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Masters/slideMaster1.xml" ContentType="application/vnd.openxmlformats-officedocument.presentationml.slideMaster+xml"/>
  <Override PartName="/ppt/slideLayouts/slideLayout13.xml" ContentType="application/vnd.openxmlformats-officedocument.presentationml.slideLayout+xml"/>
  <Override PartName="/ppt/notesSlides/notesSlide1.xml" ContentType="application/vnd.openxmlformats-officedocument.presentationml.notesSlide+xml"/>
  <Override PartName="/ppt/slideLayouts/slideLayout14.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76" r:id="rId2"/>
    <p:sldId id="274" r:id="rId3"/>
    <p:sldId id="275" r:id="rId4"/>
    <p:sldId id="277" r:id="rId5"/>
    <p:sldId id="278" r:id="rId6"/>
    <p:sldId id="279" r:id="rId7"/>
    <p:sldId id="280" r:id="rId8"/>
    <p:sldId id="281" r:id="rId9"/>
    <p:sldId id="282" r:id="rId10"/>
    <p:sldId id="283" r:id="rId11"/>
    <p:sldId id="285" r:id="rId12"/>
    <p:sldId id="286" r:id="rId13"/>
    <p:sldId id="287" r:id="rId14"/>
    <p:sldId id="288" r:id="rId15"/>
    <p:sldId id="289" r:id="rId16"/>
    <p:sldId id="290" r:id="rId17"/>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AECC"/>
    <a:srgbClr val="1D70BB"/>
    <a:srgbClr val="59C6F3"/>
    <a:srgbClr val="FCCA00"/>
    <a:srgbClr val="DC3F68"/>
    <a:srgbClr val="0070BA"/>
    <a:srgbClr val="5BC5F2"/>
    <a:srgbClr val="00ADCB"/>
    <a:srgbClr val="FFCA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558" autoAdjust="0"/>
    <p:restoredTop sz="96042" autoAdjust="0"/>
  </p:normalViewPr>
  <p:slideViewPr>
    <p:cSldViewPr snapToGrid="0">
      <p:cViewPr varScale="1">
        <p:scale>
          <a:sx n="75" d="100"/>
          <a:sy n="75" d="100"/>
        </p:scale>
        <p:origin x="1061" y="53"/>
      </p:cViewPr>
      <p:guideLst/>
    </p:cSldViewPr>
  </p:slideViewPr>
  <p:outlineViewPr>
    <p:cViewPr>
      <p:scale>
        <a:sx n="33" d="100"/>
        <a:sy n="33" d="100"/>
      </p:scale>
      <p:origin x="0" y="0"/>
    </p:cViewPr>
  </p:outlin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5DA59B-8BFD-4E54-B0C7-E2CC62B8C2C7}" type="datetimeFigureOut">
              <a:rPr lang="pl-PL" smtClean="0"/>
              <a:t>02.04.2024</a:t>
            </a:fld>
            <a:endParaRPr lang="pl-PL"/>
          </a:p>
        </p:txBody>
      </p:sp>
      <p:sp>
        <p:nvSpPr>
          <p:cNvPr id="4" name="Symbol zastępczy obrazu slajd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6" name="Symbol zastępczy stop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299806-54E5-4C8C-A612-F4860410E9CA}" type="slidenum">
              <a:rPr lang="pl-PL" smtClean="0"/>
              <a:t>‹#›</a:t>
            </a:fld>
            <a:endParaRPr lang="pl-PL"/>
          </a:p>
        </p:txBody>
      </p:sp>
    </p:spTree>
    <p:extLst>
      <p:ext uri="{BB962C8B-B14F-4D97-AF65-F5344CB8AC3E}">
        <p14:creationId xmlns:p14="http://schemas.microsoft.com/office/powerpoint/2010/main" val="20526344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86299806-54E5-4C8C-A612-F4860410E9CA}" type="slidenum">
              <a:rPr lang="pl-PL" smtClean="0"/>
              <a:t>10</a:t>
            </a:fld>
            <a:endParaRPr lang="pl-PL"/>
          </a:p>
        </p:txBody>
      </p:sp>
    </p:spTree>
    <p:extLst>
      <p:ext uri="{BB962C8B-B14F-4D97-AF65-F5344CB8AC3E}">
        <p14:creationId xmlns:p14="http://schemas.microsoft.com/office/powerpoint/2010/main" val="405658090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1.svg"/><Relationship Id="rId4" Type="http://schemas.openxmlformats.org/officeDocument/2006/relationships/image" Target="../media/image7.png"/><Relationship Id="rId9" Type="http://schemas.openxmlformats.org/officeDocument/2006/relationships/image" Target="../media/image10.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1.svg"/><Relationship Id="rId4" Type="http://schemas.openxmlformats.org/officeDocument/2006/relationships/image" Target="../media/image7.png"/><Relationship Id="rId9" Type="http://schemas.openxmlformats.org/officeDocument/2006/relationships/image" Target="../media/image10.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Slajd tytułowy">
    <p:spTree>
      <p:nvGrpSpPr>
        <p:cNvPr id="1" name=""/>
        <p:cNvGrpSpPr/>
        <p:nvPr/>
      </p:nvGrpSpPr>
      <p:grpSpPr>
        <a:xfrm>
          <a:off x="0" y="0"/>
          <a:ext cx="0" cy="0"/>
          <a:chOff x="0" y="0"/>
          <a:chExt cx="0" cy="0"/>
        </a:xfrm>
      </p:grpSpPr>
      <p:grpSp>
        <p:nvGrpSpPr>
          <p:cNvPr id="12" name="Groep 11">
            <a:extLst>
              <a:ext uri="{FF2B5EF4-FFF2-40B4-BE49-F238E27FC236}">
                <a16:creationId xmlns:a16="http://schemas.microsoft.com/office/drawing/2014/main" id="{663E6170-C7D5-BE4C-A044-E396F79B6849}"/>
              </a:ext>
            </a:extLst>
          </p:cNvPr>
          <p:cNvGrpSpPr/>
          <p:nvPr userDrawn="1"/>
        </p:nvGrpSpPr>
        <p:grpSpPr>
          <a:xfrm>
            <a:off x="6527055" y="109498"/>
            <a:ext cx="5300877" cy="1079501"/>
            <a:chOff x="6709089" y="109498"/>
            <a:chExt cx="5300877" cy="1079501"/>
          </a:xfrm>
        </p:grpSpPr>
        <p:pic>
          <p:nvPicPr>
            <p:cNvPr id="7" name="Imagen 1702101317">
              <a:extLst>
                <a:ext uri="{FF2B5EF4-FFF2-40B4-BE49-F238E27FC236}">
                  <a16:creationId xmlns:a16="http://schemas.microsoft.com/office/drawing/2014/main" id="{BC4B2E54-953B-174E-B6AD-B56C33383350}"/>
                </a:ext>
              </a:extLst>
            </p:cNvPr>
            <p:cNvPicPr>
              <a:picLocks noChangeAspect="1"/>
            </p:cNvPicPr>
            <p:nvPr userDrawn="1"/>
          </p:nvPicPr>
          <p:blipFill rotWithShape="1">
            <a:blip r:embed="rId2"/>
            <a:srcRect l="19033" t="19096" r="19217" b="19096"/>
            <a:stretch/>
          </p:blipFill>
          <p:spPr bwMode="auto">
            <a:xfrm>
              <a:off x="6709089" y="109499"/>
              <a:ext cx="1078865" cy="1079500"/>
            </a:xfrm>
            <a:prstGeom prst="rect">
              <a:avLst/>
            </a:prstGeom>
            <a:ln>
              <a:noFill/>
            </a:ln>
            <a:extLst>
              <a:ext uri="{53640926-AAD7-44D8-BBD7-CCE9431645EC}">
                <a14:shadowObscured xmlns:a14="http://schemas.microsoft.com/office/drawing/2010/main"/>
              </a:ext>
            </a:extLst>
          </p:spPr>
        </p:pic>
        <p:pic>
          <p:nvPicPr>
            <p:cNvPr id="8" name="Gráfico 1542729546">
              <a:extLst>
                <a:ext uri="{FF2B5EF4-FFF2-40B4-BE49-F238E27FC236}">
                  <a16:creationId xmlns:a16="http://schemas.microsoft.com/office/drawing/2014/main" id="{8AD7639E-1245-DC45-9D3A-093344398BF1}"/>
                </a:ext>
              </a:extLst>
            </p:cNvPr>
            <p:cNvPicPr>
              <a:picLocks noChangeAspect="1"/>
            </p:cNvPicPr>
            <p:nvPr userDrawn="1"/>
          </p:nvPicPr>
          <p:blipFill rotWithShape="1">
            <a:blip r:embed="rId3"/>
            <a:srcRect l="19144" t="20583" r="19144" b="17677"/>
            <a:stretch/>
          </p:blipFill>
          <p:spPr bwMode="auto">
            <a:xfrm>
              <a:off x="7764116" y="109498"/>
              <a:ext cx="1079500" cy="1079500"/>
            </a:xfrm>
            <a:prstGeom prst="rect">
              <a:avLst/>
            </a:prstGeom>
            <a:ln>
              <a:noFill/>
            </a:ln>
            <a:extLst>
              <a:ext uri="{53640926-AAD7-44D8-BBD7-CCE9431645EC}">
                <a14:shadowObscured xmlns:a14="http://schemas.microsoft.com/office/drawing/2010/main"/>
              </a:ext>
            </a:extLst>
          </p:spPr>
        </p:pic>
        <p:pic>
          <p:nvPicPr>
            <p:cNvPr id="9" name="Gráfico 686206012">
              <a:extLst>
                <a:ext uri="{FF2B5EF4-FFF2-40B4-BE49-F238E27FC236}">
                  <a16:creationId xmlns:a16="http://schemas.microsoft.com/office/drawing/2014/main" id="{BA67448B-40CB-1741-85B2-CCF884CFAEAF}"/>
                </a:ext>
              </a:extLst>
            </p:cNvPr>
            <p:cNvPicPr>
              <a:picLocks noChangeAspect="1"/>
            </p:cNvPicPr>
            <p:nvPr userDrawn="1"/>
          </p:nvPicPr>
          <p:blipFill rotWithShape="1">
            <a:blip r:embed="rId4"/>
            <a:srcRect l="19144" t="19130" r="19144" b="19130"/>
            <a:stretch/>
          </p:blipFill>
          <p:spPr bwMode="auto">
            <a:xfrm>
              <a:off x="8819778" y="109499"/>
              <a:ext cx="1079500" cy="1079500"/>
            </a:xfrm>
            <a:prstGeom prst="rect">
              <a:avLst/>
            </a:prstGeom>
            <a:ln>
              <a:noFill/>
            </a:ln>
            <a:extLst>
              <a:ext uri="{53640926-AAD7-44D8-BBD7-CCE9431645EC}">
                <a14:shadowObscured xmlns:a14="http://schemas.microsoft.com/office/drawing/2010/main"/>
              </a:ext>
            </a:extLst>
          </p:spPr>
        </p:pic>
        <p:pic>
          <p:nvPicPr>
            <p:cNvPr id="10" name="Gráfico 732802488">
              <a:extLst>
                <a:ext uri="{FF2B5EF4-FFF2-40B4-BE49-F238E27FC236}">
                  <a16:creationId xmlns:a16="http://schemas.microsoft.com/office/drawing/2014/main" id="{96C83D51-4F3E-7F45-A8A3-DD0EBB7E8712}"/>
                </a:ext>
              </a:extLst>
            </p:cNvPr>
            <p:cNvPicPr>
              <a:picLocks noChangeAspect="1"/>
            </p:cNvPicPr>
            <p:nvPr userDrawn="1"/>
          </p:nvPicPr>
          <p:blipFill rotWithShape="1">
            <a:blip r:embed="rId5"/>
            <a:srcRect l="19144" t="19115" r="19144" b="19115"/>
            <a:stretch/>
          </p:blipFill>
          <p:spPr bwMode="auto">
            <a:xfrm>
              <a:off x="9875440" y="109499"/>
              <a:ext cx="1078865" cy="1079500"/>
            </a:xfrm>
            <a:prstGeom prst="rect">
              <a:avLst/>
            </a:prstGeom>
            <a:ln>
              <a:noFill/>
            </a:ln>
            <a:extLst>
              <a:ext uri="{53640926-AAD7-44D8-BBD7-CCE9431645EC}">
                <a14:shadowObscured xmlns:a14="http://schemas.microsoft.com/office/drawing/2010/main"/>
              </a:ext>
            </a:extLst>
          </p:spPr>
        </p:pic>
        <p:pic>
          <p:nvPicPr>
            <p:cNvPr id="11" name="Gráfico 2135233934">
              <a:extLst>
                <a:ext uri="{FF2B5EF4-FFF2-40B4-BE49-F238E27FC236}">
                  <a16:creationId xmlns:a16="http://schemas.microsoft.com/office/drawing/2014/main" id="{6CE5F721-BFDA-7046-9B0F-FFB5FE8C69D9}"/>
                </a:ext>
              </a:extLst>
            </p:cNvPr>
            <p:cNvPicPr>
              <a:picLocks noChangeAspect="1"/>
            </p:cNvPicPr>
            <p:nvPr userDrawn="1"/>
          </p:nvPicPr>
          <p:blipFill rotWithShape="1">
            <a:blip r:embed="rId6"/>
            <a:srcRect l="19144" t="19130" r="19144" b="19130"/>
            <a:stretch/>
          </p:blipFill>
          <p:spPr bwMode="auto">
            <a:xfrm>
              <a:off x="10930466" y="109499"/>
              <a:ext cx="1079500" cy="1079500"/>
            </a:xfrm>
            <a:prstGeom prst="rect">
              <a:avLst/>
            </a:prstGeom>
            <a:ln>
              <a:noFill/>
            </a:ln>
            <a:extLst>
              <a:ext uri="{53640926-AAD7-44D8-BBD7-CCE9431645EC}">
                <a14:shadowObscured xmlns:a14="http://schemas.microsoft.com/office/drawing/2010/main"/>
              </a:ext>
            </a:extLst>
          </p:spPr>
        </p:pic>
      </p:grpSp>
      <p:sp>
        <p:nvSpPr>
          <p:cNvPr id="16" name="Rechthoek 15">
            <a:extLst>
              <a:ext uri="{FF2B5EF4-FFF2-40B4-BE49-F238E27FC236}">
                <a16:creationId xmlns:a16="http://schemas.microsoft.com/office/drawing/2014/main" id="{2FE2CDE2-4C43-2944-A79F-BB475E1507D3}"/>
              </a:ext>
            </a:extLst>
          </p:cNvPr>
          <p:cNvSpPr/>
          <p:nvPr userDrawn="1"/>
        </p:nvSpPr>
        <p:spPr>
          <a:xfrm>
            <a:off x="0" y="6057900"/>
            <a:ext cx="12191999"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7" name="Rechthoek 16">
            <a:extLst>
              <a:ext uri="{FF2B5EF4-FFF2-40B4-BE49-F238E27FC236}">
                <a16:creationId xmlns:a16="http://schemas.microsoft.com/office/drawing/2014/main" id="{A535A078-0B51-4540-A722-5B339714CADE}"/>
              </a:ext>
            </a:extLst>
          </p:cNvPr>
          <p:cNvSpPr/>
          <p:nvPr userDrawn="1"/>
        </p:nvSpPr>
        <p:spPr>
          <a:xfrm>
            <a:off x="6841853" y="1130710"/>
            <a:ext cx="5350147" cy="582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9" name="Graphic 18">
            <a:extLst>
              <a:ext uri="{FF2B5EF4-FFF2-40B4-BE49-F238E27FC236}">
                <a16:creationId xmlns:a16="http://schemas.microsoft.com/office/drawing/2014/main" id="{6031B633-EA11-7E4C-8F78-B2CB08380883}"/>
              </a:ext>
            </a:extLst>
          </p:cNvPr>
          <p:cNvPicPr>
            <a:picLocks noChangeAspect="1"/>
          </p:cNvPicPr>
          <p:nvPr userDrawn="1"/>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503278" y="5572522"/>
            <a:ext cx="3033409" cy="885428"/>
          </a:xfrm>
          <a:prstGeom prst="rect">
            <a:avLst/>
          </a:prstGeom>
        </p:spPr>
      </p:pic>
      <p:sp>
        <p:nvSpPr>
          <p:cNvPr id="23" name="Tijdelijke aanduiding voor tekst 22">
            <a:extLst>
              <a:ext uri="{FF2B5EF4-FFF2-40B4-BE49-F238E27FC236}">
                <a16:creationId xmlns:a16="http://schemas.microsoft.com/office/drawing/2014/main" id="{FE0B9358-302A-F645-ADB7-7C242180C260}"/>
              </a:ext>
            </a:extLst>
          </p:cNvPr>
          <p:cNvSpPr>
            <a:spLocks noGrp="1"/>
          </p:cNvSpPr>
          <p:nvPr>
            <p:ph type="body" sz="quarter" idx="10"/>
          </p:nvPr>
        </p:nvSpPr>
        <p:spPr>
          <a:xfrm>
            <a:off x="3370521" y="2005051"/>
            <a:ext cx="8197592" cy="2476500"/>
          </a:xfrm>
        </p:spPr>
        <p:txBody>
          <a:bodyPr anchor="ctr">
            <a:normAutofit/>
          </a:bodyPr>
          <a:lstStyle>
            <a:lvl1pPr marL="0" indent="0" algn="r">
              <a:buFontTx/>
              <a:buNone/>
              <a:defRPr sz="4400" b="1" i="0">
                <a:solidFill>
                  <a:schemeClr val="accent1"/>
                </a:solidFill>
                <a:latin typeface="Calibri" panose="020F0502020204030204" pitchFamily="34" charset="0"/>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dirty="0"/>
              <a:t>Klikken om de tekststijl van het model te bewerken</a:t>
            </a:r>
          </a:p>
        </p:txBody>
      </p:sp>
      <p:pic>
        <p:nvPicPr>
          <p:cNvPr id="15" name="Graphic 14">
            <a:extLst>
              <a:ext uri="{FF2B5EF4-FFF2-40B4-BE49-F238E27FC236}">
                <a16:creationId xmlns:a16="http://schemas.microsoft.com/office/drawing/2014/main" id="{EB94DFDE-B7AD-E545-B6DE-3B8FDC42A87F}"/>
              </a:ext>
            </a:extLst>
          </p:cNvPr>
          <p:cNvPicPr>
            <a:picLocks noChangeAspect="1"/>
          </p:cNvPicPr>
          <p:nvPr userDrawn="1"/>
        </p:nvPicPr>
        <p:blipFill rotWithShape="1">
          <a:blip r:embed="rId9">
            <a:alphaModFix/>
            <a:extLst>
              <a:ext uri="{28A0092B-C50C-407E-A947-70E740481C1C}">
                <a14:useLocalDpi xmlns:a14="http://schemas.microsoft.com/office/drawing/2010/main" val="0"/>
              </a:ext>
              <a:ext uri="{96DAC541-7B7A-43D3-8B79-37D633B846F1}">
                <asvg:svgBlip xmlns:asvg="http://schemas.microsoft.com/office/drawing/2016/SVG/main" r:embed="rId10"/>
              </a:ext>
            </a:extLst>
          </a:blip>
          <a:srcRect l="20499" t="142" r="-4431" b="48261"/>
          <a:stretch/>
        </p:blipFill>
        <p:spPr>
          <a:xfrm>
            <a:off x="1" y="3319501"/>
            <a:ext cx="6818542" cy="3538499"/>
          </a:xfrm>
          <a:prstGeom prst="rect">
            <a:avLst/>
          </a:prstGeom>
        </p:spPr>
      </p:pic>
    </p:spTree>
    <p:extLst>
      <p:ext uri="{BB962C8B-B14F-4D97-AF65-F5344CB8AC3E}">
        <p14:creationId xmlns:p14="http://schemas.microsoft.com/office/powerpoint/2010/main" val="2614862699"/>
      </p:ext>
    </p:extLst>
  </p:cSld>
  <p:clrMapOvr>
    <a:masterClrMapping/>
  </p:clrMapOvr>
  <p:extLst>
    <p:ext uri="{DCECCB84-F9BA-43D5-87BE-67443E8EF086}">
      <p15:sldGuideLst xmlns:p15="http://schemas.microsoft.com/office/powerpoint/2012/main">
        <p15:guide id="1" pos="393">
          <p15:clr>
            <a:srgbClr val="FBAE40"/>
          </p15:clr>
        </p15:guide>
        <p15:guide id="2" pos="7287">
          <p15:clr>
            <a:srgbClr val="FBAE40"/>
          </p15:clr>
        </p15:guide>
        <p15:guide id="3" pos="3840">
          <p15:clr>
            <a:srgbClr val="FBAE40"/>
          </p15:clr>
        </p15:guide>
        <p15:guide id="4" orient="horz" pos="482">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a:extLst>
              <a:ext uri="{FF2B5EF4-FFF2-40B4-BE49-F238E27FC236}">
                <a16:creationId xmlns:a16="http://schemas.microsoft.com/office/drawing/2014/main" id="{D5874DA0-E0A5-4A63-7AAE-AAF6C564C031}"/>
              </a:ext>
            </a:extLst>
          </p:cNvPr>
          <p:cNvSpPr>
            <a:spLocks noGrp="1"/>
          </p:cNvSpPr>
          <p:nvPr>
            <p:ph type="dt" sz="half" idx="10"/>
          </p:nvPr>
        </p:nvSpPr>
        <p:spPr>
          <a:xfrm>
            <a:off x="838200" y="6356350"/>
            <a:ext cx="2743200" cy="365125"/>
          </a:xfrm>
          <a:prstGeom prst="rect">
            <a:avLst/>
          </a:prstGeom>
        </p:spPr>
        <p:txBody>
          <a:bodyPr/>
          <a:lstStyle/>
          <a:p>
            <a:endParaRPr lang="pl-PL"/>
          </a:p>
        </p:txBody>
      </p:sp>
      <p:sp>
        <p:nvSpPr>
          <p:cNvPr id="3" name="Symbol zastępczy stopki 2">
            <a:extLst>
              <a:ext uri="{FF2B5EF4-FFF2-40B4-BE49-F238E27FC236}">
                <a16:creationId xmlns:a16="http://schemas.microsoft.com/office/drawing/2014/main" id="{AB7EF286-6319-10B3-CCE1-79157FFB167E}"/>
              </a:ext>
            </a:extLst>
          </p:cNvPr>
          <p:cNvSpPr>
            <a:spLocks noGrp="1"/>
          </p:cNvSpPr>
          <p:nvPr>
            <p:ph type="ftr" sz="quarter" idx="11"/>
          </p:nvPr>
        </p:nvSpPr>
        <p:spPr>
          <a:xfrm>
            <a:off x="4038600" y="6356350"/>
            <a:ext cx="4114800" cy="365125"/>
          </a:xfrm>
          <a:prstGeom prst="rect">
            <a:avLst/>
          </a:prstGeom>
        </p:spPr>
        <p:txBody>
          <a:bodyPr/>
          <a:lstStyle/>
          <a:p>
            <a:endParaRPr lang="pl-PL"/>
          </a:p>
        </p:txBody>
      </p:sp>
      <p:sp>
        <p:nvSpPr>
          <p:cNvPr id="4" name="Symbol zastępczy numeru slajdu 3">
            <a:extLst>
              <a:ext uri="{FF2B5EF4-FFF2-40B4-BE49-F238E27FC236}">
                <a16:creationId xmlns:a16="http://schemas.microsoft.com/office/drawing/2014/main" id="{F8471C68-1C80-92FE-2D81-2111741F3074}"/>
              </a:ext>
            </a:extLst>
          </p:cNvPr>
          <p:cNvSpPr>
            <a:spLocks noGrp="1"/>
          </p:cNvSpPr>
          <p:nvPr>
            <p:ph type="sldNum" sz="quarter" idx="12"/>
          </p:nvPr>
        </p:nvSpPr>
        <p:spPr/>
        <p:txBody>
          <a:bodyPr/>
          <a:lstStyle/>
          <a:p>
            <a:fld id="{CF488F89-73A3-46FB-ADB7-059E9D8EA4C9}" type="slidenum">
              <a:rPr lang="pl-PL" smtClean="0"/>
              <a:t>‹#›</a:t>
            </a:fld>
            <a:endParaRPr lang="pl-PL"/>
          </a:p>
        </p:txBody>
      </p:sp>
    </p:spTree>
    <p:extLst>
      <p:ext uri="{BB962C8B-B14F-4D97-AF65-F5344CB8AC3E}">
        <p14:creationId xmlns:p14="http://schemas.microsoft.com/office/powerpoint/2010/main" val="22585914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59DDBBA-638E-32AE-F992-5FDD89DFE780}"/>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zawartości 2">
            <a:extLst>
              <a:ext uri="{FF2B5EF4-FFF2-40B4-BE49-F238E27FC236}">
                <a16:creationId xmlns:a16="http://schemas.microsoft.com/office/drawing/2014/main" id="{6D1CA565-6C63-2F40-B49A-B83D072F5C9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a:extLst>
              <a:ext uri="{FF2B5EF4-FFF2-40B4-BE49-F238E27FC236}">
                <a16:creationId xmlns:a16="http://schemas.microsoft.com/office/drawing/2014/main" id="{04DEC713-857D-7D28-F741-30CD2B581F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290F06D7-4C9F-10A5-4DFB-2CF7BCCC9FEB}"/>
              </a:ext>
            </a:extLst>
          </p:cNvPr>
          <p:cNvSpPr>
            <a:spLocks noGrp="1"/>
          </p:cNvSpPr>
          <p:nvPr>
            <p:ph type="dt" sz="half" idx="10"/>
          </p:nvPr>
        </p:nvSpPr>
        <p:spPr>
          <a:xfrm>
            <a:off x="838200" y="6356350"/>
            <a:ext cx="2743200" cy="365125"/>
          </a:xfrm>
          <a:prstGeom prst="rect">
            <a:avLst/>
          </a:prstGeom>
        </p:spPr>
        <p:txBody>
          <a:bodyPr/>
          <a:lstStyle/>
          <a:p>
            <a:endParaRPr lang="pl-PL"/>
          </a:p>
        </p:txBody>
      </p:sp>
      <p:sp>
        <p:nvSpPr>
          <p:cNvPr id="6" name="Symbol zastępczy stopki 5">
            <a:extLst>
              <a:ext uri="{FF2B5EF4-FFF2-40B4-BE49-F238E27FC236}">
                <a16:creationId xmlns:a16="http://schemas.microsoft.com/office/drawing/2014/main" id="{0B259BF4-3598-4FC7-25A3-7B4E7B1A8C2D}"/>
              </a:ext>
            </a:extLst>
          </p:cNvPr>
          <p:cNvSpPr>
            <a:spLocks noGrp="1"/>
          </p:cNvSpPr>
          <p:nvPr>
            <p:ph type="ftr" sz="quarter" idx="11"/>
          </p:nvPr>
        </p:nvSpPr>
        <p:spPr>
          <a:xfrm>
            <a:off x="4038600" y="6356350"/>
            <a:ext cx="4114800" cy="365125"/>
          </a:xfrm>
          <a:prstGeom prst="rect">
            <a:avLst/>
          </a:prstGeom>
        </p:spPr>
        <p:txBody>
          <a:bodyPr/>
          <a:lstStyle/>
          <a:p>
            <a:endParaRPr lang="pl-PL"/>
          </a:p>
        </p:txBody>
      </p:sp>
      <p:sp>
        <p:nvSpPr>
          <p:cNvPr id="7" name="Symbol zastępczy numeru slajdu 6">
            <a:extLst>
              <a:ext uri="{FF2B5EF4-FFF2-40B4-BE49-F238E27FC236}">
                <a16:creationId xmlns:a16="http://schemas.microsoft.com/office/drawing/2014/main" id="{1C1D824C-DD1C-4F21-1FF3-65EFAD47EFEF}"/>
              </a:ext>
            </a:extLst>
          </p:cNvPr>
          <p:cNvSpPr>
            <a:spLocks noGrp="1"/>
          </p:cNvSpPr>
          <p:nvPr>
            <p:ph type="sldNum" sz="quarter" idx="12"/>
          </p:nvPr>
        </p:nvSpPr>
        <p:spPr/>
        <p:txBody>
          <a:bodyPr/>
          <a:lstStyle/>
          <a:p>
            <a:fld id="{CF488F89-73A3-46FB-ADB7-059E9D8EA4C9}" type="slidenum">
              <a:rPr lang="pl-PL" smtClean="0"/>
              <a:t>‹#›</a:t>
            </a:fld>
            <a:endParaRPr lang="pl-PL"/>
          </a:p>
        </p:txBody>
      </p:sp>
    </p:spTree>
    <p:extLst>
      <p:ext uri="{BB962C8B-B14F-4D97-AF65-F5344CB8AC3E}">
        <p14:creationId xmlns:p14="http://schemas.microsoft.com/office/powerpoint/2010/main" val="22499057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61747C86-3478-7197-0AEA-704C083979DE}"/>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obrazu 2">
            <a:extLst>
              <a:ext uri="{FF2B5EF4-FFF2-40B4-BE49-F238E27FC236}">
                <a16:creationId xmlns:a16="http://schemas.microsoft.com/office/drawing/2014/main" id="{8BD373EE-DFEE-FC0F-A270-0B6048936D6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a:extLst>
              <a:ext uri="{FF2B5EF4-FFF2-40B4-BE49-F238E27FC236}">
                <a16:creationId xmlns:a16="http://schemas.microsoft.com/office/drawing/2014/main" id="{88BF37BE-F766-D925-7719-0CDA6B1E58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CFD0D38E-32CB-4F0C-F8BA-09C5ED11F108}"/>
              </a:ext>
            </a:extLst>
          </p:cNvPr>
          <p:cNvSpPr>
            <a:spLocks noGrp="1"/>
          </p:cNvSpPr>
          <p:nvPr>
            <p:ph type="dt" sz="half" idx="10"/>
          </p:nvPr>
        </p:nvSpPr>
        <p:spPr>
          <a:xfrm>
            <a:off x="838200" y="6356350"/>
            <a:ext cx="2743200" cy="365125"/>
          </a:xfrm>
          <a:prstGeom prst="rect">
            <a:avLst/>
          </a:prstGeom>
        </p:spPr>
        <p:txBody>
          <a:bodyPr/>
          <a:lstStyle/>
          <a:p>
            <a:endParaRPr lang="pl-PL"/>
          </a:p>
        </p:txBody>
      </p:sp>
      <p:sp>
        <p:nvSpPr>
          <p:cNvPr id="6" name="Symbol zastępczy stopki 5">
            <a:extLst>
              <a:ext uri="{FF2B5EF4-FFF2-40B4-BE49-F238E27FC236}">
                <a16:creationId xmlns:a16="http://schemas.microsoft.com/office/drawing/2014/main" id="{D7387C0F-F1EC-3169-2A52-66193AD5B6D0}"/>
              </a:ext>
            </a:extLst>
          </p:cNvPr>
          <p:cNvSpPr>
            <a:spLocks noGrp="1"/>
          </p:cNvSpPr>
          <p:nvPr>
            <p:ph type="ftr" sz="quarter" idx="11"/>
          </p:nvPr>
        </p:nvSpPr>
        <p:spPr>
          <a:xfrm>
            <a:off x="4038600" y="6356350"/>
            <a:ext cx="4114800" cy="365125"/>
          </a:xfrm>
          <a:prstGeom prst="rect">
            <a:avLst/>
          </a:prstGeom>
        </p:spPr>
        <p:txBody>
          <a:bodyPr/>
          <a:lstStyle/>
          <a:p>
            <a:endParaRPr lang="pl-PL"/>
          </a:p>
        </p:txBody>
      </p:sp>
      <p:sp>
        <p:nvSpPr>
          <p:cNvPr id="7" name="Symbol zastępczy numeru slajdu 6">
            <a:extLst>
              <a:ext uri="{FF2B5EF4-FFF2-40B4-BE49-F238E27FC236}">
                <a16:creationId xmlns:a16="http://schemas.microsoft.com/office/drawing/2014/main" id="{0E92CB6E-437E-3DAC-6197-BA830306F2E1}"/>
              </a:ext>
            </a:extLst>
          </p:cNvPr>
          <p:cNvSpPr>
            <a:spLocks noGrp="1"/>
          </p:cNvSpPr>
          <p:nvPr>
            <p:ph type="sldNum" sz="quarter" idx="12"/>
          </p:nvPr>
        </p:nvSpPr>
        <p:spPr/>
        <p:txBody>
          <a:bodyPr/>
          <a:lstStyle/>
          <a:p>
            <a:fld id="{CF488F89-73A3-46FB-ADB7-059E9D8EA4C9}" type="slidenum">
              <a:rPr lang="pl-PL" smtClean="0"/>
              <a:t>‹#›</a:t>
            </a:fld>
            <a:endParaRPr lang="pl-PL"/>
          </a:p>
        </p:txBody>
      </p:sp>
    </p:spTree>
    <p:extLst>
      <p:ext uri="{BB962C8B-B14F-4D97-AF65-F5344CB8AC3E}">
        <p14:creationId xmlns:p14="http://schemas.microsoft.com/office/powerpoint/2010/main" val="33553345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7A538C1-0BCD-1D0A-FB03-025D966AAB47}"/>
              </a:ext>
            </a:extLst>
          </p:cNvPr>
          <p:cNvSpPr>
            <a:spLocks noGrp="1"/>
          </p:cNvSpPr>
          <p:nvPr>
            <p:ph type="title"/>
          </p:nvPr>
        </p:nvSpPr>
        <p:spPr/>
        <p:txBody>
          <a:bodyPr/>
          <a:lstStyle/>
          <a:p>
            <a:r>
              <a:rPr lang="pl-PL"/>
              <a:t>Kliknij, aby edytować styl</a:t>
            </a:r>
          </a:p>
        </p:txBody>
      </p:sp>
      <p:sp>
        <p:nvSpPr>
          <p:cNvPr id="3" name="Symbol zastępczy tytułu pionowego 2">
            <a:extLst>
              <a:ext uri="{FF2B5EF4-FFF2-40B4-BE49-F238E27FC236}">
                <a16:creationId xmlns:a16="http://schemas.microsoft.com/office/drawing/2014/main" id="{C8F7566B-CDDC-290B-F0EA-A76AFAF9ADC6}"/>
              </a:ext>
            </a:extLst>
          </p:cNvPr>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1F5AF279-ACB6-7CCC-2351-C18E50176BFA}"/>
              </a:ext>
            </a:extLst>
          </p:cNvPr>
          <p:cNvSpPr>
            <a:spLocks noGrp="1"/>
          </p:cNvSpPr>
          <p:nvPr>
            <p:ph type="dt" sz="half" idx="10"/>
          </p:nvPr>
        </p:nvSpPr>
        <p:spPr>
          <a:xfrm>
            <a:off x="838200" y="6356350"/>
            <a:ext cx="2743200" cy="365125"/>
          </a:xfrm>
          <a:prstGeom prst="rect">
            <a:avLst/>
          </a:prstGeom>
        </p:spPr>
        <p:txBody>
          <a:bodyPr/>
          <a:lstStyle/>
          <a:p>
            <a:endParaRPr lang="pl-PL"/>
          </a:p>
        </p:txBody>
      </p:sp>
      <p:sp>
        <p:nvSpPr>
          <p:cNvPr id="5" name="Symbol zastępczy stopki 4">
            <a:extLst>
              <a:ext uri="{FF2B5EF4-FFF2-40B4-BE49-F238E27FC236}">
                <a16:creationId xmlns:a16="http://schemas.microsoft.com/office/drawing/2014/main" id="{71D885B0-2BA2-D9C1-EB73-985E0950623B}"/>
              </a:ext>
            </a:extLst>
          </p:cNvPr>
          <p:cNvSpPr>
            <a:spLocks noGrp="1"/>
          </p:cNvSpPr>
          <p:nvPr>
            <p:ph type="ftr" sz="quarter" idx="11"/>
          </p:nvPr>
        </p:nvSpPr>
        <p:spPr>
          <a:xfrm>
            <a:off x="4038600" y="6356350"/>
            <a:ext cx="4114800" cy="365125"/>
          </a:xfrm>
          <a:prstGeom prst="rect">
            <a:avLst/>
          </a:prstGeom>
        </p:spPr>
        <p:txBody>
          <a:bodyPr/>
          <a:lstStyle/>
          <a:p>
            <a:endParaRPr lang="pl-PL"/>
          </a:p>
        </p:txBody>
      </p:sp>
      <p:sp>
        <p:nvSpPr>
          <p:cNvPr id="6" name="Symbol zastępczy numeru slajdu 5">
            <a:extLst>
              <a:ext uri="{FF2B5EF4-FFF2-40B4-BE49-F238E27FC236}">
                <a16:creationId xmlns:a16="http://schemas.microsoft.com/office/drawing/2014/main" id="{73F1BD4B-9587-BDD8-6B82-E45A9476A79F}"/>
              </a:ext>
            </a:extLst>
          </p:cNvPr>
          <p:cNvSpPr>
            <a:spLocks noGrp="1"/>
          </p:cNvSpPr>
          <p:nvPr>
            <p:ph type="sldNum" sz="quarter" idx="12"/>
          </p:nvPr>
        </p:nvSpPr>
        <p:spPr/>
        <p:txBody>
          <a:bodyPr/>
          <a:lstStyle/>
          <a:p>
            <a:fld id="{CF488F89-73A3-46FB-ADB7-059E9D8EA4C9}" type="slidenum">
              <a:rPr lang="pl-PL" smtClean="0"/>
              <a:t>‹#›</a:t>
            </a:fld>
            <a:endParaRPr lang="pl-PL"/>
          </a:p>
        </p:txBody>
      </p:sp>
    </p:spTree>
    <p:extLst>
      <p:ext uri="{BB962C8B-B14F-4D97-AF65-F5344CB8AC3E}">
        <p14:creationId xmlns:p14="http://schemas.microsoft.com/office/powerpoint/2010/main" val="35443325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a:extLst>
              <a:ext uri="{FF2B5EF4-FFF2-40B4-BE49-F238E27FC236}">
                <a16:creationId xmlns:a16="http://schemas.microsoft.com/office/drawing/2014/main" id="{9CF5D036-B824-0D64-B9B7-ED16F476BC4B}"/>
              </a:ext>
            </a:extLst>
          </p:cNvPr>
          <p:cNvSpPr>
            <a:spLocks noGrp="1"/>
          </p:cNvSpPr>
          <p:nvPr>
            <p:ph type="title" orient="vert"/>
          </p:nvPr>
        </p:nvSpPr>
        <p:spPr>
          <a:xfrm>
            <a:off x="8724900" y="365125"/>
            <a:ext cx="2628900" cy="5811838"/>
          </a:xfrm>
        </p:spPr>
        <p:txBody>
          <a:bodyPr vert="eaVert"/>
          <a:lstStyle/>
          <a:p>
            <a:r>
              <a:rPr lang="pl-PL"/>
              <a:t>Kliknij, aby edytować styl</a:t>
            </a:r>
          </a:p>
        </p:txBody>
      </p:sp>
      <p:sp>
        <p:nvSpPr>
          <p:cNvPr id="3" name="Symbol zastępczy tytułu pionowego 2">
            <a:extLst>
              <a:ext uri="{FF2B5EF4-FFF2-40B4-BE49-F238E27FC236}">
                <a16:creationId xmlns:a16="http://schemas.microsoft.com/office/drawing/2014/main" id="{3CA97226-3A44-7AC8-59BE-7E4979D9CA86}"/>
              </a:ext>
            </a:extLst>
          </p:cNvPr>
          <p:cNvSpPr>
            <a:spLocks noGrp="1"/>
          </p:cNvSpPr>
          <p:nvPr>
            <p:ph type="body" orient="vert" idx="1"/>
          </p:nvPr>
        </p:nvSpPr>
        <p:spPr>
          <a:xfrm>
            <a:off x="838200"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9B3E1F03-3560-996E-AE1C-ECC1FE6872AB}"/>
              </a:ext>
            </a:extLst>
          </p:cNvPr>
          <p:cNvSpPr>
            <a:spLocks noGrp="1"/>
          </p:cNvSpPr>
          <p:nvPr>
            <p:ph type="dt" sz="half" idx="10"/>
          </p:nvPr>
        </p:nvSpPr>
        <p:spPr>
          <a:xfrm>
            <a:off x="838200" y="6356350"/>
            <a:ext cx="2743200" cy="365125"/>
          </a:xfrm>
          <a:prstGeom prst="rect">
            <a:avLst/>
          </a:prstGeom>
        </p:spPr>
        <p:txBody>
          <a:bodyPr/>
          <a:lstStyle/>
          <a:p>
            <a:endParaRPr lang="pl-PL"/>
          </a:p>
        </p:txBody>
      </p:sp>
      <p:sp>
        <p:nvSpPr>
          <p:cNvPr id="5" name="Symbol zastępczy stopki 4">
            <a:extLst>
              <a:ext uri="{FF2B5EF4-FFF2-40B4-BE49-F238E27FC236}">
                <a16:creationId xmlns:a16="http://schemas.microsoft.com/office/drawing/2014/main" id="{8F67D180-B9AE-3E04-DBFB-3929A08AC3FC}"/>
              </a:ext>
            </a:extLst>
          </p:cNvPr>
          <p:cNvSpPr>
            <a:spLocks noGrp="1"/>
          </p:cNvSpPr>
          <p:nvPr>
            <p:ph type="ftr" sz="quarter" idx="11"/>
          </p:nvPr>
        </p:nvSpPr>
        <p:spPr>
          <a:xfrm>
            <a:off x="4038600" y="6356350"/>
            <a:ext cx="4114800" cy="365125"/>
          </a:xfrm>
          <a:prstGeom prst="rect">
            <a:avLst/>
          </a:prstGeom>
        </p:spPr>
        <p:txBody>
          <a:bodyPr/>
          <a:lstStyle/>
          <a:p>
            <a:endParaRPr lang="pl-PL"/>
          </a:p>
        </p:txBody>
      </p:sp>
      <p:sp>
        <p:nvSpPr>
          <p:cNvPr id="6" name="Symbol zastępczy numeru slajdu 5">
            <a:extLst>
              <a:ext uri="{FF2B5EF4-FFF2-40B4-BE49-F238E27FC236}">
                <a16:creationId xmlns:a16="http://schemas.microsoft.com/office/drawing/2014/main" id="{C79C452F-0951-71F2-C872-45C56CC79CF6}"/>
              </a:ext>
            </a:extLst>
          </p:cNvPr>
          <p:cNvSpPr>
            <a:spLocks noGrp="1"/>
          </p:cNvSpPr>
          <p:nvPr>
            <p:ph type="sldNum" sz="quarter" idx="12"/>
          </p:nvPr>
        </p:nvSpPr>
        <p:spPr/>
        <p:txBody>
          <a:bodyPr/>
          <a:lstStyle/>
          <a:p>
            <a:fld id="{CF488F89-73A3-46FB-ADB7-059E9D8EA4C9}" type="slidenum">
              <a:rPr lang="pl-PL" smtClean="0"/>
              <a:t>‹#›</a:t>
            </a:fld>
            <a:endParaRPr lang="pl-PL"/>
          </a:p>
        </p:txBody>
      </p:sp>
    </p:spTree>
    <p:extLst>
      <p:ext uri="{BB962C8B-B14F-4D97-AF65-F5344CB8AC3E}">
        <p14:creationId xmlns:p14="http://schemas.microsoft.com/office/powerpoint/2010/main" val="12926617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ajd tytuł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6D52D25-3FB2-B7AD-B054-706223C1A6B4}"/>
              </a:ext>
            </a:extLst>
          </p:cNvPr>
          <p:cNvSpPr>
            <a:spLocks noGrp="1"/>
          </p:cNvSpPr>
          <p:nvPr>
            <p:ph type="ctrTitle"/>
          </p:nvPr>
        </p:nvSpPr>
        <p:spPr>
          <a:xfrm>
            <a:off x="623888" y="765175"/>
            <a:ext cx="7765470" cy="500023"/>
          </a:xfrm>
        </p:spPr>
        <p:txBody>
          <a:bodyPr anchor="b">
            <a:normAutofit/>
          </a:bodyPr>
          <a:lstStyle>
            <a:lvl1pPr algn="l">
              <a:defRPr sz="2000" b="1" i="0">
                <a:solidFill>
                  <a:schemeClr val="accent3"/>
                </a:solidFill>
                <a:latin typeface="Calibri" panose="020F0502020204030204" pitchFamily="34" charset="0"/>
              </a:defRPr>
            </a:lvl1pPr>
          </a:lstStyle>
          <a:p>
            <a:endParaRPr lang="pl-PL" dirty="0"/>
          </a:p>
        </p:txBody>
      </p:sp>
      <p:grpSp>
        <p:nvGrpSpPr>
          <p:cNvPr id="12" name="Groep 11">
            <a:extLst>
              <a:ext uri="{FF2B5EF4-FFF2-40B4-BE49-F238E27FC236}">
                <a16:creationId xmlns:a16="http://schemas.microsoft.com/office/drawing/2014/main" id="{663E6170-C7D5-BE4C-A044-E396F79B6849}"/>
              </a:ext>
            </a:extLst>
          </p:cNvPr>
          <p:cNvGrpSpPr/>
          <p:nvPr userDrawn="1"/>
        </p:nvGrpSpPr>
        <p:grpSpPr>
          <a:xfrm>
            <a:off x="6527055" y="109498"/>
            <a:ext cx="5300877" cy="1079501"/>
            <a:chOff x="6709089" y="109498"/>
            <a:chExt cx="5300877" cy="1079501"/>
          </a:xfrm>
        </p:grpSpPr>
        <p:pic>
          <p:nvPicPr>
            <p:cNvPr id="7" name="Imagen 1702101317">
              <a:extLst>
                <a:ext uri="{FF2B5EF4-FFF2-40B4-BE49-F238E27FC236}">
                  <a16:creationId xmlns:a16="http://schemas.microsoft.com/office/drawing/2014/main" id="{BC4B2E54-953B-174E-B6AD-B56C33383350}"/>
                </a:ext>
              </a:extLst>
            </p:cNvPr>
            <p:cNvPicPr>
              <a:picLocks noChangeAspect="1"/>
            </p:cNvPicPr>
            <p:nvPr userDrawn="1"/>
          </p:nvPicPr>
          <p:blipFill rotWithShape="1">
            <a:blip r:embed="rId2"/>
            <a:srcRect l="19033" t="19096" r="19217" b="19096"/>
            <a:stretch/>
          </p:blipFill>
          <p:spPr bwMode="auto">
            <a:xfrm>
              <a:off x="6709089" y="109499"/>
              <a:ext cx="1078865" cy="1079500"/>
            </a:xfrm>
            <a:prstGeom prst="rect">
              <a:avLst/>
            </a:prstGeom>
            <a:ln>
              <a:noFill/>
            </a:ln>
            <a:extLst>
              <a:ext uri="{53640926-AAD7-44D8-BBD7-CCE9431645EC}">
                <a14:shadowObscured xmlns:a14="http://schemas.microsoft.com/office/drawing/2010/main"/>
              </a:ext>
            </a:extLst>
          </p:spPr>
        </p:pic>
        <p:pic>
          <p:nvPicPr>
            <p:cNvPr id="8" name="Gráfico 1542729546">
              <a:extLst>
                <a:ext uri="{FF2B5EF4-FFF2-40B4-BE49-F238E27FC236}">
                  <a16:creationId xmlns:a16="http://schemas.microsoft.com/office/drawing/2014/main" id="{8AD7639E-1245-DC45-9D3A-093344398BF1}"/>
                </a:ext>
              </a:extLst>
            </p:cNvPr>
            <p:cNvPicPr>
              <a:picLocks noChangeAspect="1"/>
            </p:cNvPicPr>
            <p:nvPr userDrawn="1"/>
          </p:nvPicPr>
          <p:blipFill rotWithShape="1">
            <a:blip r:embed="rId3"/>
            <a:srcRect l="19144" t="20583" r="19144" b="17677"/>
            <a:stretch/>
          </p:blipFill>
          <p:spPr bwMode="auto">
            <a:xfrm>
              <a:off x="7764116" y="109498"/>
              <a:ext cx="1079500" cy="1079500"/>
            </a:xfrm>
            <a:prstGeom prst="rect">
              <a:avLst/>
            </a:prstGeom>
            <a:ln>
              <a:noFill/>
            </a:ln>
            <a:extLst>
              <a:ext uri="{53640926-AAD7-44D8-BBD7-CCE9431645EC}">
                <a14:shadowObscured xmlns:a14="http://schemas.microsoft.com/office/drawing/2010/main"/>
              </a:ext>
            </a:extLst>
          </p:spPr>
        </p:pic>
        <p:pic>
          <p:nvPicPr>
            <p:cNvPr id="9" name="Gráfico 686206012">
              <a:extLst>
                <a:ext uri="{FF2B5EF4-FFF2-40B4-BE49-F238E27FC236}">
                  <a16:creationId xmlns:a16="http://schemas.microsoft.com/office/drawing/2014/main" id="{BA67448B-40CB-1741-85B2-CCF884CFAEAF}"/>
                </a:ext>
              </a:extLst>
            </p:cNvPr>
            <p:cNvPicPr>
              <a:picLocks noChangeAspect="1"/>
            </p:cNvPicPr>
            <p:nvPr userDrawn="1"/>
          </p:nvPicPr>
          <p:blipFill rotWithShape="1">
            <a:blip r:embed="rId4"/>
            <a:srcRect l="19144" t="19130" r="19144" b="19130"/>
            <a:stretch/>
          </p:blipFill>
          <p:spPr bwMode="auto">
            <a:xfrm>
              <a:off x="8819778" y="109499"/>
              <a:ext cx="1079500" cy="1079500"/>
            </a:xfrm>
            <a:prstGeom prst="rect">
              <a:avLst/>
            </a:prstGeom>
            <a:ln>
              <a:noFill/>
            </a:ln>
            <a:extLst>
              <a:ext uri="{53640926-AAD7-44D8-BBD7-CCE9431645EC}">
                <a14:shadowObscured xmlns:a14="http://schemas.microsoft.com/office/drawing/2010/main"/>
              </a:ext>
            </a:extLst>
          </p:spPr>
        </p:pic>
        <p:pic>
          <p:nvPicPr>
            <p:cNvPr id="10" name="Gráfico 732802488">
              <a:extLst>
                <a:ext uri="{FF2B5EF4-FFF2-40B4-BE49-F238E27FC236}">
                  <a16:creationId xmlns:a16="http://schemas.microsoft.com/office/drawing/2014/main" id="{96C83D51-4F3E-7F45-A8A3-DD0EBB7E8712}"/>
                </a:ext>
              </a:extLst>
            </p:cNvPr>
            <p:cNvPicPr>
              <a:picLocks noChangeAspect="1"/>
            </p:cNvPicPr>
            <p:nvPr userDrawn="1"/>
          </p:nvPicPr>
          <p:blipFill rotWithShape="1">
            <a:blip r:embed="rId5"/>
            <a:srcRect l="19144" t="19115" r="19144" b="19115"/>
            <a:stretch/>
          </p:blipFill>
          <p:spPr bwMode="auto">
            <a:xfrm>
              <a:off x="9875440" y="109499"/>
              <a:ext cx="1078865" cy="1079500"/>
            </a:xfrm>
            <a:prstGeom prst="rect">
              <a:avLst/>
            </a:prstGeom>
            <a:ln>
              <a:noFill/>
            </a:ln>
            <a:extLst>
              <a:ext uri="{53640926-AAD7-44D8-BBD7-CCE9431645EC}">
                <a14:shadowObscured xmlns:a14="http://schemas.microsoft.com/office/drawing/2010/main"/>
              </a:ext>
            </a:extLst>
          </p:spPr>
        </p:pic>
        <p:pic>
          <p:nvPicPr>
            <p:cNvPr id="11" name="Gráfico 2135233934">
              <a:extLst>
                <a:ext uri="{FF2B5EF4-FFF2-40B4-BE49-F238E27FC236}">
                  <a16:creationId xmlns:a16="http://schemas.microsoft.com/office/drawing/2014/main" id="{6CE5F721-BFDA-7046-9B0F-FFB5FE8C69D9}"/>
                </a:ext>
              </a:extLst>
            </p:cNvPr>
            <p:cNvPicPr>
              <a:picLocks noChangeAspect="1"/>
            </p:cNvPicPr>
            <p:nvPr userDrawn="1"/>
          </p:nvPicPr>
          <p:blipFill rotWithShape="1">
            <a:blip r:embed="rId6"/>
            <a:srcRect l="19144" t="19130" r="19144" b="19130"/>
            <a:stretch/>
          </p:blipFill>
          <p:spPr bwMode="auto">
            <a:xfrm>
              <a:off x="10930466" y="109499"/>
              <a:ext cx="1079500" cy="1079500"/>
            </a:xfrm>
            <a:prstGeom prst="rect">
              <a:avLst/>
            </a:prstGeom>
            <a:ln>
              <a:noFill/>
            </a:ln>
            <a:extLst>
              <a:ext uri="{53640926-AAD7-44D8-BBD7-CCE9431645EC}">
                <a14:shadowObscured xmlns:a14="http://schemas.microsoft.com/office/drawing/2010/main"/>
              </a:ext>
            </a:extLst>
          </p:spPr>
        </p:pic>
      </p:grpSp>
      <p:sp>
        <p:nvSpPr>
          <p:cNvPr id="16" name="Rechthoek 15">
            <a:extLst>
              <a:ext uri="{FF2B5EF4-FFF2-40B4-BE49-F238E27FC236}">
                <a16:creationId xmlns:a16="http://schemas.microsoft.com/office/drawing/2014/main" id="{2FE2CDE2-4C43-2944-A79F-BB475E1507D3}"/>
              </a:ext>
            </a:extLst>
          </p:cNvPr>
          <p:cNvSpPr/>
          <p:nvPr userDrawn="1"/>
        </p:nvSpPr>
        <p:spPr>
          <a:xfrm>
            <a:off x="0" y="6057900"/>
            <a:ext cx="12191999"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7" name="Rechthoek 16">
            <a:extLst>
              <a:ext uri="{FF2B5EF4-FFF2-40B4-BE49-F238E27FC236}">
                <a16:creationId xmlns:a16="http://schemas.microsoft.com/office/drawing/2014/main" id="{A535A078-0B51-4540-A722-5B339714CADE}"/>
              </a:ext>
            </a:extLst>
          </p:cNvPr>
          <p:cNvSpPr/>
          <p:nvPr userDrawn="1"/>
        </p:nvSpPr>
        <p:spPr>
          <a:xfrm>
            <a:off x="6841853" y="1130710"/>
            <a:ext cx="5350147" cy="582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9" name="Graphic 18">
            <a:extLst>
              <a:ext uri="{FF2B5EF4-FFF2-40B4-BE49-F238E27FC236}">
                <a16:creationId xmlns:a16="http://schemas.microsoft.com/office/drawing/2014/main" id="{6031B633-EA11-7E4C-8F78-B2CB08380883}"/>
              </a:ext>
            </a:extLst>
          </p:cNvPr>
          <p:cNvPicPr>
            <a:picLocks noChangeAspect="1"/>
          </p:cNvPicPr>
          <p:nvPr userDrawn="1"/>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503278" y="5572522"/>
            <a:ext cx="3033409" cy="885428"/>
          </a:xfrm>
          <a:prstGeom prst="rect">
            <a:avLst/>
          </a:prstGeom>
        </p:spPr>
      </p:pic>
      <p:sp>
        <p:nvSpPr>
          <p:cNvPr id="23" name="Tijdelijke aanduiding voor tekst 22">
            <a:extLst>
              <a:ext uri="{FF2B5EF4-FFF2-40B4-BE49-F238E27FC236}">
                <a16:creationId xmlns:a16="http://schemas.microsoft.com/office/drawing/2014/main" id="{FE0B9358-302A-F645-ADB7-7C242180C260}"/>
              </a:ext>
            </a:extLst>
          </p:cNvPr>
          <p:cNvSpPr>
            <a:spLocks noGrp="1"/>
          </p:cNvSpPr>
          <p:nvPr>
            <p:ph type="body" sz="quarter" idx="10"/>
          </p:nvPr>
        </p:nvSpPr>
        <p:spPr>
          <a:xfrm>
            <a:off x="623887" y="1447800"/>
            <a:ext cx="10944226" cy="2476500"/>
          </a:xfrm>
        </p:spPr>
        <p:txBody>
          <a:bodyPr>
            <a:normAutofit/>
          </a:bodyPr>
          <a:lstStyle>
            <a:lvl1pPr marL="0" indent="0" algn="l">
              <a:buFontTx/>
              <a:buNone/>
              <a:defRPr sz="3200" b="1" i="0">
                <a:solidFill>
                  <a:schemeClr val="accent1"/>
                </a:solidFill>
                <a:latin typeface="Calibri" panose="020F0502020204030204" pitchFamily="34" charset="0"/>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dirty="0"/>
              <a:t>Klikken om de tekststijl van het model te bewerken</a:t>
            </a:r>
          </a:p>
        </p:txBody>
      </p:sp>
      <p:pic>
        <p:nvPicPr>
          <p:cNvPr id="15" name="Graphic 14">
            <a:extLst>
              <a:ext uri="{FF2B5EF4-FFF2-40B4-BE49-F238E27FC236}">
                <a16:creationId xmlns:a16="http://schemas.microsoft.com/office/drawing/2014/main" id="{EB94DFDE-B7AD-E545-B6DE-3B8FDC42A87F}"/>
              </a:ext>
            </a:extLst>
          </p:cNvPr>
          <p:cNvPicPr>
            <a:picLocks noChangeAspect="1"/>
          </p:cNvPicPr>
          <p:nvPr userDrawn="1"/>
        </p:nvPicPr>
        <p:blipFill rotWithShape="1">
          <a:blip r:embed="rId9">
            <a:alphaModFix amt="25000"/>
            <a:extLst>
              <a:ext uri="{28A0092B-C50C-407E-A947-70E740481C1C}">
                <a14:useLocalDpi xmlns:a14="http://schemas.microsoft.com/office/drawing/2010/main" val="0"/>
              </a:ext>
              <a:ext uri="{96DAC541-7B7A-43D3-8B79-37D633B846F1}">
                <asvg:svgBlip xmlns:asvg="http://schemas.microsoft.com/office/drawing/2016/SVG/main" r:embed="rId10"/>
              </a:ext>
            </a:extLst>
          </a:blip>
          <a:srcRect l="20499" t="142" r="-4431" b="48261"/>
          <a:stretch/>
        </p:blipFill>
        <p:spPr>
          <a:xfrm>
            <a:off x="1" y="3319501"/>
            <a:ext cx="6818542" cy="3538499"/>
          </a:xfrm>
          <a:prstGeom prst="rect">
            <a:avLst/>
          </a:prstGeom>
        </p:spPr>
      </p:pic>
    </p:spTree>
    <p:extLst>
      <p:ext uri="{BB962C8B-B14F-4D97-AF65-F5344CB8AC3E}">
        <p14:creationId xmlns:p14="http://schemas.microsoft.com/office/powerpoint/2010/main" val="4207343385"/>
      </p:ext>
    </p:extLst>
  </p:cSld>
  <p:clrMapOvr>
    <a:masterClrMapping/>
  </p:clrMapOvr>
  <p:extLst>
    <p:ext uri="{DCECCB84-F9BA-43D5-87BE-67443E8EF086}">
      <p15:sldGuideLst xmlns:p15="http://schemas.microsoft.com/office/powerpoint/2012/main">
        <p15:guide id="1" pos="393" userDrawn="1">
          <p15:clr>
            <a:srgbClr val="FBAE40"/>
          </p15:clr>
        </p15:guide>
        <p15:guide id="2" pos="7287" userDrawn="1">
          <p15:clr>
            <a:srgbClr val="FBAE40"/>
          </p15:clr>
        </p15:guide>
        <p15:guide id="3" pos="3840" userDrawn="1">
          <p15:clr>
            <a:srgbClr val="FBAE40"/>
          </p15:clr>
        </p15:guide>
        <p15:guide id="4" orient="horz" pos="482"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ytuł i zawartość">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D70AAC6-52D1-424B-4F97-14ECB251D10E}"/>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2BF923C4-52B1-53B6-A1A7-A8BAE0E4859A}"/>
              </a:ext>
            </a:extLst>
          </p:cNvPr>
          <p:cNvSpPr>
            <a:spLocks noGrp="1"/>
          </p:cNvSpPr>
          <p:nvPr>
            <p:ph idx="1"/>
          </p:nvPr>
        </p:nvSpPr>
        <p:spPr/>
        <p:txBody>
          <a:bodyPr/>
          <a:lstStyle/>
          <a:p>
            <a:pPr lvl="0"/>
            <a:r>
              <a:rPr lang="pl-PL" dirty="0"/>
              <a:t>Kliknij, aby edytować style wzorca tekstu</a:t>
            </a:r>
          </a:p>
          <a:p>
            <a:pPr lvl="1"/>
            <a:r>
              <a:rPr lang="pl-PL" dirty="0"/>
              <a:t>Drugi poziom</a:t>
            </a:r>
          </a:p>
          <a:p>
            <a:pPr lvl="2"/>
            <a:r>
              <a:rPr lang="pl-PL" dirty="0"/>
              <a:t>Trzeci poziom</a:t>
            </a:r>
          </a:p>
          <a:p>
            <a:pPr lvl="3"/>
            <a:r>
              <a:rPr lang="pl-PL" dirty="0"/>
              <a:t>Czwarty poziom</a:t>
            </a:r>
          </a:p>
          <a:p>
            <a:pPr lvl="4"/>
            <a:r>
              <a:rPr lang="pl-PL" dirty="0"/>
              <a:t>Piąty poziom</a:t>
            </a:r>
          </a:p>
        </p:txBody>
      </p:sp>
      <p:sp>
        <p:nvSpPr>
          <p:cNvPr id="6" name="Symbol zastępczy numeru slajdu 5">
            <a:extLst>
              <a:ext uri="{FF2B5EF4-FFF2-40B4-BE49-F238E27FC236}">
                <a16:creationId xmlns:a16="http://schemas.microsoft.com/office/drawing/2014/main" id="{A5A3D17B-171D-2533-4FCA-7E89F4BC62E1}"/>
              </a:ext>
            </a:extLst>
          </p:cNvPr>
          <p:cNvSpPr>
            <a:spLocks noGrp="1"/>
          </p:cNvSpPr>
          <p:nvPr>
            <p:ph type="sldNum" sz="quarter" idx="12"/>
          </p:nvPr>
        </p:nvSpPr>
        <p:spPr/>
        <p:txBody>
          <a:bodyPr/>
          <a:lstStyle/>
          <a:p>
            <a:fld id="{CF488F89-73A3-46FB-ADB7-059E9D8EA4C9}" type="slidenum">
              <a:rPr lang="pl-PL" smtClean="0"/>
              <a:t>‹#›</a:t>
            </a:fld>
            <a:endParaRPr lang="pl-PL"/>
          </a:p>
        </p:txBody>
      </p:sp>
    </p:spTree>
    <p:extLst>
      <p:ext uri="{BB962C8B-B14F-4D97-AF65-F5344CB8AC3E}">
        <p14:creationId xmlns:p14="http://schemas.microsoft.com/office/powerpoint/2010/main" val="10767057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ytuł i zawartość">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D70AAC6-52D1-424B-4F97-14ECB251D10E}"/>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2BF923C4-52B1-53B6-A1A7-A8BAE0E4859A}"/>
              </a:ext>
            </a:extLst>
          </p:cNvPr>
          <p:cNvSpPr>
            <a:spLocks noGrp="1"/>
          </p:cNvSpPr>
          <p:nvPr>
            <p:ph idx="1"/>
          </p:nvPr>
        </p:nvSpPr>
        <p:spPr/>
        <p:txBody>
          <a:bodyPr/>
          <a:lstStyle/>
          <a:p>
            <a:pPr lvl="0"/>
            <a:r>
              <a:rPr lang="pl-PL" dirty="0"/>
              <a:t>Kliknij, aby edytować style wzorca tekstu</a:t>
            </a:r>
          </a:p>
          <a:p>
            <a:pPr lvl="1"/>
            <a:r>
              <a:rPr lang="pl-PL" dirty="0"/>
              <a:t>Drugi poziom</a:t>
            </a:r>
          </a:p>
          <a:p>
            <a:pPr lvl="2"/>
            <a:r>
              <a:rPr lang="pl-PL" dirty="0"/>
              <a:t>Trzeci poziom</a:t>
            </a:r>
          </a:p>
          <a:p>
            <a:pPr lvl="3"/>
            <a:r>
              <a:rPr lang="pl-PL" dirty="0"/>
              <a:t>Czwarty poziom</a:t>
            </a:r>
          </a:p>
          <a:p>
            <a:pPr lvl="4"/>
            <a:r>
              <a:rPr lang="pl-PL" dirty="0"/>
              <a:t>Piąty poziom</a:t>
            </a:r>
          </a:p>
        </p:txBody>
      </p:sp>
      <p:sp>
        <p:nvSpPr>
          <p:cNvPr id="6" name="Symbol zastępczy numeru slajdu 5">
            <a:extLst>
              <a:ext uri="{FF2B5EF4-FFF2-40B4-BE49-F238E27FC236}">
                <a16:creationId xmlns:a16="http://schemas.microsoft.com/office/drawing/2014/main" id="{A5A3D17B-171D-2533-4FCA-7E89F4BC62E1}"/>
              </a:ext>
            </a:extLst>
          </p:cNvPr>
          <p:cNvSpPr>
            <a:spLocks noGrp="1"/>
          </p:cNvSpPr>
          <p:nvPr>
            <p:ph type="sldNum" sz="quarter" idx="12"/>
          </p:nvPr>
        </p:nvSpPr>
        <p:spPr/>
        <p:txBody>
          <a:bodyPr/>
          <a:lstStyle/>
          <a:p>
            <a:fld id="{CF488F89-73A3-46FB-ADB7-059E9D8EA4C9}" type="slidenum">
              <a:rPr lang="pl-PL" smtClean="0"/>
              <a:t>‹#›</a:t>
            </a:fld>
            <a:endParaRPr lang="pl-PL"/>
          </a:p>
        </p:txBody>
      </p:sp>
      <p:sp>
        <p:nvSpPr>
          <p:cNvPr id="8" name="Rechthoek 7">
            <a:extLst>
              <a:ext uri="{FF2B5EF4-FFF2-40B4-BE49-F238E27FC236}">
                <a16:creationId xmlns:a16="http://schemas.microsoft.com/office/drawing/2014/main" id="{0BCD255F-C247-1B4C-8529-439FE1971028}"/>
              </a:ext>
            </a:extLst>
          </p:cNvPr>
          <p:cNvSpPr/>
          <p:nvPr userDrawn="1"/>
        </p:nvSpPr>
        <p:spPr>
          <a:xfrm>
            <a:off x="-1" y="0"/>
            <a:ext cx="2116483" cy="4699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9" name="Rechthoek 8">
            <a:extLst>
              <a:ext uri="{FF2B5EF4-FFF2-40B4-BE49-F238E27FC236}">
                <a16:creationId xmlns:a16="http://schemas.microsoft.com/office/drawing/2014/main" id="{8690E5B9-B457-F24A-804B-5CEEBBA460EE}"/>
              </a:ext>
            </a:extLst>
          </p:cNvPr>
          <p:cNvSpPr/>
          <p:nvPr userDrawn="1"/>
        </p:nvSpPr>
        <p:spPr>
          <a:xfrm>
            <a:off x="2116482" y="0"/>
            <a:ext cx="10075518" cy="4699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1" name="Tijdelijke aanduiding voor tekst 10">
            <a:extLst>
              <a:ext uri="{FF2B5EF4-FFF2-40B4-BE49-F238E27FC236}">
                <a16:creationId xmlns:a16="http://schemas.microsoft.com/office/drawing/2014/main" id="{6D2DB395-4319-414E-B797-1EACC2350CA2}"/>
              </a:ext>
            </a:extLst>
          </p:cNvPr>
          <p:cNvSpPr>
            <a:spLocks noGrp="1"/>
          </p:cNvSpPr>
          <p:nvPr>
            <p:ph type="body" sz="quarter" idx="13"/>
          </p:nvPr>
        </p:nvSpPr>
        <p:spPr>
          <a:xfrm>
            <a:off x="622300" y="144415"/>
            <a:ext cx="1366920" cy="304732"/>
          </a:xfrm>
        </p:spPr>
        <p:txBody>
          <a:bodyPr anchor="ctr">
            <a:normAutofit/>
          </a:bodyPr>
          <a:lstStyle>
            <a:lvl1pPr marL="0" indent="0">
              <a:buNone/>
              <a:defRPr sz="1600" b="1" i="0">
                <a:solidFill>
                  <a:schemeClr val="bg1"/>
                </a:solidFill>
                <a:latin typeface="Calibri" panose="020F0502020204030204" pitchFamily="34" charset="0"/>
              </a:defRPr>
            </a:lvl1pPr>
          </a:lstStyle>
          <a:p>
            <a:pPr lvl="0"/>
            <a:endParaRPr lang="nl-BE" dirty="0"/>
          </a:p>
        </p:txBody>
      </p:sp>
      <p:sp>
        <p:nvSpPr>
          <p:cNvPr id="12" name="Tijdelijke aanduiding voor tekst 10">
            <a:extLst>
              <a:ext uri="{FF2B5EF4-FFF2-40B4-BE49-F238E27FC236}">
                <a16:creationId xmlns:a16="http://schemas.microsoft.com/office/drawing/2014/main" id="{137DDFE1-0BE9-804F-8B67-71005805E1DA}"/>
              </a:ext>
            </a:extLst>
          </p:cNvPr>
          <p:cNvSpPr>
            <a:spLocks noGrp="1"/>
          </p:cNvSpPr>
          <p:nvPr>
            <p:ph type="body" sz="quarter" idx="14"/>
          </p:nvPr>
        </p:nvSpPr>
        <p:spPr>
          <a:xfrm>
            <a:off x="2243744" y="144415"/>
            <a:ext cx="9325956" cy="304732"/>
          </a:xfrm>
        </p:spPr>
        <p:txBody>
          <a:bodyPr anchor="ctr">
            <a:normAutofit/>
          </a:bodyPr>
          <a:lstStyle>
            <a:lvl1pPr marL="0" indent="0">
              <a:buNone/>
              <a:defRPr sz="1600" b="0" i="0">
                <a:solidFill>
                  <a:schemeClr val="accent1"/>
                </a:solidFill>
                <a:latin typeface="Calibri" panose="020F0502020204030204" pitchFamily="34" charset="0"/>
              </a:defRPr>
            </a:lvl1pPr>
          </a:lstStyle>
          <a:p>
            <a:pPr lvl="0"/>
            <a:endParaRPr lang="nl-BE" dirty="0"/>
          </a:p>
        </p:txBody>
      </p:sp>
    </p:spTree>
    <p:extLst>
      <p:ext uri="{BB962C8B-B14F-4D97-AF65-F5344CB8AC3E}">
        <p14:creationId xmlns:p14="http://schemas.microsoft.com/office/powerpoint/2010/main" val="6525929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ytuł i zawartość">
    <p:spTree>
      <p:nvGrpSpPr>
        <p:cNvPr id="1" name=""/>
        <p:cNvGrpSpPr/>
        <p:nvPr/>
      </p:nvGrpSpPr>
      <p:grpSpPr>
        <a:xfrm>
          <a:off x="0" y="0"/>
          <a:ext cx="0" cy="0"/>
          <a:chOff x="0" y="0"/>
          <a:chExt cx="0" cy="0"/>
        </a:xfrm>
      </p:grpSpPr>
      <p:sp>
        <p:nvSpPr>
          <p:cNvPr id="5" name="Tijdelijke aanduiding voor afbeelding 4">
            <a:extLst>
              <a:ext uri="{FF2B5EF4-FFF2-40B4-BE49-F238E27FC236}">
                <a16:creationId xmlns:a16="http://schemas.microsoft.com/office/drawing/2014/main" id="{7F31587A-2ACF-8042-BA86-81DCED3D0836}"/>
              </a:ext>
            </a:extLst>
          </p:cNvPr>
          <p:cNvSpPr>
            <a:spLocks noGrp="1"/>
          </p:cNvSpPr>
          <p:nvPr>
            <p:ph type="pic" sz="quarter" idx="13"/>
          </p:nvPr>
        </p:nvSpPr>
        <p:spPr>
          <a:xfrm>
            <a:off x="7721600" y="0"/>
            <a:ext cx="4470400" cy="6858000"/>
          </a:xfrm>
          <a:solidFill>
            <a:schemeClr val="bg1">
              <a:lumMod val="95000"/>
            </a:schemeClr>
          </a:solidFill>
        </p:spPr>
        <p:txBody>
          <a:bodyPr/>
          <a:lstStyle/>
          <a:p>
            <a:endParaRPr lang="nl-BE"/>
          </a:p>
        </p:txBody>
      </p:sp>
      <p:pic>
        <p:nvPicPr>
          <p:cNvPr id="7" name="Graphic 6">
            <a:extLst>
              <a:ext uri="{FF2B5EF4-FFF2-40B4-BE49-F238E27FC236}">
                <a16:creationId xmlns:a16="http://schemas.microsoft.com/office/drawing/2014/main" id="{C4DE3104-79C0-4149-84A0-6334F67B930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537111" y="6149008"/>
            <a:ext cx="1417983" cy="708992"/>
          </a:xfrm>
          <a:prstGeom prst="rect">
            <a:avLst/>
          </a:prstGeom>
        </p:spPr>
      </p:pic>
      <p:sp>
        <p:nvSpPr>
          <p:cNvPr id="2" name="Tytuł 1">
            <a:extLst>
              <a:ext uri="{FF2B5EF4-FFF2-40B4-BE49-F238E27FC236}">
                <a16:creationId xmlns:a16="http://schemas.microsoft.com/office/drawing/2014/main" id="{7D70AAC6-52D1-424B-4F97-14ECB251D10E}"/>
              </a:ext>
            </a:extLst>
          </p:cNvPr>
          <p:cNvSpPr>
            <a:spLocks noGrp="1"/>
          </p:cNvSpPr>
          <p:nvPr>
            <p:ph type="title"/>
          </p:nvPr>
        </p:nvSpPr>
        <p:spPr>
          <a:xfrm>
            <a:off x="623888" y="765175"/>
            <a:ext cx="6577012" cy="1187517"/>
          </a:xfrm>
        </p:spPr>
        <p:txBody>
          <a:bodyPr/>
          <a:lstStyle/>
          <a:p>
            <a:r>
              <a:rPr lang="pl-PL"/>
              <a:t>Kliknij, aby edytować styl</a:t>
            </a:r>
          </a:p>
        </p:txBody>
      </p:sp>
      <p:sp>
        <p:nvSpPr>
          <p:cNvPr id="3" name="Symbol zastępczy zawartości 2">
            <a:extLst>
              <a:ext uri="{FF2B5EF4-FFF2-40B4-BE49-F238E27FC236}">
                <a16:creationId xmlns:a16="http://schemas.microsoft.com/office/drawing/2014/main" id="{2BF923C4-52B1-53B6-A1A7-A8BAE0E4859A}"/>
              </a:ext>
            </a:extLst>
          </p:cNvPr>
          <p:cNvSpPr>
            <a:spLocks noGrp="1"/>
          </p:cNvSpPr>
          <p:nvPr>
            <p:ph idx="1"/>
          </p:nvPr>
        </p:nvSpPr>
        <p:spPr>
          <a:xfrm>
            <a:off x="623888" y="2095499"/>
            <a:ext cx="6577012" cy="4081463"/>
          </a:xfrm>
        </p:spPr>
        <p:txBody>
          <a:bodyPr/>
          <a:lstStyle/>
          <a:p>
            <a:pPr lvl="0"/>
            <a:r>
              <a:rPr lang="pl-PL" dirty="0"/>
              <a:t>Kliknij, aby edytować style wzorca tekstu</a:t>
            </a:r>
          </a:p>
          <a:p>
            <a:pPr lvl="1"/>
            <a:r>
              <a:rPr lang="pl-PL" dirty="0"/>
              <a:t>Drugi poziom</a:t>
            </a:r>
          </a:p>
          <a:p>
            <a:pPr lvl="2"/>
            <a:r>
              <a:rPr lang="pl-PL" dirty="0"/>
              <a:t>Trzeci poziom</a:t>
            </a:r>
          </a:p>
          <a:p>
            <a:pPr lvl="3"/>
            <a:r>
              <a:rPr lang="pl-PL" dirty="0"/>
              <a:t>Czwarty poziom</a:t>
            </a:r>
          </a:p>
          <a:p>
            <a:pPr lvl="4"/>
            <a:r>
              <a:rPr lang="pl-PL" dirty="0"/>
              <a:t>Piąty poziom</a:t>
            </a:r>
          </a:p>
        </p:txBody>
      </p:sp>
      <p:sp>
        <p:nvSpPr>
          <p:cNvPr id="6" name="Symbol zastępczy numeru slajdu 5">
            <a:extLst>
              <a:ext uri="{FF2B5EF4-FFF2-40B4-BE49-F238E27FC236}">
                <a16:creationId xmlns:a16="http://schemas.microsoft.com/office/drawing/2014/main" id="{A5A3D17B-171D-2533-4FCA-7E89F4BC62E1}"/>
              </a:ext>
            </a:extLst>
          </p:cNvPr>
          <p:cNvSpPr>
            <a:spLocks noGrp="1"/>
          </p:cNvSpPr>
          <p:nvPr>
            <p:ph type="sldNum" sz="quarter" idx="12"/>
          </p:nvPr>
        </p:nvSpPr>
        <p:spPr/>
        <p:txBody>
          <a:bodyPr/>
          <a:lstStyle/>
          <a:p>
            <a:fld id="{CF488F89-73A3-46FB-ADB7-059E9D8EA4C9}" type="slidenum">
              <a:rPr lang="pl-PL" smtClean="0"/>
              <a:t>‹#›</a:t>
            </a:fld>
            <a:endParaRPr lang="pl-PL"/>
          </a:p>
        </p:txBody>
      </p:sp>
    </p:spTree>
    <p:extLst>
      <p:ext uri="{BB962C8B-B14F-4D97-AF65-F5344CB8AC3E}">
        <p14:creationId xmlns:p14="http://schemas.microsoft.com/office/powerpoint/2010/main" val="4306228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6C2E8C6-7AC2-BE21-9B6C-9776BAA9FCDD}"/>
              </a:ext>
            </a:extLst>
          </p:cNvPr>
          <p:cNvSpPr>
            <a:spLocks noGrp="1"/>
          </p:cNvSpPr>
          <p:nvPr>
            <p:ph type="title"/>
          </p:nvPr>
        </p:nvSpPr>
        <p:spPr>
          <a:xfrm>
            <a:off x="831850" y="1709738"/>
            <a:ext cx="10515600" cy="2852737"/>
          </a:xfrm>
        </p:spPr>
        <p:txBody>
          <a:bodyPr anchor="b"/>
          <a:lstStyle>
            <a:lvl1pPr>
              <a:defRPr sz="6000"/>
            </a:lvl1pPr>
          </a:lstStyle>
          <a:p>
            <a:r>
              <a:rPr lang="pl-PL"/>
              <a:t>Kliknij, aby edytować styl</a:t>
            </a:r>
          </a:p>
        </p:txBody>
      </p:sp>
      <p:sp>
        <p:nvSpPr>
          <p:cNvPr id="3" name="Symbol zastępczy tekstu 2">
            <a:extLst>
              <a:ext uri="{FF2B5EF4-FFF2-40B4-BE49-F238E27FC236}">
                <a16:creationId xmlns:a16="http://schemas.microsoft.com/office/drawing/2014/main" id="{DAE8D81E-CE2B-1D92-0168-A6D01E5F78E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a:t>Kliknij, aby edytować style wzorca tekstu</a:t>
            </a:r>
          </a:p>
        </p:txBody>
      </p:sp>
      <p:sp>
        <p:nvSpPr>
          <p:cNvPr id="4" name="Symbol zastępczy daty 3">
            <a:extLst>
              <a:ext uri="{FF2B5EF4-FFF2-40B4-BE49-F238E27FC236}">
                <a16:creationId xmlns:a16="http://schemas.microsoft.com/office/drawing/2014/main" id="{45B97972-C4AE-465C-28C0-AE86C6A05690}"/>
              </a:ext>
            </a:extLst>
          </p:cNvPr>
          <p:cNvSpPr>
            <a:spLocks noGrp="1"/>
          </p:cNvSpPr>
          <p:nvPr>
            <p:ph type="dt" sz="half" idx="10"/>
          </p:nvPr>
        </p:nvSpPr>
        <p:spPr>
          <a:xfrm>
            <a:off x="838200" y="6356350"/>
            <a:ext cx="2743200" cy="365125"/>
          </a:xfrm>
          <a:prstGeom prst="rect">
            <a:avLst/>
          </a:prstGeom>
        </p:spPr>
        <p:txBody>
          <a:bodyPr/>
          <a:lstStyle/>
          <a:p>
            <a:endParaRPr lang="pl-PL"/>
          </a:p>
        </p:txBody>
      </p:sp>
      <p:sp>
        <p:nvSpPr>
          <p:cNvPr id="5" name="Symbol zastępczy stopki 4">
            <a:extLst>
              <a:ext uri="{FF2B5EF4-FFF2-40B4-BE49-F238E27FC236}">
                <a16:creationId xmlns:a16="http://schemas.microsoft.com/office/drawing/2014/main" id="{59062086-3E41-DA8E-29C3-B4071D3BFB46}"/>
              </a:ext>
            </a:extLst>
          </p:cNvPr>
          <p:cNvSpPr>
            <a:spLocks noGrp="1"/>
          </p:cNvSpPr>
          <p:nvPr>
            <p:ph type="ftr" sz="quarter" idx="11"/>
          </p:nvPr>
        </p:nvSpPr>
        <p:spPr>
          <a:xfrm>
            <a:off x="4038600" y="6356350"/>
            <a:ext cx="4114800" cy="365125"/>
          </a:xfrm>
          <a:prstGeom prst="rect">
            <a:avLst/>
          </a:prstGeom>
        </p:spPr>
        <p:txBody>
          <a:bodyPr/>
          <a:lstStyle/>
          <a:p>
            <a:endParaRPr lang="pl-PL"/>
          </a:p>
        </p:txBody>
      </p:sp>
      <p:sp>
        <p:nvSpPr>
          <p:cNvPr id="6" name="Symbol zastępczy numeru slajdu 5">
            <a:extLst>
              <a:ext uri="{FF2B5EF4-FFF2-40B4-BE49-F238E27FC236}">
                <a16:creationId xmlns:a16="http://schemas.microsoft.com/office/drawing/2014/main" id="{23FAF034-DFD9-1CE3-61DB-FC0F6AA615F9}"/>
              </a:ext>
            </a:extLst>
          </p:cNvPr>
          <p:cNvSpPr>
            <a:spLocks noGrp="1"/>
          </p:cNvSpPr>
          <p:nvPr>
            <p:ph type="sldNum" sz="quarter" idx="12"/>
          </p:nvPr>
        </p:nvSpPr>
        <p:spPr/>
        <p:txBody>
          <a:bodyPr/>
          <a:lstStyle/>
          <a:p>
            <a:fld id="{CF488F89-73A3-46FB-ADB7-059E9D8EA4C9}" type="slidenum">
              <a:rPr lang="pl-PL" smtClean="0"/>
              <a:t>‹#›</a:t>
            </a:fld>
            <a:endParaRPr lang="pl-PL"/>
          </a:p>
        </p:txBody>
      </p:sp>
    </p:spTree>
    <p:extLst>
      <p:ext uri="{BB962C8B-B14F-4D97-AF65-F5344CB8AC3E}">
        <p14:creationId xmlns:p14="http://schemas.microsoft.com/office/powerpoint/2010/main" val="23539221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3F61511-A0E0-EE9B-4837-0E0DBBB4E940}"/>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AAB2CE42-292F-6A7A-B76C-296D9D28BE89}"/>
              </a:ext>
            </a:extLst>
          </p:cNvPr>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a:extLst>
              <a:ext uri="{FF2B5EF4-FFF2-40B4-BE49-F238E27FC236}">
                <a16:creationId xmlns:a16="http://schemas.microsoft.com/office/drawing/2014/main" id="{9A385A19-9A05-7C94-74D9-0C1A997ED26A}"/>
              </a:ext>
            </a:extLst>
          </p:cNvPr>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a:extLst>
              <a:ext uri="{FF2B5EF4-FFF2-40B4-BE49-F238E27FC236}">
                <a16:creationId xmlns:a16="http://schemas.microsoft.com/office/drawing/2014/main" id="{1EE96A47-C5D8-8B58-EE51-8946614A6D86}"/>
              </a:ext>
            </a:extLst>
          </p:cNvPr>
          <p:cNvSpPr>
            <a:spLocks noGrp="1"/>
          </p:cNvSpPr>
          <p:nvPr>
            <p:ph type="dt" sz="half" idx="10"/>
          </p:nvPr>
        </p:nvSpPr>
        <p:spPr>
          <a:xfrm>
            <a:off x="838200" y="6356350"/>
            <a:ext cx="2743200" cy="365125"/>
          </a:xfrm>
          <a:prstGeom prst="rect">
            <a:avLst/>
          </a:prstGeom>
        </p:spPr>
        <p:txBody>
          <a:bodyPr/>
          <a:lstStyle/>
          <a:p>
            <a:endParaRPr lang="pl-PL"/>
          </a:p>
        </p:txBody>
      </p:sp>
      <p:sp>
        <p:nvSpPr>
          <p:cNvPr id="6" name="Symbol zastępczy stopki 5">
            <a:extLst>
              <a:ext uri="{FF2B5EF4-FFF2-40B4-BE49-F238E27FC236}">
                <a16:creationId xmlns:a16="http://schemas.microsoft.com/office/drawing/2014/main" id="{EC725DF2-CB80-A620-64DF-9DE0A765A910}"/>
              </a:ext>
            </a:extLst>
          </p:cNvPr>
          <p:cNvSpPr>
            <a:spLocks noGrp="1"/>
          </p:cNvSpPr>
          <p:nvPr>
            <p:ph type="ftr" sz="quarter" idx="11"/>
          </p:nvPr>
        </p:nvSpPr>
        <p:spPr>
          <a:xfrm>
            <a:off x="4038600" y="6356350"/>
            <a:ext cx="4114800" cy="365125"/>
          </a:xfrm>
          <a:prstGeom prst="rect">
            <a:avLst/>
          </a:prstGeom>
        </p:spPr>
        <p:txBody>
          <a:bodyPr/>
          <a:lstStyle/>
          <a:p>
            <a:endParaRPr lang="pl-PL"/>
          </a:p>
        </p:txBody>
      </p:sp>
      <p:sp>
        <p:nvSpPr>
          <p:cNvPr id="7" name="Symbol zastępczy numeru slajdu 6">
            <a:extLst>
              <a:ext uri="{FF2B5EF4-FFF2-40B4-BE49-F238E27FC236}">
                <a16:creationId xmlns:a16="http://schemas.microsoft.com/office/drawing/2014/main" id="{16B197BB-14F9-B12E-31A8-3188C24E05C9}"/>
              </a:ext>
            </a:extLst>
          </p:cNvPr>
          <p:cNvSpPr>
            <a:spLocks noGrp="1"/>
          </p:cNvSpPr>
          <p:nvPr>
            <p:ph type="sldNum" sz="quarter" idx="12"/>
          </p:nvPr>
        </p:nvSpPr>
        <p:spPr/>
        <p:txBody>
          <a:bodyPr/>
          <a:lstStyle/>
          <a:p>
            <a:fld id="{CF488F89-73A3-46FB-ADB7-059E9D8EA4C9}" type="slidenum">
              <a:rPr lang="pl-PL" smtClean="0"/>
              <a:t>‹#›</a:t>
            </a:fld>
            <a:endParaRPr lang="pl-PL"/>
          </a:p>
        </p:txBody>
      </p:sp>
    </p:spTree>
    <p:extLst>
      <p:ext uri="{BB962C8B-B14F-4D97-AF65-F5344CB8AC3E}">
        <p14:creationId xmlns:p14="http://schemas.microsoft.com/office/powerpoint/2010/main" val="34510857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9EED2EF-A77E-3166-1D78-836E28FF37C2}"/>
              </a:ext>
            </a:extLst>
          </p:cNvPr>
          <p:cNvSpPr>
            <a:spLocks noGrp="1"/>
          </p:cNvSpPr>
          <p:nvPr>
            <p:ph type="title"/>
          </p:nvPr>
        </p:nvSpPr>
        <p:spPr>
          <a:xfrm>
            <a:off x="839788" y="365125"/>
            <a:ext cx="10515600" cy="1325563"/>
          </a:xfrm>
        </p:spPr>
        <p:txBody>
          <a:bodyPr/>
          <a:lstStyle/>
          <a:p>
            <a:r>
              <a:rPr lang="pl-PL"/>
              <a:t>Kliknij, aby edytować styl</a:t>
            </a:r>
          </a:p>
        </p:txBody>
      </p:sp>
      <p:sp>
        <p:nvSpPr>
          <p:cNvPr id="3" name="Symbol zastępczy tekstu 2">
            <a:extLst>
              <a:ext uri="{FF2B5EF4-FFF2-40B4-BE49-F238E27FC236}">
                <a16:creationId xmlns:a16="http://schemas.microsoft.com/office/drawing/2014/main" id="{C5B77AE5-750F-2265-7C01-36C15C64FB3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a:extLst>
              <a:ext uri="{FF2B5EF4-FFF2-40B4-BE49-F238E27FC236}">
                <a16:creationId xmlns:a16="http://schemas.microsoft.com/office/drawing/2014/main" id="{1BE397C5-EB63-BA68-3823-A014EF002467}"/>
              </a:ext>
            </a:extLst>
          </p:cNvPr>
          <p:cNvSpPr>
            <a:spLocks noGrp="1"/>
          </p:cNvSpPr>
          <p:nvPr>
            <p:ph sz="half" idx="2"/>
          </p:nvPr>
        </p:nvSpPr>
        <p:spPr>
          <a:xfrm>
            <a:off x="839788"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a:extLst>
              <a:ext uri="{FF2B5EF4-FFF2-40B4-BE49-F238E27FC236}">
                <a16:creationId xmlns:a16="http://schemas.microsoft.com/office/drawing/2014/main" id="{5F99C725-1A64-1FA2-4510-93447D1FE62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a:extLst>
              <a:ext uri="{FF2B5EF4-FFF2-40B4-BE49-F238E27FC236}">
                <a16:creationId xmlns:a16="http://schemas.microsoft.com/office/drawing/2014/main" id="{EB1A54C8-6844-65CC-40E7-18402754191F}"/>
              </a:ext>
            </a:extLst>
          </p:cNvPr>
          <p:cNvSpPr>
            <a:spLocks noGrp="1"/>
          </p:cNvSpPr>
          <p:nvPr>
            <p:ph sz="quarter" idx="4"/>
          </p:nvPr>
        </p:nvSpPr>
        <p:spPr>
          <a:xfrm>
            <a:off x="6172200"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a:extLst>
              <a:ext uri="{FF2B5EF4-FFF2-40B4-BE49-F238E27FC236}">
                <a16:creationId xmlns:a16="http://schemas.microsoft.com/office/drawing/2014/main" id="{7111AFF9-1066-D108-3C18-396F89FE62CC}"/>
              </a:ext>
            </a:extLst>
          </p:cNvPr>
          <p:cNvSpPr>
            <a:spLocks noGrp="1"/>
          </p:cNvSpPr>
          <p:nvPr>
            <p:ph type="dt" sz="half" idx="10"/>
          </p:nvPr>
        </p:nvSpPr>
        <p:spPr>
          <a:xfrm>
            <a:off x="838200" y="6356350"/>
            <a:ext cx="2743200" cy="365125"/>
          </a:xfrm>
          <a:prstGeom prst="rect">
            <a:avLst/>
          </a:prstGeom>
        </p:spPr>
        <p:txBody>
          <a:bodyPr/>
          <a:lstStyle/>
          <a:p>
            <a:endParaRPr lang="pl-PL"/>
          </a:p>
        </p:txBody>
      </p:sp>
      <p:sp>
        <p:nvSpPr>
          <p:cNvPr id="8" name="Symbol zastępczy stopki 7">
            <a:extLst>
              <a:ext uri="{FF2B5EF4-FFF2-40B4-BE49-F238E27FC236}">
                <a16:creationId xmlns:a16="http://schemas.microsoft.com/office/drawing/2014/main" id="{147136FD-E514-FB3D-9708-C047F15C7953}"/>
              </a:ext>
            </a:extLst>
          </p:cNvPr>
          <p:cNvSpPr>
            <a:spLocks noGrp="1"/>
          </p:cNvSpPr>
          <p:nvPr>
            <p:ph type="ftr" sz="quarter" idx="11"/>
          </p:nvPr>
        </p:nvSpPr>
        <p:spPr>
          <a:xfrm>
            <a:off x="4038600" y="6356350"/>
            <a:ext cx="4114800" cy="365125"/>
          </a:xfrm>
          <a:prstGeom prst="rect">
            <a:avLst/>
          </a:prstGeom>
        </p:spPr>
        <p:txBody>
          <a:bodyPr/>
          <a:lstStyle/>
          <a:p>
            <a:endParaRPr lang="pl-PL"/>
          </a:p>
        </p:txBody>
      </p:sp>
      <p:sp>
        <p:nvSpPr>
          <p:cNvPr id="9" name="Symbol zastępczy numeru slajdu 8">
            <a:extLst>
              <a:ext uri="{FF2B5EF4-FFF2-40B4-BE49-F238E27FC236}">
                <a16:creationId xmlns:a16="http://schemas.microsoft.com/office/drawing/2014/main" id="{E430C403-F55F-0BE5-0413-AE62DE69623E}"/>
              </a:ext>
            </a:extLst>
          </p:cNvPr>
          <p:cNvSpPr>
            <a:spLocks noGrp="1"/>
          </p:cNvSpPr>
          <p:nvPr>
            <p:ph type="sldNum" sz="quarter" idx="12"/>
          </p:nvPr>
        </p:nvSpPr>
        <p:spPr/>
        <p:txBody>
          <a:bodyPr/>
          <a:lstStyle/>
          <a:p>
            <a:fld id="{CF488F89-73A3-46FB-ADB7-059E9D8EA4C9}" type="slidenum">
              <a:rPr lang="pl-PL" smtClean="0"/>
              <a:t>‹#›</a:t>
            </a:fld>
            <a:endParaRPr lang="pl-PL"/>
          </a:p>
        </p:txBody>
      </p:sp>
    </p:spTree>
    <p:extLst>
      <p:ext uri="{BB962C8B-B14F-4D97-AF65-F5344CB8AC3E}">
        <p14:creationId xmlns:p14="http://schemas.microsoft.com/office/powerpoint/2010/main" val="25626911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B09EFFC-8E81-B5C5-9E50-230FD51A3084}"/>
              </a:ext>
            </a:extLst>
          </p:cNvPr>
          <p:cNvSpPr>
            <a:spLocks noGrp="1"/>
          </p:cNvSpPr>
          <p:nvPr>
            <p:ph type="title"/>
          </p:nvPr>
        </p:nvSpPr>
        <p:spPr/>
        <p:txBody>
          <a:bodyPr/>
          <a:lstStyle/>
          <a:p>
            <a:r>
              <a:rPr lang="pl-PL"/>
              <a:t>Kliknij, aby edytować styl</a:t>
            </a:r>
          </a:p>
        </p:txBody>
      </p:sp>
      <p:sp>
        <p:nvSpPr>
          <p:cNvPr id="3" name="Symbol zastępczy daty 2">
            <a:extLst>
              <a:ext uri="{FF2B5EF4-FFF2-40B4-BE49-F238E27FC236}">
                <a16:creationId xmlns:a16="http://schemas.microsoft.com/office/drawing/2014/main" id="{22078FB7-8F08-D801-F65A-F9DAAEE2B90B}"/>
              </a:ext>
            </a:extLst>
          </p:cNvPr>
          <p:cNvSpPr>
            <a:spLocks noGrp="1"/>
          </p:cNvSpPr>
          <p:nvPr>
            <p:ph type="dt" sz="half" idx="10"/>
          </p:nvPr>
        </p:nvSpPr>
        <p:spPr>
          <a:xfrm>
            <a:off x="838200" y="6356350"/>
            <a:ext cx="2743200" cy="365125"/>
          </a:xfrm>
          <a:prstGeom prst="rect">
            <a:avLst/>
          </a:prstGeom>
        </p:spPr>
        <p:txBody>
          <a:bodyPr/>
          <a:lstStyle/>
          <a:p>
            <a:endParaRPr lang="pl-PL"/>
          </a:p>
        </p:txBody>
      </p:sp>
      <p:sp>
        <p:nvSpPr>
          <p:cNvPr id="4" name="Symbol zastępczy stopki 3">
            <a:extLst>
              <a:ext uri="{FF2B5EF4-FFF2-40B4-BE49-F238E27FC236}">
                <a16:creationId xmlns:a16="http://schemas.microsoft.com/office/drawing/2014/main" id="{8ED51B8A-73B1-EAC0-BA74-A398E89C9354}"/>
              </a:ext>
            </a:extLst>
          </p:cNvPr>
          <p:cNvSpPr>
            <a:spLocks noGrp="1"/>
          </p:cNvSpPr>
          <p:nvPr>
            <p:ph type="ftr" sz="quarter" idx="11"/>
          </p:nvPr>
        </p:nvSpPr>
        <p:spPr>
          <a:xfrm>
            <a:off x="4038600" y="6356350"/>
            <a:ext cx="4114800" cy="365125"/>
          </a:xfrm>
          <a:prstGeom prst="rect">
            <a:avLst/>
          </a:prstGeom>
        </p:spPr>
        <p:txBody>
          <a:bodyPr/>
          <a:lstStyle/>
          <a:p>
            <a:endParaRPr lang="pl-PL"/>
          </a:p>
        </p:txBody>
      </p:sp>
      <p:sp>
        <p:nvSpPr>
          <p:cNvPr id="5" name="Symbol zastępczy numeru slajdu 4">
            <a:extLst>
              <a:ext uri="{FF2B5EF4-FFF2-40B4-BE49-F238E27FC236}">
                <a16:creationId xmlns:a16="http://schemas.microsoft.com/office/drawing/2014/main" id="{B6F1F0A7-F53F-6BAA-8C37-058918A4FD87}"/>
              </a:ext>
            </a:extLst>
          </p:cNvPr>
          <p:cNvSpPr>
            <a:spLocks noGrp="1"/>
          </p:cNvSpPr>
          <p:nvPr>
            <p:ph type="sldNum" sz="quarter" idx="12"/>
          </p:nvPr>
        </p:nvSpPr>
        <p:spPr/>
        <p:txBody>
          <a:bodyPr/>
          <a:lstStyle/>
          <a:p>
            <a:fld id="{CF488F89-73A3-46FB-ADB7-059E9D8EA4C9}" type="slidenum">
              <a:rPr lang="pl-PL" smtClean="0"/>
              <a:t>‹#›</a:t>
            </a:fld>
            <a:endParaRPr lang="pl-PL"/>
          </a:p>
        </p:txBody>
      </p:sp>
    </p:spTree>
    <p:extLst>
      <p:ext uri="{BB962C8B-B14F-4D97-AF65-F5344CB8AC3E}">
        <p14:creationId xmlns:p14="http://schemas.microsoft.com/office/powerpoint/2010/main" val="38932618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sv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4.sv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74F2D2D5-F95E-294D-90F7-373E87E3A450}"/>
              </a:ext>
            </a:extLst>
          </p:cNvPr>
          <p:cNvPicPr>
            <a:picLocks noChangeAspect="1"/>
          </p:cNvPicPr>
          <p:nvPr userDrawn="1"/>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0820575" y="6149008"/>
            <a:ext cx="1417983" cy="708992"/>
          </a:xfrm>
          <a:prstGeom prst="rect">
            <a:avLst/>
          </a:prstGeom>
        </p:spPr>
      </p:pic>
      <p:sp>
        <p:nvSpPr>
          <p:cNvPr id="2" name="Symbol zastępczy tytułu 1">
            <a:extLst>
              <a:ext uri="{FF2B5EF4-FFF2-40B4-BE49-F238E27FC236}">
                <a16:creationId xmlns:a16="http://schemas.microsoft.com/office/drawing/2014/main" id="{4C6578E4-0856-C62D-57D8-D1616BAB08D0}"/>
              </a:ext>
            </a:extLst>
          </p:cNvPr>
          <p:cNvSpPr>
            <a:spLocks noGrp="1"/>
          </p:cNvSpPr>
          <p:nvPr>
            <p:ph type="title"/>
          </p:nvPr>
        </p:nvSpPr>
        <p:spPr>
          <a:xfrm>
            <a:off x="623888" y="765175"/>
            <a:ext cx="10945812" cy="1187517"/>
          </a:xfrm>
          <a:prstGeom prst="rect">
            <a:avLst/>
          </a:prstGeom>
        </p:spPr>
        <p:txBody>
          <a:bodyPr vert="horz" lIns="91440" tIns="45720" rIns="91440" bIns="45720" rtlCol="0" anchor="t">
            <a:normAutofit/>
          </a:bodyPr>
          <a:lstStyle/>
          <a:p>
            <a:r>
              <a:rPr lang="pl-PL" dirty="0"/>
              <a:t>Kliknij, aby edytować styl</a:t>
            </a:r>
          </a:p>
        </p:txBody>
      </p:sp>
      <p:sp>
        <p:nvSpPr>
          <p:cNvPr id="3" name="Symbol zastępczy tekstu 2">
            <a:extLst>
              <a:ext uri="{FF2B5EF4-FFF2-40B4-BE49-F238E27FC236}">
                <a16:creationId xmlns:a16="http://schemas.microsoft.com/office/drawing/2014/main" id="{A7E36ED5-10A2-A73D-D732-E9D9D314D0F0}"/>
              </a:ext>
            </a:extLst>
          </p:cNvPr>
          <p:cNvSpPr>
            <a:spLocks noGrp="1"/>
          </p:cNvSpPr>
          <p:nvPr>
            <p:ph type="body" idx="1"/>
          </p:nvPr>
        </p:nvSpPr>
        <p:spPr>
          <a:xfrm>
            <a:off x="623888" y="2095499"/>
            <a:ext cx="10945812" cy="4081463"/>
          </a:xfrm>
          <a:prstGeom prst="rect">
            <a:avLst/>
          </a:prstGeom>
        </p:spPr>
        <p:txBody>
          <a:bodyPr vert="horz" lIns="91440" tIns="45720" rIns="91440" bIns="45720" rtlCol="0">
            <a:normAutofit/>
          </a:bodyPr>
          <a:lstStyle/>
          <a:p>
            <a:pPr lvl="0"/>
            <a:r>
              <a:rPr lang="pl-PL" dirty="0"/>
              <a:t>Kliknij, aby edytować style wzorca tekstu</a:t>
            </a:r>
          </a:p>
          <a:p>
            <a:pPr lvl="1"/>
            <a:r>
              <a:rPr lang="pl-PL" dirty="0"/>
              <a:t>Drugi poziom</a:t>
            </a:r>
          </a:p>
          <a:p>
            <a:pPr lvl="2"/>
            <a:r>
              <a:rPr lang="pl-PL" dirty="0"/>
              <a:t>Trzeci poziom</a:t>
            </a:r>
          </a:p>
          <a:p>
            <a:pPr lvl="3"/>
            <a:r>
              <a:rPr lang="pl-PL" dirty="0"/>
              <a:t>Czwarty poziom</a:t>
            </a:r>
          </a:p>
          <a:p>
            <a:pPr lvl="4"/>
            <a:r>
              <a:rPr lang="pl-PL" dirty="0"/>
              <a:t>Piąty poziom</a:t>
            </a:r>
          </a:p>
        </p:txBody>
      </p:sp>
      <p:sp>
        <p:nvSpPr>
          <p:cNvPr id="6" name="Symbol zastępczy numeru slajdu 5">
            <a:extLst>
              <a:ext uri="{FF2B5EF4-FFF2-40B4-BE49-F238E27FC236}">
                <a16:creationId xmlns:a16="http://schemas.microsoft.com/office/drawing/2014/main" id="{C50D7BBA-FC17-AC63-0452-3DB494BB7FC4}"/>
              </a:ext>
            </a:extLst>
          </p:cNvPr>
          <p:cNvSpPr>
            <a:spLocks noGrp="1"/>
          </p:cNvSpPr>
          <p:nvPr>
            <p:ph type="sldNum" sz="quarter" idx="4"/>
          </p:nvPr>
        </p:nvSpPr>
        <p:spPr>
          <a:xfrm>
            <a:off x="11057480" y="6407150"/>
            <a:ext cx="579783" cy="365125"/>
          </a:xfrm>
          <a:prstGeom prst="rect">
            <a:avLst/>
          </a:prstGeom>
        </p:spPr>
        <p:txBody>
          <a:bodyPr vert="horz" lIns="91440" tIns="45720" rIns="91440" bIns="45720" rtlCol="0" anchor="ctr"/>
          <a:lstStyle>
            <a:lvl1pPr algn="ctr">
              <a:defRPr sz="1400" b="1" i="0">
                <a:solidFill>
                  <a:schemeClr val="bg1"/>
                </a:solidFill>
                <a:latin typeface="Calibri" panose="020F0502020204030204" pitchFamily="34" charset="0"/>
              </a:defRPr>
            </a:lvl1pPr>
          </a:lstStyle>
          <a:p>
            <a:fld id="{473151CA-7085-9446-A452-FCA2557A8438}" type="slidenum">
              <a:rPr lang="pl-PL" smtClean="0"/>
              <a:pPr/>
              <a:t>‹#›</a:t>
            </a:fld>
            <a:endParaRPr lang="pl-PL" dirty="0"/>
          </a:p>
        </p:txBody>
      </p:sp>
      <p:pic>
        <p:nvPicPr>
          <p:cNvPr id="8" name="Graphic 7">
            <a:extLst>
              <a:ext uri="{FF2B5EF4-FFF2-40B4-BE49-F238E27FC236}">
                <a16:creationId xmlns:a16="http://schemas.microsoft.com/office/drawing/2014/main" id="{4CFE461F-F253-7D4B-BC3B-322554BC9D5D}"/>
              </a:ext>
            </a:extLst>
          </p:cNvPr>
          <p:cNvPicPr>
            <a:picLocks noChangeAspect="1"/>
          </p:cNvPicPr>
          <p:nvPr userDrawn="1"/>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588772" y="6319769"/>
            <a:ext cx="1417983" cy="413898"/>
          </a:xfrm>
          <a:prstGeom prst="rect">
            <a:avLst/>
          </a:prstGeom>
        </p:spPr>
      </p:pic>
      <p:cxnSp>
        <p:nvCxnSpPr>
          <p:cNvPr id="19" name="Rechte verbindingslijn 18">
            <a:extLst>
              <a:ext uri="{FF2B5EF4-FFF2-40B4-BE49-F238E27FC236}">
                <a16:creationId xmlns:a16="http://schemas.microsoft.com/office/drawing/2014/main" id="{749B3341-860E-2643-8D6A-73822A6335C7}"/>
              </a:ext>
            </a:extLst>
          </p:cNvPr>
          <p:cNvCxnSpPr>
            <a:cxnSpLocks/>
          </p:cNvCxnSpPr>
          <p:nvPr userDrawn="1"/>
        </p:nvCxnSpPr>
        <p:spPr>
          <a:xfrm>
            <a:off x="636588" y="6192769"/>
            <a:ext cx="1042089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7511211"/>
      </p:ext>
    </p:extLst>
  </p:cSld>
  <p:clrMap bg1="lt1" tx1="dk1" bg2="lt2" tx2="dk2" accent1="accent1" accent2="accent2" accent3="accent3" accent4="accent4" accent5="accent5" accent6="accent6" hlink="hlink" folHlink="folHlink"/>
  <p:sldLayoutIdLst>
    <p:sldLayoutId id="2147483662" r:id="rId1"/>
    <p:sldLayoutId id="2147483649" r:id="rId2"/>
    <p:sldLayoutId id="2147483650" r:id="rId3"/>
    <p:sldLayoutId id="2147483661" r:id="rId4"/>
    <p:sldLayoutId id="214748366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hf hdr="0" ftr="0" dt="0"/>
  <p:txStyles>
    <p:titleStyle>
      <a:lvl1pPr algn="l" defTabSz="914400" rtl="0" eaLnBrk="1" latinLnBrk="0" hangingPunct="1">
        <a:lnSpc>
          <a:spcPct val="90000"/>
        </a:lnSpc>
        <a:spcBef>
          <a:spcPct val="0"/>
        </a:spcBef>
        <a:buNone/>
        <a:defRPr sz="3200" b="1" i="0" kern="1200">
          <a:solidFill>
            <a:schemeClr val="accent1"/>
          </a:solidFill>
          <a:latin typeface="Calibri" panose="020F050202020403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alibri" panose="020F05020202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Calibri" panose="020F05020202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Calibri" panose="020F05020202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hyperlink" Target="https://blog.dhigroup.com/decode-offshore-wind-engineering-challenges-at-every-stage/" TargetMode="External"/><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4.xml"/><Relationship Id="rId4" Type="http://schemas.openxmlformats.org/officeDocument/2006/relationships/image" Target="../media/image31.svg"/></Relationships>
</file>

<file path=ppt/slides/_rels/slide12.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jpeg"/><Relationship Id="rId2" Type="http://schemas.openxmlformats.org/officeDocument/2006/relationships/image" Target="../media/image32.png"/><Relationship Id="rId1" Type="http://schemas.openxmlformats.org/officeDocument/2006/relationships/slideLayout" Target="../slideLayouts/slideLayout4.xml"/><Relationship Id="rId6" Type="http://schemas.openxmlformats.org/officeDocument/2006/relationships/image" Target="../media/image36.svg"/><Relationship Id="rId5" Type="http://schemas.openxmlformats.org/officeDocument/2006/relationships/image" Target="../media/image35.png"/><Relationship Id="rId10" Type="http://schemas.openxmlformats.org/officeDocument/2006/relationships/image" Target="../media/image40.svg"/><Relationship Id="rId4" Type="http://schemas.openxmlformats.org/officeDocument/2006/relationships/image" Target="../media/image34.svg"/><Relationship Id="rId9" Type="http://schemas.openxmlformats.org/officeDocument/2006/relationships/image" Target="../media/image39.png"/></Relationships>
</file>

<file path=ppt/slides/_rels/slide13.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image" Target="../media/image41.png"/><Relationship Id="rId1" Type="http://schemas.openxmlformats.org/officeDocument/2006/relationships/slideLayout" Target="../slideLayouts/slideLayout4.xml"/><Relationship Id="rId6" Type="http://schemas.openxmlformats.org/officeDocument/2006/relationships/hyperlink" Target="https://gwec.net/gwecs-global-offshore-wind-report-2023/" TargetMode="External"/><Relationship Id="rId5" Type="http://schemas.openxmlformats.org/officeDocument/2006/relationships/image" Target="../media/image44.svg"/><Relationship Id="rId4" Type="http://schemas.openxmlformats.org/officeDocument/2006/relationships/image" Target="../media/image43.png"/></Relationships>
</file>

<file path=ppt/slides/_rels/slide1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8" Type="http://schemas.openxmlformats.org/officeDocument/2006/relationships/image" Target="../media/image52.svg"/><Relationship Id="rId3" Type="http://schemas.openxmlformats.org/officeDocument/2006/relationships/image" Target="../media/image47.png"/><Relationship Id="rId7" Type="http://schemas.openxmlformats.org/officeDocument/2006/relationships/image" Target="../media/image51.png"/><Relationship Id="rId12" Type="http://schemas.openxmlformats.org/officeDocument/2006/relationships/image" Target="../media/image56.svg"/><Relationship Id="rId2" Type="http://schemas.openxmlformats.org/officeDocument/2006/relationships/image" Target="../media/image46.jpg"/><Relationship Id="rId1" Type="http://schemas.openxmlformats.org/officeDocument/2006/relationships/slideLayout" Target="../slideLayouts/slideLayout4.xml"/><Relationship Id="rId6" Type="http://schemas.openxmlformats.org/officeDocument/2006/relationships/image" Target="../media/image50.svg"/><Relationship Id="rId11" Type="http://schemas.openxmlformats.org/officeDocument/2006/relationships/image" Target="../media/image55.png"/><Relationship Id="rId5" Type="http://schemas.openxmlformats.org/officeDocument/2006/relationships/image" Target="../media/image49.png"/><Relationship Id="rId10" Type="http://schemas.openxmlformats.org/officeDocument/2006/relationships/image" Target="../media/image54.svg"/><Relationship Id="rId4" Type="http://schemas.openxmlformats.org/officeDocument/2006/relationships/image" Target="../media/image48.svg"/><Relationship Id="rId9" Type="http://schemas.openxmlformats.org/officeDocument/2006/relationships/image" Target="../media/image5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3.xml"/><Relationship Id="rId5" Type="http://schemas.openxmlformats.org/officeDocument/2006/relationships/image" Target="../media/image15.svg"/><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3" Type="http://schemas.openxmlformats.org/officeDocument/2006/relationships/hyperlink" Target="https://rwe.canto.global/v/RWEPressDatabase/album/PUKOH?display=curatedView&amp;viewIndex=1&amp;gOrderProp=uploadDate&amp;gSortingForward=false&amp;referenceTo=&amp;from=thumbnail" TargetMode="External"/><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hyperlink" Target="https://rwe.canto.global/v/RWEPressDatabase/album/PUKOH?display=curatedView&amp;viewIndex=1&amp;gOrderProp=uploadDate&amp;gSortingForward=false&amp;referenceTo=&amp;from=thumbnail" TargetMode="External"/><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hyperlink" Target="https://www.youtube.com/watch?v=xV4taxLLNlw&amp;t=2s" TargetMode="External"/><Relationship Id="rId2" Type="http://schemas.openxmlformats.org/officeDocument/2006/relationships/slideLayout" Target="../slideLayouts/slideLayout4.xml"/><Relationship Id="rId1" Type="http://schemas.openxmlformats.org/officeDocument/2006/relationships/video" Target="https://www.youtube.com/embed/xV4taxLLNlw?feature=oembed" TargetMode="External"/><Relationship Id="rId6" Type="http://schemas.openxmlformats.org/officeDocument/2006/relationships/image" Target="../media/image22.png"/><Relationship Id="rId5" Type="http://schemas.openxmlformats.org/officeDocument/2006/relationships/image" Target="../media/image21.sv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2">
            <a:extLst>
              <a:ext uri="{FF2B5EF4-FFF2-40B4-BE49-F238E27FC236}">
                <a16:creationId xmlns:a16="http://schemas.microsoft.com/office/drawing/2014/main" id="{08EE57FE-1344-A5AA-100B-00D119ED6C8F}"/>
              </a:ext>
            </a:extLst>
          </p:cNvPr>
          <p:cNvSpPr txBox="1">
            <a:spLocks/>
          </p:cNvSpPr>
          <p:nvPr/>
        </p:nvSpPr>
        <p:spPr>
          <a:xfrm>
            <a:off x="3891280" y="2600960"/>
            <a:ext cx="8046721" cy="2319020"/>
          </a:xfrm>
          <a:prstGeom prst="rect">
            <a:avLst/>
          </a:prstGeom>
        </p:spPr>
        <p:txBody>
          <a:bodyPr vert="horz" lIns="91440" tIns="45720" rIns="91440" bIns="45720" rtlCol="0" anchor="ctr">
            <a:normAutofit/>
          </a:bodyPr>
          <a:lstStyle>
            <a:lvl1pPr marL="0" indent="0" algn="r" defTabSz="914400" rtl="0" eaLnBrk="1" latinLnBrk="0" hangingPunct="1">
              <a:lnSpc>
                <a:spcPct val="90000"/>
              </a:lnSpc>
              <a:spcBef>
                <a:spcPts val="1000"/>
              </a:spcBef>
              <a:buFontTx/>
              <a:buNone/>
              <a:defRPr sz="4400" b="1" i="0" kern="1200">
                <a:solidFill>
                  <a:schemeClr val="accent1"/>
                </a:solidFill>
                <a:latin typeface="Montserrat SemiBold" pitchFamily="2" charset="77"/>
                <a:ea typeface="+mn-ea"/>
                <a:cs typeface="+mn-cs"/>
              </a:defRPr>
            </a:lvl1pPr>
            <a:lvl2pPr marL="457200" indent="0" algn="l" defTabSz="914400" rtl="0" eaLnBrk="1" latinLnBrk="0" hangingPunct="1">
              <a:lnSpc>
                <a:spcPct val="90000"/>
              </a:lnSpc>
              <a:spcBef>
                <a:spcPts val="500"/>
              </a:spcBef>
              <a:buFontTx/>
              <a:buNone/>
              <a:defRPr sz="2000" kern="1200">
                <a:solidFill>
                  <a:schemeClr val="tx1"/>
                </a:solidFill>
                <a:latin typeface="Montserrat" pitchFamily="2" charset="77"/>
                <a:ea typeface="+mn-ea"/>
                <a:cs typeface="+mn-cs"/>
              </a:defRPr>
            </a:lvl2pPr>
            <a:lvl3pPr marL="914400" indent="0" algn="l" defTabSz="914400" rtl="0" eaLnBrk="1" latinLnBrk="0" hangingPunct="1">
              <a:lnSpc>
                <a:spcPct val="90000"/>
              </a:lnSpc>
              <a:spcBef>
                <a:spcPts val="500"/>
              </a:spcBef>
              <a:buFontTx/>
              <a:buNone/>
              <a:defRPr sz="1800" kern="1200">
                <a:solidFill>
                  <a:schemeClr val="tx1"/>
                </a:solidFill>
                <a:latin typeface="Montserrat" pitchFamily="2" charset="77"/>
                <a:ea typeface="+mn-ea"/>
                <a:cs typeface="+mn-cs"/>
              </a:defRPr>
            </a:lvl3pPr>
            <a:lvl4pPr marL="1371600" indent="0" algn="l" defTabSz="914400" rtl="0" eaLnBrk="1" latinLnBrk="0" hangingPunct="1">
              <a:lnSpc>
                <a:spcPct val="90000"/>
              </a:lnSpc>
              <a:spcBef>
                <a:spcPts val="500"/>
              </a:spcBef>
              <a:buFontTx/>
              <a:buNone/>
              <a:defRPr sz="1600" kern="1200">
                <a:solidFill>
                  <a:schemeClr val="tx1"/>
                </a:solidFill>
                <a:latin typeface="Montserrat" pitchFamily="2" charset="77"/>
                <a:ea typeface="+mn-ea"/>
                <a:cs typeface="+mn-cs"/>
              </a:defRPr>
            </a:lvl4pPr>
            <a:lvl5pPr marL="1828800" indent="0" algn="l" defTabSz="914400" rtl="0" eaLnBrk="1" latinLnBrk="0" hangingPunct="1">
              <a:lnSpc>
                <a:spcPct val="90000"/>
              </a:lnSpc>
              <a:spcBef>
                <a:spcPts val="500"/>
              </a:spcBef>
              <a:buFontTx/>
              <a:buNone/>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BE" sz="2800" b="0" dirty="0">
                <a:latin typeface="Calibri" panose="020F0502020204030204" pitchFamily="34" charset="0"/>
              </a:rPr>
              <a:t>Offshore </a:t>
            </a:r>
            <a:r>
              <a:rPr lang="nl-BE" sz="2800" b="0" dirty="0" err="1">
                <a:latin typeface="Calibri" panose="020F0502020204030204" pitchFamily="34" charset="0"/>
              </a:rPr>
              <a:t>renewable</a:t>
            </a:r>
            <a:r>
              <a:rPr lang="nl-BE" sz="2800" b="0" dirty="0">
                <a:latin typeface="Calibri" panose="020F0502020204030204" pitchFamily="34" charset="0"/>
              </a:rPr>
              <a:t> </a:t>
            </a:r>
            <a:r>
              <a:rPr lang="nl-BE" sz="2800" b="0" dirty="0" err="1">
                <a:latin typeface="Calibri" panose="020F0502020204030204" pitchFamily="34" charset="0"/>
              </a:rPr>
              <a:t>energies</a:t>
            </a:r>
            <a:r>
              <a:rPr lang="nl-BE" sz="2800" b="0" dirty="0">
                <a:latin typeface="Calibri" panose="020F0502020204030204" pitchFamily="34" charset="0"/>
              </a:rPr>
              <a:t>: </a:t>
            </a:r>
            <a:r>
              <a:rPr lang="nl-BE" sz="2800" dirty="0">
                <a:latin typeface="Calibri" panose="020F0502020204030204" pitchFamily="34" charset="0"/>
              </a:rPr>
              <a:t>wind energy</a:t>
            </a:r>
          </a:p>
          <a:p>
            <a:endParaRPr lang="nl-BE" sz="2400" dirty="0">
              <a:latin typeface="Calibri" panose="020F0502020204030204" pitchFamily="34" charset="0"/>
            </a:endParaRPr>
          </a:p>
          <a:p>
            <a:r>
              <a:rPr lang="nl-BE" sz="2400" dirty="0">
                <a:latin typeface="Calibri" panose="020F0502020204030204" pitchFamily="34" charset="0"/>
              </a:rPr>
              <a:t> </a:t>
            </a:r>
          </a:p>
        </p:txBody>
      </p:sp>
      <p:sp>
        <p:nvSpPr>
          <p:cNvPr id="3" name="Titel 14">
            <a:extLst>
              <a:ext uri="{FF2B5EF4-FFF2-40B4-BE49-F238E27FC236}">
                <a16:creationId xmlns:a16="http://schemas.microsoft.com/office/drawing/2014/main" id="{1A5E1A25-9B8F-9957-81D3-9A33CD721134}"/>
              </a:ext>
            </a:extLst>
          </p:cNvPr>
          <p:cNvSpPr txBox="1">
            <a:spLocks/>
          </p:cNvSpPr>
          <p:nvPr/>
        </p:nvSpPr>
        <p:spPr>
          <a:xfrm>
            <a:off x="7069745" y="2350948"/>
            <a:ext cx="4776815" cy="500023"/>
          </a:xfrm>
          <a:prstGeom prst="rect">
            <a:avLst/>
          </a:prstGeom>
        </p:spPr>
        <p:txBody>
          <a:bodyPr/>
          <a:lstStyle>
            <a:lvl1pPr algn="l" defTabSz="914400" rtl="0" eaLnBrk="1" latinLnBrk="0" hangingPunct="1">
              <a:lnSpc>
                <a:spcPct val="90000"/>
              </a:lnSpc>
              <a:spcBef>
                <a:spcPct val="0"/>
              </a:spcBef>
              <a:buNone/>
              <a:defRPr sz="3200" b="1" i="0" kern="1200">
                <a:solidFill>
                  <a:schemeClr val="accent1"/>
                </a:solidFill>
                <a:latin typeface="Montserrat SemiBold" pitchFamily="2" charset="77"/>
                <a:ea typeface="+mj-ea"/>
                <a:cs typeface="+mj-cs"/>
              </a:defRPr>
            </a:lvl1pPr>
          </a:lstStyle>
          <a:p>
            <a:pPr algn="r"/>
            <a:r>
              <a:rPr lang="nl-BE" dirty="0">
                <a:solidFill>
                  <a:srgbClr val="5BC5F2"/>
                </a:solidFill>
                <a:latin typeface="Calibri" panose="020F0502020204030204" pitchFamily="34" charset="0"/>
              </a:rPr>
              <a:t>Lesson 2</a:t>
            </a:r>
          </a:p>
        </p:txBody>
      </p:sp>
    </p:spTree>
    <p:extLst>
      <p:ext uri="{BB962C8B-B14F-4D97-AF65-F5344CB8AC3E}">
        <p14:creationId xmlns:p14="http://schemas.microsoft.com/office/powerpoint/2010/main" val="127152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0420483-AF35-2742-83B3-455C7AEC00CD}"/>
              </a:ext>
            </a:extLst>
          </p:cNvPr>
          <p:cNvSpPr>
            <a:spLocks noGrp="1"/>
          </p:cNvSpPr>
          <p:nvPr>
            <p:ph type="title"/>
          </p:nvPr>
        </p:nvSpPr>
        <p:spPr/>
        <p:txBody>
          <a:bodyPr/>
          <a:lstStyle/>
          <a:p>
            <a:r>
              <a:rPr lang="nl-BE" dirty="0"/>
              <a:t>Wind turbine foundations</a:t>
            </a:r>
          </a:p>
        </p:txBody>
      </p:sp>
      <p:sp>
        <p:nvSpPr>
          <p:cNvPr id="3" name="Tijdelijke aanduiding voor inhoud 2">
            <a:extLst>
              <a:ext uri="{FF2B5EF4-FFF2-40B4-BE49-F238E27FC236}">
                <a16:creationId xmlns:a16="http://schemas.microsoft.com/office/drawing/2014/main" id="{BE0786EA-5D7D-1145-9B30-5CC28C4C8081}"/>
              </a:ext>
            </a:extLst>
          </p:cNvPr>
          <p:cNvSpPr>
            <a:spLocks noGrp="1"/>
          </p:cNvSpPr>
          <p:nvPr>
            <p:ph idx="1"/>
          </p:nvPr>
        </p:nvSpPr>
        <p:spPr>
          <a:xfrm>
            <a:off x="623888" y="1622381"/>
            <a:ext cx="3717376" cy="4554582"/>
          </a:xfrm>
        </p:spPr>
        <p:txBody>
          <a:bodyPr>
            <a:normAutofit/>
          </a:bodyPr>
          <a:lstStyle/>
          <a:p>
            <a:pPr marL="0" indent="0">
              <a:buNone/>
            </a:pPr>
            <a:r>
              <a:rPr lang="pl-PL" sz="2000" b="1" dirty="0" err="1"/>
              <a:t>Two</a:t>
            </a:r>
            <a:r>
              <a:rPr lang="pl-PL" sz="2000" b="1" dirty="0"/>
              <a:t> </a:t>
            </a:r>
            <a:r>
              <a:rPr lang="pl-PL" sz="2000" b="1" dirty="0" err="1"/>
              <a:t>types</a:t>
            </a:r>
            <a:r>
              <a:rPr lang="pl-PL" sz="2000" b="1" dirty="0"/>
              <a:t> of </a:t>
            </a:r>
            <a:r>
              <a:rPr lang="pl-PL" sz="2000" b="1" dirty="0" err="1"/>
              <a:t>foundations</a:t>
            </a:r>
            <a:r>
              <a:rPr lang="pl-PL" sz="2000" b="1" dirty="0"/>
              <a:t>:</a:t>
            </a:r>
          </a:p>
          <a:p>
            <a:pPr marL="285750" indent="-285750"/>
            <a:r>
              <a:rPr lang="en-GB" sz="2000" dirty="0"/>
              <a:t>foundations permanently fixed to the ground</a:t>
            </a:r>
            <a:r>
              <a:rPr lang="pl-PL" sz="2000" dirty="0"/>
              <a:t> (</a:t>
            </a:r>
            <a:r>
              <a:rPr lang="pl-PL" sz="2000" dirty="0" err="1"/>
              <a:t>bottom</a:t>
            </a:r>
            <a:r>
              <a:rPr lang="pl-PL" sz="2000" dirty="0"/>
              <a:t> </a:t>
            </a:r>
            <a:r>
              <a:rPr lang="pl-PL" sz="2000" dirty="0" err="1"/>
              <a:t>fixed</a:t>
            </a:r>
            <a:r>
              <a:rPr lang="pl-PL" sz="2000" dirty="0"/>
              <a:t>),</a:t>
            </a:r>
            <a:endParaRPr lang="en-GB" sz="2000" dirty="0"/>
          </a:p>
          <a:p>
            <a:pPr marL="285750" indent="-285750"/>
            <a:r>
              <a:rPr lang="en-GB" sz="2000" dirty="0"/>
              <a:t>floating foundations</a:t>
            </a:r>
            <a:r>
              <a:rPr lang="pl-PL" sz="2000" dirty="0"/>
              <a:t>.</a:t>
            </a:r>
          </a:p>
          <a:p>
            <a:pPr marL="0" indent="0">
              <a:buNone/>
            </a:pPr>
            <a:r>
              <a:rPr lang="en-GB" sz="2000" dirty="0"/>
              <a:t>The type of foundation used depends on the characteristics of the basin, primarily the depth and type of bottom.</a:t>
            </a:r>
          </a:p>
        </p:txBody>
      </p:sp>
      <p:sp>
        <p:nvSpPr>
          <p:cNvPr id="4" name="Tijdelijke aanduiding voor dianummer 3">
            <a:extLst>
              <a:ext uri="{FF2B5EF4-FFF2-40B4-BE49-F238E27FC236}">
                <a16:creationId xmlns:a16="http://schemas.microsoft.com/office/drawing/2014/main" id="{9045F330-ACC5-2C48-AB55-CDE7013896AE}"/>
              </a:ext>
            </a:extLst>
          </p:cNvPr>
          <p:cNvSpPr>
            <a:spLocks noGrp="1"/>
          </p:cNvSpPr>
          <p:nvPr>
            <p:ph type="sldNum" sz="quarter" idx="12"/>
          </p:nvPr>
        </p:nvSpPr>
        <p:spPr/>
        <p:txBody>
          <a:bodyPr/>
          <a:lstStyle/>
          <a:p>
            <a:fld id="{CF488F89-73A3-46FB-ADB7-059E9D8EA4C9}" type="slidenum">
              <a:rPr lang="pl-PL" smtClean="0"/>
              <a:t>10</a:t>
            </a:fld>
            <a:endParaRPr lang="pl-PL"/>
          </a:p>
        </p:txBody>
      </p:sp>
      <p:sp>
        <p:nvSpPr>
          <p:cNvPr id="16" name="Tijdelijke aanduiding voor tekst 15">
            <a:extLst>
              <a:ext uri="{FF2B5EF4-FFF2-40B4-BE49-F238E27FC236}">
                <a16:creationId xmlns:a16="http://schemas.microsoft.com/office/drawing/2014/main" id="{54267D3A-4A0B-4446-8656-969838BC5ACB}"/>
              </a:ext>
            </a:extLst>
          </p:cNvPr>
          <p:cNvSpPr>
            <a:spLocks noGrp="1"/>
          </p:cNvSpPr>
          <p:nvPr>
            <p:ph type="body" sz="quarter" idx="13"/>
          </p:nvPr>
        </p:nvSpPr>
        <p:spPr/>
        <p:txBody>
          <a:bodyPr>
            <a:normAutofit lnSpcReduction="10000"/>
          </a:bodyPr>
          <a:lstStyle/>
          <a:p>
            <a:r>
              <a:rPr lang="nl-BE" dirty="0"/>
              <a:t>Lesson 2</a:t>
            </a:r>
          </a:p>
        </p:txBody>
      </p:sp>
      <p:pic>
        <p:nvPicPr>
          <p:cNvPr id="9" name="Picture 2">
            <a:extLst>
              <a:ext uri="{FF2B5EF4-FFF2-40B4-BE49-F238E27FC236}">
                <a16:creationId xmlns:a16="http://schemas.microsoft.com/office/drawing/2014/main" id="{FF83614E-402F-444D-AB83-26797E614F0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54489" b="1807"/>
          <a:stretch/>
        </p:blipFill>
        <p:spPr bwMode="auto">
          <a:xfrm>
            <a:off x="4704498" y="1622380"/>
            <a:ext cx="3211835" cy="4571674"/>
          </a:xfrm>
          <a:prstGeom prst="rect">
            <a:avLst/>
          </a:prstGeom>
          <a:noFill/>
          <a:extLst>
            <a:ext uri="{909E8E84-426E-40DD-AFC4-6F175D3DCCD1}">
              <a14:hiddenFill xmlns:a14="http://schemas.microsoft.com/office/drawing/2010/main">
                <a:solidFill>
                  <a:srgbClr val="FFFFFF"/>
                </a:solidFill>
              </a14:hiddenFill>
            </a:ext>
          </a:extLst>
        </p:spPr>
      </p:pic>
      <p:pic>
        <p:nvPicPr>
          <p:cNvPr id="10" name="Obraz 4" descr="Obraz zawierający młyn&#10;&#10;Opis wygenerowany automatycznie">
            <a:extLst>
              <a:ext uri="{FF2B5EF4-FFF2-40B4-BE49-F238E27FC236}">
                <a16:creationId xmlns:a16="http://schemas.microsoft.com/office/drawing/2014/main" id="{3F556951-E5DC-DA45-9BC0-98CC3605702D}"/>
              </a:ext>
            </a:extLst>
          </p:cNvPr>
          <p:cNvPicPr>
            <a:picLocks noChangeAspect="1"/>
          </p:cNvPicPr>
          <p:nvPr/>
        </p:nvPicPr>
        <p:blipFill rotWithShape="1">
          <a:blip r:embed="rId4">
            <a:extLst>
              <a:ext uri="{28A0092B-C50C-407E-A947-70E740481C1C}">
                <a14:useLocalDpi xmlns:a14="http://schemas.microsoft.com/office/drawing/2010/main" val="0"/>
              </a:ext>
            </a:extLst>
          </a:blip>
          <a:srcRect b="1842"/>
          <a:stretch/>
        </p:blipFill>
        <p:spPr>
          <a:xfrm>
            <a:off x="7961456" y="1622380"/>
            <a:ext cx="3606656" cy="4571674"/>
          </a:xfrm>
          <a:prstGeom prst="rect">
            <a:avLst/>
          </a:prstGeom>
        </p:spPr>
      </p:pic>
      <p:sp>
        <p:nvSpPr>
          <p:cNvPr id="13" name="pole tekstowe 6">
            <a:extLst>
              <a:ext uri="{FF2B5EF4-FFF2-40B4-BE49-F238E27FC236}">
                <a16:creationId xmlns:a16="http://schemas.microsoft.com/office/drawing/2014/main" id="{E165D468-4607-784A-AFB7-29C8DF289D94}"/>
              </a:ext>
            </a:extLst>
          </p:cNvPr>
          <p:cNvSpPr txBox="1"/>
          <p:nvPr/>
        </p:nvSpPr>
        <p:spPr>
          <a:xfrm>
            <a:off x="4704499" y="6211146"/>
            <a:ext cx="6352982" cy="600164"/>
          </a:xfrm>
          <a:prstGeom prst="rect">
            <a:avLst/>
          </a:prstGeom>
          <a:noFill/>
        </p:spPr>
        <p:txBody>
          <a:bodyPr wrap="square" rtlCol="0">
            <a:spAutoFit/>
          </a:bodyPr>
          <a:lstStyle/>
          <a:p>
            <a:pPr defTabSz="450000"/>
            <a:r>
              <a:rPr lang="pl-PL" sz="1100" i="1" dirty="0"/>
              <a:t>Source:	</a:t>
            </a:r>
            <a:r>
              <a:rPr lang="pl-PL" sz="1100" i="1" dirty="0" err="1"/>
              <a:t>Bottom</a:t>
            </a:r>
            <a:r>
              <a:rPr lang="pl-PL" sz="1100" i="1" dirty="0"/>
              <a:t> </a:t>
            </a:r>
            <a:r>
              <a:rPr lang="pl-PL" sz="1100" i="1" dirty="0" err="1"/>
              <a:t>fixed</a:t>
            </a:r>
            <a:r>
              <a:rPr lang="pl-PL" sz="1100" i="1" dirty="0"/>
              <a:t>: DHI, 2023, </a:t>
            </a:r>
            <a:r>
              <a:rPr lang="en-GB" sz="1100" i="1" dirty="0">
                <a:hlinkClick r:id="rId5"/>
              </a:rPr>
              <a:t>https://blog.dhigroup.com/decode-offshore-wind-engineering-challenges-at-every-stage/</a:t>
            </a:r>
            <a:r>
              <a:rPr lang="pl-PL" sz="1100" i="1" dirty="0"/>
              <a:t> </a:t>
            </a:r>
            <a:br>
              <a:rPr lang="pl-PL" sz="1100" i="1" dirty="0"/>
            </a:br>
            <a:r>
              <a:rPr lang="pl-PL" sz="1100" i="1" dirty="0" err="1"/>
              <a:t>Floating</a:t>
            </a:r>
            <a:r>
              <a:rPr lang="pl-PL" sz="1100" i="1" dirty="0"/>
              <a:t>: Iberdrola, 2023, https://www.iberdrola.com/innovation/floating-offshore-wind</a:t>
            </a:r>
            <a:endParaRPr lang="en-GB" sz="1100" i="1" dirty="0"/>
          </a:p>
        </p:txBody>
      </p:sp>
      <p:sp>
        <p:nvSpPr>
          <p:cNvPr id="14" name="pole tekstowe 14">
            <a:extLst>
              <a:ext uri="{FF2B5EF4-FFF2-40B4-BE49-F238E27FC236}">
                <a16:creationId xmlns:a16="http://schemas.microsoft.com/office/drawing/2014/main" id="{4C7FC3A1-31FE-E14E-8970-C85227DD569F}"/>
              </a:ext>
            </a:extLst>
          </p:cNvPr>
          <p:cNvSpPr txBox="1"/>
          <p:nvPr/>
        </p:nvSpPr>
        <p:spPr>
          <a:xfrm>
            <a:off x="4702909" y="5717069"/>
            <a:ext cx="3201375" cy="338554"/>
          </a:xfrm>
          <a:prstGeom prst="rect">
            <a:avLst/>
          </a:prstGeom>
          <a:noFill/>
        </p:spPr>
        <p:txBody>
          <a:bodyPr wrap="square" rtlCol="0">
            <a:spAutoFit/>
          </a:bodyPr>
          <a:lstStyle/>
          <a:p>
            <a:pPr algn="ctr"/>
            <a:r>
              <a:rPr lang="pl-PL" sz="1600" b="1" dirty="0" err="1">
                <a:solidFill>
                  <a:schemeClr val="bg1"/>
                </a:solidFill>
                <a:latin typeface="Calibri" panose="020F0502020204030204" pitchFamily="34" charset="0"/>
              </a:rPr>
              <a:t>Bottom</a:t>
            </a:r>
            <a:r>
              <a:rPr lang="pl-PL" sz="1600" b="1" dirty="0">
                <a:solidFill>
                  <a:schemeClr val="bg1"/>
                </a:solidFill>
                <a:latin typeface="Calibri" panose="020F0502020204030204" pitchFamily="34" charset="0"/>
              </a:rPr>
              <a:t> </a:t>
            </a:r>
            <a:r>
              <a:rPr lang="pl-PL" sz="1600" b="1" dirty="0" err="1">
                <a:solidFill>
                  <a:schemeClr val="bg1"/>
                </a:solidFill>
                <a:latin typeface="Calibri" panose="020F0502020204030204" pitchFamily="34" charset="0"/>
              </a:rPr>
              <a:t>fixed</a:t>
            </a:r>
            <a:r>
              <a:rPr lang="pl-PL" sz="1600" b="1" dirty="0">
                <a:solidFill>
                  <a:schemeClr val="bg1"/>
                </a:solidFill>
                <a:latin typeface="Calibri" panose="020F0502020204030204" pitchFamily="34" charset="0"/>
              </a:rPr>
              <a:t> </a:t>
            </a:r>
            <a:r>
              <a:rPr lang="pl-PL" sz="1600" b="1" dirty="0" err="1">
                <a:solidFill>
                  <a:schemeClr val="bg1"/>
                </a:solidFill>
                <a:latin typeface="Calibri" panose="020F0502020204030204" pitchFamily="34" charset="0"/>
              </a:rPr>
              <a:t>foundations</a:t>
            </a:r>
            <a:endParaRPr lang="en-GB" sz="1600" b="1" dirty="0">
              <a:solidFill>
                <a:schemeClr val="bg1"/>
              </a:solidFill>
              <a:latin typeface="Calibri" panose="020F0502020204030204" pitchFamily="34" charset="0"/>
            </a:endParaRPr>
          </a:p>
        </p:txBody>
      </p:sp>
      <p:sp>
        <p:nvSpPr>
          <p:cNvPr id="15" name="pole tekstowe 15">
            <a:extLst>
              <a:ext uri="{FF2B5EF4-FFF2-40B4-BE49-F238E27FC236}">
                <a16:creationId xmlns:a16="http://schemas.microsoft.com/office/drawing/2014/main" id="{3E6488BB-210F-BA49-9C54-1B1421D06C14}"/>
              </a:ext>
            </a:extLst>
          </p:cNvPr>
          <p:cNvSpPr txBox="1"/>
          <p:nvPr/>
        </p:nvSpPr>
        <p:spPr>
          <a:xfrm>
            <a:off x="7961457" y="5717069"/>
            <a:ext cx="3606656" cy="338554"/>
          </a:xfrm>
          <a:prstGeom prst="rect">
            <a:avLst/>
          </a:prstGeom>
          <a:noFill/>
        </p:spPr>
        <p:txBody>
          <a:bodyPr wrap="square" rtlCol="0">
            <a:spAutoFit/>
          </a:bodyPr>
          <a:lstStyle/>
          <a:p>
            <a:pPr algn="ctr"/>
            <a:r>
              <a:rPr lang="pl-PL" sz="1600" b="1" dirty="0" err="1">
                <a:solidFill>
                  <a:schemeClr val="accent1"/>
                </a:solidFill>
                <a:latin typeface="Calibri" panose="020F0502020204030204" pitchFamily="34" charset="0"/>
              </a:rPr>
              <a:t>Floating</a:t>
            </a:r>
            <a:r>
              <a:rPr lang="pl-PL" sz="1600" b="1" dirty="0">
                <a:solidFill>
                  <a:schemeClr val="accent1"/>
                </a:solidFill>
                <a:latin typeface="Calibri" panose="020F0502020204030204" pitchFamily="34" charset="0"/>
              </a:rPr>
              <a:t> </a:t>
            </a:r>
            <a:r>
              <a:rPr lang="pl-PL" sz="1600" b="1" dirty="0" err="1">
                <a:solidFill>
                  <a:schemeClr val="accent1"/>
                </a:solidFill>
                <a:latin typeface="Calibri" panose="020F0502020204030204" pitchFamily="34" charset="0"/>
              </a:rPr>
              <a:t>foundations</a:t>
            </a:r>
            <a:endParaRPr lang="en-GB" sz="1600" b="1" dirty="0">
              <a:solidFill>
                <a:schemeClr val="accent1"/>
              </a:solidFill>
              <a:latin typeface="Calibri" panose="020F0502020204030204" pitchFamily="34" charset="0"/>
            </a:endParaRPr>
          </a:p>
        </p:txBody>
      </p:sp>
      <p:sp>
        <p:nvSpPr>
          <p:cNvPr id="18" name="Tijdelijke aanduiding voor tekst 9">
            <a:extLst>
              <a:ext uri="{FF2B5EF4-FFF2-40B4-BE49-F238E27FC236}">
                <a16:creationId xmlns:a16="http://schemas.microsoft.com/office/drawing/2014/main" id="{297BBA41-DE58-B243-8AA3-78AD5A979264}"/>
              </a:ext>
            </a:extLst>
          </p:cNvPr>
          <p:cNvSpPr txBox="1">
            <a:spLocks/>
          </p:cNvSpPr>
          <p:nvPr/>
        </p:nvSpPr>
        <p:spPr>
          <a:xfrm>
            <a:off x="2243744" y="144415"/>
            <a:ext cx="9325956" cy="304732"/>
          </a:xfrm>
          <a:prstGeom prst="rect">
            <a:avLst/>
          </a:prstGeom>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b="0" i="0" kern="1200">
                <a:solidFill>
                  <a:schemeClr val="accent1"/>
                </a:solidFill>
                <a:latin typeface="Montserrat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Calibri" panose="020F0502020204030204" pitchFamily="34" charset="0"/>
              </a:rPr>
              <a:t>Wind energy</a:t>
            </a:r>
            <a:endParaRPr lang="nl-BE" dirty="0">
              <a:latin typeface="Calibri" panose="020F0502020204030204" pitchFamily="34" charset="0"/>
            </a:endParaRPr>
          </a:p>
        </p:txBody>
      </p:sp>
    </p:spTree>
    <p:extLst>
      <p:ext uri="{BB962C8B-B14F-4D97-AF65-F5344CB8AC3E}">
        <p14:creationId xmlns:p14="http://schemas.microsoft.com/office/powerpoint/2010/main" val="16220042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A241509-93AC-B642-A744-F193B074297E}"/>
              </a:ext>
            </a:extLst>
          </p:cNvPr>
          <p:cNvSpPr>
            <a:spLocks noGrp="1"/>
          </p:cNvSpPr>
          <p:nvPr>
            <p:ph type="title"/>
          </p:nvPr>
        </p:nvSpPr>
        <p:spPr>
          <a:xfrm>
            <a:off x="623888" y="765176"/>
            <a:ext cx="10945812" cy="644108"/>
          </a:xfrm>
        </p:spPr>
        <p:txBody>
          <a:bodyPr/>
          <a:lstStyle/>
          <a:p>
            <a:r>
              <a:rPr lang="nl-BE" dirty="0"/>
              <a:t>What about the floating wind?</a:t>
            </a:r>
          </a:p>
        </p:txBody>
      </p:sp>
      <p:sp>
        <p:nvSpPr>
          <p:cNvPr id="4" name="Tijdelijke aanduiding voor dianummer 3">
            <a:extLst>
              <a:ext uri="{FF2B5EF4-FFF2-40B4-BE49-F238E27FC236}">
                <a16:creationId xmlns:a16="http://schemas.microsoft.com/office/drawing/2014/main" id="{1048C9D4-16DD-F242-B659-A6D823DDD546}"/>
              </a:ext>
            </a:extLst>
          </p:cNvPr>
          <p:cNvSpPr>
            <a:spLocks noGrp="1"/>
          </p:cNvSpPr>
          <p:nvPr>
            <p:ph type="sldNum" sz="quarter" idx="12"/>
          </p:nvPr>
        </p:nvSpPr>
        <p:spPr/>
        <p:txBody>
          <a:bodyPr/>
          <a:lstStyle/>
          <a:p>
            <a:fld id="{CF488F89-73A3-46FB-ADB7-059E9D8EA4C9}" type="slidenum">
              <a:rPr lang="pl-PL" smtClean="0"/>
              <a:t>11</a:t>
            </a:fld>
            <a:endParaRPr lang="pl-PL"/>
          </a:p>
        </p:txBody>
      </p:sp>
      <p:sp>
        <p:nvSpPr>
          <p:cNvPr id="7" name="Tijdelijke aanduiding voor tekst 15">
            <a:extLst>
              <a:ext uri="{FF2B5EF4-FFF2-40B4-BE49-F238E27FC236}">
                <a16:creationId xmlns:a16="http://schemas.microsoft.com/office/drawing/2014/main" id="{66C380A2-D000-174B-A4BA-7B5C01C0F3FA}"/>
              </a:ext>
            </a:extLst>
          </p:cNvPr>
          <p:cNvSpPr txBox="1">
            <a:spLocks/>
          </p:cNvSpPr>
          <p:nvPr/>
        </p:nvSpPr>
        <p:spPr>
          <a:xfrm>
            <a:off x="622300" y="144415"/>
            <a:ext cx="1366920" cy="304732"/>
          </a:xfrm>
          <a:prstGeom prst="rect">
            <a:avLst/>
          </a:prstGeom>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b="1" i="0" kern="1200">
                <a:solidFill>
                  <a:schemeClr val="bg1"/>
                </a:solidFill>
                <a:latin typeface="Montserrat SemiBold"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BE" dirty="0">
                <a:latin typeface="Calibri" panose="020F0502020204030204" pitchFamily="34" charset="0"/>
              </a:rPr>
              <a:t>Lesson 2</a:t>
            </a:r>
          </a:p>
        </p:txBody>
      </p:sp>
      <p:sp>
        <p:nvSpPr>
          <p:cNvPr id="8" name="Tijdelijke aanduiding voor tekst 9">
            <a:extLst>
              <a:ext uri="{FF2B5EF4-FFF2-40B4-BE49-F238E27FC236}">
                <a16:creationId xmlns:a16="http://schemas.microsoft.com/office/drawing/2014/main" id="{4CD10D7C-432A-4245-85A1-228098755678}"/>
              </a:ext>
            </a:extLst>
          </p:cNvPr>
          <p:cNvSpPr txBox="1">
            <a:spLocks/>
          </p:cNvSpPr>
          <p:nvPr/>
        </p:nvSpPr>
        <p:spPr>
          <a:xfrm>
            <a:off x="2243744" y="144415"/>
            <a:ext cx="9325956" cy="304732"/>
          </a:xfrm>
          <a:prstGeom prst="rect">
            <a:avLst/>
          </a:prstGeom>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b="0" i="0" kern="1200">
                <a:solidFill>
                  <a:schemeClr val="accent1"/>
                </a:solidFill>
                <a:latin typeface="Montserrat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Calibri" panose="020F0502020204030204" pitchFamily="34" charset="0"/>
              </a:rPr>
              <a:t>Wind energy</a:t>
            </a:r>
            <a:endParaRPr lang="nl-BE" dirty="0">
              <a:latin typeface="Calibri" panose="020F0502020204030204" pitchFamily="34" charset="0"/>
            </a:endParaRPr>
          </a:p>
        </p:txBody>
      </p:sp>
      <p:pic>
        <p:nvPicPr>
          <p:cNvPr id="11" name="Picture 2">
            <a:extLst>
              <a:ext uri="{FF2B5EF4-FFF2-40B4-BE49-F238E27FC236}">
                <a16:creationId xmlns:a16="http://schemas.microsoft.com/office/drawing/2014/main" id="{85C03A1F-9FB9-BB4A-AABF-B549210BDAF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4496" r="7118"/>
          <a:stretch/>
        </p:blipFill>
        <p:spPr bwMode="auto">
          <a:xfrm>
            <a:off x="8249960" y="1622380"/>
            <a:ext cx="3318151" cy="4571673"/>
          </a:xfrm>
          <a:prstGeom prst="rect">
            <a:avLst/>
          </a:prstGeom>
          <a:noFill/>
          <a:effectLst>
            <a:softEdge rad="0"/>
          </a:effectLst>
          <a:extLst>
            <a:ext uri="{909E8E84-426E-40DD-AFC4-6F175D3DCCD1}">
              <a14:hiddenFill xmlns:a14="http://schemas.microsoft.com/office/drawing/2010/main">
                <a:solidFill>
                  <a:srgbClr val="FFFFFF"/>
                </a:solidFill>
              </a14:hiddenFill>
            </a:ext>
          </a:extLst>
        </p:spPr>
      </p:pic>
      <p:pic>
        <p:nvPicPr>
          <p:cNvPr id="5" name="Graphic 4">
            <a:extLst>
              <a:ext uri="{FF2B5EF4-FFF2-40B4-BE49-F238E27FC236}">
                <a16:creationId xmlns:a16="http://schemas.microsoft.com/office/drawing/2014/main" id="{C9730D54-CF04-B847-AA27-34D71CBCFBE0}"/>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16078" t="7736" r="17105"/>
          <a:stretch/>
        </p:blipFill>
        <p:spPr>
          <a:xfrm>
            <a:off x="2956845" y="1622379"/>
            <a:ext cx="2785929" cy="4736663"/>
          </a:xfrm>
          <a:prstGeom prst="rect">
            <a:avLst/>
          </a:prstGeom>
        </p:spPr>
      </p:pic>
      <p:sp>
        <p:nvSpPr>
          <p:cNvPr id="6" name="Tekstvak 5">
            <a:extLst>
              <a:ext uri="{FF2B5EF4-FFF2-40B4-BE49-F238E27FC236}">
                <a16:creationId xmlns:a16="http://schemas.microsoft.com/office/drawing/2014/main" id="{7383C6AE-46C1-E244-93FF-B356EB6CA5EE}"/>
              </a:ext>
            </a:extLst>
          </p:cNvPr>
          <p:cNvSpPr txBox="1"/>
          <p:nvPr/>
        </p:nvSpPr>
        <p:spPr>
          <a:xfrm rot="21443699">
            <a:off x="3482475" y="2042444"/>
            <a:ext cx="1606610" cy="401652"/>
          </a:xfrm>
          <a:prstGeom prst="rect">
            <a:avLst/>
          </a:prstGeom>
        </p:spPr>
        <p:txBody>
          <a:bodyPr vert="horz" wrap="none" lIns="91440" tIns="45720" rIns="91440" bIns="45720" rtlCol="0" anchor="t">
            <a:noAutofit/>
          </a:bodyPr>
          <a:lstStyle/>
          <a:p>
            <a:pPr algn="ctr"/>
            <a:r>
              <a:rPr lang="nl-BE" sz="2400" b="1" dirty="0">
                <a:solidFill>
                  <a:schemeClr val="accent2"/>
                </a:solidFill>
                <a:latin typeface="Calibri" panose="020F0502020204030204" pitchFamily="34" charset="0"/>
              </a:rPr>
              <a:t>Benefits</a:t>
            </a:r>
          </a:p>
        </p:txBody>
      </p:sp>
      <p:sp>
        <p:nvSpPr>
          <p:cNvPr id="13" name="Tekstvak 12">
            <a:extLst>
              <a:ext uri="{FF2B5EF4-FFF2-40B4-BE49-F238E27FC236}">
                <a16:creationId xmlns:a16="http://schemas.microsoft.com/office/drawing/2014/main" id="{46D30C82-3E9A-8F4A-BA6C-AF00B6E7409E}"/>
              </a:ext>
            </a:extLst>
          </p:cNvPr>
          <p:cNvSpPr txBox="1"/>
          <p:nvPr/>
        </p:nvSpPr>
        <p:spPr>
          <a:xfrm>
            <a:off x="3490773" y="2748161"/>
            <a:ext cx="1606610" cy="401652"/>
          </a:xfrm>
          <a:prstGeom prst="rect">
            <a:avLst/>
          </a:prstGeom>
        </p:spPr>
        <p:txBody>
          <a:bodyPr vert="horz" wrap="none" lIns="91440" tIns="45720" rIns="91440" bIns="45720" rtlCol="0" anchor="t">
            <a:noAutofit/>
          </a:bodyPr>
          <a:lstStyle/>
          <a:p>
            <a:pPr algn="ctr"/>
            <a:r>
              <a:rPr lang="nl-BE" sz="2400" b="1" dirty="0">
                <a:solidFill>
                  <a:schemeClr val="accent4"/>
                </a:solidFill>
                <a:latin typeface="Calibri" panose="020F0502020204030204" pitchFamily="34" charset="0"/>
              </a:rPr>
              <a:t>Challenges</a:t>
            </a:r>
          </a:p>
        </p:txBody>
      </p:sp>
      <p:grpSp>
        <p:nvGrpSpPr>
          <p:cNvPr id="32" name="Groep 31">
            <a:extLst>
              <a:ext uri="{FF2B5EF4-FFF2-40B4-BE49-F238E27FC236}">
                <a16:creationId xmlns:a16="http://schemas.microsoft.com/office/drawing/2014/main" id="{05308DE0-82BD-0C44-B0C3-9A6CCD400EDE}"/>
              </a:ext>
            </a:extLst>
          </p:cNvPr>
          <p:cNvGrpSpPr/>
          <p:nvPr/>
        </p:nvGrpSpPr>
        <p:grpSpPr>
          <a:xfrm>
            <a:off x="5636586" y="1797446"/>
            <a:ext cx="2185295" cy="911847"/>
            <a:chOff x="4165475" y="1260535"/>
            <a:chExt cx="2827963" cy="624852"/>
          </a:xfrm>
          <a:solidFill>
            <a:schemeClr val="accent2"/>
          </a:solidFill>
        </p:grpSpPr>
        <p:sp>
          <p:nvSpPr>
            <p:cNvPr id="42" name="Afgeronde rechthoek 41">
              <a:extLst>
                <a:ext uri="{FF2B5EF4-FFF2-40B4-BE49-F238E27FC236}">
                  <a16:creationId xmlns:a16="http://schemas.microsoft.com/office/drawing/2014/main" id="{B611D3F8-7609-4744-A2EF-CE8368D477F4}"/>
                </a:ext>
              </a:extLst>
            </p:cNvPr>
            <p:cNvSpPr/>
            <p:nvPr/>
          </p:nvSpPr>
          <p:spPr>
            <a:xfrm>
              <a:off x="4165475" y="1260535"/>
              <a:ext cx="2827963" cy="624852"/>
            </a:xfrm>
            <a:prstGeom prst="roundRect">
              <a:avLst>
                <a:gd name="adj" fmla="val 10000"/>
              </a:avLst>
            </a:prstGeom>
            <a:grp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a:lstStyle/>
            <a:p>
              <a:endParaRPr lang="en-IE"/>
            </a:p>
          </p:txBody>
        </p:sp>
        <p:sp>
          <p:nvSpPr>
            <p:cNvPr id="43" name="Afgeronde rechthoek 4">
              <a:extLst>
                <a:ext uri="{FF2B5EF4-FFF2-40B4-BE49-F238E27FC236}">
                  <a16:creationId xmlns:a16="http://schemas.microsoft.com/office/drawing/2014/main" id="{DB11A639-2DD6-F24E-9285-E2152CC4572F}"/>
                </a:ext>
              </a:extLst>
            </p:cNvPr>
            <p:cNvSpPr txBox="1"/>
            <p:nvPr/>
          </p:nvSpPr>
          <p:spPr>
            <a:xfrm>
              <a:off x="4183777" y="1278836"/>
              <a:ext cx="2791361" cy="588250"/>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pl-PL" sz="1600" kern="1200" dirty="0">
                  <a:latin typeface="Calibri" panose="020F0502020204030204" pitchFamily="34" charset="0"/>
                </a:rPr>
                <a:t>E</a:t>
              </a:r>
              <a:r>
                <a:rPr lang="en-GB" sz="1600" kern="1200" dirty="0" err="1">
                  <a:latin typeface="Calibri" panose="020F0502020204030204" pitchFamily="34" charset="0"/>
                </a:rPr>
                <a:t>ase</a:t>
              </a:r>
              <a:r>
                <a:rPr lang="en-GB" sz="1600" kern="1200" dirty="0">
                  <a:latin typeface="Calibri" panose="020F0502020204030204" pitchFamily="34" charset="0"/>
                </a:rPr>
                <a:t> of manufacture and installation</a:t>
              </a:r>
            </a:p>
          </p:txBody>
        </p:sp>
      </p:grpSp>
      <p:grpSp>
        <p:nvGrpSpPr>
          <p:cNvPr id="33" name="Groep 32">
            <a:extLst>
              <a:ext uri="{FF2B5EF4-FFF2-40B4-BE49-F238E27FC236}">
                <a16:creationId xmlns:a16="http://schemas.microsoft.com/office/drawing/2014/main" id="{045B8058-C8F1-7145-86F8-C815D20F4446}"/>
              </a:ext>
            </a:extLst>
          </p:cNvPr>
          <p:cNvGrpSpPr/>
          <p:nvPr/>
        </p:nvGrpSpPr>
        <p:grpSpPr>
          <a:xfrm>
            <a:off x="5636586" y="2893152"/>
            <a:ext cx="2185295" cy="911847"/>
            <a:chOff x="4165475" y="1981518"/>
            <a:chExt cx="2827963" cy="624852"/>
          </a:xfrm>
          <a:solidFill>
            <a:schemeClr val="accent2"/>
          </a:solidFill>
        </p:grpSpPr>
        <p:sp>
          <p:nvSpPr>
            <p:cNvPr id="40" name="Afgeronde rechthoek 39">
              <a:extLst>
                <a:ext uri="{FF2B5EF4-FFF2-40B4-BE49-F238E27FC236}">
                  <a16:creationId xmlns:a16="http://schemas.microsoft.com/office/drawing/2014/main" id="{30748913-54EF-6542-8493-5C5B014BE7BC}"/>
                </a:ext>
              </a:extLst>
            </p:cNvPr>
            <p:cNvSpPr/>
            <p:nvPr/>
          </p:nvSpPr>
          <p:spPr>
            <a:xfrm>
              <a:off x="4165475" y="1981518"/>
              <a:ext cx="2827963" cy="624852"/>
            </a:xfrm>
            <a:prstGeom prst="roundRect">
              <a:avLst>
                <a:gd name="adj" fmla="val 10000"/>
              </a:avLst>
            </a:prstGeom>
            <a:grp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a:lstStyle/>
            <a:p>
              <a:endParaRPr lang="en-IE"/>
            </a:p>
          </p:txBody>
        </p:sp>
        <p:sp>
          <p:nvSpPr>
            <p:cNvPr id="41" name="Afgeronde rechthoek 6">
              <a:extLst>
                <a:ext uri="{FF2B5EF4-FFF2-40B4-BE49-F238E27FC236}">
                  <a16:creationId xmlns:a16="http://schemas.microsoft.com/office/drawing/2014/main" id="{99E9EB8C-E880-E54C-BA7E-1727C6C98AE3}"/>
                </a:ext>
              </a:extLst>
            </p:cNvPr>
            <p:cNvSpPr txBox="1"/>
            <p:nvPr/>
          </p:nvSpPr>
          <p:spPr>
            <a:xfrm>
              <a:off x="4183777" y="1999819"/>
              <a:ext cx="2791361" cy="588250"/>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pl-PL" sz="1600" b="0" i="0" kern="1200" dirty="0">
                  <a:latin typeface="Calibri" panose="020F0502020204030204" pitchFamily="34" charset="0"/>
                </a:rPr>
                <a:t>P</a:t>
              </a:r>
              <a:r>
                <a:rPr lang="en-GB" sz="1600" b="0" i="0" kern="1200" dirty="0" err="1">
                  <a:latin typeface="Calibri" panose="020F0502020204030204" pitchFamily="34" charset="0"/>
                </a:rPr>
                <a:t>otentially</a:t>
              </a:r>
              <a:r>
                <a:rPr lang="en-GB" sz="1600" b="0" i="0" kern="1200" dirty="0">
                  <a:latin typeface="Calibri" panose="020F0502020204030204" pitchFamily="34" charset="0"/>
                </a:rPr>
                <a:t> low environmental impact</a:t>
              </a:r>
              <a:endParaRPr lang="en-GB" sz="1600" kern="1200" dirty="0">
                <a:latin typeface="Calibri" panose="020F0502020204030204" pitchFamily="34" charset="0"/>
              </a:endParaRPr>
            </a:p>
          </p:txBody>
        </p:sp>
      </p:grpSp>
      <p:grpSp>
        <p:nvGrpSpPr>
          <p:cNvPr id="34" name="Groep 33">
            <a:extLst>
              <a:ext uri="{FF2B5EF4-FFF2-40B4-BE49-F238E27FC236}">
                <a16:creationId xmlns:a16="http://schemas.microsoft.com/office/drawing/2014/main" id="{4CBF13BA-C428-3D42-A57B-DF8CFFBFC07A}"/>
              </a:ext>
            </a:extLst>
          </p:cNvPr>
          <p:cNvGrpSpPr/>
          <p:nvPr/>
        </p:nvGrpSpPr>
        <p:grpSpPr>
          <a:xfrm>
            <a:off x="5636586" y="3988858"/>
            <a:ext cx="2185295" cy="644108"/>
            <a:chOff x="4165475" y="2702501"/>
            <a:chExt cx="2827963" cy="624852"/>
          </a:xfrm>
          <a:solidFill>
            <a:schemeClr val="accent2"/>
          </a:solidFill>
        </p:grpSpPr>
        <p:sp>
          <p:nvSpPr>
            <p:cNvPr id="38" name="Afgeronde rechthoek 37">
              <a:extLst>
                <a:ext uri="{FF2B5EF4-FFF2-40B4-BE49-F238E27FC236}">
                  <a16:creationId xmlns:a16="http://schemas.microsoft.com/office/drawing/2014/main" id="{A29EBC5A-5E3B-974D-AE85-0A9125233986}"/>
                </a:ext>
              </a:extLst>
            </p:cNvPr>
            <p:cNvSpPr/>
            <p:nvPr/>
          </p:nvSpPr>
          <p:spPr>
            <a:xfrm>
              <a:off x="4165475" y="2702501"/>
              <a:ext cx="2827963" cy="624852"/>
            </a:xfrm>
            <a:prstGeom prst="roundRect">
              <a:avLst>
                <a:gd name="adj" fmla="val 10000"/>
              </a:avLst>
            </a:prstGeom>
            <a:grp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n-IE"/>
            </a:p>
          </p:txBody>
        </p:sp>
        <p:sp>
          <p:nvSpPr>
            <p:cNvPr id="39" name="Afgeronde rechthoek 8">
              <a:extLst>
                <a:ext uri="{FF2B5EF4-FFF2-40B4-BE49-F238E27FC236}">
                  <a16:creationId xmlns:a16="http://schemas.microsoft.com/office/drawing/2014/main" id="{ED0203A4-7B28-B642-B622-6C8EE97859EF}"/>
                </a:ext>
              </a:extLst>
            </p:cNvPr>
            <p:cNvSpPr txBox="1"/>
            <p:nvPr/>
          </p:nvSpPr>
          <p:spPr>
            <a:xfrm>
              <a:off x="4183777" y="2720802"/>
              <a:ext cx="2791361" cy="588250"/>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pl-PL" sz="1600" b="0" i="0" kern="1200" dirty="0">
                  <a:latin typeface="Calibri" panose="020F0502020204030204" pitchFamily="34" charset="0"/>
                </a:rPr>
                <a:t>L</a:t>
              </a:r>
              <a:r>
                <a:rPr lang="en-GB" sz="1600" b="0" i="0" kern="1200" dirty="0" err="1">
                  <a:latin typeface="Calibri" panose="020F0502020204030204" pitchFamily="34" charset="0"/>
                </a:rPr>
                <a:t>arger</a:t>
              </a:r>
              <a:r>
                <a:rPr lang="en-GB" sz="1600" b="0" i="0" kern="1200" dirty="0">
                  <a:latin typeface="Calibri" panose="020F0502020204030204" pitchFamily="34" charset="0"/>
                </a:rPr>
                <a:t> and deeper offshore areas</a:t>
              </a:r>
              <a:endParaRPr lang="en-GB" sz="1600" kern="1200" dirty="0">
                <a:latin typeface="Calibri" panose="020F0502020204030204" pitchFamily="34" charset="0"/>
              </a:endParaRPr>
            </a:p>
          </p:txBody>
        </p:sp>
      </p:grpSp>
      <p:grpSp>
        <p:nvGrpSpPr>
          <p:cNvPr id="35" name="Groep 34">
            <a:extLst>
              <a:ext uri="{FF2B5EF4-FFF2-40B4-BE49-F238E27FC236}">
                <a16:creationId xmlns:a16="http://schemas.microsoft.com/office/drawing/2014/main" id="{E2FB14BB-3572-8544-9A60-892D3608C4DF}"/>
              </a:ext>
            </a:extLst>
          </p:cNvPr>
          <p:cNvGrpSpPr/>
          <p:nvPr/>
        </p:nvGrpSpPr>
        <p:grpSpPr>
          <a:xfrm>
            <a:off x="5631311" y="4816826"/>
            <a:ext cx="2185295" cy="644108"/>
            <a:chOff x="4165475" y="3423484"/>
            <a:chExt cx="2827963" cy="624852"/>
          </a:xfrm>
          <a:solidFill>
            <a:schemeClr val="accent2"/>
          </a:solidFill>
        </p:grpSpPr>
        <p:sp>
          <p:nvSpPr>
            <p:cNvPr id="36" name="Afgeronde rechthoek 35">
              <a:extLst>
                <a:ext uri="{FF2B5EF4-FFF2-40B4-BE49-F238E27FC236}">
                  <a16:creationId xmlns:a16="http://schemas.microsoft.com/office/drawing/2014/main" id="{7D522BBF-9E29-E74C-BCEC-67DB7013B1C6}"/>
                </a:ext>
              </a:extLst>
            </p:cNvPr>
            <p:cNvSpPr/>
            <p:nvPr/>
          </p:nvSpPr>
          <p:spPr>
            <a:xfrm>
              <a:off x="4165475" y="3423484"/>
              <a:ext cx="2827963" cy="624852"/>
            </a:xfrm>
            <a:prstGeom prst="roundRect">
              <a:avLst>
                <a:gd name="adj" fmla="val 10000"/>
              </a:avLst>
            </a:prstGeom>
            <a:grp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endParaRPr lang="en-IE"/>
            </a:p>
          </p:txBody>
        </p:sp>
        <p:sp>
          <p:nvSpPr>
            <p:cNvPr id="37" name="Afgeronde rechthoek 10">
              <a:extLst>
                <a:ext uri="{FF2B5EF4-FFF2-40B4-BE49-F238E27FC236}">
                  <a16:creationId xmlns:a16="http://schemas.microsoft.com/office/drawing/2014/main" id="{5DEAA855-ADE2-1046-9B68-E72EE5C4FBA2}"/>
                </a:ext>
              </a:extLst>
            </p:cNvPr>
            <p:cNvSpPr txBox="1"/>
            <p:nvPr/>
          </p:nvSpPr>
          <p:spPr>
            <a:xfrm>
              <a:off x="4183777" y="3441785"/>
              <a:ext cx="2791361" cy="588250"/>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pl-PL" sz="1600" b="0" i="0" kern="1200" dirty="0">
                  <a:latin typeface="Calibri" panose="020F0502020204030204" pitchFamily="34" charset="0"/>
                </a:rPr>
                <a:t>H</a:t>
              </a:r>
              <a:r>
                <a:rPr lang="en-GB" sz="1600" b="0" i="0" kern="1200" dirty="0" err="1">
                  <a:latin typeface="Calibri" panose="020F0502020204030204" pitchFamily="34" charset="0"/>
                </a:rPr>
                <a:t>igher</a:t>
              </a:r>
              <a:r>
                <a:rPr lang="en-GB" sz="1600" b="0" i="0" kern="1200" dirty="0">
                  <a:latin typeface="Calibri" panose="020F0502020204030204" pitchFamily="34" charset="0"/>
                </a:rPr>
                <a:t> wind potential</a:t>
              </a:r>
              <a:endParaRPr lang="en-GB" sz="1600" kern="1200" dirty="0">
                <a:latin typeface="Calibri" panose="020F0502020204030204" pitchFamily="34" charset="0"/>
              </a:endParaRPr>
            </a:p>
          </p:txBody>
        </p:sp>
      </p:grpSp>
      <p:grpSp>
        <p:nvGrpSpPr>
          <p:cNvPr id="44" name="Groep 43">
            <a:extLst>
              <a:ext uri="{FF2B5EF4-FFF2-40B4-BE49-F238E27FC236}">
                <a16:creationId xmlns:a16="http://schemas.microsoft.com/office/drawing/2014/main" id="{DE506226-8A45-7642-8885-15DF4A7B0252}"/>
              </a:ext>
            </a:extLst>
          </p:cNvPr>
          <p:cNvGrpSpPr/>
          <p:nvPr/>
        </p:nvGrpSpPr>
        <p:grpSpPr>
          <a:xfrm>
            <a:off x="622300" y="1824153"/>
            <a:ext cx="2336270" cy="769052"/>
            <a:chOff x="365399" y="1242403"/>
            <a:chExt cx="2827963" cy="842665"/>
          </a:xfrm>
          <a:solidFill>
            <a:schemeClr val="accent4"/>
          </a:solidFill>
        </p:grpSpPr>
        <p:sp>
          <p:nvSpPr>
            <p:cNvPr id="51" name="Afgeronde rechthoek 50">
              <a:extLst>
                <a:ext uri="{FF2B5EF4-FFF2-40B4-BE49-F238E27FC236}">
                  <a16:creationId xmlns:a16="http://schemas.microsoft.com/office/drawing/2014/main" id="{19EB7040-0556-E041-A6AF-C322421F5C35}"/>
                </a:ext>
              </a:extLst>
            </p:cNvPr>
            <p:cNvSpPr/>
            <p:nvPr/>
          </p:nvSpPr>
          <p:spPr>
            <a:xfrm>
              <a:off x="365399" y="1242403"/>
              <a:ext cx="2827963" cy="842665"/>
            </a:xfrm>
            <a:prstGeom prst="roundRect">
              <a:avLst>
                <a:gd name="adj" fmla="val 10000"/>
              </a:avLst>
            </a:prstGeom>
            <a:grp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n-IE"/>
            </a:p>
          </p:txBody>
        </p:sp>
        <p:sp>
          <p:nvSpPr>
            <p:cNvPr id="52" name="Afgeronde rechthoek 4">
              <a:extLst>
                <a:ext uri="{FF2B5EF4-FFF2-40B4-BE49-F238E27FC236}">
                  <a16:creationId xmlns:a16="http://schemas.microsoft.com/office/drawing/2014/main" id="{9601A433-8B36-9640-BEC0-00C09D453D5A}"/>
                </a:ext>
              </a:extLst>
            </p:cNvPr>
            <p:cNvSpPr txBox="1"/>
            <p:nvPr/>
          </p:nvSpPr>
          <p:spPr>
            <a:xfrm>
              <a:off x="390080" y="1267084"/>
              <a:ext cx="2778601" cy="793303"/>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pl-PL" sz="1800" kern="1200" dirty="0" err="1">
                  <a:latin typeface="Calibri" panose="020F0502020204030204" pitchFamily="34" charset="0"/>
                </a:rPr>
                <a:t>Higher</a:t>
              </a:r>
              <a:r>
                <a:rPr lang="pl-PL" sz="1800" kern="1200" dirty="0">
                  <a:latin typeface="Calibri" panose="020F0502020204030204" pitchFamily="34" charset="0"/>
                </a:rPr>
                <a:t> </a:t>
              </a:r>
              <a:r>
                <a:rPr lang="pl-PL" sz="1800" kern="1200" dirty="0" err="1">
                  <a:latin typeface="Calibri" panose="020F0502020204030204" pitchFamily="34" charset="0"/>
                </a:rPr>
                <a:t>costs</a:t>
              </a:r>
              <a:endParaRPr lang="en-GB" sz="1800" kern="1200" dirty="0">
                <a:latin typeface="Calibri" panose="020F0502020204030204" pitchFamily="34" charset="0"/>
              </a:endParaRPr>
            </a:p>
          </p:txBody>
        </p:sp>
      </p:grpSp>
      <p:grpSp>
        <p:nvGrpSpPr>
          <p:cNvPr id="45" name="Groep 44">
            <a:extLst>
              <a:ext uri="{FF2B5EF4-FFF2-40B4-BE49-F238E27FC236}">
                <a16:creationId xmlns:a16="http://schemas.microsoft.com/office/drawing/2014/main" id="{BFE46A55-4D6D-AA47-922A-F462FBEDCFD5}"/>
              </a:ext>
            </a:extLst>
          </p:cNvPr>
          <p:cNvGrpSpPr/>
          <p:nvPr/>
        </p:nvGrpSpPr>
        <p:grpSpPr>
          <a:xfrm>
            <a:off x="622300" y="2796459"/>
            <a:ext cx="2336270" cy="769052"/>
            <a:chOff x="365399" y="2214709"/>
            <a:chExt cx="2827963" cy="842665"/>
          </a:xfrm>
          <a:solidFill>
            <a:schemeClr val="accent4"/>
          </a:solidFill>
        </p:grpSpPr>
        <p:sp>
          <p:nvSpPr>
            <p:cNvPr id="49" name="Afgeronde rechthoek 48">
              <a:extLst>
                <a:ext uri="{FF2B5EF4-FFF2-40B4-BE49-F238E27FC236}">
                  <a16:creationId xmlns:a16="http://schemas.microsoft.com/office/drawing/2014/main" id="{F9F2035A-311B-E544-9D47-8C51D7E922C8}"/>
                </a:ext>
              </a:extLst>
            </p:cNvPr>
            <p:cNvSpPr/>
            <p:nvPr/>
          </p:nvSpPr>
          <p:spPr>
            <a:xfrm>
              <a:off x="365399" y="2214709"/>
              <a:ext cx="2827963" cy="842665"/>
            </a:xfrm>
            <a:prstGeom prst="roundRect">
              <a:avLst>
                <a:gd name="adj" fmla="val 10000"/>
              </a:avLst>
            </a:prstGeom>
            <a:grp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endParaRPr lang="en-IE"/>
            </a:p>
          </p:txBody>
        </p:sp>
        <p:sp>
          <p:nvSpPr>
            <p:cNvPr id="50" name="Afgeronde rechthoek 6">
              <a:extLst>
                <a:ext uri="{FF2B5EF4-FFF2-40B4-BE49-F238E27FC236}">
                  <a16:creationId xmlns:a16="http://schemas.microsoft.com/office/drawing/2014/main" id="{2F5DB12D-42E6-8B46-AADA-97A0E02B4B2E}"/>
                </a:ext>
              </a:extLst>
            </p:cNvPr>
            <p:cNvSpPr txBox="1"/>
            <p:nvPr/>
          </p:nvSpPr>
          <p:spPr>
            <a:xfrm>
              <a:off x="390080" y="2239390"/>
              <a:ext cx="2778601" cy="793303"/>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pl-PL" sz="1800" kern="1200" dirty="0">
                  <a:latin typeface="Calibri" panose="020F0502020204030204" pitchFamily="34" charset="0"/>
                </a:rPr>
                <a:t>Technology</a:t>
              </a:r>
              <a:endParaRPr lang="en-GB" sz="1800" kern="1200" dirty="0">
                <a:latin typeface="Calibri" panose="020F0502020204030204" pitchFamily="34" charset="0"/>
              </a:endParaRPr>
            </a:p>
          </p:txBody>
        </p:sp>
      </p:grpSp>
      <p:grpSp>
        <p:nvGrpSpPr>
          <p:cNvPr id="46" name="Groep 45">
            <a:extLst>
              <a:ext uri="{FF2B5EF4-FFF2-40B4-BE49-F238E27FC236}">
                <a16:creationId xmlns:a16="http://schemas.microsoft.com/office/drawing/2014/main" id="{E5F756B5-2FDF-CA4A-8B40-962B377B9848}"/>
              </a:ext>
            </a:extLst>
          </p:cNvPr>
          <p:cNvGrpSpPr/>
          <p:nvPr/>
        </p:nvGrpSpPr>
        <p:grpSpPr>
          <a:xfrm>
            <a:off x="622300" y="3768765"/>
            <a:ext cx="2336270" cy="769052"/>
            <a:chOff x="365399" y="3187015"/>
            <a:chExt cx="2827963" cy="842665"/>
          </a:xfrm>
          <a:solidFill>
            <a:schemeClr val="accent4"/>
          </a:solidFill>
        </p:grpSpPr>
        <p:sp>
          <p:nvSpPr>
            <p:cNvPr id="47" name="Afgeronde rechthoek 46">
              <a:extLst>
                <a:ext uri="{FF2B5EF4-FFF2-40B4-BE49-F238E27FC236}">
                  <a16:creationId xmlns:a16="http://schemas.microsoft.com/office/drawing/2014/main" id="{4857D883-582D-C64D-90A8-998596B55923}"/>
                </a:ext>
              </a:extLst>
            </p:cNvPr>
            <p:cNvSpPr/>
            <p:nvPr/>
          </p:nvSpPr>
          <p:spPr>
            <a:xfrm>
              <a:off x="365399" y="3187015"/>
              <a:ext cx="2827963" cy="842665"/>
            </a:xfrm>
            <a:prstGeom prst="roundRect">
              <a:avLst>
                <a:gd name="adj" fmla="val 10000"/>
              </a:avLst>
            </a:prstGeom>
            <a:grpFill/>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a:lstStyle/>
            <a:p>
              <a:endParaRPr lang="en-IE"/>
            </a:p>
          </p:txBody>
        </p:sp>
        <p:sp>
          <p:nvSpPr>
            <p:cNvPr id="48" name="Afgeronde rechthoek 8">
              <a:extLst>
                <a:ext uri="{FF2B5EF4-FFF2-40B4-BE49-F238E27FC236}">
                  <a16:creationId xmlns:a16="http://schemas.microsoft.com/office/drawing/2014/main" id="{F6E53520-88EF-584B-9558-557C7088121B}"/>
                </a:ext>
              </a:extLst>
            </p:cNvPr>
            <p:cNvSpPr txBox="1"/>
            <p:nvPr/>
          </p:nvSpPr>
          <p:spPr>
            <a:xfrm>
              <a:off x="390080" y="3211696"/>
              <a:ext cx="2778601" cy="793303"/>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pl-PL" sz="1800" kern="1200" dirty="0" err="1">
                  <a:latin typeface="Calibri" panose="020F0502020204030204" pitchFamily="34" charset="0"/>
                </a:rPr>
                <a:t>Supplies</a:t>
              </a:r>
              <a:endParaRPr lang="en-GB" sz="1800" kern="1200" dirty="0">
                <a:latin typeface="Calibri" panose="020F0502020204030204" pitchFamily="34" charset="0"/>
              </a:endParaRPr>
            </a:p>
          </p:txBody>
        </p:sp>
      </p:grpSp>
      <p:sp>
        <p:nvSpPr>
          <p:cNvPr id="3" name="pole tekstowe 6">
            <a:extLst>
              <a:ext uri="{FF2B5EF4-FFF2-40B4-BE49-F238E27FC236}">
                <a16:creationId xmlns:a16="http://schemas.microsoft.com/office/drawing/2014/main" id="{8A56F8C1-B8F0-4A78-E565-05E0D20BEF59}"/>
              </a:ext>
            </a:extLst>
          </p:cNvPr>
          <p:cNvSpPr txBox="1"/>
          <p:nvPr/>
        </p:nvSpPr>
        <p:spPr>
          <a:xfrm>
            <a:off x="4704499" y="6211146"/>
            <a:ext cx="6352982" cy="430887"/>
          </a:xfrm>
          <a:prstGeom prst="rect">
            <a:avLst/>
          </a:prstGeom>
          <a:noFill/>
        </p:spPr>
        <p:txBody>
          <a:bodyPr wrap="square" rtlCol="0">
            <a:spAutoFit/>
          </a:bodyPr>
          <a:lstStyle/>
          <a:p>
            <a:r>
              <a:rPr lang="pl-PL" sz="1100" i="1" dirty="0"/>
              <a:t>Source: WindEurope, 2021,  https://windeurope.org/newsroom/news/big-scale-floating-wind-is-kicking-off-in-france/</a:t>
            </a:r>
            <a:endParaRPr lang="en-GB" sz="1100" i="1" dirty="0"/>
          </a:p>
        </p:txBody>
      </p:sp>
    </p:spTree>
    <p:extLst>
      <p:ext uri="{BB962C8B-B14F-4D97-AF65-F5344CB8AC3E}">
        <p14:creationId xmlns:p14="http://schemas.microsoft.com/office/powerpoint/2010/main" val="15000731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3F3179-C08D-0544-A554-532530F3D792}"/>
              </a:ext>
            </a:extLst>
          </p:cNvPr>
          <p:cNvSpPr>
            <a:spLocks noGrp="1"/>
          </p:cNvSpPr>
          <p:nvPr>
            <p:ph type="title"/>
          </p:nvPr>
        </p:nvSpPr>
        <p:spPr>
          <a:xfrm>
            <a:off x="623888" y="765175"/>
            <a:ext cx="10945812" cy="721793"/>
          </a:xfrm>
        </p:spPr>
        <p:txBody>
          <a:bodyPr/>
          <a:lstStyle/>
          <a:p>
            <a:r>
              <a:rPr lang="nl-BE" dirty="0"/>
              <a:t>How much energy can we get?</a:t>
            </a:r>
          </a:p>
        </p:txBody>
      </p:sp>
      <p:sp>
        <p:nvSpPr>
          <p:cNvPr id="3" name="Tijdelijke aanduiding voor inhoud 2">
            <a:extLst>
              <a:ext uri="{FF2B5EF4-FFF2-40B4-BE49-F238E27FC236}">
                <a16:creationId xmlns:a16="http://schemas.microsoft.com/office/drawing/2014/main" id="{91220A58-07FC-C847-B10D-1400A7C92552}"/>
              </a:ext>
            </a:extLst>
          </p:cNvPr>
          <p:cNvSpPr>
            <a:spLocks noGrp="1"/>
          </p:cNvSpPr>
          <p:nvPr>
            <p:ph idx="1"/>
          </p:nvPr>
        </p:nvSpPr>
        <p:spPr>
          <a:xfrm>
            <a:off x="623888" y="5239959"/>
            <a:ext cx="10945812" cy="937003"/>
          </a:xfrm>
        </p:spPr>
        <p:txBody>
          <a:bodyPr>
            <a:normAutofit/>
          </a:bodyPr>
          <a:lstStyle/>
          <a:p>
            <a:pPr marL="0" indent="0">
              <a:buNone/>
            </a:pPr>
            <a:r>
              <a:rPr lang="pl-PL" sz="2000" dirty="0" err="1"/>
              <a:t>Producing</a:t>
            </a:r>
            <a:r>
              <a:rPr lang="pl-PL" sz="2000" dirty="0"/>
              <a:t> </a:t>
            </a:r>
            <a:r>
              <a:rPr lang="pl-PL" sz="2000" dirty="0" err="1"/>
              <a:t>energy</a:t>
            </a:r>
            <a:r>
              <a:rPr lang="pl-PL" sz="2000" dirty="0"/>
              <a:t> by </a:t>
            </a:r>
            <a:r>
              <a:rPr lang="pl-PL" sz="2000" dirty="0" err="1"/>
              <a:t>only</a:t>
            </a:r>
            <a:r>
              <a:rPr lang="pl-PL" sz="2000" dirty="0"/>
              <a:t> one 12 MW </a:t>
            </a:r>
            <a:r>
              <a:rPr lang="pl-PL" sz="2000" dirty="0" err="1"/>
              <a:t>offshore</a:t>
            </a:r>
            <a:r>
              <a:rPr lang="pl-PL" sz="2000" dirty="0"/>
              <a:t> wind </a:t>
            </a:r>
            <a:r>
              <a:rPr lang="pl-PL" sz="2000" dirty="0" err="1"/>
              <a:t>turbine</a:t>
            </a:r>
            <a:r>
              <a:rPr lang="pl-PL" sz="2000" dirty="0"/>
              <a:t> </a:t>
            </a:r>
            <a:r>
              <a:rPr lang="pl-PL" sz="2000" dirty="0" err="1"/>
              <a:t>can</a:t>
            </a:r>
            <a:r>
              <a:rPr lang="pl-PL" sz="2000" dirty="0"/>
              <a:t> </a:t>
            </a:r>
            <a:r>
              <a:rPr lang="en-GB" sz="2000" dirty="0"/>
              <a:t>save up to 42,000 metric tons of CO</a:t>
            </a:r>
            <a:r>
              <a:rPr lang="en-GB" sz="2000" baseline="-25000" dirty="0"/>
              <a:t>2</a:t>
            </a:r>
            <a:r>
              <a:rPr lang="en-GB" sz="2000" dirty="0"/>
              <a:t>, which is the equivalent of the emissions generated by 9,000 vehicles in one year</a:t>
            </a:r>
            <a:r>
              <a:rPr lang="pl-PL" sz="2000" dirty="0"/>
              <a:t>!</a:t>
            </a:r>
            <a:endParaRPr lang="en-GB" sz="2000" dirty="0"/>
          </a:p>
        </p:txBody>
      </p:sp>
      <p:sp>
        <p:nvSpPr>
          <p:cNvPr id="4" name="Tijdelijke aanduiding voor dianummer 3">
            <a:extLst>
              <a:ext uri="{FF2B5EF4-FFF2-40B4-BE49-F238E27FC236}">
                <a16:creationId xmlns:a16="http://schemas.microsoft.com/office/drawing/2014/main" id="{2619CA75-AF2F-2045-8D3B-97DDC4EB817A}"/>
              </a:ext>
            </a:extLst>
          </p:cNvPr>
          <p:cNvSpPr>
            <a:spLocks noGrp="1"/>
          </p:cNvSpPr>
          <p:nvPr>
            <p:ph type="sldNum" sz="quarter" idx="12"/>
          </p:nvPr>
        </p:nvSpPr>
        <p:spPr/>
        <p:txBody>
          <a:bodyPr/>
          <a:lstStyle/>
          <a:p>
            <a:fld id="{CF488F89-73A3-46FB-ADB7-059E9D8EA4C9}" type="slidenum">
              <a:rPr lang="pl-PL" smtClean="0"/>
              <a:t>12</a:t>
            </a:fld>
            <a:endParaRPr lang="pl-PL"/>
          </a:p>
        </p:txBody>
      </p:sp>
      <p:sp>
        <p:nvSpPr>
          <p:cNvPr id="7" name="Tijdelijke aanduiding voor tekst 15">
            <a:extLst>
              <a:ext uri="{FF2B5EF4-FFF2-40B4-BE49-F238E27FC236}">
                <a16:creationId xmlns:a16="http://schemas.microsoft.com/office/drawing/2014/main" id="{77D86656-71D5-AD42-84FB-12D39959DD60}"/>
              </a:ext>
            </a:extLst>
          </p:cNvPr>
          <p:cNvSpPr txBox="1">
            <a:spLocks/>
          </p:cNvSpPr>
          <p:nvPr/>
        </p:nvSpPr>
        <p:spPr>
          <a:xfrm>
            <a:off x="622300" y="144415"/>
            <a:ext cx="1366920" cy="304732"/>
          </a:xfrm>
          <a:prstGeom prst="rect">
            <a:avLst/>
          </a:prstGeom>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b="1" i="0" kern="1200">
                <a:solidFill>
                  <a:schemeClr val="bg1"/>
                </a:solidFill>
                <a:latin typeface="Montserrat SemiBold"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BE" dirty="0">
                <a:latin typeface="Calibri" panose="020F0502020204030204" pitchFamily="34" charset="0"/>
              </a:rPr>
              <a:t>Lesson 2</a:t>
            </a:r>
          </a:p>
        </p:txBody>
      </p:sp>
      <p:sp>
        <p:nvSpPr>
          <p:cNvPr id="8" name="Tijdelijke aanduiding voor tekst 9">
            <a:extLst>
              <a:ext uri="{FF2B5EF4-FFF2-40B4-BE49-F238E27FC236}">
                <a16:creationId xmlns:a16="http://schemas.microsoft.com/office/drawing/2014/main" id="{29DE27BA-21D2-FC4C-BCB5-0065985B526C}"/>
              </a:ext>
            </a:extLst>
          </p:cNvPr>
          <p:cNvSpPr txBox="1">
            <a:spLocks/>
          </p:cNvSpPr>
          <p:nvPr/>
        </p:nvSpPr>
        <p:spPr>
          <a:xfrm>
            <a:off x="2243744" y="144415"/>
            <a:ext cx="9325956" cy="304732"/>
          </a:xfrm>
          <a:prstGeom prst="rect">
            <a:avLst/>
          </a:prstGeom>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b="0" i="0" kern="1200">
                <a:solidFill>
                  <a:schemeClr val="accent1"/>
                </a:solidFill>
                <a:latin typeface="Montserrat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Calibri" panose="020F0502020204030204" pitchFamily="34" charset="0"/>
              </a:rPr>
              <a:t>Wind energy</a:t>
            </a:r>
            <a:endParaRPr lang="nl-BE" dirty="0">
              <a:latin typeface="Calibri" panose="020F0502020204030204" pitchFamily="34" charset="0"/>
            </a:endParaRPr>
          </a:p>
        </p:txBody>
      </p:sp>
      <p:grpSp>
        <p:nvGrpSpPr>
          <p:cNvPr id="32" name="Groep 31">
            <a:extLst>
              <a:ext uri="{FF2B5EF4-FFF2-40B4-BE49-F238E27FC236}">
                <a16:creationId xmlns:a16="http://schemas.microsoft.com/office/drawing/2014/main" id="{A02CDCF6-8A59-E94A-89CE-094B292256A2}"/>
              </a:ext>
            </a:extLst>
          </p:cNvPr>
          <p:cNvGrpSpPr/>
          <p:nvPr/>
        </p:nvGrpSpPr>
        <p:grpSpPr>
          <a:xfrm>
            <a:off x="721078" y="1510392"/>
            <a:ext cx="10533241" cy="3572046"/>
            <a:chOff x="721078" y="1552727"/>
            <a:chExt cx="10533241" cy="3572046"/>
          </a:xfrm>
        </p:grpSpPr>
        <p:grpSp>
          <p:nvGrpSpPr>
            <p:cNvPr id="28" name="Groep 27">
              <a:extLst>
                <a:ext uri="{FF2B5EF4-FFF2-40B4-BE49-F238E27FC236}">
                  <a16:creationId xmlns:a16="http://schemas.microsoft.com/office/drawing/2014/main" id="{FD49F0E4-E58E-8D4C-A77A-E0ACDBC55997}"/>
                </a:ext>
              </a:extLst>
            </p:cNvPr>
            <p:cNvGrpSpPr/>
            <p:nvPr/>
          </p:nvGrpSpPr>
          <p:grpSpPr>
            <a:xfrm>
              <a:off x="4627386" y="2100531"/>
              <a:ext cx="2211818" cy="2676254"/>
              <a:chOff x="4455738" y="1749860"/>
              <a:chExt cx="2211818" cy="2676254"/>
            </a:xfrm>
          </p:grpSpPr>
          <p:sp>
            <p:nvSpPr>
              <p:cNvPr id="15" name="pole tekstowe 10">
                <a:extLst>
                  <a:ext uri="{FF2B5EF4-FFF2-40B4-BE49-F238E27FC236}">
                    <a16:creationId xmlns:a16="http://schemas.microsoft.com/office/drawing/2014/main" id="{89D8CB31-9DAD-7346-80CB-81F7D8CC2008}"/>
                  </a:ext>
                </a:extLst>
              </p:cNvPr>
              <p:cNvSpPr txBox="1"/>
              <p:nvPr/>
            </p:nvSpPr>
            <p:spPr>
              <a:xfrm>
                <a:off x="4458622" y="3887505"/>
                <a:ext cx="2208934" cy="538609"/>
              </a:xfrm>
              <a:prstGeom prst="rect">
                <a:avLst/>
              </a:prstGeom>
              <a:solidFill>
                <a:schemeClr val="accent1"/>
              </a:solidFill>
              <a:ln>
                <a:noFill/>
              </a:ln>
            </p:spPr>
            <p:txBody>
              <a:bodyPr wrap="square" rtlCol="0">
                <a:spAutoFit/>
              </a:bodyPr>
              <a:lstStyle/>
              <a:p>
                <a:pPr algn="ctr"/>
                <a:endParaRPr lang="pl-PL" sz="500" b="1" dirty="0">
                  <a:solidFill>
                    <a:schemeClr val="bg1"/>
                  </a:solidFill>
                  <a:latin typeface="Calibri" panose="020F0502020204030204" pitchFamily="34" charset="0"/>
                </a:endParaRPr>
              </a:p>
              <a:p>
                <a:pPr algn="ctr"/>
                <a:r>
                  <a:rPr lang="pl-PL" sz="2400" b="1" dirty="0">
                    <a:solidFill>
                      <a:schemeClr val="bg1"/>
                    </a:solidFill>
                    <a:latin typeface="Calibri" panose="020F0502020204030204" pitchFamily="34" charset="0"/>
                  </a:rPr>
                  <a:t>16,000</a:t>
                </a:r>
                <a:endParaRPr lang="en-GB" sz="2400" b="1" dirty="0">
                  <a:solidFill>
                    <a:schemeClr val="bg1"/>
                  </a:solidFill>
                  <a:latin typeface="Calibri" panose="020F0502020204030204" pitchFamily="34" charset="0"/>
                </a:endParaRPr>
              </a:p>
            </p:txBody>
          </p:sp>
          <p:sp>
            <p:nvSpPr>
              <p:cNvPr id="27" name="Ovaal 26">
                <a:extLst>
                  <a:ext uri="{FF2B5EF4-FFF2-40B4-BE49-F238E27FC236}">
                    <a16:creationId xmlns:a16="http://schemas.microsoft.com/office/drawing/2014/main" id="{F99D07FF-412C-B140-B6A8-EEBE652142ED}"/>
                  </a:ext>
                </a:extLst>
              </p:cNvPr>
              <p:cNvSpPr/>
              <p:nvPr/>
            </p:nvSpPr>
            <p:spPr>
              <a:xfrm>
                <a:off x="4455738" y="1749860"/>
                <a:ext cx="2211818" cy="2211814"/>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1" name="Picture 24" descr="House - Free buildings icons">
                <a:extLst>
                  <a:ext uri="{FF2B5EF4-FFF2-40B4-BE49-F238E27FC236}">
                    <a16:creationId xmlns:a16="http://schemas.microsoft.com/office/drawing/2014/main" id="{1EF6AD73-5673-2545-8163-9CC2369CAC5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2653" y="2222932"/>
                <a:ext cx="1212858" cy="1212858"/>
              </a:xfrm>
              <a:prstGeom prst="rect">
                <a:avLst/>
              </a:prstGeom>
              <a:noFill/>
              <a:extLst>
                <a:ext uri="{909E8E84-426E-40DD-AFC4-6F175D3DCCD1}">
                  <a14:hiddenFill xmlns:a14="http://schemas.microsoft.com/office/drawing/2010/main">
                    <a:solidFill>
                      <a:srgbClr val="FFFFFF"/>
                    </a:solidFill>
                  </a14:hiddenFill>
                </a:ext>
              </a:extLst>
            </p:spPr>
          </p:pic>
        </p:grpSp>
        <p:pic>
          <p:nvPicPr>
            <p:cNvPr id="12" name="Grafika 6" descr="Strzałki pagonowe kontur">
              <a:extLst>
                <a:ext uri="{FF2B5EF4-FFF2-40B4-BE49-F238E27FC236}">
                  <a16:creationId xmlns:a16="http://schemas.microsoft.com/office/drawing/2014/main" id="{9ABBD673-4D32-0649-A711-5BE3E0E5BFE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402532" y="2861222"/>
              <a:ext cx="914400" cy="914400"/>
            </a:xfrm>
            <a:prstGeom prst="rect">
              <a:avLst/>
            </a:prstGeom>
          </p:spPr>
        </p:pic>
        <p:pic>
          <p:nvPicPr>
            <p:cNvPr id="13" name="Grafika 7" descr="Strzałki pagonowe kontur">
              <a:extLst>
                <a:ext uri="{FF2B5EF4-FFF2-40B4-BE49-F238E27FC236}">
                  <a16:creationId xmlns:a16="http://schemas.microsoft.com/office/drawing/2014/main" id="{934CF3C5-66D1-2446-9EEC-912488989C2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149662" y="2878786"/>
              <a:ext cx="914400" cy="914400"/>
            </a:xfrm>
            <a:prstGeom prst="rect">
              <a:avLst/>
            </a:prstGeom>
          </p:spPr>
        </p:pic>
        <p:grpSp>
          <p:nvGrpSpPr>
            <p:cNvPr id="30" name="Groep 29">
              <a:extLst>
                <a:ext uri="{FF2B5EF4-FFF2-40B4-BE49-F238E27FC236}">
                  <a16:creationId xmlns:a16="http://schemas.microsoft.com/office/drawing/2014/main" id="{6D124559-2468-434B-89A3-410A69B2CAA9}"/>
                </a:ext>
              </a:extLst>
            </p:cNvPr>
            <p:cNvGrpSpPr/>
            <p:nvPr/>
          </p:nvGrpSpPr>
          <p:grpSpPr>
            <a:xfrm>
              <a:off x="721078" y="1552727"/>
              <a:ext cx="2370996" cy="3224057"/>
              <a:chOff x="721080" y="1488527"/>
              <a:chExt cx="2370996" cy="3224057"/>
            </a:xfrm>
          </p:grpSpPr>
          <p:sp>
            <p:nvSpPr>
              <p:cNvPr id="14" name="pole tekstowe 8">
                <a:extLst>
                  <a:ext uri="{FF2B5EF4-FFF2-40B4-BE49-F238E27FC236}">
                    <a16:creationId xmlns:a16="http://schemas.microsoft.com/office/drawing/2014/main" id="{F324C7B7-D4BC-9C46-B6F2-41CD176F30DD}"/>
                  </a:ext>
                </a:extLst>
              </p:cNvPr>
              <p:cNvSpPr txBox="1"/>
              <p:nvPr/>
            </p:nvSpPr>
            <p:spPr>
              <a:xfrm>
                <a:off x="721080" y="3933233"/>
                <a:ext cx="2370996" cy="779351"/>
              </a:xfrm>
              <a:prstGeom prst="rect">
                <a:avLst/>
              </a:prstGeom>
              <a:solidFill>
                <a:schemeClr val="accent1"/>
              </a:solidFill>
            </p:spPr>
            <p:txBody>
              <a:bodyPr wrap="square" rtlCol="0" anchor="b">
                <a:noAutofit/>
              </a:bodyPr>
              <a:lstStyle/>
              <a:p>
                <a:pPr algn="ctr"/>
                <a:r>
                  <a:rPr lang="pl-PL" sz="2400" b="1" dirty="0">
                    <a:solidFill>
                      <a:schemeClr val="bg1"/>
                    </a:solidFill>
                    <a:latin typeface="Calibri" panose="020F0502020204030204" pitchFamily="34" charset="0"/>
                  </a:rPr>
                  <a:t>12 MW</a:t>
                </a:r>
              </a:p>
              <a:p>
                <a:pPr algn="ctr"/>
                <a:r>
                  <a:rPr lang="pl-PL" sz="1600" dirty="0">
                    <a:solidFill>
                      <a:schemeClr val="bg1"/>
                    </a:solidFill>
                    <a:latin typeface="Calibri" panose="020F0502020204030204" pitchFamily="34" charset="0"/>
                  </a:rPr>
                  <a:t>(68 </a:t>
                </a:r>
                <a:r>
                  <a:rPr lang="pl-PL" sz="1600" dirty="0" err="1">
                    <a:solidFill>
                      <a:schemeClr val="bg1"/>
                    </a:solidFill>
                    <a:latin typeface="Calibri" panose="020F0502020204030204" pitchFamily="34" charset="0"/>
                  </a:rPr>
                  <a:t>GWh</a:t>
                </a:r>
                <a:r>
                  <a:rPr lang="pl-PL" sz="1600" dirty="0">
                    <a:solidFill>
                      <a:schemeClr val="bg1"/>
                    </a:solidFill>
                    <a:latin typeface="Calibri" panose="020F0502020204030204" pitchFamily="34" charset="0"/>
                  </a:rPr>
                  <a:t> per </a:t>
                </a:r>
                <a:r>
                  <a:rPr lang="pl-PL" sz="1600" dirty="0" err="1">
                    <a:solidFill>
                      <a:schemeClr val="bg1"/>
                    </a:solidFill>
                    <a:latin typeface="Calibri" panose="020F0502020204030204" pitchFamily="34" charset="0"/>
                  </a:rPr>
                  <a:t>year</a:t>
                </a:r>
                <a:r>
                  <a:rPr lang="pl-PL" sz="1600" dirty="0">
                    <a:solidFill>
                      <a:schemeClr val="bg1"/>
                    </a:solidFill>
                    <a:latin typeface="Calibri" panose="020F0502020204030204" pitchFamily="34" charset="0"/>
                  </a:rPr>
                  <a:t>)</a:t>
                </a:r>
                <a:endParaRPr lang="en-GB" sz="1600" dirty="0">
                  <a:solidFill>
                    <a:schemeClr val="bg1"/>
                  </a:solidFill>
                  <a:latin typeface="Calibri" panose="020F0502020204030204" pitchFamily="34" charset="0"/>
                </a:endParaRPr>
              </a:p>
            </p:txBody>
          </p:sp>
          <p:pic>
            <p:nvPicPr>
              <p:cNvPr id="22" name="Graphic 21">
                <a:extLst>
                  <a:ext uri="{FF2B5EF4-FFF2-40B4-BE49-F238E27FC236}">
                    <a16:creationId xmlns:a16="http://schemas.microsoft.com/office/drawing/2014/main" id="{90CC31FC-D8EB-1E4A-AB8C-0DB7D58753C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1162" y="1488527"/>
                <a:ext cx="1574892" cy="2444707"/>
              </a:xfrm>
              <a:prstGeom prst="rect">
                <a:avLst/>
              </a:prstGeom>
            </p:spPr>
          </p:pic>
        </p:grpSp>
        <p:grpSp>
          <p:nvGrpSpPr>
            <p:cNvPr id="29" name="Groep 28">
              <a:extLst>
                <a:ext uri="{FF2B5EF4-FFF2-40B4-BE49-F238E27FC236}">
                  <a16:creationId xmlns:a16="http://schemas.microsoft.com/office/drawing/2014/main" id="{47255366-C6AE-9546-B4D4-C9BCEA992EDA}"/>
                </a:ext>
              </a:extLst>
            </p:cNvPr>
            <p:cNvGrpSpPr/>
            <p:nvPr/>
          </p:nvGrpSpPr>
          <p:grpSpPr>
            <a:xfrm>
              <a:off x="8374516" y="1602153"/>
              <a:ext cx="2879803" cy="3522620"/>
              <a:chOff x="8374516" y="1200680"/>
              <a:chExt cx="2879803" cy="3522620"/>
            </a:xfrm>
          </p:grpSpPr>
          <p:sp>
            <p:nvSpPr>
              <p:cNvPr id="16" name="pole tekstowe 11">
                <a:extLst>
                  <a:ext uri="{FF2B5EF4-FFF2-40B4-BE49-F238E27FC236}">
                    <a16:creationId xmlns:a16="http://schemas.microsoft.com/office/drawing/2014/main" id="{C5E9D844-8DA5-9941-9CD8-E7B0F31745DB}"/>
                  </a:ext>
                </a:extLst>
              </p:cNvPr>
              <p:cNvSpPr txBox="1"/>
              <p:nvPr/>
            </p:nvSpPr>
            <p:spPr>
              <a:xfrm>
                <a:off x="9296896" y="2756214"/>
                <a:ext cx="1897084" cy="400110"/>
              </a:xfrm>
              <a:prstGeom prst="rect">
                <a:avLst/>
              </a:prstGeom>
              <a:solidFill>
                <a:schemeClr val="accent1"/>
              </a:solidFill>
            </p:spPr>
            <p:txBody>
              <a:bodyPr wrap="square" rtlCol="0">
                <a:spAutoFit/>
              </a:bodyPr>
              <a:lstStyle/>
              <a:p>
                <a:pPr algn="r"/>
                <a:r>
                  <a:rPr lang="pl-PL" sz="2000" b="1" dirty="0">
                    <a:solidFill>
                      <a:schemeClr val="bg1"/>
                    </a:solidFill>
                    <a:latin typeface="Calibri" panose="020F0502020204030204" pitchFamily="34" charset="0"/>
                  </a:rPr>
                  <a:t>36,000,000 </a:t>
                </a:r>
                <a:endParaRPr lang="en-GB" sz="2000" b="1" dirty="0">
                  <a:solidFill>
                    <a:schemeClr val="bg1"/>
                  </a:solidFill>
                  <a:latin typeface="Calibri" panose="020F0502020204030204" pitchFamily="34" charset="0"/>
                </a:endParaRPr>
              </a:p>
            </p:txBody>
          </p:sp>
          <p:sp>
            <p:nvSpPr>
              <p:cNvPr id="17" name="pole tekstowe 12">
                <a:extLst>
                  <a:ext uri="{FF2B5EF4-FFF2-40B4-BE49-F238E27FC236}">
                    <a16:creationId xmlns:a16="http://schemas.microsoft.com/office/drawing/2014/main" id="{8C94A48E-8FF5-8D4B-944B-FF8AAA9CF4C9}"/>
                  </a:ext>
                </a:extLst>
              </p:cNvPr>
              <p:cNvSpPr txBox="1"/>
              <p:nvPr/>
            </p:nvSpPr>
            <p:spPr>
              <a:xfrm>
                <a:off x="9296896" y="3970169"/>
                <a:ext cx="1957423" cy="400110"/>
              </a:xfrm>
              <a:prstGeom prst="rect">
                <a:avLst/>
              </a:prstGeom>
              <a:solidFill>
                <a:schemeClr val="accent1"/>
              </a:solidFill>
            </p:spPr>
            <p:txBody>
              <a:bodyPr wrap="square" rtlCol="0">
                <a:spAutoFit/>
              </a:bodyPr>
              <a:lstStyle/>
              <a:p>
                <a:pPr algn="r"/>
                <a:r>
                  <a:rPr lang="pl-PL" sz="2000" b="1" dirty="0">
                    <a:solidFill>
                      <a:schemeClr val="bg1"/>
                    </a:solidFill>
                    <a:latin typeface="Calibri" panose="020F0502020204030204" pitchFamily="34" charset="0"/>
                  </a:rPr>
                  <a:t>22,000,000 </a:t>
                </a:r>
                <a:endParaRPr lang="en-GB" sz="2000" b="1" dirty="0">
                  <a:solidFill>
                    <a:schemeClr val="bg1"/>
                  </a:solidFill>
                  <a:latin typeface="Calibri" panose="020F0502020204030204" pitchFamily="34" charset="0"/>
                </a:endParaRPr>
              </a:p>
            </p:txBody>
          </p:sp>
          <p:sp>
            <p:nvSpPr>
              <p:cNvPr id="18" name="pole tekstowe 13">
                <a:extLst>
                  <a:ext uri="{FF2B5EF4-FFF2-40B4-BE49-F238E27FC236}">
                    <a16:creationId xmlns:a16="http://schemas.microsoft.com/office/drawing/2014/main" id="{7141C698-038D-2D48-9D86-4A1F070EF884}"/>
                  </a:ext>
                </a:extLst>
              </p:cNvPr>
              <p:cNvSpPr txBox="1"/>
              <p:nvPr/>
            </p:nvSpPr>
            <p:spPr>
              <a:xfrm>
                <a:off x="9296896" y="1542258"/>
                <a:ext cx="1900149" cy="400110"/>
              </a:xfrm>
              <a:prstGeom prst="rect">
                <a:avLst/>
              </a:prstGeom>
              <a:solidFill>
                <a:schemeClr val="accent1"/>
              </a:solidFill>
            </p:spPr>
            <p:txBody>
              <a:bodyPr wrap="square" rtlCol="0">
                <a:spAutoFit/>
              </a:bodyPr>
              <a:lstStyle/>
              <a:p>
                <a:pPr algn="r"/>
                <a:r>
                  <a:rPr lang="pl-PL" sz="2000" b="1" dirty="0">
                    <a:solidFill>
                      <a:schemeClr val="bg1"/>
                    </a:solidFill>
                    <a:latin typeface="Calibri" panose="020F0502020204030204" pitchFamily="34" charset="0"/>
                  </a:rPr>
                  <a:t>56,000,000 </a:t>
                </a:r>
                <a:endParaRPr lang="en-GB" sz="2000" b="1" dirty="0">
                  <a:solidFill>
                    <a:schemeClr val="bg1"/>
                  </a:solidFill>
                  <a:latin typeface="Calibri" panose="020F0502020204030204" pitchFamily="34" charset="0"/>
                </a:endParaRPr>
              </a:p>
            </p:txBody>
          </p:sp>
          <p:grpSp>
            <p:nvGrpSpPr>
              <p:cNvPr id="26" name="Groep 25">
                <a:extLst>
                  <a:ext uri="{FF2B5EF4-FFF2-40B4-BE49-F238E27FC236}">
                    <a16:creationId xmlns:a16="http://schemas.microsoft.com/office/drawing/2014/main" id="{F9D12046-899B-134F-AB08-6D187B898828}"/>
                  </a:ext>
                </a:extLst>
              </p:cNvPr>
              <p:cNvGrpSpPr/>
              <p:nvPr/>
            </p:nvGrpSpPr>
            <p:grpSpPr>
              <a:xfrm>
                <a:off x="8374516" y="1200680"/>
                <a:ext cx="1076537" cy="3522620"/>
                <a:chOff x="8374516" y="1200679"/>
                <a:chExt cx="1109513" cy="3630523"/>
              </a:xfrm>
            </p:grpSpPr>
            <p:sp>
              <p:nvSpPr>
                <p:cNvPr id="25" name="Ovaal 24">
                  <a:extLst>
                    <a:ext uri="{FF2B5EF4-FFF2-40B4-BE49-F238E27FC236}">
                      <a16:creationId xmlns:a16="http://schemas.microsoft.com/office/drawing/2014/main" id="{5CAD4C29-00A7-CB44-8B79-A5B9D59E2C95}"/>
                    </a:ext>
                  </a:extLst>
                </p:cNvPr>
                <p:cNvSpPr/>
                <p:nvPr/>
              </p:nvSpPr>
              <p:spPr>
                <a:xfrm>
                  <a:off x="8374516" y="3721689"/>
                  <a:ext cx="1109513" cy="1109513"/>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3" name="Ovaal 22">
                  <a:extLst>
                    <a:ext uri="{FF2B5EF4-FFF2-40B4-BE49-F238E27FC236}">
                      <a16:creationId xmlns:a16="http://schemas.microsoft.com/office/drawing/2014/main" id="{D9FC28B3-5F91-8242-85F8-74AF10F27DD4}"/>
                    </a:ext>
                  </a:extLst>
                </p:cNvPr>
                <p:cNvSpPr/>
                <p:nvPr/>
              </p:nvSpPr>
              <p:spPr>
                <a:xfrm>
                  <a:off x="8374516" y="1200679"/>
                  <a:ext cx="1109513" cy="1109513"/>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4" name="Ovaal 23">
                  <a:extLst>
                    <a:ext uri="{FF2B5EF4-FFF2-40B4-BE49-F238E27FC236}">
                      <a16:creationId xmlns:a16="http://schemas.microsoft.com/office/drawing/2014/main" id="{31CF4D31-8631-BD44-B638-53EDCCE39253}"/>
                    </a:ext>
                  </a:extLst>
                </p:cNvPr>
                <p:cNvSpPr/>
                <p:nvPr/>
              </p:nvSpPr>
              <p:spPr>
                <a:xfrm>
                  <a:off x="8374516" y="2461184"/>
                  <a:ext cx="1109513" cy="1109513"/>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9" name="Picture 10" descr="Co oznaczają symbole na garnkach?">
                  <a:extLst>
                    <a:ext uri="{FF2B5EF4-FFF2-40B4-BE49-F238E27FC236}">
                      <a16:creationId xmlns:a16="http://schemas.microsoft.com/office/drawing/2014/main" id="{1664D020-9CEA-664D-90D9-8E8C4FFEB14C}"/>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3146" t="14131" r="14962" b="16260"/>
                <a:stretch/>
              </p:blipFill>
              <p:spPr bwMode="auto">
                <a:xfrm>
                  <a:off x="8601728" y="3959311"/>
                  <a:ext cx="655088" cy="63426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8" descr="Hair Hair Dryer Icon | iOS 7 Iconpack | Icons8">
                  <a:extLst>
                    <a:ext uri="{FF2B5EF4-FFF2-40B4-BE49-F238E27FC236}">
                      <a16:creationId xmlns:a16="http://schemas.microsoft.com/office/drawing/2014/main" id="{EA289F68-3DD8-BF4A-9084-1B535B474FE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21007" y="2736335"/>
                  <a:ext cx="616529" cy="616529"/>
                </a:xfrm>
                <a:prstGeom prst="rect">
                  <a:avLst/>
                </a:prstGeom>
                <a:noFill/>
                <a:extLst>
                  <a:ext uri="{909E8E84-426E-40DD-AFC4-6F175D3DCCD1}">
                    <a14:hiddenFill xmlns:a14="http://schemas.microsoft.com/office/drawing/2010/main">
                      <a:solidFill>
                        <a:srgbClr val="FFFFFF"/>
                      </a:solidFill>
                    </a14:hiddenFill>
                  </a:ext>
                </a:extLst>
              </p:spPr>
            </p:pic>
            <p:pic>
              <p:nvPicPr>
                <p:cNvPr id="20" name="Graphic 19">
                  <a:extLst>
                    <a:ext uri="{FF2B5EF4-FFF2-40B4-BE49-F238E27FC236}">
                      <a16:creationId xmlns:a16="http://schemas.microsoft.com/office/drawing/2014/main" id="{B8AD33E0-34A4-8340-8A55-C3849B37EB7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499570" y="1395598"/>
                  <a:ext cx="859404" cy="616529"/>
                </a:xfrm>
                <a:prstGeom prst="rect">
                  <a:avLst/>
                </a:prstGeom>
              </p:spPr>
            </p:pic>
          </p:grpSp>
        </p:grpSp>
      </p:grpSp>
    </p:spTree>
    <p:extLst>
      <p:ext uri="{BB962C8B-B14F-4D97-AF65-F5344CB8AC3E}">
        <p14:creationId xmlns:p14="http://schemas.microsoft.com/office/powerpoint/2010/main" val="29632250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D0B1C57-F410-EC47-A94C-5E48E6BBA422}"/>
              </a:ext>
            </a:extLst>
          </p:cNvPr>
          <p:cNvSpPr>
            <a:spLocks noGrp="1"/>
          </p:cNvSpPr>
          <p:nvPr>
            <p:ph type="title"/>
          </p:nvPr>
        </p:nvSpPr>
        <p:spPr>
          <a:xfrm>
            <a:off x="623888" y="765176"/>
            <a:ext cx="10945812" cy="775758"/>
          </a:xfrm>
        </p:spPr>
        <p:txBody>
          <a:bodyPr/>
          <a:lstStyle/>
          <a:p>
            <a:r>
              <a:rPr lang="nl-BE" dirty="0"/>
              <a:t>Where are the installations?</a:t>
            </a:r>
          </a:p>
        </p:txBody>
      </p:sp>
      <p:sp>
        <p:nvSpPr>
          <p:cNvPr id="4" name="Tijdelijke aanduiding voor dianummer 3">
            <a:extLst>
              <a:ext uri="{FF2B5EF4-FFF2-40B4-BE49-F238E27FC236}">
                <a16:creationId xmlns:a16="http://schemas.microsoft.com/office/drawing/2014/main" id="{CB39190F-3D7D-104D-A027-9800403F59DC}"/>
              </a:ext>
            </a:extLst>
          </p:cNvPr>
          <p:cNvSpPr>
            <a:spLocks noGrp="1"/>
          </p:cNvSpPr>
          <p:nvPr>
            <p:ph type="sldNum" sz="quarter" idx="12"/>
          </p:nvPr>
        </p:nvSpPr>
        <p:spPr/>
        <p:txBody>
          <a:bodyPr/>
          <a:lstStyle/>
          <a:p>
            <a:fld id="{CF488F89-73A3-46FB-ADB7-059E9D8EA4C9}" type="slidenum">
              <a:rPr lang="pl-PL" smtClean="0"/>
              <a:t>13</a:t>
            </a:fld>
            <a:endParaRPr lang="pl-PL"/>
          </a:p>
        </p:txBody>
      </p:sp>
      <p:sp>
        <p:nvSpPr>
          <p:cNvPr id="7" name="Tijdelijke aanduiding voor tekst 15">
            <a:extLst>
              <a:ext uri="{FF2B5EF4-FFF2-40B4-BE49-F238E27FC236}">
                <a16:creationId xmlns:a16="http://schemas.microsoft.com/office/drawing/2014/main" id="{EAF4DC33-83DB-4C4B-BCA4-3C3BE488D1DA}"/>
              </a:ext>
            </a:extLst>
          </p:cNvPr>
          <p:cNvSpPr txBox="1">
            <a:spLocks/>
          </p:cNvSpPr>
          <p:nvPr/>
        </p:nvSpPr>
        <p:spPr>
          <a:xfrm>
            <a:off x="622300" y="144415"/>
            <a:ext cx="1366920" cy="304732"/>
          </a:xfrm>
          <a:prstGeom prst="rect">
            <a:avLst/>
          </a:prstGeom>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b="1" i="0" kern="1200">
                <a:solidFill>
                  <a:schemeClr val="bg1"/>
                </a:solidFill>
                <a:latin typeface="Montserrat SemiBold"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BE" dirty="0">
                <a:latin typeface="Calibri" panose="020F0502020204030204" pitchFamily="34" charset="0"/>
              </a:rPr>
              <a:t>Lesson 2</a:t>
            </a:r>
          </a:p>
        </p:txBody>
      </p:sp>
      <p:sp>
        <p:nvSpPr>
          <p:cNvPr id="8" name="Tijdelijke aanduiding voor tekst 9">
            <a:extLst>
              <a:ext uri="{FF2B5EF4-FFF2-40B4-BE49-F238E27FC236}">
                <a16:creationId xmlns:a16="http://schemas.microsoft.com/office/drawing/2014/main" id="{9499CD1F-C00F-2E49-B8A7-B1C0AFCDC288}"/>
              </a:ext>
            </a:extLst>
          </p:cNvPr>
          <p:cNvSpPr txBox="1">
            <a:spLocks/>
          </p:cNvSpPr>
          <p:nvPr/>
        </p:nvSpPr>
        <p:spPr>
          <a:xfrm>
            <a:off x="2243744" y="144415"/>
            <a:ext cx="9325956" cy="304732"/>
          </a:xfrm>
          <a:prstGeom prst="rect">
            <a:avLst/>
          </a:prstGeom>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b="0" i="0" kern="1200">
                <a:solidFill>
                  <a:schemeClr val="accent1"/>
                </a:solidFill>
                <a:latin typeface="Montserrat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Calibri" panose="020F0502020204030204" pitchFamily="34" charset="0"/>
              </a:rPr>
              <a:t>Wind energy</a:t>
            </a:r>
            <a:endParaRPr lang="nl-BE" dirty="0">
              <a:latin typeface="Calibri" panose="020F0502020204030204" pitchFamily="34" charset="0"/>
            </a:endParaRPr>
          </a:p>
        </p:txBody>
      </p:sp>
      <p:grpSp>
        <p:nvGrpSpPr>
          <p:cNvPr id="32" name="Groep 31">
            <a:extLst>
              <a:ext uri="{FF2B5EF4-FFF2-40B4-BE49-F238E27FC236}">
                <a16:creationId xmlns:a16="http://schemas.microsoft.com/office/drawing/2014/main" id="{258E7647-8384-BE49-943E-54D783C75678}"/>
              </a:ext>
            </a:extLst>
          </p:cNvPr>
          <p:cNvGrpSpPr/>
          <p:nvPr/>
        </p:nvGrpSpPr>
        <p:grpSpPr>
          <a:xfrm>
            <a:off x="195610" y="2091265"/>
            <a:ext cx="4856316" cy="3881995"/>
            <a:chOff x="264366" y="1485666"/>
            <a:chExt cx="4856316" cy="3881995"/>
          </a:xfrm>
        </p:grpSpPr>
        <p:pic>
          <p:nvPicPr>
            <p:cNvPr id="17" name="Graphic 16">
              <a:extLst>
                <a:ext uri="{FF2B5EF4-FFF2-40B4-BE49-F238E27FC236}">
                  <a16:creationId xmlns:a16="http://schemas.microsoft.com/office/drawing/2014/main" id="{CD9AF9D1-DC36-F048-B051-C76547BC4D6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19250" y="1964265"/>
              <a:ext cx="3409666" cy="3365385"/>
            </a:xfrm>
            <a:prstGeom prst="rect">
              <a:avLst/>
            </a:prstGeom>
          </p:spPr>
        </p:pic>
        <p:sp>
          <p:nvSpPr>
            <p:cNvPr id="20" name="Tekstvak 19">
              <a:extLst>
                <a:ext uri="{FF2B5EF4-FFF2-40B4-BE49-F238E27FC236}">
                  <a16:creationId xmlns:a16="http://schemas.microsoft.com/office/drawing/2014/main" id="{35C71539-BAEF-D544-AF23-B9BBBD213D17}"/>
                </a:ext>
              </a:extLst>
            </p:cNvPr>
            <p:cNvSpPr txBox="1"/>
            <p:nvPr/>
          </p:nvSpPr>
          <p:spPr>
            <a:xfrm>
              <a:off x="3107268" y="1485666"/>
              <a:ext cx="1278492" cy="523220"/>
            </a:xfrm>
            <a:prstGeom prst="rect">
              <a:avLst/>
            </a:prstGeom>
          </p:spPr>
          <p:txBody>
            <a:bodyPr vert="horz" wrap="none" lIns="91440" tIns="45720" rIns="91440" bIns="45720" rtlCol="0" anchor="t">
              <a:spAutoFit/>
            </a:bodyPr>
            <a:lstStyle/>
            <a:p>
              <a:r>
                <a:rPr lang="nl-BE" sz="1400" b="1" dirty="0">
                  <a:solidFill>
                    <a:schemeClr val="accent4"/>
                  </a:solidFill>
                  <a:latin typeface="Calibri" panose="020F0502020204030204" pitchFamily="34" charset="0"/>
                </a:rPr>
                <a:t>North America</a:t>
              </a:r>
            </a:p>
            <a:p>
              <a:r>
                <a:rPr lang="nl-BE" sz="1400" dirty="0">
                  <a:solidFill>
                    <a:schemeClr val="accent4"/>
                  </a:solidFill>
                  <a:latin typeface="Calibri" panose="020F0502020204030204" pitchFamily="34" charset="0"/>
                </a:rPr>
                <a:t>0.1%</a:t>
              </a:r>
            </a:p>
          </p:txBody>
        </p:sp>
        <p:sp>
          <p:nvSpPr>
            <p:cNvPr id="21" name="Tekstvak 20">
              <a:extLst>
                <a:ext uri="{FF2B5EF4-FFF2-40B4-BE49-F238E27FC236}">
                  <a16:creationId xmlns:a16="http://schemas.microsoft.com/office/drawing/2014/main" id="{B26518E7-5CD5-5E45-A50A-E200631AD9C4}"/>
                </a:ext>
              </a:extLst>
            </p:cNvPr>
            <p:cNvSpPr txBox="1"/>
            <p:nvPr/>
          </p:nvSpPr>
          <p:spPr>
            <a:xfrm>
              <a:off x="4407602" y="4844441"/>
              <a:ext cx="713080" cy="523220"/>
            </a:xfrm>
            <a:prstGeom prst="rect">
              <a:avLst/>
            </a:prstGeom>
          </p:spPr>
          <p:txBody>
            <a:bodyPr vert="horz" wrap="none" lIns="91440" tIns="45720" rIns="91440" bIns="45720" rtlCol="0" anchor="t">
              <a:spAutoFit/>
            </a:bodyPr>
            <a:lstStyle/>
            <a:p>
              <a:r>
                <a:rPr lang="nl-BE" sz="1400" b="1" dirty="0">
                  <a:solidFill>
                    <a:schemeClr val="accent2"/>
                  </a:solidFill>
                  <a:latin typeface="Calibri" panose="020F0502020204030204" pitchFamily="34" charset="0"/>
                </a:rPr>
                <a:t>Europe</a:t>
              </a:r>
            </a:p>
            <a:p>
              <a:r>
                <a:rPr lang="nl-BE" sz="1400" dirty="0">
                  <a:solidFill>
                    <a:schemeClr val="accent2"/>
                  </a:solidFill>
                  <a:latin typeface="Calibri" panose="020F0502020204030204" pitchFamily="34" charset="0"/>
                </a:rPr>
                <a:t>47.1%</a:t>
              </a:r>
            </a:p>
          </p:txBody>
        </p:sp>
        <p:sp>
          <p:nvSpPr>
            <p:cNvPr id="22" name="Tekstvak 21">
              <a:extLst>
                <a:ext uri="{FF2B5EF4-FFF2-40B4-BE49-F238E27FC236}">
                  <a16:creationId xmlns:a16="http://schemas.microsoft.com/office/drawing/2014/main" id="{5B3A1B1B-AC6B-8440-AC65-9CE75548823C}"/>
                </a:ext>
              </a:extLst>
            </p:cNvPr>
            <p:cNvSpPr txBox="1"/>
            <p:nvPr/>
          </p:nvSpPr>
          <p:spPr>
            <a:xfrm>
              <a:off x="264366" y="4670101"/>
              <a:ext cx="1727312" cy="523220"/>
            </a:xfrm>
            <a:prstGeom prst="rect">
              <a:avLst/>
            </a:prstGeom>
          </p:spPr>
          <p:txBody>
            <a:bodyPr vert="horz" wrap="square" lIns="91440" tIns="45720" rIns="91440" bIns="45720" rtlCol="0" anchor="t">
              <a:spAutoFit/>
            </a:bodyPr>
            <a:lstStyle/>
            <a:p>
              <a:pPr algn="r"/>
              <a:r>
                <a:rPr lang="nl-BE" sz="1400" b="1" dirty="0">
                  <a:solidFill>
                    <a:schemeClr val="accent1"/>
                  </a:solidFill>
                  <a:latin typeface="Calibri" panose="020F0502020204030204" pitchFamily="34" charset="0"/>
                </a:rPr>
                <a:t>APAC (</a:t>
              </a:r>
              <a:r>
                <a:rPr lang="nl-BE" sz="1400" b="1" dirty="0" err="1">
                  <a:solidFill>
                    <a:schemeClr val="accent1"/>
                  </a:solidFill>
                  <a:latin typeface="Calibri" panose="020F0502020204030204" pitchFamily="34" charset="0"/>
                </a:rPr>
                <a:t>Asia</a:t>
              </a:r>
              <a:r>
                <a:rPr lang="nl-BE" sz="1400" b="1" dirty="0">
                  <a:solidFill>
                    <a:schemeClr val="accent1"/>
                  </a:solidFill>
                  <a:latin typeface="Calibri" panose="020F0502020204030204" pitchFamily="34" charset="0"/>
                </a:rPr>
                <a:t> – Pacific)</a:t>
              </a:r>
            </a:p>
            <a:p>
              <a:pPr algn="r"/>
              <a:r>
                <a:rPr lang="nl-BE" sz="1400" dirty="0">
                  <a:solidFill>
                    <a:schemeClr val="accent1"/>
                  </a:solidFill>
                  <a:latin typeface="Calibri" panose="020F0502020204030204" pitchFamily="34" charset="0"/>
                </a:rPr>
                <a:t>52.9%</a:t>
              </a:r>
            </a:p>
          </p:txBody>
        </p:sp>
        <p:sp>
          <p:nvSpPr>
            <p:cNvPr id="23" name="Tekstvak 22">
              <a:extLst>
                <a:ext uri="{FF2B5EF4-FFF2-40B4-BE49-F238E27FC236}">
                  <a16:creationId xmlns:a16="http://schemas.microsoft.com/office/drawing/2014/main" id="{AFF163CC-3AAA-9947-857F-7262C5371C1C}"/>
                </a:ext>
              </a:extLst>
            </p:cNvPr>
            <p:cNvSpPr txBox="1"/>
            <p:nvPr/>
          </p:nvSpPr>
          <p:spPr>
            <a:xfrm>
              <a:off x="2755248" y="3462291"/>
              <a:ext cx="1006109" cy="369332"/>
            </a:xfrm>
            <a:prstGeom prst="rect">
              <a:avLst/>
            </a:prstGeom>
          </p:spPr>
          <p:txBody>
            <a:bodyPr vert="horz" wrap="none" lIns="91440" tIns="45720" rIns="91440" bIns="45720" rtlCol="0" anchor="t">
              <a:spAutoFit/>
            </a:bodyPr>
            <a:lstStyle/>
            <a:p>
              <a:r>
                <a:rPr lang="nl-BE" b="1" dirty="0">
                  <a:solidFill>
                    <a:schemeClr val="tx2"/>
                  </a:solidFill>
                  <a:latin typeface="Calibri" panose="020F0502020204030204" pitchFamily="34" charset="0"/>
                </a:rPr>
                <a:t>64.3 GW</a:t>
              </a:r>
              <a:endParaRPr lang="nl-BE" dirty="0">
                <a:solidFill>
                  <a:schemeClr val="tx2"/>
                </a:solidFill>
                <a:latin typeface="Calibri" panose="020F0502020204030204" pitchFamily="34" charset="0"/>
              </a:endParaRPr>
            </a:p>
          </p:txBody>
        </p:sp>
      </p:grpSp>
      <p:grpSp>
        <p:nvGrpSpPr>
          <p:cNvPr id="31" name="Groep 30">
            <a:extLst>
              <a:ext uri="{FF2B5EF4-FFF2-40B4-BE49-F238E27FC236}">
                <a16:creationId xmlns:a16="http://schemas.microsoft.com/office/drawing/2014/main" id="{CF19ED01-D586-0748-B07D-E53FD304D38A}"/>
              </a:ext>
            </a:extLst>
          </p:cNvPr>
          <p:cNvGrpSpPr/>
          <p:nvPr/>
        </p:nvGrpSpPr>
        <p:grpSpPr>
          <a:xfrm>
            <a:off x="6424969" y="2124658"/>
            <a:ext cx="4305666" cy="3886463"/>
            <a:chOff x="6008573" y="1481198"/>
            <a:chExt cx="4305666" cy="3886463"/>
          </a:xfrm>
        </p:grpSpPr>
        <p:pic>
          <p:nvPicPr>
            <p:cNvPr id="19" name="Graphic 18">
              <a:extLst>
                <a:ext uri="{FF2B5EF4-FFF2-40B4-BE49-F238E27FC236}">
                  <a16:creationId xmlns:a16="http://schemas.microsoft.com/office/drawing/2014/main" id="{F6434164-5035-C247-A025-F0583B78BCC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841350" y="1964265"/>
              <a:ext cx="3409666" cy="3365385"/>
            </a:xfrm>
            <a:prstGeom prst="rect">
              <a:avLst/>
            </a:prstGeom>
          </p:spPr>
        </p:pic>
        <p:sp>
          <p:nvSpPr>
            <p:cNvPr id="24" name="Tekstvak 23">
              <a:extLst>
                <a:ext uri="{FF2B5EF4-FFF2-40B4-BE49-F238E27FC236}">
                  <a16:creationId xmlns:a16="http://schemas.microsoft.com/office/drawing/2014/main" id="{4A4A931D-1BA4-624D-97B1-29875998F11E}"/>
                </a:ext>
              </a:extLst>
            </p:cNvPr>
            <p:cNvSpPr txBox="1"/>
            <p:nvPr/>
          </p:nvSpPr>
          <p:spPr>
            <a:xfrm>
              <a:off x="8004581" y="3462291"/>
              <a:ext cx="1006109" cy="369332"/>
            </a:xfrm>
            <a:prstGeom prst="rect">
              <a:avLst/>
            </a:prstGeom>
          </p:spPr>
          <p:txBody>
            <a:bodyPr vert="horz" wrap="none" lIns="91440" tIns="45720" rIns="91440" bIns="45720" rtlCol="0" anchor="t">
              <a:spAutoFit/>
            </a:bodyPr>
            <a:lstStyle/>
            <a:p>
              <a:r>
                <a:rPr lang="nl-BE" b="1" dirty="0">
                  <a:solidFill>
                    <a:schemeClr val="tx2"/>
                  </a:solidFill>
                  <a:latin typeface="Calibri" panose="020F0502020204030204" pitchFamily="34" charset="0"/>
                </a:rPr>
                <a:t>64.3 GW</a:t>
              </a:r>
              <a:endParaRPr lang="nl-BE" dirty="0">
                <a:solidFill>
                  <a:schemeClr val="tx2"/>
                </a:solidFill>
                <a:latin typeface="Calibri" panose="020F0502020204030204" pitchFamily="34" charset="0"/>
              </a:endParaRPr>
            </a:p>
          </p:txBody>
        </p:sp>
        <p:sp>
          <p:nvSpPr>
            <p:cNvPr id="25" name="Tekstvak 24">
              <a:extLst>
                <a:ext uri="{FF2B5EF4-FFF2-40B4-BE49-F238E27FC236}">
                  <a16:creationId xmlns:a16="http://schemas.microsoft.com/office/drawing/2014/main" id="{342B7761-3208-2D4A-933D-7A36A5D3E41B}"/>
                </a:ext>
              </a:extLst>
            </p:cNvPr>
            <p:cNvSpPr txBox="1"/>
            <p:nvPr/>
          </p:nvSpPr>
          <p:spPr>
            <a:xfrm>
              <a:off x="7789472" y="1481198"/>
              <a:ext cx="689035" cy="523220"/>
            </a:xfrm>
            <a:prstGeom prst="rect">
              <a:avLst/>
            </a:prstGeom>
          </p:spPr>
          <p:txBody>
            <a:bodyPr vert="horz" wrap="none" lIns="91440" tIns="45720" rIns="91440" bIns="45720" rtlCol="0" anchor="t">
              <a:spAutoFit/>
            </a:bodyPr>
            <a:lstStyle/>
            <a:p>
              <a:pPr algn="r"/>
              <a:r>
                <a:rPr lang="nl-BE" sz="1400" b="1" dirty="0">
                  <a:solidFill>
                    <a:schemeClr val="accent6"/>
                  </a:solidFill>
                  <a:latin typeface="Calibri" panose="020F0502020204030204" pitchFamily="34" charset="0"/>
                </a:rPr>
                <a:t>Others</a:t>
              </a:r>
            </a:p>
            <a:p>
              <a:pPr algn="r"/>
              <a:r>
                <a:rPr lang="nl-BE" sz="1400" dirty="0">
                  <a:solidFill>
                    <a:schemeClr val="accent6"/>
                  </a:solidFill>
                  <a:latin typeface="Calibri" panose="020F0502020204030204" pitchFamily="34" charset="0"/>
                </a:rPr>
                <a:t>9%</a:t>
              </a:r>
            </a:p>
          </p:txBody>
        </p:sp>
        <p:sp>
          <p:nvSpPr>
            <p:cNvPr id="26" name="Tekstvak 25">
              <a:extLst>
                <a:ext uri="{FF2B5EF4-FFF2-40B4-BE49-F238E27FC236}">
                  <a16:creationId xmlns:a16="http://schemas.microsoft.com/office/drawing/2014/main" id="{D8C13097-9700-6D48-BE88-5276D3165C46}"/>
                </a:ext>
              </a:extLst>
            </p:cNvPr>
            <p:cNvSpPr txBox="1"/>
            <p:nvPr/>
          </p:nvSpPr>
          <p:spPr>
            <a:xfrm>
              <a:off x="6707119" y="1859914"/>
              <a:ext cx="869149" cy="523220"/>
            </a:xfrm>
            <a:prstGeom prst="rect">
              <a:avLst/>
            </a:prstGeom>
          </p:spPr>
          <p:txBody>
            <a:bodyPr vert="horz" wrap="none" lIns="91440" tIns="45720" rIns="91440" bIns="45720" rtlCol="0" anchor="t">
              <a:spAutoFit/>
            </a:bodyPr>
            <a:lstStyle/>
            <a:p>
              <a:pPr algn="r"/>
              <a:r>
                <a:rPr lang="nl-BE" sz="1400" b="1" dirty="0">
                  <a:solidFill>
                    <a:schemeClr val="accent4"/>
                  </a:solidFill>
                  <a:latin typeface="Calibri" panose="020F0502020204030204" pitchFamily="34" charset="0"/>
                </a:rPr>
                <a:t>Denmark</a:t>
              </a:r>
            </a:p>
            <a:p>
              <a:pPr algn="r"/>
              <a:r>
                <a:rPr lang="nl-BE" sz="1400" dirty="0">
                  <a:solidFill>
                    <a:schemeClr val="accent4"/>
                  </a:solidFill>
                  <a:latin typeface="Calibri" panose="020F0502020204030204" pitchFamily="34" charset="0"/>
                </a:rPr>
                <a:t>3.6%</a:t>
              </a:r>
            </a:p>
          </p:txBody>
        </p:sp>
        <p:sp>
          <p:nvSpPr>
            <p:cNvPr id="27" name="Tekstvak 26">
              <a:extLst>
                <a:ext uri="{FF2B5EF4-FFF2-40B4-BE49-F238E27FC236}">
                  <a16:creationId xmlns:a16="http://schemas.microsoft.com/office/drawing/2014/main" id="{5E0BEC30-B3A4-B54F-82EC-DD78018CEBC8}"/>
                </a:ext>
              </a:extLst>
            </p:cNvPr>
            <p:cNvSpPr txBox="1"/>
            <p:nvPr/>
          </p:nvSpPr>
          <p:spPr>
            <a:xfrm>
              <a:off x="6058747" y="2359035"/>
              <a:ext cx="1101968" cy="523220"/>
            </a:xfrm>
            <a:prstGeom prst="rect">
              <a:avLst/>
            </a:prstGeom>
          </p:spPr>
          <p:txBody>
            <a:bodyPr vert="horz" wrap="none" lIns="91440" tIns="45720" rIns="91440" bIns="45720" rtlCol="0" anchor="t">
              <a:spAutoFit/>
            </a:bodyPr>
            <a:lstStyle/>
            <a:p>
              <a:pPr algn="r"/>
              <a:r>
                <a:rPr lang="nl-BE" sz="1400" b="1" dirty="0">
                  <a:solidFill>
                    <a:schemeClr val="accent3"/>
                  </a:solidFill>
                  <a:latin typeface="Calibri" panose="020F0502020204030204" pitchFamily="34" charset="0"/>
                </a:rPr>
                <a:t>Netherlands</a:t>
              </a:r>
            </a:p>
            <a:p>
              <a:pPr algn="r"/>
              <a:r>
                <a:rPr lang="nl-BE" sz="1400" dirty="0">
                  <a:solidFill>
                    <a:schemeClr val="accent3"/>
                  </a:solidFill>
                  <a:latin typeface="Calibri" panose="020F0502020204030204" pitchFamily="34" charset="0"/>
                </a:rPr>
                <a:t>4.4%</a:t>
              </a:r>
            </a:p>
          </p:txBody>
        </p:sp>
        <p:sp>
          <p:nvSpPr>
            <p:cNvPr id="28" name="Tekstvak 27">
              <a:extLst>
                <a:ext uri="{FF2B5EF4-FFF2-40B4-BE49-F238E27FC236}">
                  <a16:creationId xmlns:a16="http://schemas.microsoft.com/office/drawing/2014/main" id="{E6C386B2-83C3-D041-9BA5-B4324834F976}"/>
                </a:ext>
              </a:extLst>
            </p:cNvPr>
            <p:cNvSpPr txBox="1"/>
            <p:nvPr/>
          </p:nvSpPr>
          <p:spPr>
            <a:xfrm>
              <a:off x="6008573" y="3104101"/>
              <a:ext cx="864276" cy="523220"/>
            </a:xfrm>
            <a:prstGeom prst="rect">
              <a:avLst/>
            </a:prstGeom>
          </p:spPr>
          <p:txBody>
            <a:bodyPr vert="horz" wrap="none" lIns="91440" tIns="45720" rIns="91440" bIns="45720" rtlCol="0" anchor="t">
              <a:spAutoFit/>
            </a:bodyPr>
            <a:lstStyle/>
            <a:p>
              <a:pPr algn="r"/>
              <a:r>
                <a:rPr lang="nl-BE" sz="1400" b="1" dirty="0">
                  <a:solidFill>
                    <a:schemeClr val="accent2"/>
                  </a:solidFill>
                  <a:latin typeface="Calibri" panose="020F0502020204030204" pitchFamily="34" charset="0"/>
                </a:rPr>
                <a:t>Germany</a:t>
              </a:r>
            </a:p>
            <a:p>
              <a:pPr algn="r"/>
              <a:r>
                <a:rPr lang="nl-BE" sz="1400" dirty="0">
                  <a:solidFill>
                    <a:schemeClr val="accent2"/>
                  </a:solidFill>
                  <a:latin typeface="Calibri" panose="020F0502020204030204" pitchFamily="34" charset="0"/>
                </a:rPr>
                <a:t>12.5%</a:t>
              </a:r>
            </a:p>
          </p:txBody>
        </p:sp>
        <p:sp>
          <p:nvSpPr>
            <p:cNvPr id="29" name="Tekstvak 28">
              <a:extLst>
                <a:ext uri="{FF2B5EF4-FFF2-40B4-BE49-F238E27FC236}">
                  <a16:creationId xmlns:a16="http://schemas.microsoft.com/office/drawing/2014/main" id="{3215A5A9-BA60-8F48-9D4F-15E610B00A03}"/>
                </a:ext>
              </a:extLst>
            </p:cNvPr>
            <p:cNvSpPr txBox="1"/>
            <p:nvPr/>
          </p:nvSpPr>
          <p:spPr>
            <a:xfrm>
              <a:off x="6169486" y="4844441"/>
              <a:ext cx="1389163" cy="523220"/>
            </a:xfrm>
            <a:prstGeom prst="rect">
              <a:avLst/>
            </a:prstGeom>
          </p:spPr>
          <p:txBody>
            <a:bodyPr vert="horz" wrap="none" lIns="91440" tIns="45720" rIns="91440" bIns="45720" rtlCol="0" anchor="t">
              <a:spAutoFit/>
            </a:bodyPr>
            <a:lstStyle/>
            <a:p>
              <a:pPr algn="r"/>
              <a:r>
                <a:rPr lang="nl-BE" sz="1400" b="1" dirty="0">
                  <a:solidFill>
                    <a:schemeClr val="accent5"/>
                  </a:solidFill>
                  <a:latin typeface="Calibri" panose="020F0502020204030204" pitchFamily="34" charset="0"/>
                </a:rPr>
                <a:t>United Kingdom</a:t>
              </a:r>
            </a:p>
            <a:p>
              <a:pPr algn="r"/>
              <a:r>
                <a:rPr lang="nl-BE" sz="1400" dirty="0">
                  <a:solidFill>
                    <a:schemeClr val="accent5"/>
                  </a:solidFill>
                  <a:latin typeface="Calibri" panose="020F0502020204030204" pitchFamily="34" charset="0"/>
                </a:rPr>
                <a:t>21.6%</a:t>
              </a:r>
            </a:p>
          </p:txBody>
        </p:sp>
        <p:sp>
          <p:nvSpPr>
            <p:cNvPr id="30" name="Tekstvak 29">
              <a:extLst>
                <a:ext uri="{FF2B5EF4-FFF2-40B4-BE49-F238E27FC236}">
                  <a16:creationId xmlns:a16="http://schemas.microsoft.com/office/drawing/2014/main" id="{283843AB-C376-A044-8799-23D1D4491BE7}"/>
                </a:ext>
              </a:extLst>
            </p:cNvPr>
            <p:cNvSpPr txBox="1"/>
            <p:nvPr/>
          </p:nvSpPr>
          <p:spPr>
            <a:xfrm>
              <a:off x="9682335" y="4844441"/>
              <a:ext cx="631904" cy="523220"/>
            </a:xfrm>
            <a:prstGeom prst="rect">
              <a:avLst/>
            </a:prstGeom>
          </p:spPr>
          <p:txBody>
            <a:bodyPr vert="horz" wrap="none" lIns="91440" tIns="45720" rIns="91440" bIns="45720" rtlCol="0" anchor="t">
              <a:spAutoFit/>
            </a:bodyPr>
            <a:lstStyle/>
            <a:p>
              <a:r>
                <a:rPr lang="nl-BE" sz="1400" b="1" dirty="0">
                  <a:solidFill>
                    <a:schemeClr val="accent1"/>
                  </a:solidFill>
                  <a:latin typeface="Calibri" panose="020F0502020204030204" pitchFamily="34" charset="0"/>
                </a:rPr>
                <a:t>China</a:t>
              </a:r>
            </a:p>
            <a:p>
              <a:r>
                <a:rPr lang="nl-BE" sz="1400" dirty="0">
                  <a:solidFill>
                    <a:schemeClr val="accent1"/>
                  </a:solidFill>
                  <a:latin typeface="Calibri" panose="020F0502020204030204" pitchFamily="34" charset="0"/>
                </a:rPr>
                <a:t>48.9%</a:t>
              </a:r>
            </a:p>
          </p:txBody>
        </p:sp>
      </p:grpSp>
      <p:sp>
        <p:nvSpPr>
          <p:cNvPr id="3" name="pole tekstowe 6">
            <a:extLst>
              <a:ext uri="{FF2B5EF4-FFF2-40B4-BE49-F238E27FC236}">
                <a16:creationId xmlns:a16="http://schemas.microsoft.com/office/drawing/2014/main" id="{205F6EF3-B370-282A-74DC-1ACB4F125977}"/>
              </a:ext>
            </a:extLst>
          </p:cNvPr>
          <p:cNvSpPr txBox="1"/>
          <p:nvPr/>
        </p:nvSpPr>
        <p:spPr>
          <a:xfrm>
            <a:off x="5405077" y="6510665"/>
            <a:ext cx="5331122" cy="261610"/>
          </a:xfrm>
          <a:prstGeom prst="rect">
            <a:avLst/>
          </a:prstGeom>
          <a:noFill/>
        </p:spPr>
        <p:txBody>
          <a:bodyPr wrap="square" rtlCol="0">
            <a:spAutoFit/>
          </a:bodyPr>
          <a:lstStyle/>
          <a:p>
            <a:pPr algn="r"/>
            <a:r>
              <a:rPr lang="pl-PL" sz="1100" i="1" dirty="0"/>
              <a:t>Source: GWEC, 2023, </a:t>
            </a:r>
            <a:r>
              <a:rPr lang="pl-PL" sz="1100" i="1" dirty="0">
                <a:hlinkClick r:id="rId6"/>
              </a:rPr>
              <a:t>https://gwec.net/gwecs-global-offshore-wind-report-2023/</a:t>
            </a:r>
            <a:r>
              <a:rPr lang="pl-PL" sz="1100" i="1" dirty="0"/>
              <a:t> </a:t>
            </a:r>
            <a:endParaRPr lang="en-GB" sz="1100" i="1" dirty="0"/>
          </a:p>
        </p:txBody>
      </p:sp>
      <p:sp>
        <p:nvSpPr>
          <p:cNvPr id="5" name="pole tekstowe 5">
            <a:extLst>
              <a:ext uri="{FF2B5EF4-FFF2-40B4-BE49-F238E27FC236}">
                <a16:creationId xmlns:a16="http://schemas.microsoft.com/office/drawing/2014/main" id="{114EFD93-4E09-D8BC-6D40-0C9054463418}"/>
              </a:ext>
            </a:extLst>
          </p:cNvPr>
          <p:cNvSpPr txBox="1"/>
          <p:nvPr/>
        </p:nvSpPr>
        <p:spPr>
          <a:xfrm>
            <a:off x="1281007" y="1566260"/>
            <a:ext cx="4160210" cy="307777"/>
          </a:xfrm>
          <a:prstGeom prst="rect">
            <a:avLst/>
          </a:prstGeom>
          <a:noFill/>
        </p:spPr>
        <p:txBody>
          <a:bodyPr wrap="square" rtlCol="0">
            <a:spAutoFit/>
          </a:bodyPr>
          <a:lstStyle/>
          <a:p>
            <a:r>
              <a:rPr lang="pl-PL" sz="1400" dirty="0">
                <a:solidFill>
                  <a:schemeClr val="accent1"/>
                </a:solidFill>
                <a:latin typeface="Calibri" panose="020F0502020204030204" pitchFamily="34" charset="0"/>
              </a:rPr>
              <a:t>Total offshore wind </a:t>
            </a:r>
            <a:r>
              <a:rPr lang="pl-PL" sz="1400" dirty="0" err="1">
                <a:solidFill>
                  <a:schemeClr val="accent1"/>
                </a:solidFill>
                <a:latin typeface="Calibri" panose="020F0502020204030204" pitchFamily="34" charset="0"/>
              </a:rPr>
              <a:t>installations</a:t>
            </a:r>
            <a:r>
              <a:rPr lang="pl-PL" sz="1400" dirty="0">
                <a:solidFill>
                  <a:schemeClr val="accent1"/>
                </a:solidFill>
                <a:latin typeface="Calibri" panose="020F0502020204030204" pitchFamily="34" charset="0"/>
              </a:rPr>
              <a:t> by </a:t>
            </a:r>
            <a:r>
              <a:rPr lang="en-US" sz="1400" dirty="0">
                <a:solidFill>
                  <a:schemeClr val="accent1"/>
                </a:solidFill>
                <a:latin typeface="Calibri" panose="020F0502020204030204" pitchFamily="34" charset="0"/>
              </a:rPr>
              <a:t>region</a:t>
            </a:r>
          </a:p>
        </p:txBody>
      </p:sp>
      <p:sp>
        <p:nvSpPr>
          <p:cNvPr id="9" name="pole tekstowe 5">
            <a:extLst>
              <a:ext uri="{FF2B5EF4-FFF2-40B4-BE49-F238E27FC236}">
                <a16:creationId xmlns:a16="http://schemas.microsoft.com/office/drawing/2014/main" id="{3596FDEA-3EB7-92DF-B58B-82B5D349E2AD}"/>
              </a:ext>
            </a:extLst>
          </p:cNvPr>
          <p:cNvSpPr txBox="1"/>
          <p:nvPr/>
        </p:nvSpPr>
        <p:spPr>
          <a:xfrm>
            <a:off x="6720869" y="1509732"/>
            <a:ext cx="4847243" cy="369332"/>
          </a:xfrm>
          <a:prstGeom prst="rect">
            <a:avLst/>
          </a:prstGeom>
          <a:noFill/>
        </p:spPr>
        <p:txBody>
          <a:bodyPr wrap="square" rtlCol="0">
            <a:spAutoFit/>
          </a:bodyPr>
          <a:lstStyle/>
          <a:p>
            <a:r>
              <a:rPr lang="pl-PL" sz="1400" dirty="0">
                <a:solidFill>
                  <a:schemeClr val="accent1"/>
                </a:solidFill>
                <a:latin typeface="Calibri" panose="020F0502020204030204" pitchFamily="34" charset="0"/>
              </a:rPr>
              <a:t>Total</a:t>
            </a:r>
            <a:r>
              <a:rPr lang="pl-PL" dirty="0"/>
              <a:t> </a:t>
            </a:r>
            <a:r>
              <a:rPr lang="pl-PL" sz="1400" dirty="0">
                <a:solidFill>
                  <a:schemeClr val="accent1"/>
                </a:solidFill>
                <a:latin typeface="Calibri" panose="020F0502020204030204" pitchFamily="34" charset="0"/>
              </a:rPr>
              <a:t>offshore wind </a:t>
            </a:r>
            <a:r>
              <a:rPr lang="pl-PL" sz="1400" dirty="0" err="1">
                <a:solidFill>
                  <a:schemeClr val="accent1"/>
                </a:solidFill>
                <a:latin typeface="Calibri" panose="020F0502020204030204" pitchFamily="34" charset="0"/>
              </a:rPr>
              <a:t>installations</a:t>
            </a:r>
            <a:r>
              <a:rPr lang="pl-PL" sz="1400" dirty="0">
                <a:solidFill>
                  <a:schemeClr val="accent1"/>
                </a:solidFill>
                <a:latin typeface="Calibri" panose="020F0502020204030204" pitchFamily="34" charset="0"/>
              </a:rPr>
              <a:t> by market</a:t>
            </a:r>
          </a:p>
        </p:txBody>
      </p:sp>
    </p:spTree>
    <p:extLst>
      <p:ext uri="{BB962C8B-B14F-4D97-AF65-F5344CB8AC3E}">
        <p14:creationId xmlns:p14="http://schemas.microsoft.com/office/powerpoint/2010/main" val="11101811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D0B1C57-F410-EC47-A94C-5E48E6BBA422}"/>
              </a:ext>
            </a:extLst>
          </p:cNvPr>
          <p:cNvSpPr>
            <a:spLocks noGrp="1"/>
          </p:cNvSpPr>
          <p:nvPr>
            <p:ph type="title"/>
          </p:nvPr>
        </p:nvSpPr>
        <p:spPr>
          <a:xfrm>
            <a:off x="623888" y="765176"/>
            <a:ext cx="10945812" cy="775758"/>
          </a:xfrm>
        </p:spPr>
        <p:txBody>
          <a:bodyPr/>
          <a:lstStyle/>
          <a:p>
            <a:r>
              <a:rPr lang="nl-BE" dirty="0"/>
              <a:t>Offshore wind in Europe</a:t>
            </a:r>
          </a:p>
        </p:txBody>
      </p:sp>
      <p:sp>
        <p:nvSpPr>
          <p:cNvPr id="4" name="Tijdelijke aanduiding voor dianummer 3">
            <a:extLst>
              <a:ext uri="{FF2B5EF4-FFF2-40B4-BE49-F238E27FC236}">
                <a16:creationId xmlns:a16="http://schemas.microsoft.com/office/drawing/2014/main" id="{CB39190F-3D7D-104D-A027-9800403F59DC}"/>
              </a:ext>
            </a:extLst>
          </p:cNvPr>
          <p:cNvSpPr>
            <a:spLocks noGrp="1"/>
          </p:cNvSpPr>
          <p:nvPr>
            <p:ph type="sldNum" sz="quarter" idx="12"/>
          </p:nvPr>
        </p:nvSpPr>
        <p:spPr/>
        <p:txBody>
          <a:bodyPr/>
          <a:lstStyle/>
          <a:p>
            <a:fld id="{CF488F89-73A3-46FB-ADB7-059E9D8EA4C9}" type="slidenum">
              <a:rPr lang="pl-PL" smtClean="0"/>
              <a:t>14</a:t>
            </a:fld>
            <a:endParaRPr lang="pl-PL"/>
          </a:p>
        </p:txBody>
      </p:sp>
      <p:sp>
        <p:nvSpPr>
          <p:cNvPr id="7" name="Tijdelijke aanduiding voor tekst 15">
            <a:extLst>
              <a:ext uri="{FF2B5EF4-FFF2-40B4-BE49-F238E27FC236}">
                <a16:creationId xmlns:a16="http://schemas.microsoft.com/office/drawing/2014/main" id="{EAF4DC33-83DB-4C4B-BCA4-3C3BE488D1DA}"/>
              </a:ext>
            </a:extLst>
          </p:cNvPr>
          <p:cNvSpPr txBox="1">
            <a:spLocks/>
          </p:cNvSpPr>
          <p:nvPr/>
        </p:nvSpPr>
        <p:spPr>
          <a:xfrm>
            <a:off x="622300" y="144415"/>
            <a:ext cx="1366920" cy="304732"/>
          </a:xfrm>
          <a:prstGeom prst="rect">
            <a:avLst/>
          </a:prstGeom>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b="1" i="0" kern="1200">
                <a:solidFill>
                  <a:schemeClr val="bg1"/>
                </a:solidFill>
                <a:latin typeface="Montserrat SemiBold"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BE" dirty="0">
                <a:latin typeface="Calibri" panose="020F0502020204030204" pitchFamily="34" charset="0"/>
              </a:rPr>
              <a:t>Lesson 2</a:t>
            </a:r>
          </a:p>
        </p:txBody>
      </p:sp>
      <p:sp>
        <p:nvSpPr>
          <p:cNvPr id="8" name="Tijdelijke aanduiding voor tekst 9">
            <a:extLst>
              <a:ext uri="{FF2B5EF4-FFF2-40B4-BE49-F238E27FC236}">
                <a16:creationId xmlns:a16="http://schemas.microsoft.com/office/drawing/2014/main" id="{9499CD1F-C00F-2E49-B8A7-B1C0AFCDC288}"/>
              </a:ext>
            </a:extLst>
          </p:cNvPr>
          <p:cNvSpPr txBox="1">
            <a:spLocks/>
          </p:cNvSpPr>
          <p:nvPr/>
        </p:nvSpPr>
        <p:spPr>
          <a:xfrm>
            <a:off x="2243744" y="144415"/>
            <a:ext cx="9325956" cy="304732"/>
          </a:xfrm>
          <a:prstGeom prst="rect">
            <a:avLst/>
          </a:prstGeom>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b="0" i="0" kern="1200">
                <a:solidFill>
                  <a:schemeClr val="accent1"/>
                </a:solidFill>
                <a:latin typeface="Montserrat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Calibri" panose="020F0502020204030204" pitchFamily="34" charset="0"/>
              </a:rPr>
              <a:t>Wind energy</a:t>
            </a:r>
            <a:endParaRPr lang="nl-BE" dirty="0">
              <a:latin typeface="Calibri" panose="020F0502020204030204" pitchFamily="34" charset="0"/>
            </a:endParaRPr>
          </a:p>
        </p:txBody>
      </p:sp>
      <p:sp>
        <p:nvSpPr>
          <p:cNvPr id="33" name="pole tekstowe 6">
            <a:extLst>
              <a:ext uri="{FF2B5EF4-FFF2-40B4-BE49-F238E27FC236}">
                <a16:creationId xmlns:a16="http://schemas.microsoft.com/office/drawing/2014/main" id="{3E6FFE37-3F9F-A64A-BF9F-A07183964BD0}"/>
              </a:ext>
            </a:extLst>
          </p:cNvPr>
          <p:cNvSpPr txBox="1"/>
          <p:nvPr/>
        </p:nvSpPr>
        <p:spPr>
          <a:xfrm>
            <a:off x="8090803" y="6202679"/>
            <a:ext cx="2949743" cy="261610"/>
          </a:xfrm>
          <a:prstGeom prst="rect">
            <a:avLst/>
          </a:prstGeom>
          <a:noFill/>
        </p:spPr>
        <p:txBody>
          <a:bodyPr wrap="square" rtlCol="0">
            <a:spAutoFit/>
          </a:bodyPr>
          <a:lstStyle/>
          <a:p>
            <a:pPr algn="r"/>
            <a:r>
              <a:rPr lang="pl-PL" sz="1100" i="1" dirty="0"/>
              <a:t>Source: </a:t>
            </a:r>
            <a:r>
              <a:rPr lang="pl-PL" sz="1100" i="1" dirty="0" err="1"/>
              <a:t>WindEurope</a:t>
            </a:r>
            <a:r>
              <a:rPr lang="pl-PL" sz="1100" i="1" dirty="0"/>
              <a:t>, August 2023</a:t>
            </a:r>
            <a:endParaRPr lang="en-GB" sz="1100" i="1" dirty="0"/>
          </a:p>
        </p:txBody>
      </p:sp>
      <p:pic>
        <p:nvPicPr>
          <p:cNvPr id="34" name="Picture 7">
            <a:extLst>
              <a:ext uri="{FF2B5EF4-FFF2-40B4-BE49-F238E27FC236}">
                <a16:creationId xmlns:a16="http://schemas.microsoft.com/office/drawing/2014/main" id="{C6E1EE7B-2DE5-214E-8D41-BEF1D0B86033}"/>
              </a:ext>
            </a:extLst>
          </p:cNvPr>
          <p:cNvPicPr>
            <a:picLocks noChangeAspect="1"/>
          </p:cNvPicPr>
          <p:nvPr/>
        </p:nvPicPr>
        <p:blipFill>
          <a:blip r:embed="rId2"/>
          <a:stretch>
            <a:fillRect/>
          </a:stretch>
        </p:blipFill>
        <p:spPr>
          <a:xfrm>
            <a:off x="6141150" y="472104"/>
            <a:ext cx="4916330" cy="5706000"/>
          </a:xfrm>
          <a:prstGeom prst="rect">
            <a:avLst/>
          </a:prstGeom>
        </p:spPr>
      </p:pic>
      <p:grpSp>
        <p:nvGrpSpPr>
          <p:cNvPr id="12" name="Groep 11">
            <a:extLst>
              <a:ext uri="{FF2B5EF4-FFF2-40B4-BE49-F238E27FC236}">
                <a16:creationId xmlns:a16="http://schemas.microsoft.com/office/drawing/2014/main" id="{D1DB2501-2872-D848-8F0E-453B2A2B2ABC}"/>
              </a:ext>
            </a:extLst>
          </p:cNvPr>
          <p:cNvGrpSpPr/>
          <p:nvPr/>
        </p:nvGrpSpPr>
        <p:grpSpPr>
          <a:xfrm>
            <a:off x="1401278" y="2579054"/>
            <a:ext cx="4649573" cy="1104856"/>
            <a:chOff x="1401278" y="1320658"/>
            <a:chExt cx="4649573" cy="1104856"/>
          </a:xfrm>
        </p:grpSpPr>
        <p:sp>
          <p:nvSpPr>
            <p:cNvPr id="35" name="pole tekstowe 13">
              <a:extLst>
                <a:ext uri="{FF2B5EF4-FFF2-40B4-BE49-F238E27FC236}">
                  <a16:creationId xmlns:a16="http://schemas.microsoft.com/office/drawing/2014/main" id="{AA31F7E2-81B0-8142-9DA6-FBEA47E069F3}"/>
                </a:ext>
              </a:extLst>
            </p:cNvPr>
            <p:cNvSpPr txBox="1"/>
            <p:nvPr/>
          </p:nvSpPr>
          <p:spPr>
            <a:xfrm>
              <a:off x="2360851" y="1671429"/>
              <a:ext cx="3690000" cy="400110"/>
            </a:xfrm>
            <a:prstGeom prst="rect">
              <a:avLst/>
            </a:prstGeom>
            <a:solidFill>
              <a:schemeClr val="accent2"/>
            </a:solidFill>
          </p:spPr>
          <p:txBody>
            <a:bodyPr wrap="square" lIns="251999" rIns="90000" rtlCol="0">
              <a:spAutoFit/>
            </a:bodyPr>
            <a:lstStyle/>
            <a:p>
              <a:r>
                <a:rPr lang="pl-PL" sz="2000" b="1" dirty="0">
                  <a:solidFill>
                    <a:schemeClr val="bg1"/>
                  </a:solidFill>
                  <a:latin typeface="Calibri" panose="020F0502020204030204" pitchFamily="34" charset="0"/>
                </a:rPr>
                <a:t>MV</a:t>
              </a:r>
              <a:r>
                <a:rPr lang="pl-PL" sz="2000" dirty="0">
                  <a:solidFill>
                    <a:schemeClr val="bg1"/>
                  </a:solidFill>
                  <a:latin typeface="Calibri" panose="020F0502020204030204" pitchFamily="34" charset="0"/>
                </a:rPr>
                <a:t> </a:t>
              </a:r>
              <a:r>
                <a:rPr lang="pl-PL" sz="2000" dirty="0" err="1">
                  <a:solidFill>
                    <a:schemeClr val="bg1"/>
                  </a:solidFill>
                  <a:latin typeface="Calibri" panose="020F0502020204030204" pitchFamily="34" charset="0"/>
                </a:rPr>
                <a:t>connected</a:t>
              </a:r>
              <a:r>
                <a:rPr lang="pl-PL" sz="2000" dirty="0">
                  <a:solidFill>
                    <a:schemeClr val="bg1"/>
                  </a:solidFill>
                  <a:latin typeface="Calibri" panose="020F0502020204030204" pitchFamily="34" charset="0"/>
                </a:rPr>
                <a:t> to the </a:t>
              </a:r>
              <a:r>
                <a:rPr lang="pl-PL" sz="2000" dirty="0" err="1">
                  <a:solidFill>
                    <a:schemeClr val="bg1"/>
                  </a:solidFill>
                  <a:latin typeface="Calibri" panose="020F0502020204030204" pitchFamily="34" charset="0"/>
                </a:rPr>
                <a:t>grid</a:t>
              </a:r>
              <a:r>
                <a:rPr lang="pl-PL" sz="2000" dirty="0">
                  <a:solidFill>
                    <a:schemeClr val="bg1"/>
                  </a:solidFill>
                  <a:latin typeface="Calibri" panose="020F0502020204030204" pitchFamily="34" charset="0"/>
                </a:rPr>
                <a:t> </a:t>
              </a:r>
              <a:endParaRPr lang="en-GB" sz="2000" dirty="0">
                <a:solidFill>
                  <a:schemeClr val="bg1"/>
                </a:solidFill>
                <a:latin typeface="Calibri" panose="020F0502020204030204" pitchFamily="34" charset="0"/>
              </a:endParaRPr>
            </a:p>
          </p:txBody>
        </p:sp>
        <p:grpSp>
          <p:nvGrpSpPr>
            <p:cNvPr id="5" name="Groep 4">
              <a:extLst>
                <a:ext uri="{FF2B5EF4-FFF2-40B4-BE49-F238E27FC236}">
                  <a16:creationId xmlns:a16="http://schemas.microsoft.com/office/drawing/2014/main" id="{114D5270-8B75-B846-B33C-82A4D6239A85}"/>
                </a:ext>
              </a:extLst>
            </p:cNvPr>
            <p:cNvGrpSpPr/>
            <p:nvPr/>
          </p:nvGrpSpPr>
          <p:grpSpPr>
            <a:xfrm>
              <a:off x="1401278" y="1320658"/>
              <a:ext cx="1104856" cy="1104856"/>
              <a:chOff x="703716" y="1540934"/>
              <a:chExt cx="1209751" cy="1209751"/>
            </a:xfrm>
          </p:grpSpPr>
          <p:sp>
            <p:nvSpPr>
              <p:cNvPr id="36" name="Ovaal 35">
                <a:extLst>
                  <a:ext uri="{FF2B5EF4-FFF2-40B4-BE49-F238E27FC236}">
                    <a16:creationId xmlns:a16="http://schemas.microsoft.com/office/drawing/2014/main" id="{F324E3D8-F86B-B34B-90CB-FEE70C2EE9D2}"/>
                  </a:ext>
                </a:extLst>
              </p:cNvPr>
              <p:cNvSpPr/>
              <p:nvPr/>
            </p:nvSpPr>
            <p:spPr>
              <a:xfrm>
                <a:off x="703716" y="1540934"/>
                <a:ext cx="1209751" cy="1209751"/>
              </a:xfrm>
              <a:prstGeom prst="ellips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 name="Tekstvak 2">
                <a:extLst>
                  <a:ext uri="{FF2B5EF4-FFF2-40B4-BE49-F238E27FC236}">
                    <a16:creationId xmlns:a16="http://schemas.microsoft.com/office/drawing/2014/main" id="{076E3147-41BD-1E4A-A5F1-122238E5CB43}"/>
                  </a:ext>
                </a:extLst>
              </p:cNvPr>
              <p:cNvSpPr txBox="1"/>
              <p:nvPr/>
            </p:nvSpPr>
            <p:spPr>
              <a:xfrm>
                <a:off x="726846" y="1925544"/>
                <a:ext cx="1186621" cy="438096"/>
              </a:xfrm>
              <a:prstGeom prst="rect">
                <a:avLst/>
              </a:prstGeom>
            </p:spPr>
            <p:txBody>
              <a:bodyPr vert="horz" wrap="square" lIns="91440" tIns="45720" rIns="91440" bIns="45720" rtlCol="0" anchor="ctr">
                <a:spAutoFit/>
              </a:bodyPr>
              <a:lstStyle/>
              <a:p>
                <a:pPr algn="ctr"/>
                <a:r>
                  <a:rPr lang="nl-BE" sz="2000" b="1" dirty="0">
                    <a:solidFill>
                      <a:schemeClr val="accent2"/>
                    </a:solidFill>
                    <a:latin typeface="Calibri" panose="020F0502020204030204" pitchFamily="34" charset="0"/>
                  </a:rPr>
                  <a:t>32,430</a:t>
                </a:r>
              </a:p>
            </p:txBody>
          </p:sp>
        </p:grpSp>
      </p:grpSp>
      <p:grpSp>
        <p:nvGrpSpPr>
          <p:cNvPr id="11" name="Groep 10">
            <a:extLst>
              <a:ext uri="{FF2B5EF4-FFF2-40B4-BE49-F238E27FC236}">
                <a16:creationId xmlns:a16="http://schemas.microsoft.com/office/drawing/2014/main" id="{D6D2D14F-F9CC-1F42-A8C9-4C82C4B34A89}"/>
              </a:ext>
            </a:extLst>
          </p:cNvPr>
          <p:cNvGrpSpPr/>
          <p:nvPr/>
        </p:nvGrpSpPr>
        <p:grpSpPr>
          <a:xfrm>
            <a:off x="1401277" y="3783511"/>
            <a:ext cx="2578057" cy="1104856"/>
            <a:chOff x="1401277" y="2525115"/>
            <a:chExt cx="2578057" cy="1104856"/>
          </a:xfrm>
        </p:grpSpPr>
        <p:sp>
          <p:nvSpPr>
            <p:cNvPr id="46" name="pole tekstowe 13">
              <a:extLst>
                <a:ext uri="{FF2B5EF4-FFF2-40B4-BE49-F238E27FC236}">
                  <a16:creationId xmlns:a16="http://schemas.microsoft.com/office/drawing/2014/main" id="{DD1B2AD9-2089-A54F-B4A5-7DD4D5B89BBE}"/>
                </a:ext>
              </a:extLst>
            </p:cNvPr>
            <p:cNvSpPr txBox="1"/>
            <p:nvPr/>
          </p:nvSpPr>
          <p:spPr>
            <a:xfrm>
              <a:off x="2360852" y="2873696"/>
              <a:ext cx="1618482" cy="400110"/>
            </a:xfrm>
            <a:prstGeom prst="rect">
              <a:avLst/>
            </a:prstGeom>
            <a:solidFill>
              <a:schemeClr val="accent3"/>
            </a:solidFill>
          </p:spPr>
          <p:txBody>
            <a:bodyPr wrap="square" lIns="251999" rIns="90000" rtlCol="0">
              <a:spAutoFit/>
            </a:bodyPr>
            <a:lstStyle/>
            <a:p>
              <a:r>
                <a:rPr lang="pl-PL" sz="2000" dirty="0" err="1">
                  <a:solidFill>
                    <a:schemeClr val="bg1"/>
                  </a:solidFill>
                  <a:latin typeface="Calibri" panose="020F0502020204030204" pitchFamily="34" charset="0"/>
                </a:rPr>
                <a:t>countries</a:t>
              </a:r>
              <a:endParaRPr lang="en-GB" sz="2000" dirty="0">
                <a:solidFill>
                  <a:schemeClr val="bg1"/>
                </a:solidFill>
                <a:latin typeface="Calibri" panose="020F0502020204030204" pitchFamily="34" charset="0"/>
              </a:endParaRPr>
            </a:p>
          </p:txBody>
        </p:sp>
        <p:grpSp>
          <p:nvGrpSpPr>
            <p:cNvPr id="37" name="Groep 36">
              <a:extLst>
                <a:ext uri="{FF2B5EF4-FFF2-40B4-BE49-F238E27FC236}">
                  <a16:creationId xmlns:a16="http://schemas.microsoft.com/office/drawing/2014/main" id="{AB8FECE5-A022-DD47-AE6F-8CE7E3ECFB4A}"/>
                </a:ext>
              </a:extLst>
            </p:cNvPr>
            <p:cNvGrpSpPr/>
            <p:nvPr/>
          </p:nvGrpSpPr>
          <p:grpSpPr>
            <a:xfrm>
              <a:off x="1401277" y="2525115"/>
              <a:ext cx="1104857" cy="1104856"/>
              <a:chOff x="703716" y="1540934"/>
              <a:chExt cx="1209751" cy="1209751"/>
            </a:xfrm>
          </p:grpSpPr>
          <p:sp>
            <p:nvSpPr>
              <p:cNvPr id="38" name="Ovaal 37">
                <a:extLst>
                  <a:ext uri="{FF2B5EF4-FFF2-40B4-BE49-F238E27FC236}">
                    <a16:creationId xmlns:a16="http://schemas.microsoft.com/office/drawing/2014/main" id="{8C89D8F1-58A1-C549-9FDC-AAB4145CAF7D}"/>
                  </a:ext>
                </a:extLst>
              </p:cNvPr>
              <p:cNvSpPr/>
              <p:nvPr/>
            </p:nvSpPr>
            <p:spPr>
              <a:xfrm>
                <a:off x="703716" y="1540934"/>
                <a:ext cx="1209751" cy="1209751"/>
              </a:xfrm>
              <a:prstGeom prst="ellipse">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9" name="Tekstvak 38">
                <a:extLst>
                  <a:ext uri="{FF2B5EF4-FFF2-40B4-BE49-F238E27FC236}">
                    <a16:creationId xmlns:a16="http://schemas.microsoft.com/office/drawing/2014/main" id="{12956A74-22E3-CC4D-AB64-EC32FC47FD74}"/>
                  </a:ext>
                </a:extLst>
              </p:cNvPr>
              <p:cNvSpPr txBox="1"/>
              <p:nvPr/>
            </p:nvSpPr>
            <p:spPr>
              <a:xfrm>
                <a:off x="703716" y="1790746"/>
                <a:ext cx="1209751" cy="707694"/>
              </a:xfrm>
              <a:prstGeom prst="rect">
                <a:avLst/>
              </a:prstGeom>
            </p:spPr>
            <p:txBody>
              <a:bodyPr vert="horz" wrap="square" lIns="91440" tIns="45720" rIns="91440" bIns="45720" rtlCol="0" anchor="ctr">
                <a:spAutoFit/>
              </a:bodyPr>
              <a:lstStyle/>
              <a:p>
                <a:pPr algn="ctr"/>
                <a:r>
                  <a:rPr lang="nl-BE" sz="3600" b="1" dirty="0">
                    <a:solidFill>
                      <a:schemeClr val="accent3"/>
                    </a:solidFill>
                    <a:latin typeface="Calibri" panose="020F0502020204030204" pitchFamily="34" charset="0"/>
                  </a:rPr>
                  <a:t>13</a:t>
                </a:r>
              </a:p>
            </p:txBody>
          </p:sp>
        </p:grpSp>
      </p:grpSp>
      <p:grpSp>
        <p:nvGrpSpPr>
          <p:cNvPr id="10" name="Groep 9">
            <a:extLst>
              <a:ext uri="{FF2B5EF4-FFF2-40B4-BE49-F238E27FC236}">
                <a16:creationId xmlns:a16="http://schemas.microsoft.com/office/drawing/2014/main" id="{48498BD9-BAD1-1642-AA79-B991276C330B}"/>
              </a:ext>
            </a:extLst>
          </p:cNvPr>
          <p:cNvGrpSpPr/>
          <p:nvPr/>
        </p:nvGrpSpPr>
        <p:grpSpPr>
          <a:xfrm>
            <a:off x="1401277" y="4987968"/>
            <a:ext cx="2400257" cy="1104856"/>
            <a:chOff x="1401277" y="3729572"/>
            <a:chExt cx="2400257" cy="1104856"/>
          </a:xfrm>
        </p:grpSpPr>
        <p:sp>
          <p:nvSpPr>
            <p:cNvPr id="47" name="pole tekstowe 13">
              <a:extLst>
                <a:ext uri="{FF2B5EF4-FFF2-40B4-BE49-F238E27FC236}">
                  <a16:creationId xmlns:a16="http://schemas.microsoft.com/office/drawing/2014/main" id="{FABF34DE-1CC6-CA44-9C77-5FA49330D8BE}"/>
                </a:ext>
              </a:extLst>
            </p:cNvPr>
            <p:cNvSpPr txBox="1"/>
            <p:nvPr/>
          </p:nvSpPr>
          <p:spPr>
            <a:xfrm>
              <a:off x="2360852" y="4084429"/>
              <a:ext cx="1440682" cy="400110"/>
            </a:xfrm>
            <a:prstGeom prst="rect">
              <a:avLst/>
            </a:prstGeom>
            <a:solidFill>
              <a:schemeClr val="accent4"/>
            </a:solidFill>
          </p:spPr>
          <p:txBody>
            <a:bodyPr wrap="square" lIns="251999" rIns="90000" rtlCol="0">
              <a:spAutoFit/>
            </a:bodyPr>
            <a:lstStyle/>
            <a:p>
              <a:r>
                <a:rPr lang="pl-PL" sz="2000" dirty="0" err="1">
                  <a:solidFill>
                    <a:schemeClr val="bg1"/>
                  </a:solidFill>
                  <a:latin typeface="Calibri" panose="020F0502020204030204" pitchFamily="34" charset="0"/>
                </a:rPr>
                <a:t>turbines</a:t>
              </a:r>
              <a:endParaRPr lang="en-GB" sz="2000" dirty="0">
                <a:solidFill>
                  <a:schemeClr val="bg1"/>
                </a:solidFill>
                <a:latin typeface="Calibri" panose="020F0502020204030204" pitchFamily="34" charset="0"/>
              </a:endParaRPr>
            </a:p>
          </p:txBody>
        </p:sp>
        <p:grpSp>
          <p:nvGrpSpPr>
            <p:cNvPr id="40" name="Groep 39">
              <a:extLst>
                <a:ext uri="{FF2B5EF4-FFF2-40B4-BE49-F238E27FC236}">
                  <a16:creationId xmlns:a16="http://schemas.microsoft.com/office/drawing/2014/main" id="{FF53E7E1-4275-3E45-97F1-2174E31222D2}"/>
                </a:ext>
              </a:extLst>
            </p:cNvPr>
            <p:cNvGrpSpPr/>
            <p:nvPr/>
          </p:nvGrpSpPr>
          <p:grpSpPr>
            <a:xfrm>
              <a:off x="1401277" y="3729572"/>
              <a:ext cx="1104857" cy="1104856"/>
              <a:chOff x="703716" y="1540934"/>
              <a:chExt cx="1209751" cy="1209751"/>
            </a:xfrm>
          </p:grpSpPr>
          <p:sp>
            <p:nvSpPr>
              <p:cNvPr id="41" name="Ovaal 40">
                <a:extLst>
                  <a:ext uri="{FF2B5EF4-FFF2-40B4-BE49-F238E27FC236}">
                    <a16:creationId xmlns:a16="http://schemas.microsoft.com/office/drawing/2014/main" id="{2BCE5AEA-B3CE-3242-A105-D8D209A6E452}"/>
                  </a:ext>
                </a:extLst>
              </p:cNvPr>
              <p:cNvSpPr/>
              <p:nvPr/>
            </p:nvSpPr>
            <p:spPr>
              <a:xfrm>
                <a:off x="703716" y="1540934"/>
                <a:ext cx="1209751" cy="1209751"/>
              </a:xfrm>
              <a:prstGeom prst="ellipse">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42" name="Tekstvak 41">
                <a:extLst>
                  <a:ext uri="{FF2B5EF4-FFF2-40B4-BE49-F238E27FC236}">
                    <a16:creationId xmlns:a16="http://schemas.microsoft.com/office/drawing/2014/main" id="{001C5ECC-7BD3-ED40-ADFE-E7475E47A160}"/>
                  </a:ext>
                </a:extLst>
              </p:cNvPr>
              <p:cNvSpPr txBox="1"/>
              <p:nvPr/>
            </p:nvSpPr>
            <p:spPr>
              <a:xfrm>
                <a:off x="766186" y="1901116"/>
                <a:ext cx="1090186" cy="505495"/>
              </a:xfrm>
              <a:prstGeom prst="rect">
                <a:avLst/>
              </a:prstGeom>
            </p:spPr>
            <p:txBody>
              <a:bodyPr vert="horz" wrap="square" lIns="91440" tIns="45720" rIns="91440" bIns="45720" rtlCol="0" anchor="ctr">
                <a:spAutoFit/>
              </a:bodyPr>
              <a:lstStyle/>
              <a:p>
                <a:pPr algn="ctr"/>
                <a:r>
                  <a:rPr lang="nl-BE" sz="2400" b="1" dirty="0">
                    <a:solidFill>
                      <a:schemeClr val="accent4"/>
                    </a:solidFill>
                    <a:latin typeface="Calibri" panose="020F0502020204030204" pitchFamily="34" charset="0"/>
                  </a:rPr>
                  <a:t>6,166</a:t>
                </a:r>
              </a:p>
            </p:txBody>
          </p:sp>
        </p:grpSp>
      </p:grpSp>
      <p:grpSp>
        <p:nvGrpSpPr>
          <p:cNvPr id="9" name="Groep 8">
            <a:extLst>
              <a:ext uri="{FF2B5EF4-FFF2-40B4-BE49-F238E27FC236}">
                <a16:creationId xmlns:a16="http://schemas.microsoft.com/office/drawing/2014/main" id="{A0727E43-03CC-6143-BF20-0B600A04AB00}"/>
              </a:ext>
            </a:extLst>
          </p:cNvPr>
          <p:cNvGrpSpPr/>
          <p:nvPr/>
        </p:nvGrpSpPr>
        <p:grpSpPr>
          <a:xfrm>
            <a:off x="1401277" y="1345716"/>
            <a:ext cx="5676855" cy="1104856"/>
            <a:chOff x="1401277" y="4934028"/>
            <a:chExt cx="5676855" cy="1104856"/>
          </a:xfrm>
        </p:grpSpPr>
        <p:sp>
          <p:nvSpPr>
            <p:cNvPr id="48" name="pole tekstowe 13">
              <a:extLst>
                <a:ext uri="{FF2B5EF4-FFF2-40B4-BE49-F238E27FC236}">
                  <a16:creationId xmlns:a16="http://schemas.microsoft.com/office/drawing/2014/main" id="{642DB8AD-8622-3E4A-AC61-8CD798FA7892}"/>
                </a:ext>
              </a:extLst>
            </p:cNvPr>
            <p:cNvSpPr txBox="1"/>
            <p:nvPr/>
          </p:nvSpPr>
          <p:spPr>
            <a:xfrm>
              <a:off x="2360851" y="5286696"/>
              <a:ext cx="4717281" cy="400110"/>
            </a:xfrm>
            <a:prstGeom prst="rect">
              <a:avLst/>
            </a:prstGeom>
            <a:solidFill>
              <a:schemeClr val="accent1"/>
            </a:solidFill>
          </p:spPr>
          <p:txBody>
            <a:bodyPr wrap="square" lIns="251999" rIns="90000" rtlCol="0">
              <a:spAutoFit/>
            </a:bodyPr>
            <a:lstStyle/>
            <a:p>
              <a:r>
                <a:rPr lang="pl-PL" sz="2000" dirty="0">
                  <a:solidFill>
                    <a:schemeClr val="bg1"/>
                  </a:solidFill>
                  <a:latin typeface="Calibri" panose="020F0502020204030204" pitchFamily="34" charset="0"/>
                </a:rPr>
                <a:t>wind </a:t>
              </a:r>
              <a:r>
                <a:rPr lang="pl-PL" sz="2000" dirty="0" err="1">
                  <a:solidFill>
                    <a:schemeClr val="bg1"/>
                  </a:solidFill>
                  <a:latin typeface="Calibri" panose="020F0502020204030204" pitchFamily="34" charset="0"/>
                </a:rPr>
                <a:t>farms</a:t>
              </a:r>
              <a:r>
                <a:rPr lang="pl-PL" sz="2000" dirty="0">
                  <a:solidFill>
                    <a:schemeClr val="bg1"/>
                  </a:solidFill>
                  <a:latin typeface="Calibri" panose="020F0502020204030204" pitchFamily="34" charset="0"/>
                </a:rPr>
                <a:t> </a:t>
              </a:r>
              <a:r>
                <a:rPr lang="pl-PL" sz="2000" dirty="0" err="1">
                  <a:solidFill>
                    <a:schemeClr val="bg1"/>
                  </a:solidFill>
                  <a:latin typeface="Calibri" panose="020F0502020204030204" pitchFamily="34" charset="0"/>
                </a:rPr>
                <a:t>connected</a:t>
              </a:r>
              <a:r>
                <a:rPr lang="pl-PL" sz="2000" dirty="0">
                  <a:solidFill>
                    <a:schemeClr val="bg1"/>
                  </a:solidFill>
                  <a:latin typeface="Calibri" panose="020F0502020204030204" pitchFamily="34" charset="0"/>
                </a:rPr>
                <a:t> to the </a:t>
              </a:r>
              <a:r>
                <a:rPr lang="pl-PL" sz="2000" dirty="0" err="1">
                  <a:solidFill>
                    <a:schemeClr val="bg1"/>
                  </a:solidFill>
                  <a:latin typeface="Calibri" panose="020F0502020204030204" pitchFamily="34" charset="0"/>
                </a:rPr>
                <a:t>grid</a:t>
              </a:r>
              <a:r>
                <a:rPr lang="pl-PL" sz="2000" dirty="0">
                  <a:solidFill>
                    <a:schemeClr val="bg1"/>
                  </a:solidFill>
                  <a:latin typeface="Calibri" panose="020F0502020204030204" pitchFamily="34" charset="0"/>
                </a:rPr>
                <a:t> </a:t>
              </a:r>
              <a:endParaRPr lang="en-GB" sz="2000" dirty="0">
                <a:solidFill>
                  <a:schemeClr val="bg1"/>
                </a:solidFill>
                <a:latin typeface="Calibri" panose="020F0502020204030204" pitchFamily="34" charset="0"/>
              </a:endParaRPr>
            </a:p>
          </p:txBody>
        </p:sp>
        <p:grpSp>
          <p:nvGrpSpPr>
            <p:cNvPr id="43" name="Groep 42">
              <a:extLst>
                <a:ext uri="{FF2B5EF4-FFF2-40B4-BE49-F238E27FC236}">
                  <a16:creationId xmlns:a16="http://schemas.microsoft.com/office/drawing/2014/main" id="{9C1CE044-31DE-234A-9F70-C93F0AE09368}"/>
                </a:ext>
              </a:extLst>
            </p:cNvPr>
            <p:cNvGrpSpPr/>
            <p:nvPr/>
          </p:nvGrpSpPr>
          <p:grpSpPr>
            <a:xfrm>
              <a:off x="1401277" y="4934028"/>
              <a:ext cx="1104857" cy="1104856"/>
              <a:chOff x="703716" y="1540934"/>
              <a:chExt cx="1209751" cy="1209751"/>
            </a:xfrm>
          </p:grpSpPr>
          <p:sp>
            <p:nvSpPr>
              <p:cNvPr id="44" name="Ovaal 43">
                <a:extLst>
                  <a:ext uri="{FF2B5EF4-FFF2-40B4-BE49-F238E27FC236}">
                    <a16:creationId xmlns:a16="http://schemas.microsoft.com/office/drawing/2014/main" id="{7725ED06-EA1B-0949-B8DF-C675B4BF3882}"/>
                  </a:ext>
                </a:extLst>
              </p:cNvPr>
              <p:cNvSpPr/>
              <p:nvPr/>
            </p:nvSpPr>
            <p:spPr>
              <a:xfrm>
                <a:off x="703716" y="1540934"/>
                <a:ext cx="1209751" cy="1209751"/>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45" name="Tekstvak 44">
                <a:extLst>
                  <a:ext uri="{FF2B5EF4-FFF2-40B4-BE49-F238E27FC236}">
                    <a16:creationId xmlns:a16="http://schemas.microsoft.com/office/drawing/2014/main" id="{01B74E34-7449-7740-97C3-1F6BF231B0A7}"/>
                  </a:ext>
                </a:extLst>
              </p:cNvPr>
              <p:cNvSpPr txBox="1"/>
              <p:nvPr/>
            </p:nvSpPr>
            <p:spPr>
              <a:xfrm>
                <a:off x="775456" y="1816867"/>
                <a:ext cx="1090186" cy="673994"/>
              </a:xfrm>
              <a:prstGeom prst="rect">
                <a:avLst/>
              </a:prstGeom>
            </p:spPr>
            <p:txBody>
              <a:bodyPr vert="horz" wrap="square" lIns="91440" tIns="45720" rIns="91440" bIns="45720" rtlCol="0" anchor="ctr">
                <a:spAutoFit/>
              </a:bodyPr>
              <a:lstStyle/>
              <a:p>
                <a:pPr algn="ctr"/>
                <a:r>
                  <a:rPr lang="nl-BE" sz="3400" b="1" dirty="0">
                    <a:solidFill>
                      <a:schemeClr val="accent1"/>
                    </a:solidFill>
                    <a:latin typeface="Calibri" panose="020F0502020204030204" pitchFamily="34" charset="0"/>
                  </a:rPr>
                  <a:t>129</a:t>
                </a:r>
              </a:p>
            </p:txBody>
          </p:sp>
        </p:grpSp>
      </p:grpSp>
    </p:spTree>
    <p:extLst>
      <p:ext uri="{BB962C8B-B14F-4D97-AF65-F5344CB8AC3E}">
        <p14:creationId xmlns:p14="http://schemas.microsoft.com/office/powerpoint/2010/main" val="26941727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D0B1C57-F410-EC47-A94C-5E48E6BBA422}"/>
              </a:ext>
            </a:extLst>
          </p:cNvPr>
          <p:cNvSpPr>
            <a:spLocks noGrp="1"/>
          </p:cNvSpPr>
          <p:nvPr>
            <p:ph type="title"/>
          </p:nvPr>
        </p:nvSpPr>
        <p:spPr>
          <a:xfrm>
            <a:off x="623888" y="765176"/>
            <a:ext cx="10945812" cy="775758"/>
          </a:xfrm>
        </p:spPr>
        <p:txBody>
          <a:bodyPr/>
          <a:lstStyle/>
          <a:p>
            <a:r>
              <a:rPr lang="nl-BE" dirty="0"/>
              <a:t>Why do we need offshore wind energy?</a:t>
            </a:r>
          </a:p>
        </p:txBody>
      </p:sp>
      <p:sp>
        <p:nvSpPr>
          <p:cNvPr id="4" name="Tijdelijke aanduiding voor dianummer 3">
            <a:extLst>
              <a:ext uri="{FF2B5EF4-FFF2-40B4-BE49-F238E27FC236}">
                <a16:creationId xmlns:a16="http://schemas.microsoft.com/office/drawing/2014/main" id="{CB39190F-3D7D-104D-A027-9800403F59DC}"/>
              </a:ext>
            </a:extLst>
          </p:cNvPr>
          <p:cNvSpPr>
            <a:spLocks noGrp="1"/>
          </p:cNvSpPr>
          <p:nvPr>
            <p:ph type="sldNum" sz="quarter" idx="12"/>
          </p:nvPr>
        </p:nvSpPr>
        <p:spPr/>
        <p:txBody>
          <a:bodyPr/>
          <a:lstStyle/>
          <a:p>
            <a:fld id="{CF488F89-73A3-46FB-ADB7-059E9D8EA4C9}" type="slidenum">
              <a:rPr lang="pl-PL" smtClean="0"/>
              <a:t>15</a:t>
            </a:fld>
            <a:endParaRPr lang="pl-PL"/>
          </a:p>
        </p:txBody>
      </p:sp>
      <p:sp>
        <p:nvSpPr>
          <p:cNvPr id="7" name="Tijdelijke aanduiding voor tekst 15">
            <a:extLst>
              <a:ext uri="{FF2B5EF4-FFF2-40B4-BE49-F238E27FC236}">
                <a16:creationId xmlns:a16="http://schemas.microsoft.com/office/drawing/2014/main" id="{EAF4DC33-83DB-4C4B-BCA4-3C3BE488D1DA}"/>
              </a:ext>
            </a:extLst>
          </p:cNvPr>
          <p:cNvSpPr txBox="1">
            <a:spLocks/>
          </p:cNvSpPr>
          <p:nvPr/>
        </p:nvSpPr>
        <p:spPr>
          <a:xfrm>
            <a:off x="622300" y="144415"/>
            <a:ext cx="1366920" cy="304732"/>
          </a:xfrm>
          <a:prstGeom prst="rect">
            <a:avLst/>
          </a:prstGeom>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b="1" i="0" kern="1200">
                <a:solidFill>
                  <a:schemeClr val="bg1"/>
                </a:solidFill>
                <a:latin typeface="Montserrat SemiBold"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BE" dirty="0">
                <a:latin typeface="Calibri" panose="020F0502020204030204" pitchFamily="34" charset="0"/>
              </a:rPr>
              <a:t>Lesson 2</a:t>
            </a:r>
          </a:p>
        </p:txBody>
      </p:sp>
      <p:sp>
        <p:nvSpPr>
          <p:cNvPr id="8" name="Tijdelijke aanduiding voor tekst 9">
            <a:extLst>
              <a:ext uri="{FF2B5EF4-FFF2-40B4-BE49-F238E27FC236}">
                <a16:creationId xmlns:a16="http://schemas.microsoft.com/office/drawing/2014/main" id="{9499CD1F-C00F-2E49-B8A7-B1C0AFCDC288}"/>
              </a:ext>
            </a:extLst>
          </p:cNvPr>
          <p:cNvSpPr txBox="1">
            <a:spLocks/>
          </p:cNvSpPr>
          <p:nvPr/>
        </p:nvSpPr>
        <p:spPr>
          <a:xfrm>
            <a:off x="2243744" y="144415"/>
            <a:ext cx="9325956" cy="304732"/>
          </a:xfrm>
          <a:prstGeom prst="rect">
            <a:avLst/>
          </a:prstGeom>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b="0" i="0" kern="1200">
                <a:solidFill>
                  <a:schemeClr val="accent1"/>
                </a:solidFill>
                <a:latin typeface="Montserrat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Calibri" panose="020F0502020204030204" pitchFamily="34" charset="0"/>
              </a:rPr>
              <a:t>Wind energy</a:t>
            </a:r>
            <a:endParaRPr lang="nl-BE" dirty="0">
              <a:latin typeface="Calibri" panose="020F0502020204030204" pitchFamily="34" charset="0"/>
            </a:endParaRPr>
          </a:p>
        </p:txBody>
      </p:sp>
      <p:pic>
        <p:nvPicPr>
          <p:cNvPr id="28" name="Obraz 5" descr="Obraz zawierający młyn, generator, niebo, urządzenie&#10;&#10;Opis wygenerowany automatycznie">
            <a:extLst>
              <a:ext uri="{FF2B5EF4-FFF2-40B4-BE49-F238E27FC236}">
                <a16:creationId xmlns:a16="http://schemas.microsoft.com/office/drawing/2014/main" id="{76CC0915-2575-6841-84DF-BF4DCA11E76E}"/>
              </a:ext>
            </a:extLst>
          </p:cNvPr>
          <p:cNvPicPr>
            <a:picLocks noChangeAspect="1"/>
          </p:cNvPicPr>
          <p:nvPr/>
        </p:nvPicPr>
        <p:blipFill rotWithShape="1">
          <a:blip r:embed="rId2">
            <a:extLst>
              <a:ext uri="{28A0092B-C50C-407E-A947-70E740481C1C}">
                <a14:useLocalDpi xmlns:a14="http://schemas.microsoft.com/office/drawing/2010/main" val="0"/>
              </a:ext>
            </a:extLst>
          </a:blip>
          <a:srcRect l="31790" t="12236" r="11957" b="22"/>
          <a:stretch/>
        </p:blipFill>
        <p:spPr>
          <a:xfrm>
            <a:off x="622299" y="1617408"/>
            <a:ext cx="4060327" cy="4571674"/>
          </a:xfrm>
          <a:prstGeom prst="rect">
            <a:avLst/>
          </a:prstGeom>
        </p:spPr>
      </p:pic>
      <p:sp>
        <p:nvSpPr>
          <p:cNvPr id="33" name="pole tekstowe 6">
            <a:extLst>
              <a:ext uri="{FF2B5EF4-FFF2-40B4-BE49-F238E27FC236}">
                <a16:creationId xmlns:a16="http://schemas.microsoft.com/office/drawing/2014/main" id="{3E6FFE37-3F9F-A64A-BF9F-A07183964BD0}"/>
              </a:ext>
            </a:extLst>
          </p:cNvPr>
          <p:cNvSpPr txBox="1"/>
          <p:nvPr/>
        </p:nvSpPr>
        <p:spPr>
          <a:xfrm>
            <a:off x="2243744" y="6189082"/>
            <a:ext cx="2949743" cy="600164"/>
          </a:xfrm>
          <a:prstGeom prst="rect">
            <a:avLst/>
          </a:prstGeom>
          <a:noFill/>
        </p:spPr>
        <p:txBody>
          <a:bodyPr wrap="square" rtlCol="0">
            <a:spAutoFit/>
          </a:bodyPr>
          <a:lstStyle/>
          <a:p>
            <a:r>
              <a:rPr lang="pl-PL" sz="1100" i="1" dirty="0"/>
              <a:t>Source: Ocean </a:t>
            </a:r>
            <a:r>
              <a:rPr lang="pl-PL" sz="1100" i="1" dirty="0" err="1"/>
              <a:t>Winds</a:t>
            </a:r>
            <a:r>
              <a:rPr lang="pl-PL" sz="1100" i="1" dirty="0"/>
              <a:t>, 2023, https://www.oceanwinds.com/media/multimedia-resources/</a:t>
            </a:r>
            <a:endParaRPr lang="en-GB" sz="1100" i="1" dirty="0"/>
          </a:p>
        </p:txBody>
      </p:sp>
      <p:grpSp>
        <p:nvGrpSpPr>
          <p:cNvPr id="24" name="Groep 23">
            <a:extLst>
              <a:ext uri="{FF2B5EF4-FFF2-40B4-BE49-F238E27FC236}">
                <a16:creationId xmlns:a16="http://schemas.microsoft.com/office/drawing/2014/main" id="{C34C4FC2-F9AB-6446-B3E9-3177EC66B4A6}"/>
              </a:ext>
            </a:extLst>
          </p:cNvPr>
          <p:cNvGrpSpPr/>
          <p:nvPr/>
        </p:nvGrpSpPr>
        <p:grpSpPr>
          <a:xfrm>
            <a:off x="5571067" y="5281978"/>
            <a:ext cx="5486412" cy="784359"/>
            <a:chOff x="5571067" y="5281978"/>
            <a:chExt cx="5486412" cy="784359"/>
          </a:xfrm>
        </p:grpSpPr>
        <p:sp>
          <p:nvSpPr>
            <p:cNvPr id="67" name="Ovaal 66">
              <a:extLst>
                <a:ext uri="{FF2B5EF4-FFF2-40B4-BE49-F238E27FC236}">
                  <a16:creationId xmlns:a16="http://schemas.microsoft.com/office/drawing/2014/main" id="{FF2B1B55-86F8-A14F-9C2C-FB7E35262D86}"/>
                </a:ext>
              </a:extLst>
            </p:cNvPr>
            <p:cNvSpPr/>
            <p:nvPr/>
          </p:nvSpPr>
          <p:spPr>
            <a:xfrm>
              <a:off x="5571067" y="5281978"/>
              <a:ext cx="784360" cy="784359"/>
            </a:xfrm>
            <a:prstGeom prst="ellipse">
              <a:avLst/>
            </a:prstGeom>
            <a:solidFill>
              <a:schemeClr val="bg1"/>
            </a:solid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54" name="Afgeronde rechthoek 12">
              <a:extLst>
                <a:ext uri="{FF2B5EF4-FFF2-40B4-BE49-F238E27FC236}">
                  <a16:creationId xmlns:a16="http://schemas.microsoft.com/office/drawing/2014/main" id="{104EA3F2-6997-7144-A392-C78A3CC1FF92}"/>
                </a:ext>
              </a:extLst>
            </p:cNvPr>
            <p:cNvSpPr txBox="1"/>
            <p:nvPr/>
          </p:nvSpPr>
          <p:spPr>
            <a:xfrm>
              <a:off x="6487854" y="5415625"/>
              <a:ext cx="4569625" cy="51706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spAutoFit/>
            </a:bodyPr>
            <a:lstStyle/>
            <a:p>
              <a:pPr marL="0" lvl="0" indent="0" algn="l" defTabSz="1066800">
                <a:lnSpc>
                  <a:spcPct val="90000"/>
                </a:lnSpc>
                <a:spcBef>
                  <a:spcPct val="0"/>
                </a:spcBef>
                <a:spcAft>
                  <a:spcPct val="35000"/>
                </a:spcAft>
                <a:buNone/>
              </a:pPr>
              <a:r>
                <a:rPr lang="nl-NL" sz="2400" kern="1200" dirty="0">
                  <a:solidFill>
                    <a:schemeClr val="tx1"/>
                  </a:solidFill>
                  <a:latin typeface="Calibri" panose="020F0502020204030204" pitchFamily="34" charset="0"/>
                </a:rPr>
                <a:t>New jobs</a:t>
              </a:r>
            </a:p>
          </p:txBody>
        </p:sp>
        <p:pic>
          <p:nvPicPr>
            <p:cNvPr id="15" name="Graphic 14">
              <a:extLst>
                <a:ext uri="{FF2B5EF4-FFF2-40B4-BE49-F238E27FC236}">
                  <a16:creationId xmlns:a16="http://schemas.microsoft.com/office/drawing/2014/main" id="{C5A80880-D262-0444-959B-4942F243B90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742721" y="5450968"/>
              <a:ext cx="452251" cy="446378"/>
            </a:xfrm>
            <a:prstGeom prst="rect">
              <a:avLst/>
            </a:prstGeom>
          </p:spPr>
        </p:pic>
      </p:grpSp>
      <p:grpSp>
        <p:nvGrpSpPr>
          <p:cNvPr id="30" name="Groep 29">
            <a:extLst>
              <a:ext uri="{FF2B5EF4-FFF2-40B4-BE49-F238E27FC236}">
                <a16:creationId xmlns:a16="http://schemas.microsoft.com/office/drawing/2014/main" id="{85A86C0F-77C5-374B-81F0-74FB005DEE98}"/>
              </a:ext>
            </a:extLst>
          </p:cNvPr>
          <p:cNvGrpSpPr/>
          <p:nvPr/>
        </p:nvGrpSpPr>
        <p:grpSpPr>
          <a:xfrm>
            <a:off x="5571067" y="1620746"/>
            <a:ext cx="5486412" cy="784359"/>
            <a:chOff x="5571067" y="1620746"/>
            <a:chExt cx="5486412" cy="784359"/>
          </a:xfrm>
        </p:grpSpPr>
        <p:sp>
          <p:nvSpPr>
            <p:cNvPr id="63" name="Ovaal 62">
              <a:extLst>
                <a:ext uri="{FF2B5EF4-FFF2-40B4-BE49-F238E27FC236}">
                  <a16:creationId xmlns:a16="http://schemas.microsoft.com/office/drawing/2014/main" id="{18C69C2E-D90F-CC48-BC25-DABF5909224F}"/>
                </a:ext>
              </a:extLst>
            </p:cNvPr>
            <p:cNvSpPr/>
            <p:nvPr/>
          </p:nvSpPr>
          <p:spPr>
            <a:xfrm>
              <a:off x="5571067" y="1620746"/>
              <a:ext cx="784360" cy="784359"/>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62" name="Afgeronde rechthoek 4">
              <a:extLst>
                <a:ext uri="{FF2B5EF4-FFF2-40B4-BE49-F238E27FC236}">
                  <a16:creationId xmlns:a16="http://schemas.microsoft.com/office/drawing/2014/main" id="{04711554-8FE8-DD43-A56E-3A1C608E8285}"/>
                </a:ext>
              </a:extLst>
            </p:cNvPr>
            <p:cNvSpPr txBox="1"/>
            <p:nvPr/>
          </p:nvSpPr>
          <p:spPr>
            <a:xfrm>
              <a:off x="6487854" y="1754393"/>
              <a:ext cx="4569625" cy="51706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spAutoFit/>
            </a:bodyPr>
            <a:lstStyle/>
            <a:p>
              <a:pPr marL="0" lvl="0" indent="0" algn="l" defTabSz="1066800">
                <a:lnSpc>
                  <a:spcPct val="90000"/>
                </a:lnSpc>
                <a:spcBef>
                  <a:spcPct val="0"/>
                </a:spcBef>
                <a:spcAft>
                  <a:spcPct val="35000"/>
                </a:spcAft>
                <a:buNone/>
              </a:pPr>
              <a:r>
                <a:rPr lang="nl-NL" sz="2400" kern="1200" dirty="0">
                  <a:solidFill>
                    <a:schemeClr val="tx1"/>
                  </a:solidFill>
                  <a:latin typeface="Calibri" panose="020F0502020204030204" pitchFamily="34" charset="0"/>
                </a:rPr>
                <a:t>Clean energy</a:t>
              </a:r>
            </a:p>
          </p:txBody>
        </p:sp>
        <p:pic>
          <p:nvPicPr>
            <p:cNvPr id="17" name="Graphic 16">
              <a:extLst>
                <a:ext uri="{FF2B5EF4-FFF2-40B4-BE49-F238E27FC236}">
                  <a16:creationId xmlns:a16="http://schemas.microsoft.com/office/drawing/2014/main" id="{E7E7652E-FBF3-D54D-937D-6860ED93440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704147" y="1756868"/>
              <a:ext cx="518853" cy="512115"/>
            </a:xfrm>
            <a:prstGeom prst="rect">
              <a:avLst/>
            </a:prstGeom>
          </p:spPr>
        </p:pic>
      </p:grpSp>
      <p:grpSp>
        <p:nvGrpSpPr>
          <p:cNvPr id="25" name="Groep 24">
            <a:extLst>
              <a:ext uri="{FF2B5EF4-FFF2-40B4-BE49-F238E27FC236}">
                <a16:creationId xmlns:a16="http://schemas.microsoft.com/office/drawing/2014/main" id="{1DF9CADB-76FC-904C-9C73-DBDBA3282CAE}"/>
              </a:ext>
            </a:extLst>
          </p:cNvPr>
          <p:cNvGrpSpPr/>
          <p:nvPr/>
        </p:nvGrpSpPr>
        <p:grpSpPr>
          <a:xfrm>
            <a:off x="5571067" y="4366670"/>
            <a:ext cx="5486412" cy="784359"/>
            <a:chOff x="5571067" y="4366670"/>
            <a:chExt cx="5486412" cy="784359"/>
          </a:xfrm>
        </p:grpSpPr>
        <p:sp>
          <p:nvSpPr>
            <p:cNvPr id="66" name="Ovaal 65">
              <a:extLst>
                <a:ext uri="{FF2B5EF4-FFF2-40B4-BE49-F238E27FC236}">
                  <a16:creationId xmlns:a16="http://schemas.microsoft.com/office/drawing/2014/main" id="{36FC3C64-1141-E043-BD73-0D23B77FC5CB}"/>
                </a:ext>
              </a:extLst>
            </p:cNvPr>
            <p:cNvSpPr/>
            <p:nvPr/>
          </p:nvSpPr>
          <p:spPr>
            <a:xfrm>
              <a:off x="5571067" y="4366670"/>
              <a:ext cx="784360" cy="784359"/>
            </a:xfrm>
            <a:prstGeom prst="ellipse">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56" name="Afgeronde rechthoek 10">
              <a:extLst>
                <a:ext uri="{FF2B5EF4-FFF2-40B4-BE49-F238E27FC236}">
                  <a16:creationId xmlns:a16="http://schemas.microsoft.com/office/drawing/2014/main" id="{EAA4E389-82CD-4540-85F3-81FC09B46112}"/>
                </a:ext>
              </a:extLst>
            </p:cNvPr>
            <p:cNvSpPr txBox="1"/>
            <p:nvPr/>
          </p:nvSpPr>
          <p:spPr>
            <a:xfrm>
              <a:off x="6487854" y="4500317"/>
              <a:ext cx="4569625" cy="51706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spAutoFit/>
            </a:bodyPr>
            <a:lstStyle/>
            <a:p>
              <a:pPr marL="0" lvl="0" indent="0" algn="l" defTabSz="1066800">
                <a:lnSpc>
                  <a:spcPct val="90000"/>
                </a:lnSpc>
                <a:spcBef>
                  <a:spcPct val="0"/>
                </a:spcBef>
                <a:spcAft>
                  <a:spcPct val="35000"/>
                </a:spcAft>
                <a:buNone/>
              </a:pPr>
              <a:r>
                <a:rPr lang="nl-NL" sz="2400" kern="1200" dirty="0" err="1">
                  <a:solidFill>
                    <a:schemeClr val="tx1"/>
                  </a:solidFill>
                  <a:latin typeface="Calibri" panose="020F0502020204030204" pitchFamily="34" charset="0"/>
                </a:rPr>
                <a:t>Economic</a:t>
              </a:r>
              <a:r>
                <a:rPr lang="nl-NL" sz="2400" kern="1200" dirty="0">
                  <a:solidFill>
                    <a:schemeClr val="tx1"/>
                  </a:solidFill>
                  <a:latin typeface="Calibri" panose="020F0502020204030204" pitchFamily="34" charset="0"/>
                </a:rPr>
                <a:t> development</a:t>
              </a:r>
            </a:p>
          </p:txBody>
        </p:sp>
        <p:pic>
          <p:nvPicPr>
            <p:cNvPr id="19" name="Graphic 18">
              <a:extLst>
                <a:ext uri="{FF2B5EF4-FFF2-40B4-BE49-F238E27FC236}">
                  <a16:creationId xmlns:a16="http://schemas.microsoft.com/office/drawing/2014/main" id="{4ABD7719-CCDE-6142-A77D-3958777BA11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742721" y="4535660"/>
              <a:ext cx="452251" cy="446378"/>
            </a:xfrm>
            <a:prstGeom prst="rect">
              <a:avLst/>
            </a:prstGeom>
          </p:spPr>
        </p:pic>
      </p:grpSp>
      <p:grpSp>
        <p:nvGrpSpPr>
          <p:cNvPr id="27" name="Groep 26">
            <a:extLst>
              <a:ext uri="{FF2B5EF4-FFF2-40B4-BE49-F238E27FC236}">
                <a16:creationId xmlns:a16="http://schemas.microsoft.com/office/drawing/2014/main" id="{610678E4-D730-FF44-BD3F-D186C5AA82AF}"/>
              </a:ext>
            </a:extLst>
          </p:cNvPr>
          <p:cNvGrpSpPr/>
          <p:nvPr/>
        </p:nvGrpSpPr>
        <p:grpSpPr>
          <a:xfrm>
            <a:off x="5571067" y="2536054"/>
            <a:ext cx="5486412" cy="784359"/>
            <a:chOff x="5571067" y="2536054"/>
            <a:chExt cx="5486412" cy="784359"/>
          </a:xfrm>
        </p:grpSpPr>
        <p:sp>
          <p:nvSpPr>
            <p:cNvPr id="64" name="Ovaal 63">
              <a:extLst>
                <a:ext uri="{FF2B5EF4-FFF2-40B4-BE49-F238E27FC236}">
                  <a16:creationId xmlns:a16="http://schemas.microsoft.com/office/drawing/2014/main" id="{4090B0B1-A1AC-8B40-8A22-A65E674AE097}"/>
                </a:ext>
              </a:extLst>
            </p:cNvPr>
            <p:cNvSpPr/>
            <p:nvPr/>
          </p:nvSpPr>
          <p:spPr>
            <a:xfrm>
              <a:off x="5571067" y="2536054"/>
              <a:ext cx="784360" cy="784359"/>
            </a:xfrm>
            <a:prstGeom prst="ellips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60" name="Afgeronde rechthoek 6">
              <a:extLst>
                <a:ext uri="{FF2B5EF4-FFF2-40B4-BE49-F238E27FC236}">
                  <a16:creationId xmlns:a16="http://schemas.microsoft.com/office/drawing/2014/main" id="{6DD758C6-3484-F340-B19C-489D82E0B89C}"/>
                </a:ext>
              </a:extLst>
            </p:cNvPr>
            <p:cNvSpPr txBox="1"/>
            <p:nvPr/>
          </p:nvSpPr>
          <p:spPr>
            <a:xfrm>
              <a:off x="6487854" y="2669701"/>
              <a:ext cx="4569625" cy="51706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spAutoFit/>
            </a:bodyPr>
            <a:lstStyle/>
            <a:p>
              <a:pPr marL="0" lvl="0" indent="0" algn="l" defTabSz="1066800">
                <a:lnSpc>
                  <a:spcPct val="90000"/>
                </a:lnSpc>
                <a:spcBef>
                  <a:spcPct val="0"/>
                </a:spcBef>
                <a:spcAft>
                  <a:spcPct val="35000"/>
                </a:spcAft>
                <a:buNone/>
              </a:pPr>
              <a:r>
                <a:rPr lang="nl-NL" sz="2400" kern="1200" dirty="0">
                  <a:solidFill>
                    <a:schemeClr val="tx1"/>
                  </a:solidFill>
                  <a:latin typeface="Calibri" panose="020F0502020204030204" pitchFamily="34" charset="0"/>
                </a:rPr>
                <a:t>Energy security</a:t>
              </a:r>
            </a:p>
          </p:txBody>
        </p:sp>
        <p:pic>
          <p:nvPicPr>
            <p:cNvPr id="21" name="Graphic 20">
              <a:extLst>
                <a:ext uri="{FF2B5EF4-FFF2-40B4-BE49-F238E27FC236}">
                  <a16:creationId xmlns:a16="http://schemas.microsoft.com/office/drawing/2014/main" id="{A1726232-C3F5-9943-BBE6-707F2A0DA18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704147" y="2672176"/>
              <a:ext cx="518853" cy="512115"/>
            </a:xfrm>
            <a:prstGeom prst="rect">
              <a:avLst/>
            </a:prstGeom>
          </p:spPr>
        </p:pic>
      </p:grpSp>
      <p:grpSp>
        <p:nvGrpSpPr>
          <p:cNvPr id="26" name="Groep 25">
            <a:extLst>
              <a:ext uri="{FF2B5EF4-FFF2-40B4-BE49-F238E27FC236}">
                <a16:creationId xmlns:a16="http://schemas.microsoft.com/office/drawing/2014/main" id="{CE277B95-B199-8E46-A2DB-4BEEB59B5448}"/>
              </a:ext>
            </a:extLst>
          </p:cNvPr>
          <p:cNvGrpSpPr/>
          <p:nvPr/>
        </p:nvGrpSpPr>
        <p:grpSpPr>
          <a:xfrm>
            <a:off x="5571067" y="3451362"/>
            <a:ext cx="5486412" cy="784359"/>
            <a:chOff x="5571067" y="3451362"/>
            <a:chExt cx="5486412" cy="784359"/>
          </a:xfrm>
        </p:grpSpPr>
        <p:sp>
          <p:nvSpPr>
            <p:cNvPr id="65" name="Ovaal 64">
              <a:extLst>
                <a:ext uri="{FF2B5EF4-FFF2-40B4-BE49-F238E27FC236}">
                  <a16:creationId xmlns:a16="http://schemas.microsoft.com/office/drawing/2014/main" id="{A66A5836-FA6B-144D-90AB-DEFA1471A28B}"/>
                </a:ext>
              </a:extLst>
            </p:cNvPr>
            <p:cNvSpPr/>
            <p:nvPr/>
          </p:nvSpPr>
          <p:spPr>
            <a:xfrm>
              <a:off x="5571067" y="3451362"/>
              <a:ext cx="784360" cy="784359"/>
            </a:xfrm>
            <a:prstGeom prst="ellipse">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58" name="Afgeronde rechthoek 8">
              <a:extLst>
                <a:ext uri="{FF2B5EF4-FFF2-40B4-BE49-F238E27FC236}">
                  <a16:creationId xmlns:a16="http://schemas.microsoft.com/office/drawing/2014/main" id="{97E0893F-5B27-5E43-9120-7772352840A0}"/>
                </a:ext>
              </a:extLst>
            </p:cNvPr>
            <p:cNvSpPr txBox="1"/>
            <p:nvPr/>
          </p:nvSpPr>
          <p:spPr>
            <a:xfrm>
              <a:off x="6487854" y="3600782"/>
              <a:ext cx="4569625" cy="51706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spAutoFit/>
            </a:bodyPr>
            <a:lstStyle/>
            <a:p>
              <a:pPr marL="0" lvl="0" indent="0" algn="l" defTabSz="1066800">
                <a:lnSpc>
                  <a:spcPct val="90000"/>
                </a:lnSpc>
                <a:spcBef>
                  <a:spcPct val="0"/>
                </a:spcBef>
                <a:spcAft>
                  <a:spcPct val="35000"/>
                </a:spcAft>
                <a:buNone/>
              </a:pPr>
              <a:r>
                <a:rPr lang="nl-NL" sz="2400" kern="1200" dirty="0" err="1">
                  <a:solidFill>
                    <a:schemeClr val="tx1"/>
                  </a:solidFill>
                  <a:latin typeface="Calibri" panose="020F0502020204030204" pitchFamily="34" charset="0"/>
                </a:rPr>
                <a:t>Lower</a:t>
              </a:r>
              <a:r>
                <a:rPr lang="nl-NL" sz="2400" kern="1200" dirty="0">
                  <a:solidFill>
                    <a:schemeClr val="tx1"/>
                  </a:solidFill>
                  <a:latin typeface="Calibri" panose="020F0502020204030204" pitchFamily="34" charset="0"/>
                </a:rPr>
                <a:t> </a:t>
              </a:r>
              <a:r>
                <a:rPr lang="nl-NL" sz="2400" kern="1200" dirty="0" err="1">
                  <a:solidFill>
                    <a:schemeClr val="tx1"/>
                  </a:solidFill>
                  <a:latin typeface="Calibri" panose="020F0502020204030204" pitchFamily="34" charset="0"/>
                </a:rPr>
                <a:t>electricity</a:t>
              </a:r>
              <a:r>
                <a:rPr lang="nl-NL" sz="2400" kern="1200" dirty="0">
                  <a:solidFill>
                    <a:schemeClr val="tx1"/>
                  </a:solidFill>
                  <a:latin typeface="Calibri" panose="020F0502020204030204" pitchFamily="34" charset="0"/>
                </a:rPr>
                <a:t> </a:t>
              </a:r>
              <a:r>
                <a:rPr lang="nl-NL" sz="2400" kern="1200" dirty="0" err="1">
                  <a:solidFill>
                    <a:schemeClr val="tx1"/>
                  </a:solidFill>
                  <a:latin typeface="Calibri" panose="020F0502020204030204" pitchFamily="34" charset="0"/>
                </a:rPr>
                <a:t>bills</a:t>
              </a:r>
              <a:endParaRPr lang="nl-NL" sz="2400" kern="1200" dirty="0">
                <a:solidFill>
                  <a:schemeClr val="tx1"/>
                </a:solidFill>
                <a:latin typeface="Calibri" panose="020F0502020204030204" pitchFamily="34" charset="0"/>
              </a:endParaRPr>
            </a:p>
          </p:txBody>
        </p:sp>
        <p:pic>
          <p:nvPicPr>
            <p:cNvPr id="23" name="Graphic 22">
              <a:extLst>
                <a:ext uri="{FF2B5EF4-FFF2-40B4-BE49-F238E27FC236}">
                  <a16:creationId xmlns:a16="http://schemas.microsoft.com/office/drawing/2014/main" id="{69F46154-D035-874C-812F-D0B53BF949F9}"/>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704147" y="3587484"/>
              <a:ext cx="518853" cy="512115"/>
            </a:xfrm>
            <a:prstGeom prst="rect">
              <a:avLst/>
            </a:prstGeom>
          </p:spPr>
        </p:pic>
      </p:grpSp>
    </p:spTree>
    <p:extLst>
      <p:ext uri="{BB962C8B-B14F-4D97-AF65-F5344CB8AC3E}">
        <p14:creationId xmlns:p14="http://schemas.microsoft.com/office/powerpoint/2010/main" val="4933638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110C7DB4-A2EE-4840-8B4F-4C7369D5F0EA}"/>
              </a:ext>
            </a:extLst>
          </p:cNvPr>
          <p:cNvSpPr txBox="1"/>
          <p:nvPr/>
        </p:nvSpPr>
        <p:spPr>
          <a:xfrm>
            <a:off x="622300" y="2180722"/>
            <a:ext cx="4792133" cy="719667"/>
          </a:xfrm>
          <a:prstGeom prst="rect">
            <a:avLst/>
          </a:prstGeom>
          <a:solidFill>
            <a:schemeClr val="accent1"/>
          </a:solidFill>
        </p:spPr>
        <p:txBody>
          <a:bodyPr vert="horz" wrap="square" lIns="91440" tIns="45720" rIns="91440" bIns="45720" rtlCol="0" anchor="ctr">
            <a:normAutofit/>
          </a:bodyPr>
          <a:lstStyle/>
          <a:p>
            <a:r>
              <a:rPr lang="nl-BE" sz="2400" dirty="0">
                <a:solidFill>
                  <a:schemeClr val="bg1"/>
                </a:solidFill>
                <a:latin typeface="Calibri" panose="020F0502020204030204" pitchFamily="34" charset="0"/>
              </a:rPr>
              <a:t>Recycling</a:t>
            </a:r>
          </a:p>
        </p:txBody>
      </p:sp>
      <p:sp>
        <p:nvSpPr>
          <p:cNvPr id="34" name="Tekstvak 33">
            <a:extLst>
              <a:ext uri="{FF2B5EF4-FFF2-40B4-BE49-F238E27FC236}">
                <a16:creationId xmlns:a16="http://schemas.microsoft.com/office/drawing/2014/main" id="{3132E9F0-8630-2244-BE8D-9B98F6DFFF12}"/>
              </a:ext>
            </a:extLst>
          </p:cNvPr>
          <p:cNvSpPr txBox="1"/>
          <p:nvPr/>
        </p:nvSpPr>
        <p:spPr>
          <a:xfrm>
            <a:off x="622300" y="3170767"/>
            <a:ext cx="4792133" cy="719667"/>
          </a:xfrm>
          <a:prstGeom prst="rect">
            <a:avLst/>
          </a:prstGeom>
          <a:solidFill>
            <a:schemeClr val="accent1"/>
          </a:solidFill>
        </p:spPr>
        <p:txBody>
          <a:bodyPr vert="horz" wrap="square" lIns="91440" tIns="45720" rIns="91440" bIns="45720" rtlCol="0" anchor="ctr">
            <a:normAutofit/>
          </a:bodyPr>
          <a:lstStyle/>
          <a:p>
            <a:r>
              <a:rPr lang="nl-BE" sz="2400" dirty="0">
                <a:solidFill>
                  <a:schemeClr val="bg1"/>
                </a:solidFill>
                <a:latin typeface="Calibri" panose="020F0502020204030204" pitchFamily="34" charset="0"/>
              </a:rPr>
              <a:t>Other users of the sea</a:t>
            </a:r>
          </a:p>
        </p:txBody>
      </p:sp>
      <p:sp>
        <p:nvSpPr>
          <p:cNvPr id="35" name="Tekstvak 34">
            <a:extLst>
              <a:ext uri="{FF2B5EF4-FFF2-40B4-BE49-F238E27FC236}">
                <a16:creationId xmlns:a16="http://schemas.microsoft.com/office/drawing/2014/main" id="{67521F83-D959-424C-9122-4502F4724D21}"/>
              </a:ext>
            </a:extLst>
          </p:cNvPr>
          <p:cNvSpPr txBox="1"/>
          <p:nvPr/>
        </p:nvSpPr>
        <p:spPr>
          <a:xfrm>
            <a:off x="622300" y="4168450"/>
            <a:ext cx="4792133" cy="719667"/>
          </a:xfrm>
          <a:prstGeom prst="rect">
            <a:avLst/>
          </a:prstGeom>
          <a:solidFill>
            <a:schemeClr val="accent1"/>
          </a:solidFill>
        </p:spPr>
        <p:txBody>
          <a:bodyPr vert="horz" wrap="square" lIns="91440" tIns="45720" rIns="91440" bIns="45720" rtlCol="0" anchor="ctr">
            <a:normAutofit/>
          </a:bodyPr>
          <a:lstStyle/>
          <a:p>
            <a:r>
              <a:rPr lang="nl-BE" sz="2400" dirty="0">
                <a:solidFill>
                  <a:schemeClr val="bg1"/>
                </a:solidFill>
                <a:latin typeface="Calibri" panose="020F0502020204030204" pitchFamily="34" charset="0"/>
              </a:rPr>
              <a:t>Skills and education</a:t>
            </a:r>
          </a:p>
        </p:txBody>
      </p:sp>
      <p:sp>
        <p:nvSpPr>
          <p:cNvPr id="2" name="Titel 1">
            <a:extLst>
              <a:ext uri="{FF2B5EF4-FFF2-40B4-BE49-F238E27FC236}">
                <a16:creationId xmlns:a16="http://schemas.microsoft.com/office/drawing/2014/main" id="{5D0B1C57-F410-EC47-A94C-5E48E6BBA422}"/>
              </a:ext>
            </a:extLst>
          </p:cNvPr>
          <p:cNvSpPr>
            <a:spLocks noGrp="1"/>
          </p:cNvSpPr>
          <p:nvPr>
            <p:ph type="title"/>
          </p:nvPr>
        </p:nvSpPr>
        <p:spPr>
          <a:xfrm>
            <a:off x="623888" y="765176"/>
            <a:ext cx="10945812" cy="775758"/>
          </a:xfrm>
        </p:spPr>
        <p:txBody>
          <a:bodyPr/>
          <a:lstStyle/>
          <a:p>
            <a:r>
              <a:rPr lang="nl-BE" dirty="0"/>
              <a:t>What are the main challenges?</a:t>
            </a:r>
          </a:p>
        </p:txBody>
      </p:sp>
      <p:sp>
        <p:nvSpPr>
          <p:cNvPr id="4" name="Tijdelijke aanduiding voor dianummer 3">
            <a:extLst>
              <a:ext uri="{FF2B5EF4-FFF2-40B4-BE49-F238E27FC236}">
                <a16:creationId xmlns:a16="http://schemas.microsoft.com/office/drawing/2014/main" id="{CB39190F-3D7D-104D-A027-9800403F59DC}"/>
              </a:ext>
            </a:extLst>
          </p:cNvPr>
          <p:cNvSpPr>
            <a:spLocks noGrp="1"/>
          </p:cNvSpPr>
          <p:nvPr>
            <p:ph type="sldNum" sz="quarter" idx="12"/>
          </p:nvPr>
        </p:nvSpPr>
        <p:spPr/>
        <p:txBody>
          <a:bodyPr/>
          <a:lstStyle/>
          <a:p>
            <a:fld id="{CF488F89-73A3-46FB-ADB7-059E9D8EA4C9}" type="slidenum">
              <a:rPr lang="pl-PL" smtClean="0"/>
              <a:t>16</a:t>
            </a:fld>
            <a:endParaRPr lang="pl-PL"/>
          </a:p>
        </p:txBody>
      </p:sp>
      <p:sp>
        <p:nvSpPr>
          <p:cNvPr id="7" name="Tijdelijke aanduiding voor tekst 15">
            <a:extLst>
              <a:ext uri="{FF2B5EF4-FFF2-40B4-BE49-F238E27FC236}">
                <a16:creationId xmlns:a16="http://schemas.microsoft.com/office/drawing/2014/main" id="{EAF4DC33-83DB-4C4B-BCA4-3C3BE488D1DA}"/>
              </a:ext>
            </a:extLst>
          </p:cNvPr>
          <p:cNvSpPr txBox="1">
            <a:spLocks/>
          </p:cNvSpPr>
          <p:nvPr/>
        </p:nvSpPr>
        <p:spPr>
          <a:xfrm>
            <a:off x="622300" y="144415"/>
            <a:ext cx="1366920" cy="304732"/>
          </a:xfrm>
          <a:prstGeom prst="rect">
            <a:avLst/>
          </a:prstGeom>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b="1" i="0" kern="1200">
                <a:solidFill>
                  <a:schemeClr val="bg1"/>
                </a:solidFill>
                <a:latin typeface="Montserrat SemiBold"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BE" dirty="0">
                <a:latin typeface="Calibri" panose="020F0502020204030204" pitchFamily="34" charset="0"/>
              </a:rPr>
              <a:t>Lesson 2</a:t>
            </a:r>
          </a:p>
        </p:txBody>
      </p:sp>
      <p:sp>
        <p:nvSpPr>
          <p:cNvPr id="8" name="Tijdelijke aanduiding voor tekst 9">
            <a:extLst>
              <a:ext uri="{FF2B5EF4-FFF2-40B4-BE49-F238E27FC236}">
                <a16:creationId xmlns:a16="http://schemas.microsoft.com/office/drawing/2014/main" id="{9499CD1F-C00F-2E49-B8A7-B1C0AFCDC288}"/>
              </a:ext>
            </a:extLst>
          </p:cNvPr>
          <p:cNvSpPr txBox="1">
            <a:spLocks/>
          </p:cNvSpPr>
          <p:nvPr/>
        </p:nvSpPr>
        <p:spPr>
          <a:xfrm>
            <a:off x="2243744" y="144415"/>
            <a:ext cx="9325956" cy="304732"/>
          </a:xfrm>
          <a:prstGeom prst="rect">
            <a:avLst/>
          </a:prstGeom>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b="0" i="0" kern="1200">
                <a:solidFill>
                  <a:schemeClr val="accent1"/>
                </a:solidFill>
                <a:latin typeface="Montserrat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Calibri" panose="020F0502020204030204" pitchFamily="34" charset="0"/>
              </a:rPr>
              <a:t>Wind energy</a:t>
            </a:r>
            <a:endParaRPr lang="nl-BE" dirty="0">
              <a:latin typeface="Calibri" panose="020F0502020204030204" pitchFamily="34" charset="0"/>
            </a:endParaRPr>
          </a:p>
        </p:txBody>
      </p:sp>
      <p:sp>
        <p:nvSpPr>
          <p:cNvPr id="36" name="Tekstvak 35">
            <a:extLst>
              <a:ext uri="{FF2B5EF4-FFF2-40B4-BE49-F238E27FC236}">
                <a16:creationId xmlns:a16="http://schemas.microsoft.com/office/drawing/2014/main" id="{821BEF89-ED8E-4F47-8942-06456536D19A}"/>
              </a:ext>
            </a:extLst>
          </p:cNvPr>
          <p:cNvSpPr txBox="1"/>
          <p:nvPr/>
        </p:nvSpPr>
        <p:spPr>
          <a:xfrm>
            <a:off x="6667500" y="2180722"/>
            <a:ext cx="4792133" cy="719667"/>
          </a:xfrm>
          <a:prstGeom prst="rect">
            <a:avLst/>
          </a:prstGeom>
          <a:solidFill>
            <a:schemeClr val="accent1"/>
          </a:solidFill>
        </p:spPr>
        <p:txBody>
          <a:bodyPr vert="horz" wrap="square" lIns="91440" tIns="45720" rIns="91440" bIns="45720" rtlCol="0" anchor="ctr">
            <a:normAutofit/>
          </a:bodyPr>
          <a:lstStyle/>
          <a:p>
            <a:pPr algn="r"/>
            <a:r>
              <a:rPr lang="nl-BE" sz="2400" dirty="0">
                <a:solidFill>
                  <a:schemeClr val="bg1"/>
                </a:solidFill>
                <a:latin typeface="Calibri" panose="020F0502020204030204" pitchFamily="34" charset="0"/>
              </a:rPr>
              <a:t>Technology</a:t>
            </a:r>
          </a:p>
        </p:txBody>
      </p:sp>
      <p:sp>
        <p:nvSpPr>
          <p:cNvPr id="37" name="Tekstvak 36">
            <a:extLst>
              <a:ext uri="{FF2B5EF4-FFF2-40B4-BE49-F238E27FC236}">
                <a16:creationId xmlns:a16="http://schemas.microsoft.com/office/drawing/2014/main" id="{344CD484-066C-0F4F-834E-BF910D51027A}"/>
              </a:ext>
            </a:extLst>
          </p:cNvPr>
          <p:cNvSpPr txBox="1"/>
          <p:nvPr/>
        </p:nvSpPr>
        <p:spPr>
          <a:xfrm>
            <a:off x="6667500" y="3170767"/>
            <a:ext cx="4792133" cy="719667"/>
          </a:xfrm>
          <a:prstGeom prst="rect">
            <a:avLst/>
          </a:prstGeom>
          <a:solidFill>
            <a:schemeClr val="accent1"/>
          </a:solidFill>
        </p:spPr>
        <p:txBody>
          <a:bodyPr vert="horz" wrap="square" lIns="91440" tIns="45720" rIns="91440" bIns="45720" rtlCol="0" anchor="ctr">
            <a:normAutofit/>
          </a:bodyPr>
          <a:lstStyle/>
          <a:p>
            <a:pPr algn="r"/>
            <a:r>
              <a:rPr lang="nl-BE" sz="2400" dirty="0">
                <a:solidFill>
                  <a:schemeClr val="bg1"/>
                </a:solidFill>
                <a:latin typeface="Calibri" panose="020F0502020204030204" pitchFamily="34" charset="0"/>
              </a:rPr>
              <a:t>Infrastructures</a:t>
            </a:r>
          </a:p>
        </p:txBody>
      </p:sp>
      <p:sp>
        <p:nvSpPr>
          <p:cNvPr id="38" name="Tekstvak 37">
            <a:extLst>
              <a:ext uri="{FF2B5EF4-FFF2-40B4-BE49-F238E27FC236}">
                <a16:creationId xmlns:a16="http://schemas.microsoft.com/office/drawing/2014/main" id="{F374488F-A71F-FA4C-B5C8-F280DAB7E23F}"/>
              </a:ext>
            </a:extLst>
          </p:cNvPr>
          <p:cNvSpPr txBox="1"/>
          <p:nvPr/>
        </p:nvSpPr>
        <p:spPr>
          <a:xfrm>
            <a:off x="6667500" y="4168450"/>
            <a:ext cx="4792133" cy="719667"/>
          </a:xfrm>
          <a:prstGeom prst="rect">
            <a:avLst/>
          </a:prstGeom>
          <a:solidFill>
            <a:schemeClr val="accent1"/>
          </a:solidFill>
        </p:spPr>
        <p:txBody>
          <a:bodyPr vert="horz" wrap="square" lIns="91440" tIns="45720" rIns="91440" bIns="45720" rtlCol="0" anchor="ctr">
            <a:normAutofit/>
          </a:bodyPr>
          <a:lstStyle/>
          <a:p>
            <a:pPr algn="r"/>
            <a:r>
              <a:rPr lang="nl-BE" sz="2400" dirty="0">
                <a:solidFill>
                  <a:schemeClr val="bg1"/>
                </a:solidFill>
                <a:latin typeface="Calibri" panose="020F0502020204030204" pitchFamily="34" charset="0"/>
              </a:rPr>
              <a:t>Permitting</a:t>
            </a:r>
          </a:p>
        </p:txBody>
      </p:sp>
      <p:grpSp>
        <p:nvGrpSpPr>
          <p:cNvPr id="29" name="Groep 28">
            <a:extLst>
              <a:ext uri="{FF2B5EF4-FFF2-40B4-BE49-F238E27FC236}">
                <a16:creationId xmlns:a16="http://schemas.microsoft.com/office/drawing/2014/main" id="{4AEB59CC-83DA-7C4F-8BB5-B55253A90583}"/>
              </a:ext>
            </a:extLst>
          </p:cNvPr>
          <p:cNvGrpSpPr/>
          <p:nvPr/>
        </p:nvGrpSpPr>
        <p:grpSpPr>
          <a:xfrm>
            <a:off x="4558812" y="1514561"/>
            <a:ext cx="4014174" cy="4014172"/>
            <a:chOff x="7490934" y="1140107"/>
            <a:chExt cx="3589719" cy="3589719"/>
          </a:xfrm>
        </p:grpSpPr>
        <p:sp>
          <p:nvSpPr>
            <p:cNvPr id="31" name="Ovaal 30">
              <a:extLst>
                <a:ext uri="{FF2B5EF4-FFF2-40B4-BE49-F238E27FC236}">
                  <a16:creationId xmlns:a16="http://schemas.microsoft.com/office/drawing/2014/main" id="{969E7945-F3B2-E245-8EB6-5BD71480B20F}"/>
                </a:ext>
              </a:extLst>
            </p:cNvPr>
            <p:cNvSpPr/>
            <p:nvPr/>
          </p:nvSpPr>
          <p:spPr>
            <a:xfrm>
              <a:off x="7490934" y="1140107"/>
              <a:ext cx="3589719" cy="3589719"/>
            </a:xfrm>
            <a:prstGeom prst="ellipse">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2" name="pole tekstowe 6">
              <a:extLst>
                <a:ext uri="{FF2B5EF4-FFF2-40B4-BE49-F238E27FC236}">
                  <a16:creationId xmlns:a16="http://schemas.microsoft.com/office/drawing/2014/main" id="{81691DE6-AAE8-8D48-986F-A4CD8AC51022}"/>
                </a:ext>
              </a:extLst>
            </p:cNvPr>
            <p:cNvSpPr txBox="1"/>
            <p:nvPr/>
          </p:nvSpPr>
          <p:spPr>
            <a:xfrm>
              <a:off x="7554868" y="2565604"/>
              <a:ext cx="3461850" cy="633035"/>
            </a:xfrm>
            <a:prstGeom prst="rect">
              <a:avLst/>
            </a:prstGeom>
            <a:noFill/>
          </p:spPr>
          <p:txBody>
            <a:bodyPr wrap="square" rtlCol="0">
              <a:spAutoFit/>
            </a:bodyPr>
            <a:lstStyle/>
            <a:p>
              <a:pPr algn="ctr"/>
              <a:r>
                <a:rPr lang="en-GB" sz="4000" b="1" dirty="0">
                  <a:solidFill>
                    <a:schemeClr val="bg1"/>
                  </a:solidFill>
                  <a:latin typeface="Calibri" panose="020F0502020204030204" pitchFamily="34" charset="0"/>
                </a:rPr>
                <a:t>Challenges</a:t>
              </a:r>
            </a:p>
          </p:txBody>
        </p:sp>
      </p:grpSp>
    </p:spTree>
    <p:extLst>
      <p:ext uri="{BB962C8B-B14F-4D97-AF65-F5344CB8AC3E}">
        <p14:creationId xmlns:p14="http://schemas.microsoft.com/office/powerpoint/2010/main" val="37807240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8277A13-D879-C14D-8321-6508129B96A8}"/>
              </a:ext>
            </a:extLst>
          </p:cNvPr>
          <p:cNvSpPr>
            <a:spLocks noGrp="1"/>
          </p:cNvSpPr>
          <p:nvPr>
            <p:ph type="title"/>
          </p:nvPr>
        </p:nvSpPr>
        <p:spPr/>
        <p:txBody>
          <a:bodyPr>
            <a:normAutofit/>
          </a:bodyPr>
          <a:lstStyle/>
          <a:p>
            <a:r>
              <a:rPr lang="nl-BE" dirty="0"/>
              <a:t>In this course we will explore the different offshore renewable technologies:</a:t>
            </a:r>
          </a:p>
        </p:txBody>
      </p:sp>
      <p:sp>
        <p:nvSpPr>
          <p:cNvPr id="3" name="Tijdelijke aanduiding voor inhoud 2">
            <a:extLst>
              <a:ext uri="{FF2B5EF4-FFF2-40B4-BE49-F238E27FC236}">
                <a16:creationId xmlns:a16="http://schemas.microsoft.com/office/drawing/2014/main" id="{0E61520A-B6F0-D346-AC30-FF9650524130}"/>
              </a:ext>
            </a:extLst>
          </p:cNvPr>
          <p:cNvSpPr>
            <a:spLocks noGrp="1"/>
          </p:cNvSpPr>
          <p:nvPr>
            <p:ph idx="1"/>
          </p:nvPr>
        </p:nvSpPr>
        <p:spPr/>
        <p:txBody>
          <a:bodyPr>
            <a:normAutofit/>
          </a:bodyPr>
          <a:lstStyle/>
          <a:p>
            <a:pPr marL="514350" indent="-514350">
              <a:buFont typeface="+mj-lt"/>
              <a:buAutoNum type="arabicPeriod"/>
            </a:pPr>
            <a:r>
              <a:rPr lang="nl-BE" dirty="0"/>
              <a:t>What are renewable energy sources?</a:t>
            </a:r>
          </a:p>
          <a:p>
            <a:pPr marL="514350" indent="-514350">
              <a:buFont typeface="+mj-lt"/>
              <a:buAutoNum type="arabicPeriod"/>
            </a:pPr>
            <a:r>
              <a:rPr lang="nl-BE" dirty="0">
                <a:solidFill>
                  <a:schemeClr val="accent3"/>
                </a:solidFill>
              </a:rPr>
              <a:t>What is wind energy?</a:t>
            </a:r>
          </a:p>
          <a:p>
            <a:pPr marL="514350" indent="-514350">
              <a:buFont typeface="+mj-lt"/>
              <a:buAutoNum type="arabicPeriod"/>
            </a:pPr>
            <a:r>
              <a:rPr lang="nl-BE" dirty="0"/>
              <a:t>What is solar energy?</a:t>
            </a:r>
          </a:p>
          <a:p>
            <a:pPr marL="514350" indent="-514350">
              <a:buFont typeface="+mj-lt"/>
              <a:buAutoNum type="arabicPeriod"/>
            </a:pPr>
            <a:r>
              <a:rPr lang="nl-BE" dirty="0"/>
              <a:t>What is ocean current energy?</a:t>
            </a:r>
          </a:p>
          <a:p>
            <a:pPr marL="514350" indent="-514350">
              <a:buFont typeface="+mj-lt"/>
              <a:buAutoNum type="arabicPeriod"/>
            </a:pPr>
            <a:r>
              <a:rPr lang="nl-BE" dirty="0"/>
              <a:t>What is wave energy?</a:t>
            </a:r>
          </a:p>
          <a:p>
            <a:pPr marL="514350" indent="-514350">
              <a:buFont typeface="+mj-lt"/>
              <a:buAutoNum type="arabicPeriod"/>
            </a:pPr>
            <a:r>
              <a:rPr lang="nl-BE" dirty="0"/>
              <a:t>What is tidal energy?</a:t>
            </a:r>
          </a:p>
          <a:p>
            <a:endParaRPr lang="nl-BE" dirty="0"/>
          </a:p>
          <a:p>
            <a:endParaRPr lang="nl-BE" dirty="0"/>
          </a:p>
        </p:txBody>
      </p:sp>
      <p:sp>
        <p:nvSpPr>
          <p:cNvPr id="4" name="Tijdelijke aanduiding voor dianummer 3">
            <a:extLst>
              <a:ext uri="{FF2B5EF4-FFF2-40B4-BE49-F238E27FC236}">
                <a16:creationId xmlns:a16="http://schemas.microsoft.com/office/drawing/2014/main" id="{E9FE343C-ABCD-8F44-B7DE-455B2D617898}"/>
              </a:ext>
            </a:extLst>
          </p:cNvPr>
          <p:cNvSpPr>
            <a:spLocks noGrp="1"/>
          </p:cNvSpPr>
          <p:nvPr>
            <p:ph type="sldNum" sz="quarter" idx="12"/>
          </p:nvPr>
        </p:nvSpPr>
        <p:spPr/>
        <p:txBody>
          <a:bodyPr/>
          <a:lstStyle/>
          <a:p>
            <a:fld id="{CF488F89-73A3-46FB-ADB7-059E9D8EA4C9}" type="slidenum">
              <a:rPr lang="pl-PL" smtClean="0"/>
              <a:t>2</a:t>
            </a:fld>
            <a:endParaRPr lang="pl-PL"/>
          </a:p>
        </p:txBody>
      </p:sp>
      <p:pic>
        <p:nvPicPr>
          <p:cNvPr id="5" name="Graphic 4">
            <a:extLst>
              <a:ext uri="{FF2B5EF4-FFF2-40B4-BE49-F238E27FC236}">
                <a16:creationId xmlns:a16="http://schemas.microsoft.com/office/drawing/2014/main" id="{2B45DF60-B7BA-5A49-B198-ABDB1C5FD28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5074036"/>
            <a:ext cx="12192000" cy="1193800"/>
          </a:xfrm>
          <a:prstGeom prst="rect">
            <a:avLst/>
          </a:prstGeom>
        </p:spPr>
      </p:pic>
      <p:pic>
        <p:nvPicPr>
          <p:cNvPr id="13" name="Graphic 12">
            <a:extLst>
              <a:ext uri="{FF2B5EF4-FFF2-40B4-BE49-F238E27FC236}">
                <a16:creationId xmlns:a16="http://schemas.microsoft.com/office/drawing/2014/main" id="{03F58AF7-C2E4-0247-97F2-EE97E5CC636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730729" y="3520440"/>
            <a:ext cx="8085159" cy="1951590"/>
          </a:xfrm>
          <a:prstGeom prst="rect">
            <a:avLst/>
          </a:prstGeom>
        </p:spPr>
      </p:pic>
    </p:spTree>
    <p:extLst>
      <p:ext uri="{BB962C8B-B14F-4D97-AF65-F5344CB8AC3E}">
        <p14:creationId xmlns:p14="http://schemas.microsoft.com/office/powerpoint/2010/main" val="31489946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Obraz 4" descr="Obraz zawierający młyn, na wolnym powietrzu, urządzenie, generator&#10;&#10;Opis wygenerowany automatycznie">
            <a:extLst>
              <a:ext uri="{FF2B5EF4-FFF2-40B4-BE49-F238E27FC236}">
                <a16:creationId xmlns:a16="http://schemas.microsoft.com/office/drawing/2014/main" id="{046F296C-3DA4-AC4E-A3A8-E28AA25DC954}"/>
              </a:ext>
            </a:extLst>
          </p:cNvPr>
          <p:cNvPicPr>
            <a:picLocks noChangeAspect="1"/>
          </p:cNvPicPr>
          <p:nvPr/>
        </p:nvPicPr>
        <p:blipFill rotWithShape="1">
          <a:blip r:embed="rId2">
            <a:extLst>
              <a:ext uri="{28A0092B-C50C-407E-A947-70E740481C1C}">
                <a14:useLocalDpi xmlns:a14="http://schemas.microsoft.com/office/drawing/2010/main" val="0"/>
              </a:ext>
            </a:extLst>
          </a:blip>
          <a:srcRect l="-6" t="14313" r="7" b="9025"/>
          <a:stretch/>
        </p:blipFill>
        <p:spPr>
          <a:xfrm>
            <a:off x="7196391" y="466565"/>
            <a:ext cx="4992560" cy="5733940"/>
          </a:xfrm>
          <a:prstGeom prst="rect">
            <a:avLst/>
          </a:prstGeom>
          <a:effectLst/>
        </p:spPr>
      </p:pic>
      <p:sp>
        <p:nvSpPr>
          <p:cNvPr id="4" name="Tijdelijke aanduiding voor dianummer 3">
            <a:extLst>
              <a:ext uri="{FF2B5EF4-FFF2-40B4-BE49-F238E27FC236}">
                <a16:creationId xmlns:a16="http://schemas.microsoft.com/office/drawing/2014/main" id="{4A3BCA5B-4780-6244-AC5D-421BC13B8F15}"/>
              </a:ext>
            </a:extLst>
          </p:cNvPr>
          <p:cNvSpPr>
            <a:spLocks noGrp="1"/>
          </p:cNvSpPr>
          <p:nvPr>
            <p:ph type="sldNum" sz="quarter" idx="12"/>
          </p:nvPr>
        </p:nvSpPr>
        <p:spPr/>
        <p:txBody>
          <a:bodyPr/>
          <a:lstStyle/>
          <a:p>
            <a:fld id="{CF488F89-73A3-46FB-ADB7-059E9D8EA4C9}" type="slidenum">
              <a:rPr lang="pl-PL" smtClean="0"/>
              <a:t>3</a:t>
            </a:fld>
            <a:endParaRPr lang="pl-PL"/>
          </a:p>
        </p:txBody>
      </p:sp>
      <p:sp>
        <p:nvSpPr>
          <p:cNvPr id="11" name="Titel 1">
            <a:extLst>
              <a:ext uri="{FF2B5EF4-FFF2-40B4-BE49-F238E27FC236}">
                <a16:creationId xmlns:a16="http://schemas.microsoft.com/office/drawing/2014/main" id="{BFF0419F-AC09-DE41-8247-3E8DCE86A7CC}"/>
              </a:ext>
            </a:extLst>
          </p:cNvPr>
          <p:cNvSpPr>
            <a:spLocks noGrp="1"/>
          </p:cNvSpPr>
          <p:nvPr>
            <p:ph type="title"/>
          </p:nvPr>
        </p:nvSpPr>
        <p:spPr>
          <a:xfrm>
            <a:off x="623888" y="765175"/>
            <a:ext cx="5803038" cy="1187517"/>
          </a:xfrm>
        </p:spPr>
        <p:txBody>
          <a:bodyPr>
            <a:normAutofit/>
          </a:bodyPr>
          <a:lstStyle/>
          <a:p>
            <a:r>
              <a:rPr lang="pl-PL" dirty="0" err="1"/>
              <a:t>Table</a:t>
            </a:r>
            <a:r>
              <a:rPr lang="pl-PL" dirty="0"/>
              <a:t> of </a:t>
            </a:r>
            <a:r>
              <a:rPr lang="pl-PL" dirty="0" err="1"/>
              <a:t>content</a:t>
            </a:r>
            <a:endParaRPr lang="nl-BE" dirty="0"/>
          </a:p>
        </p:txBody>
      </p:sp>
      <p:sp>
        <p:nvSpPr>
          <p:cNvPr id="12" name="Tijdelijke aanduiding voor inhoud 2">
            <a:extLst>
              <a:ext uri="{FF2B5EF4-FFF2-40B4-BE49-F238E27FC236}">
                <a16:creationId xmlns:a16="http://schemas.microsoft.com/office/drawing/2014/main" id="{89B85C01-FB15-A64E-9AEE-3BC233A49C2F}"/>
              </a:ext>
            </a:extLst>
          </p:cNvPr>
          <p:cNvSpPr>
            <a:spLocks noGrp="1"/>
          </p:cNvSpPr>
          <p:nvPr>
            <p:ph idx="1"/>
          </p:nvPr>
        </p:nvSpPr>
        <p:spPr>
          <a:xfrm>
            <a:off x="623888" y="1428207"/>
            <a:ext cx="6029461" cy="4748756"/>
          </a:xfrm>
        </p:spPr>
        <p:txBody>
          <a:bodyPr>
            <a:noAutofit/>
          </a:bodyPr>
          <a:lstStyle/>
          <a:p>
            <a:pPr marL="514350" indent="-514350">
              <a:spcBef>
                <a:spcPts val="0"/>
              </a:spcBef>
              <a:spcAft>
                <a:spcPts val="600"/>
              </a:spcAft>
              <a:buFont typeface="Arial" panose="020B0604020202020204" pitchFamily="34" charset="0"/>
              <a:buAutoNum type="arabicPeriod"/>
            </a:pPr>
            <a:r>
              <a:rPr lang="pl-PL" sz="1800" dirty="0" err="1"/>
              <a:t>What</a:t>
            </a:r>
            <a:r>
              <a:rPr lang="pl-PL" sz="1800" dirty="0"/>
              <a:t> </a:t>
            </a:r>
            <a:r>
              <a:rPr lang="pl-PL" sz="1800" dirty="0" err="1"/>
              <a:t>is</a:t>
            </a:r>
            <a:r>
              <a:rPr lang="pl-PL" sz="1800" dirty="0"/>
              <a:t> </a:t>
            </a:r>
            <a:r>
              <a:rPr lang="pl-PL" sz="1800" dirty="0" err="1"/>
              <a:t>offshore</a:t>
            </a:r>
            <a:r>
              <a:rPr lang="pl-PL" sz="1800" dirty="0"/>
              <a:t> wind</a:t>
            </a:r>
            <a:r>
              <a:rPr lang="en-US" sz="1800" dirty="0"/>
              <a:t>?</a:t>
            </a:r>
            <a:endParaRPr lang="pl-PL" sz="1800" dirty="0"/>
          </a:p>
          <a:p>
            <a:pPr marL="514350" indent="-514350">
              <a:spcBef>
                <a:spcPts val="0"/>
              </a:spcBef>
              <a:spcAft>
                <a:spcPts val="600"/>
              </a:spcAft>
              <a:buAutoNum type="arabicPeriod"/>
            </a:pPr>
            <a:r>
              <a:rPr lang="pl-PL" sz="1800" dirty="0" err="1"/>
              <a:t>Where</a:t>
            </a:r>
            <a:r>
              <a:rPr lang="pl-PL" sz="1800" dirty="0"/>
              <a:t> </a:t>
            </a:r>
            <a:r>
              <a:rPr lang="en-US" sz="1800" dirty="0"/>
              <a:t>does </a:t>
            </a:r>
            <a:r>
              <a:rPr lang="pl-PL" sz="1800" dirty="0"/>
              <a:t>the </a:t>
            </a:r>
            <a:r>
              <a:rPr lang="pl-PL" sz="1800" dirty="0" err="1"/>
              <a:t>offshore</a:t>
            </a:r>
            <a:r>
              <a:rPr lang="pl-PL" sz="1800" dirty="0"/>
              <a:t> wind </a:t>
            </a:r>
            <a:r>
              <a:rPr lang="pl-PL" sz="1800" dirty="0" err="1"/>
              <a:t>blow</a:t>
            </a:r>
            <a:r>
              <a:rPr lang="en-US" sz="1800" dirty="0"/>
              <a:t>?</a:t>
            </a:r>
            <a:endParaRPr lang="pl-PL" sz="1800" dirty="0"/>
          </a:p>
          <a:p>
            <a:pPr marL="514350" indent="-514350">
              <a:spcBef>
                <a:spcPts val="0"/>
              </a:spcBef>
              <a:spcAft>
                <a:spcPts val="600"/>
              </a:spcAft>
              <a:buAutoNum type="arabicPeriod"/>
            </a:pPr>
            <a:r>
              <a:rPr lang="en-GB" sz="1800" dirty="0"/>
              <a:t>How do offshore wind turbines generate electricity?</a:t>
            </a:r>
            <a:endParaRPr lang="pl-PL" sz="1800" dirty="0"/>
          </a:p>
          <a:p>
            <a:pPr marL="514350" indent="-514350">
              <a:spcBef>
                <a:spcPts val="0"/>
              </a:spcBef>
              <a:spcAft>
                <a:spcPts val="600"/>
              </a:spcAft>
              <a:buAutoNum type="arabicPeriod"/>
            </a:pPr>
            <a:r>
              <a:rPr lang="en-GB" sz="1800" dirty="0"/>
              <a:t>Construction of an offshore wind turbine</a:t>
            </a:r>
            <a:r>
              <a:rPr lang="pl-PL" sz="1800" dirty="0"/>
              <a:t>. </a:t>
            </a:r>
            <a:br>
              <a:rPr lang="pl-PL" sz="1800" dirty="0"/>
            </a:br>
            <a:r>
              <a:rPr lang="en-GB" sz="1800" dirty="0"/>
              <a:t>How big it</a:t>
            </a:r>
            <a:r>
              <a:rPr lang="pl-PL" sz="1800" dirty="0"/>
              <a:t> </a:t>
            </a:r>
            <a:r>
              <a:rPr lang="en-GB" sz="1800" dirty="0"/>
              <a:t>is ?</a:t>
            </a:r>
            <a:endParaRPr lang="pl-PL" sz="1800" dirty="0"/>
          </a:p>
          <a:p>
            <a:pPr marL="514350" indent="-514350">
              <a:spcBef>
                <a:spcPts val="0"/>
              </a:spcBef>
              <a:spcAft>
                <a:spcPts val="600"/>
              </a:spcAft>
              <a:buFont typeface="Arial" panose="020B0604020202020204" pitchFamily="34" charset="0"/>
              <a:buAutoNum type="arabicPeriod"/>
            </a:pPr>
            <a:r>
              <a:rPr lang="pl-PL" sz="1800" dirty="0"/>
              <a:t>Wind </a:t>
            </a:r>
            <a:r>
              <a:rPr lang="pl-PL" sz="1800" dirty="0" err="1"/>
              <a:t>farms</a:t>
            </a:r>
            <a:endParaRPr lang="pl-PL" sz="1800" dirty="0"/>
          </a:p>
          <a:p>
            <a:pPr marL="514350" indent="-514350">
              <a:spcBef>
                <a:spcPts val="0"/>
              </a:spcBef>
              <a:spcAft>
                <a:spcPts val="600"/>
              </a:spcAft>
              <a:buFont typeface="Arial" panose="020B0604020202020204" pitchFamily="34" charset="0"/>
              <a:buAutoNum type="arabicPeriod"/>
            </a:pPr>
            <a:r>
              <a:rPr lang="pl-PL" sz="1800" dirty="0" err="1"/>
              <a:t>Foundations</a:t>
            </a:r>
            <a:endParaRPr lang="pl-PL" sz="1800" dirty="0"/>
          </a:p>
          <a:p>
            <a:pPr marL="514350" indent="-514350">
              <a:spcBef>
                <a:spcPts val="0"/>
              </a:spcBef>
              <a:spcAft>
                <a:spcPts val="600"/>
              </a:spcAft>
              <a:buFont typeface="Arial" panose="020B0604020202020204" pitchFamily="34" charset="0"/>
              <a:buAutoNum type="arabicPeriod"/>
            </a:pPr>
            <a:r>
              <a:rPr lang="pl-PL" sz="1800" dirty="0" err="1"/>
              <a:t>What</a:t>
            </a:r>
            <a:r>
              <a:rPr lang="pl-PL" sz="1800" dirty="0"/>
              <a:t> </a:t>
            </a:r>
            <a:r>
              <a:rPr lang="pl-PL" sz="1800" dirty="0" err="1"/>
              <a:t>about</a:t>
            </a:r>
            <a:r>
              <a:rPr lang="pl-PL" sz="1800" dirty="0"/>
              <a:t> </a:t>
            </a:r>
            <a:r>
              <a:rPr lang="pl-PL" sz="1800" dirty="0" err="1"/>
              <a:t>floating</a:t>
            </a:r>
            <a:r>
              <a:rPr lang="pl-PL" sz="1800" dirty="0"/>
              <a:t>?</a:t>
            </a:r>
          </a:p>
          <a:p>
            <a:pPr marL="514350" indent="-514350">
              <a:spcBef>
                <a:spcPts val="0"/>
              </a:spcBef>
              <a:spcAft>
                <a:spcPts val="600"/>
              </a:spcAft>
              <a:buFont typeface="Arial" panose="020B0604020202020204" pitchFamily="34" charset="0"/>
              <a:buAutoNum type="arabicPeriod"/>
            </a:pPr>
            <a:r>
              <a:rPr lang="en-GB" sz="1800" dirty="0"/>
              <a:t>How much energy can we get?</a:t>
            </a:r>
            <a:endParaRPr lang="pl-PL" sz="1800" dirty="0"/>
          </a:p>
          <a:p>
            <a:pPr marL="514350" indent="-514350">
              <a:spcBef>
                <a:spcPts val="0"/>
              </a:spcBef>
              <a:spcAft>
                <a:spcPts val="600"/>
              </a:spcAft>
              <a:buFont typeface="Arial" panose="020B0604020202020204" pitchFamily="34" charset="0"/>
              <a:buAutoNum type="arabicPeriod"/>
            </a:pPr>
            <a:r>
              <a:rPr lang="pl-PL" sz="1800" dirty="0" err="1"/>
              <a:t>Where</a:t>
            </a:r>
            <a:r>
              <a:rPr lang="pl-PL" sz="1800" dirty="0"/>
              <a:t> </a:t>
            </a:r>
            <a:r>
              <a:rPr lang="pl-PL" sz="1800" dirty="0" err="1"/>
              <a:t>are</a:t>
            </a:r>
            <a:r>
              <a:rPr lang="pl-PL" sz="1800" dirty="0"/>
              <a:t> the </a:t>
            </a:r>
            <a:r>
              <a:rPr lang="pl-PL" sz="1800" dirty="0" err="1"/>
              <a:t>installations</a:t>
            </a:r>
            <a:r>
              <a:rPr lang="pl-PL" sz="1800" dirty="0"/>
              <a:t> – World</a:t>
            </a:r>
          </a:p>
          <a:p>
            <a:pPr marL="514350" indent="-514350">
              <a:spcBef>
                <a:spcPts val="0"/>
              </a:spcBef>
              <a:spcAft>
                <a:spcPts val="600"/>
              </a:spcAft>
              <a:buFont typeface="Arial" panose="020B0604020202020204" pitchFamily="34" charset="0"/>
              <a:buAutoNum type="arabicPeriod"/>
            </a:pPr>
            <a:r>
              <a:rPr lang="pl-PL" sz="1800" dirty="0" err="1"/>
              <a:t>Where</a:t>
            </a:r>
            <a:r>
              <a:rPr lang="pl-PL" sz="1800" dirty="0"/>
              <a:t> </a:t>
            </a:r>
            <a:r>
              <a:rPr lang="pl-PL" sz="1800" dirty="0" err="1"/>
              <a:t>are</a:t>
            </a:r>
            <a:r>
              <a:rPr lang="pl-PL" sz="1800" dirty="0"/>
              <a:t> the </a:t>
            </a:r>
            <a:r>
              <a:rPr lang="pl-PL" sz="1800" dirty="0" err="1"/>
              <a:t>installations</a:t>
            </a:r>
            <a:r>
              <a:rPr lang="pl-PL" sz="1800" dirty="0"/>
              <a:t> – Europe</a:t>
            </a:r>
          </a:p>
          <a:p>
            <a:pPr marL="514350" indent="-514350">
              <a:spcBef>
                <a:spcPts val="0"/>
              </a:spcBef>
              <a:spcAft>
                <a:spcPts val="600"/>
              </a:spcAft>
              <a:buFont typeface="Arial" panose="020B0604020202020204" pitchFamily="34" charset="0"/>
              <a:buAutoNum type="arabicPeriod"/>
            </a:pPr>
            <a:r>
              <a:rPr lang="en-GB" sz="1800" dirty="0"/>
              <a:t>Why do we need offshore wind energy?</a:t>
            </a:r>
            <a:endParaRPr lang="pl-PL" sz="1800" dirty="0"/>
          </a:p>
          <a:p>
            <a:pPr marL="514350" indent="-514350">
              <a:spcBef>
                <a:spcPts val="0"/>
              </a:spcBef>
              <a:spcAft>
                <a:spcPts val="600"/>
              </a:spcAft>
              <a:buFont typeface="Arial" panose="020B0604020202020204" pitchFamily="34" charset="0"/>
              <a:buAutoNum type="arabicPeriod"/>
            </a:pPr>
            <a:r>
              <a:rPr lang="en-GB" sz="1800" dirty="0"/>
              <a:t>What are the main </a:t>
            </a:r>
            <a:r>
              <a:rPr lang="pl-PL" sz="1800" dirty="0" err="1"/>
              <a:t>challenges</a:t>
            </a:r>
            <a:r>
              <a:rPr lang="en-GB" sz="1800" dirty="0"/>
              <a:t>?</a:t>
            </a:r>
          </a:p>
        </p:txBody>
      </p:sp>
      <p:sp>
        <p:nvSpPr>
          <p:cNvPr id="14" name="Tijdelijke aanduiding voor tekst 15">
            <a:extLst>
              <a:ext uri="{FF2B5EF4-FFF2-40B4-BE49-F238E27FC236}">
                <a16:creationId xmlns:a16="http://schemas.microsoft.com/office/drawing/2014/main" id="{F16813B8-6804-C34B-B2CF-0A0369D16EBF}"/>
              </a:ext>
            </a:extLst>
          </p:cNvPr>
          <p:cNvSpPr txBox="1">
            <a:spLocks/>
          </p:cNvSpPr>
          <p:nvPr/>
        </p:nvSpPr>
        <p:spPr>
          <a:xfrm>
            <a:off x="622300" y="144415"/>
            <a:ext cx="1366920" cy="304732"/>
          </a:xfrm>
          <a:prstGeom prst="rect">
            <a:avLst/>
          </a:prstGeom>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b="1" i="0" kern="1200">
                <a:solidFill>
                  <a:schemeClr val="bg1"/>
                </a:solidFill>
                <a:latin typeface="Montserrat SemiBold"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BE" dirty="0" err="1">
                <a:latin typeface="Calibri" panose="020F0502020204030204" pitchFamily="34" charset="0"/>
              </a:rPr>
              <a:t>Lesson</a:t>
            </a:r>
            <a:r>
              <a:rPr lang="nl-BE" dirty="0">
                <a:latin typeface="Calibri" panose="020F0502020204030204" pitchFamily="34" charset="0"/>
              </a:rPr>
              <a:t> 2</a:t>
            </a:r>
          </a:p>
        </p:txBody>
      </p:sp>
      <p:sp>
        <p:nvSpPr>
          <p:cNvPr id="15" name="Tijdelijke aanduiding voor tekst 9">
            <a:extLst>
              <a:ext uri="{FF2B5EF4-FFF2-40B4-BE49-F238E27FC236}">
                <a16:creationId xmlns:a16="http://schemas.microsoft.com/office/drawing/2014/main" id="{4637B569-B9D3-C64D-90B4-5E857CD3168A}"/>
              </a:ext>
            </a:extLst>
          </p:cNvPr>
          <p:cNvSpPr txBox="1">
            <a:spLocks/>
          </p:cNvSpPr>
          <p:nvPr/>
        </p:nvSpPr>
        <p:spPr>
          <a:xfrm>
            <a:off x="2243744" y="144415"/>
            <a:ext cx="9325956" cy="304732"/>
          </a:xfrm>
          <a:prstGeom prst="rect">
            <a:avLst/>
          </a:prstGeom>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b="0" i="0" kern="1200">
                <a:solidFill>
                  <a:schemeClr val="accent1"/>
                </a:solidFill>
                <a:latin typeface="Montserrat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Calibri" panose="020F0502020204030204" pitchFamily="34" charset="0"/>
              </a:rPr>
              <a:t>Wind energy</a:t>
            </a:r>
            <a:endParaRPr lang="nl-BE" dirty="0">
              <a:latin typeface="Calibri" panose="020F0502020204030204" pitchFamily="34" charset="0"/>
            </a:endParaRPr>
          </a:p>
        </p:txBody>
      </p:sp>
      <p:sp>
        <p:nvSpPr>
          <p:cNvPr id="2" name="pole tekstowe 4">
            <a:extLst>
              <a:ext uri="{FF2B5EF4-FFF2-40B4-BE49-F238E27FC236}">
                <a16:creationId xmlns:a16="http://schemas.microsoft.com/office/drawing/2014/main" id="{0B37F3FD-7FBF-A794-AE1F-9B062AEFDCB8}"/>
              </a:ext>
            </a:extLst>
          </p:cNvPr>
          <p:cNvSpPr txBox="1"/>
          <p:nvPr/>
        </p:nvSpPr>
        <p:spPr>
          <a:xfrm>
            <a:off x="7196391" y="6328102"/>
            <a:ext cx="4371721" cy="261610"/>
          </a:xfrm>
          <a:prstGeom prst="rect">
            <a:avLst/>
          </a:prstGeom>
          <a:noFill/>
        </p:spPr>
        <p:txBody>
          <a:bodyPr wrap="square" rtlCol="0">
            <a:spAutoFit/>
          </a:bodyPr>
          <a:lstStyle/>
          <a:p>
            <a:r>
              <a:rPr lang="pl-PL" sz="1100" i="1" dirty="0">
                <a:solidFill>
                  <a:schemeClr val="tx1">
                    <a:lumMod val="85000"/>
                    <a:lumOff val="15000"/>
                  </a:schemeClr>
                </a:solidFill>
              </a:rPr>
              <a:t>Source: RWE, 2023, </a:t>
            </a:r>
            <a:r>
              <a:rPr lang="en-GB" sz="1100" dirty="0">
                <a:solidFill>
                  <a:srgbClr val="0563C1"/>
                </a:solidFill>
                <a:hlinkClick r:id="rId3">
                  <a:extLst>
                    <a:ext uri="{A12FA001-AC4F-418D-AE19-62706E023703}">
                      <ahyp:hlinkClr xmlns:ahyp="http://schemas.microsoft.com/office/drawing/2018/hyperlinkcolor" val="tx"/>
                    </a:ext>
                  </a:extLst>
                </a:hlinkClick>
              </a:rPr>
              <a:t>RWE Media Database (</a:t>
            </a:r>
            <a:r>
              <a:rPr lang="en-GB" sz="1100" dirty="0" err="1">
                <a:solidFill>
                  <a:srgbClr val="0563C1"/>
                </a:solidFill>
                <a:hlinkClick r:id="rId3">
                  <a:extLst>
                    <a:ext uri="{A12FA001-AC4F-418D-AE19-62706E023703}">
                      <ahyp:hlinkClr xmlns:ahyp="http://schemas.microsoft.com/office/drawing/2018/hyperlinkcolor" val="tx"/>
                    </a:ext>
                  </a:extLst>
                </a:hlinkClick>
              </a:rPr>
              <a:t>canto.global</a:t>
            </a:r>
            <a:r>
              <a:rPr lang="en-GB" sz="1100" dirty="0">
                <a:solidFill>
                  <a:schemeClr val="tx1">
                    <a:lumMod val="85000"/>
                    <a:lumOff val="15000"/>
                  </a:schemeClr>
                </a:solidFill>
                <a:hlinkClick r:id="rId3">
                  <a:extLst>
                    <a:ext uri="{A12FA001-AC4F-418D-AE19-62706E023703}">
                      <ahyp:hlinkClr xmlns:ahyp="http://schemas.microsoft.com/office/drawing/2018/hyperlinkcolor" val="tx"/>
                    </a:ext>
                  </a:extLst>
                </a:hlinkClick>
              </a:rPr>
              <a:t>)</a:t>
            </a:r>
            <a:endParaRPr lang="pl-PL" sz="1100" i="1" dirty="0">
              <a:solidFill>
                <a:schemeClr val="tx1">
                  <a:lumMod val="85000"/>
                  <a:lumOff val="15000"/>
                </a:schemeClr>
              </a:solidFill>
            </a:endParaRPr>
          </a:p>
        </p:txBody>
      </p:sp>
    </p:spTree>
    <p:extLst>
      <p:ext uri="{BB962C8B-B14F-4D97-AF65-F5344CB8AC3E}">
        <p14:creationId xmlns:p14="http://schemas.microsoft.com/office/powerpoint/2010/main" val="41406481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ianummer 3">
            <a:extLst>
              <a:ext uri="{FF2B5EF4-FFF2-40B4-BE49-F238E27FC236}">
                <a16:creationId xmlns:a16="http://schemas.microsoft.com/office/drawing/2014/main" id="{4A3BCA5B-4780-6244-AC5D-421BC13B8F15}"/>
              </a:ext>
            </a:extLst>
          </p:cNvPr>
          <p:cNvSpPr>
            <a:spLocks noGrp="1"/>
          </p:cNvSpPr>
          <p:nvPr>
            <p:ph type="sldNum" sz="quarter" idx="12"/>
          </p:nvPr>
        </p:nvSpPr>
        <p:spPr/>
        <p:txBody>
          <a:bodyPr/>
          <a:lstStyle/>
          <a:p>
            <a:fld id="{CF488F89-73A3-46FB-ADB7-059E9D8EA4C9}" type="slidenum">
              <a:rPr lang="pl-PL" smtClean="0"/>
              <a:t>4</a:t>
            </a:fld>
            <a:endParaRPr lang="pl-PL"/>
          </a:p>
        </p:txBody>
      </p:sp>
      <p:sp>
        <p:nvSpPr>
          <p:cNvPr id="13" name="Symbol zastępczy zawartości 12">
            <a:extLst>
              <a:ext uri="{FF2B5EF4-FFF2-40B4-BE49-F238E27FC236}">
                <a16:creationId xmlns:a16="http://schemas.microsoft.com/office/drawing/2014/main" id="{B619B14D-3C39-6E4B-BF57-7D72C8678133}"/>
              </a:ext>
            </a:extLst>
          </p:cNvPr>
          <p:cNvSpPr>
            <a:spLocks noGrp="1"/>
          </p:cNvSpPr>
          <p:nvPr>
            <p:ph idx="1"/>
          </p:nvPr>
        </p:nvSpPr>
        <p:spPr>
          <a:xfrm>
            <a:off x="6365966" y="1444424"/>
            <a:ext cx="4691514" cy="2427530"/>
          </a:xfrm>
          <a:ln w="12700">
            <a:solidFill>
              <a:srgbClr val="00B0F0"/>
            </a:solidFill>
          </a:ln>
        </p:spPr>
        <p:txBody>
          <a:bodyPr anchor="ctr">
            <a:noAutofit/>
          </a:bodyPr>
          <a:lstStyle/>
          <a:p>
            <a:pPr marL="0" indent="0" algn="ctr">
              <a:buNone/>
            </a:pPr>
            <a:r>
              <a:rPr lang="en-GB" sz="2200" dirty="0"/>
              <a:t>Offshore wind energy is </a:t>
            </a:r>
            <a:br>
              <a:rPr lang="en-GB" sz="2200" dirty="0"/>
            </a:br>
            <a:r>
              <a:rPr lang="en-GB" sz="2200" dirty="0"/>
              <a:t>the energy taken from </a:t>
            </a:r>
            <a:br>
              <a:rPr lang="en-GB" sz="2200" dirty="0"/>
            </a:br>
            <a:r>
              <a:rPr lang="en-GB" sz="2200" dirty="0"/>
              <a:t>the force of the winds out </a:t>
            </a:r>
            <a:br>
              <a:rPr lang="en-GB" sz="2200" dirty="0"/>
            </a:br>
            <a:r>
              <a:rPr lang="en-GB" sz="2200" dirty="0"/>
              <a:t>at sea, transformed into electricity and supplied </a:t>
            </a:r>
            <a:br>
              <a:rPr lang="en-GB" sz="2200" dirty="0"/>
            </a:br>
            <a:r>
              <a:rPr lang="en-GB" sz="2200" dirty="0"/>
              <a:t>into the electricity </a:t>
            </a:r>
            <a:br>
              <a:rPr lang="en-GB" sz="2200" dirty="0"/>
            </a:br>
            <a:r>
              <a:rPr lang="en-GB" sz="2200" dirty="0"/>
              <a:t>network onshore.</a:t>
            </a:r>
          </a:p>
        </p:txBody>
      </p:sp>
      <p:sp>
        <p:nvSpPr>
          <p:cNvPr id="14" name="Symbol zastępczy zawartości 12">
            <a:extLst>
              <a:ext uri="{FF2B5EF4-FFF2-40B4-BE49-F238E27FC236}">
                <a16:creationId xmlns:a16="http://schemas.microsoft.com/office/drawing/2014/main" id="{119C645C-DCC9-5447-8F33-CD006AAE8AC3}"/>
              </a:ext>
            </a:extLst>
          </p:cNvPr>
          <p:cNvSpPr txBox="1">
            <a:spLocks/>
          </p:cNvSpPr>
          <p:nvPr/>
        </p:nvSpPr>
        <p:spPr>
          <a:xfrm>
            <a:off x="6365965" y="4199811"/>
            <a:ext cx="4691514" cy="1715588"/>
          </a:xfrm>
          <a:prstGeom prst="rect">
            <a:avLst/>
          </a:prstGeom>
          <a:ln w="12700">
            <a:solidFill>
              <a:srgbClr val="FFC000"/>
            </a:solidFill>
          </a:ln>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2200" dirty="0">
                <a:latin typeface="Calibri" panose="020F0502020204030204" pitchFamily="34" charset="0"/>
              </a:rPr>
              <a:t>The only large-scale </a:t>
            </a:r>
            <a:br>
              <a:rPr lang="en-GB" sz="2200" dirty="0">
                <a:latin typeface="Calibri" panose="020F0502020204030204" pitchFamily="34" charset="0"/>
              </a:rPr>
            </a:br>
            <a:r>
              <a:rPr lang="en-GB" sz="2200" dirty="0">
                <a:latin typeface="Calibri" panose="020F0502020204030204" pitchFamily="34" charset="0"/>
              </a:rPr>
              <a:t>renewable energy source capable of producing huge amounts of energy.</a:t>
            </a:r>
          </a:p>
        </p:txBody>
      </p:sp>
      <p:sp>
        <p:nvSpPr>
          <p:cNvPr id="15" name="Titel 1">
            <a:extLst>
              <a:ext uri="{FF2B5EF4-FFF2-40B4-BE49-F238E27FC236}">
                <a16:creationId xmlns:a16="http://schemas.microsoft.com/office/drawing/2014/main" id="{6CA43003-6EFF-A748-93C7-5EF93C4A06EF}"/>
              </a:ext>
            </a:extLst>
          </p:cNvPr>
          <p:cNvSpPr txBox="1">
            <a:spLocks/>
          </p:cNvSpPr>
          <p:nvPr/>
        </p:nvSpPr>
        <p:spPr>
          <a:xfrm>
            <a:off x="6235336" y="765175"/>
            <a:ext cx="5199018" cy="40364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1" i="0" kern="1200">
                <a:solidFill>
                  <a:schemeClr val="accent1"/>
                </a:solidFill>
                <a:latin typeface="Montserrat SemiBold" pitchFamily="2" charset="77"/>
                <a:ea typeface="+mj-ea"/>
                <a:cs typeface="+mj-cs"/>
              </a:defRPr>
            </a:lvl1pPr>
          </a:lstStyle>
          <a:p>
            <a:r>
              <a:rPr lang="nl-BE" dirty="0">
                <a:latin typeface="Calibri" panose="020F0502020204030204" pitchFamily="34" charset="0"/>
              </a:rPr>
              <a:t>What is offshore wind?</a:t>
            </a:r>
          </a:p>
        </p:txBody>
      </p:sp>
      <p:pic>
        <p:nvPicPr>
          <p:cNvPr id="17" name="Obraz 3" descr="Obraz zawierający generator, na wolnym powietrzu, młyn, urządzenie&#10;&#10;Opis wygenerowany automatycznie">
            <a:extLst>
              <a:ext uri="{FF2B5EF4-FFF2-40B4-BE49-F238E27FC236}">
                <a16:creationId xmlns:a16="http://schemas.microsoft.com/office/drawing/2014/main" id="{E4458207-C799-ED4E-90B4-7F13A165D03C}"/>
              </a:ext>
            </a:extLst>
          </p:cNvPr>
          <p:cNvPicPr>
            <a:picLocks noChangeAspect="1"/>
          </p:cNvPicPr>
          <p:nvPr/>
        </p:nvPicPr>
        <p:blipFill rotWithShape="1">
          <a:blip r:embed="rId2">
            <a:extLst>
              <a:ext uri="{28A0092B-C50C-407E-A947-70E740481C1C}">
                <a14:useLocalDpi xmlns:a14="http://schemas.microsoft.com/office/drawing/2010/main" val="0"/>
              </a:ext>
            </a:extLst>
          </a:blip>
          <a:srcRect r="8742"/>
          <a:stretch/>
        </p:blipFill>
        <p:spPr>
          <a:xfrm>
            <a:off x="0" y="449148"/>
            <a:ext cx="5956666" cy="5751358"/>
          </a:xfrm>
          <a:prstGeom prst="rect">
            <a:avLst/>
          </a:prstGeom>
        </p:spPr>
      </p:pic>
      <p:sp>
        <p:nvSpPr>
          <p:cNvPr id="11" name="Tijdelijke aanduiding voor tekst 15">
            <a:extLst>
              <a:ext uri="{FF2B5EF4-FFF2-40B4-BE49-F238E27FC236}">
                <a16:creationId xmlns:a16="http://schemas.microsoft.com/office/drawing/2014/main" id="{F659AFB4-A9D9-234A-9012-0FB8F393014F}"/>
              </a:ext>
            </a:extLst>
          </p:cNvPr>
          <p:cNvSpPr txBox="1">
            <a:spLocks/>
          </p:cNvSpPr>
          <p:nvPr/>
        </p:nvSpPr>
        <p:spPr>
          <a:xfrm>
            <a:off x="622300" y="144415"/>
            <a:ext cx="1366920" cy="304732"/>
          </a:xfrm>
          <a:prstGeom prst="rect">
            <a:avLst/>
          </a:prstGeom>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b="1" i="0" kern="1200">
                <a:solidFill>
                  <a:schemeClr val="bg1"/>
                </a:solidFill>
                <a:latin typeface="Montserrat SemiBold"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BE" dirty="0" err="1">
                <a:latin typeface="Calibri" panose="020F0502020204030204" pitchFamily="34" charset="0"/>
              </a:rPr>
              <a:t>Lesson</a:t>
            </a:r>
            <a:r>
              <a:rPr lang="nl-BE" dirty="0">
                <a:latin typeface="Calibri" panose="020F0502020204030204" pitchFamily="34" charset="0"/>
              </a:rPr>
              <a:t> 2</a:t>
            </a:r>
          </a:p>
        </p:txBody>
      </p:sp>
      <p:sp>
        <p:nvSpPr>
          <p:cNvPr id="12" name="Tijdelijke aanduiding voor tekst 9">
            <a:extLst>
              <a:ext uri="{FF2B5EF4-FFF2-40B4-BE49-F238E27FC236}">
                <a16:creationId xmlns:a16="http://schemas.microsoft.com/office/drawing/2014/main" id="{1F626446-F953-D745-B475-EF6BB11A928C}"/>
              </a:ext>
            </a:extLst>
          </p:cNvPr>
          <p:cNvSpPr txBox="1">
            <a:spLocks/>
          </p:cNvSpPr>
          <p:nvPr/>
        </p:nvSpPr>
        <p:spPr>
          <a:xfrm>
            <a:off x="2243744" y="144415"/>
            <a:ext cx="9325956" cy="304732"/>
          </a:xfrm>
          <a:prstGeom prst="rect">
            <a:avLst/>
          </a:prstGeom>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b="0" i="0" kern="1200">
                <a:solidFill>
                  <a:schemeClr val="accent1"/>
                </a:solidFill>
                <a:latin typeface="Montserrat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Calibri" panose="020F0502020204030204" pitchFamily="34" charset="0"/>
              </a:rPr>
              <a:t>Wind energy</a:t>
            </a:r>
            <a:endParaRPr lang="nl-BE" dirty="0">
              <a:latin typeface="Calibri" panose="020F0502020204030204" pitchFamily="34" charset="0"/>
            </a:endParaRPr>
          </a:p>
        </p:txBody>
      </p:sp>
      <p:sp>
        <p:nvSpPr>
          <p:cNvPr id="2" name="pole tekstowe 4">
            <a:extLst>
              <a:ext uri="{FF2B5EF4-FFF2-40B4-BE49-F238E27FC236}">
                <a16:creationId xmlns:a16="http://schemas.microsoft.com/office/drawing/2014/main" id="{31CD7C49-0D0C-AF4C-3A56-75FC14692772}"/>
              </a:ext>
            </a:extLst>
          </p:cNvPr>
          <p:cNvSpPr txBox="1"/>
          <p:nvPr/>
        </p:nvSpPr>
        <p:spPr>
          <a:xfrm>
            <a:off x="57883" y="5915399"/>
            <a:ext cx="4371721" cy="261610"/>
          </a:xfrm>
          <a:prstGeom prst="rect">
            <a:avLst/>
          </a:prstGeom>
          <a:noFill/>
        </p:spPr>
        <p:txBody>
          <a:bodyPr wrap="square" rtlCol="0">
            <a:spAutoFit/>
          </a:bodyPr>
          <a:lstStyle/>
          <a:p>
            <a:r>
              <a:rPr lang="pl-PL" sz="1100" i="1" dirty="0">
                <a:solidFill>
                  <a:schemeClr val="bg1"/>
                </a:solidFill>
              </a:rPr>
              <a:t>Source: RWE, 2023, </a:t>
            </a:r>
            <a:r>
              <a:rPr lang="en-GB" sz="1100" dirty="0">
                <a:solidFill>
                  <a:schemeClr val="bg1"/>
                </a:solidFill>
                <a:hlinkClick r:id="rId3">
                  <a:extLst>
                    <a:ext uri="{A12FA001-AC4F-418D-AE19-62706E023703}">
                      <ahyp:hlinkClr xmlns:ahyp="http://schemas.microsoft.com/office/drawing/2018/hyperlinkcolor" val="tx"/>
                    </a:ext>
                  </a:extLst>
                </a:hlinkClick>
              </a:rPr>
              <a:t>RWE Media Database (</a:t>
            </a:r>
            <a:r>
              <a:rPr lang="en-GB" sz="1100" dirty="0" err="1">
                <a:solidFill>
                  <a:schemeClr val="bg1"/>
                </a:solidFill>
                <a:hlinkClick r:id="rId3">
                  <a:extLst>
                    <a:ext uri="{A12FA001-AC4F-418D-AE19-62706E023703}">
                      <ahyp:hlinkClr xmlns:ahyp="http://schemas.microsoft.com/office/drawing/2018/hyperlinkcolor" val="tx"/>
                    </a:ext>
                  </a:extLst>
                </a:hlinkClick>
              </a:rPr>
              <a:t>canto.global</a:t>
            </a:r>
            <a:r>
              <a:rPr lang="en-GB" sz="1100" dirty="0">
                <a:solidFill>
                  <a:schemeClr val="bg1"/>
                </a:solidFill>
                <a:hlinkClick r:id="rId3">
                  <a:extLst>
                    <a:ext uri="{A12FA001-AC4F-418D-AE19-62706E023703}">
                      <ahyp:hlinkClr xmlns:ahyp="http://schemas.microsoft.com/office/drawing/2018/hyperlinkcolor" val="tx"/>
                    </a:ext>
                  </a:extLst>
                </a:hlinkClick>
              </a:rPr>
              <a:t>)</a:t>
            </a:r>
            <a:endParaRPr lang="pl-PL" sz="1100" i="1" dirty="0">
              <a:solidFill>
                <a:schemeClr val="bg1"/>
              </a:solidFill>
            </a:endParaRPr>
          </a:p>
        </p:txBody>
      </p:sp>
    </p:spTree>
    <p:extLst>
      <p:ext uri="{BB962C8B-B14F-4D97-AF65-F5344CB8AC3E}">
        <p14:creationId xmlns:p14="http://schemas.microsoft.com/office/powerpoint/2010/main" val="33709863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2AED686-6B31-D64F-9B08-4C6700DEB709}"/>
              </a:ext>
            </a:extLst>
          </p:cNvPr>
          <p:cNvSpPr>
            <a:spLocks noGrp="1"/>
          </p:cNvSpPr>
          <p:nvPr>
            <p:ph type="title"/>
          </p:nvPr>
        </p:nvSpPr>
        <p:spPr>
          <a:xfrm>
            <a:off x="623888" y="765176"/>
            <a:ext cx="10945812" cy="593362"/>
          </a:xfrm>
        </p:spPr>
        <p:txBody>
          <a:bodyPr>
            <a:normAutofit/>
          </a:bodyPr>
          <a:lstStyle/>
          <a:p>
            <a:r>
              <a:rPr lang="nl-BE" dirty="0"/>
              <a:t>Where does offshore wind blows?</a:t>
            </a:r>
          </a:p>
        </p:txBody>
      </p:sp>
      <p:sp>
        <p:nvSpPr>
          <p:cNvPr id="4" name="Tijdelijke aanduiding voor dianummer 3">
            <a:extLst>
              <a:ext uri="{FF2B5EF4-FFF2-40B4-BE49-F238E27FC236}">
                <a16:creationId xmlns:a16="http://schemas.microsoft.com/office/drawing/2014/main" id="{0525F72D-2D63-B14B-8039-7C30C83BDF4D}"/>
              </a:ext>
            </a:extLst>
          </p:cNvPr>
          <p:cNvSpPr>
            <a:spLocks noGrp="1"/>
          </p:cNvSpPr>
          <p:nvPr>
            <p:ph type="sldNum" sz="quarter" idx="12"/>
          </p:nvPr>
        </p:nvSpPr>
        <p:spPr/>
        <p:txBody>
          <a:bodyPr/>
          <a:lstStyle/>
          <a:p>
            <a:fld id="{CF488F89-73A3-46FB-ADB7-059E9D8EA4C9}" type="slidenum">
              <a:rPr lang="pl-PL" smtClean="0"/>
              <a:t>5</a:t>
            </a:fld>
            <a:endParaRPr lang="pl-PL"/>
          </a:p>
        </p:txBody>
      </p:sp>
      <p:sp>
        <p:nvSpPr>
          <p:cNvPr id="7" name="Tijdelijke aanduiding voor tekst 9">
            <a:extLst>
              <a:ext uri="{FF2B5EF4-FFF2-40B4-BE49-F238E27FC236}">
                <a16:creationId xmlns:a16="http://schemas.microsoft.com/office/drawing/2014/main" id="{389BAC5A-EF92-FD47-89FC-DCBE47AD5730}"/>
              </a:ext>
            </a:extLst>
          </p:cNvPr>
          <p:cNvSpPr txBox="1">
            <a:spLocks/>
          </p:cNvSpPr>
          <p:nvPr/>
        </p:nvSpPr>
        <p:spPr>
          <a:xfrm>
            <a:off x="2243744" y="144415"/>
            <a:ext cx="9325956" cy="304732"/>
          </a:xfrm>
          <a:prstGeom prst="rect">
            <a:avLst/>
          </a:prstGeom>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b="0" i="0" kern="1200">
                <a:solidFill>
                  <a:schemeClr val="accent1"/>
                </a:solidFill>
                <a:latin typeface="Montserrat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Calibri" panose="020F0502020204030204" pitchFamily="34" charset="0"/>
              </a:rPr>
              <a:t>Wind energy</a:t>
            </a:r>
            <a:endParaRPr lang="nl-BE" dirty="0">
              <a:latin typeface="Calibri" panose="020F0502020204030204" pitchFamily="34" charset="0"/>
            </a:endParaRPr>
          </a:p>
        </p:txBody>
      </p:sp>
      <p:pic>
        <p:nvPicPr>
          <p:cNvPr id="9" name="Obraz 4">
            <a:extLst>
              <a:ext uri="{FF2B5EF4-FFF2-40B4-BE49-F238E27FC236}">
                <a16:creationId xmlns:a16="http://schemas.microsoft.com/office/drawing/2014/main" id="{4C334243-A364-4743-8228-2A39AA58FFB6}"/>
              </a:ext>
            </a:extLst>
          </p:cNvPr>
          <p:cNvPicPr>
            <a:picLocks noChangeAspect="1"/>
          </p:cNvPicPr>
          <p:nvPr/>
        </p:nvPicPr>
        <p:blipFill rotWithShape="1">
          <a:blip r:embed="rId2"/>
          <a:srcRect t="15519"/>
          <a:stretch/>
        </p:blipFill>
        <p:spPr>
          <a:xfrm>
            <a:off x="1041646" y="1460938"/>
            <a:ext cx="9942948" cy="4360885"/>
          </a:xfrm>
          <a:prstGeom prst="rect">
            <a:avLst/>
          </a:prstGeom>
        </p:spPr>
      </p:pic>
      <p:sp>
        <p:nvSpPr>
          <p:cNvPr id="11" name="Tijdelijke aanduiding voor tekst 15">
            <a:extLst>
              <a:ext uri="{FF2B5EF4-FFF2-40B4-BE49-F238E27FC236}">
                <a16:creationId xmlns:a16="http://schemas.microsoft.com/office/drawing/2014/main" id="{12D6B981-8BB6-0347-86B5-629D95F5EE18}"/>
              </a:ext>
            </a:extLst>
          </p:cNvPr>
          <p:cNvSpPr txBox="1">
            <a:spLocks/>
          </p:cNvSpPr>
          <p:nvPr/>
        </p:nvSpPr>
        <p:spPr>
          <a:xfrm>
            <a:off x="622300" y="144415"/>
            <a:ext cx="1366920" cy="304732"/>
          </a:xfrm>
          <a:prstGeom prst="rect">
            <a:avLst/>
          </a:prstGeom>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b="1" i="0" kern="1200">
                <a:solidFill>
                  <a:schemeClr val="bg1"/>
                </a:solidFill>
                <a:latin typeface="Montserrat SemiBold"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BE" dirty="0" err="1">
                <a:latin typeface="Calibri" panose="020F0502020204030204" pitchFamily="34" charset="0"/>
              </a:rPr>
              <a:t>Lesson</a:t>
            </a:r>
            <a:r>
              <a:rPr lang="nl-BE" dirty="0">
                <a:latin typeface="Calibri" panose="020F0502020204030204" pitchFamily="34" charset="0"/>
              </a:rPr>
              <a:t> 2</a:t>
            </a:r>
          </a:p>
        </p:txBody>
      </p:sp>
      <p:sp>
        <p:nvSpPr>
          <p:cNvPr id="3" name="pole tekstowe 2">
            <a:extLst>
              <a:ext uri="{FF2B5EF4-FFF2-40B4-BE49-F238E27FC236}">
                <a16:creationId xmlns:a16="http://schemas.microsoft.com/office/drawing/2014/main" id="{E041170B-B20C-51F5-6C20-FFD54E9295E5}"/>
              </a:ext>
            </a:extLst>
          </p:cNvPr>
          <p:cNvSpPr txBox="1"/>
          <p:nvPr/>
        </p:nvSpPr>
        <p:spPr>
          <a:xfrm>
            <a:off x="2149476" y="6195194"/>
            <a:ext cx="8512240" cy="577081"/>
          </a:xfrm>
          <a:prstGeom prst="rect">
            <a:avLst/>
          </a:prstGeom>
          <a:noFill/>
        </p:spPr>
        <p:txBody>
          <a:bodyPr wrap="square" rtlCol="0">
            <a:spAutoFit/>
          </a:bodyPr>
          <a:lstStyle/>
          <a:p>
            <a:r>
              <a:rPr lang="pl-PL" sz="1050" i="1" dirty="0"/>
              <a:t>Source: Map o</a:t>
            </a:r>
            <a:r>
              <a:rPr lang="en-GB" sz="1050" i="1" dirty="0" err="1"/>
              <a:t>btained</a:t>
            </a:r>
            <a:r>
              <a:rPr lang="en-GB" sz="1050" i="1" dirty="0"/>
              <a:t> from the Global Wind Atlas version 3.3, a free, web-based application developed, owned and operated by the Technical University of Denmark (DTU). The Global Wind Atlas version 3.3 is released in partnership with the World Bank Group, utilizing data provided by Vortex, using funding provided by the Energy Sector Management Assistance Program (ESMAP). For additional information: https://globalwindatlas.info</a:t>
            </a:r>
          </a:p>
        </p:txBody>
      </p:sp>
    </p:spTree>
    <p:extLst>
      <p:ext uri="{BB962C8B-B14F-4D97-AF65-F5344CB8AC3E}">
        <p14:creationId xmlns:p14="http://schemas.microsoft.com/office/powerpoint/2010/main" val="26542538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jdelijke aanduiding voor tekst 15">
            <a:extLst>
              <a:ext uri="{FF2B5EF4-FFF2-40B4-BE49-F238E27FC236}">
                <a16:creationId xmlns:a16="http://schemas.microsoft.com/office/drawing/2014/main" id="{39510682-0BA6-4F4D-BC80-83D60F13A9EF}"/>
              </a:ext>
            </a:extLst>
          </p:cNvPr>
          <p:cNvSpPr txBox="1">
            <a:spLocks/>
          </p:cNvSpPr>
          <p:nvPr/>
        </p:nvSpPr>
        <p:spPr>
          <a:xfrm>
            <a:off x="622300" y="144415"/>
            <a:ext cx="1366920" cy="304732"/>
          </a:xfrm>
          <a:prstGeom prst="rect">
            <a:avLst/>
          </a:prstGeom>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b="1" i="0" kern="1200">
                <a:solidFill>
                  <a:schemeClr val="bg1"/>
                </a:solidFill>
                <a:latin typeface="Montserrat SemiBold"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BE" dirty="0" err="1">
                <a:latin typeface="Calibri" panose="020F0502020204030204" pitchFamily="34" charset="0"/>
              </a:rPr>
              <a:t>Lesson</a:t>
            </a:r>
            <a:r>
              <a:rPr lang="nl-BE" dirty="0">
                <a:latin typeface="Calibri" panose="020F0502020204030204" pitchFamily="34" charset="0"/>
              </a:rPr>
              <a:t> 2</a:t>
            </a:r>
          </a:p>
        </p:txBody>
      </p:sp>
      <p:pic>
        <p:nvPicPr>
          <p:cNvPr id="9" name="Afbeelding 8">
            <a:extLst>
              <a:ext uri="{FF2B5EF4-FFF2-40B4-BE49-F238E27FC236}">
                <a16:creationId xmlns:a16="http://schemas.microsoft.com/office/drawing/2014/main" id="{F76D9B01-3476-AC44-B79B-9772CDAD1A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22220" y="2374564"/>
            <a:ext cx="4147560" cy="2108872"/>
          </a:xfrm>
          <a:prstGeom prst="rect">
            <a:avLst/>
          </a:prstGeom>
        </p:spPr>
      </p:pic>
      <p:sp>
        <p:nvSpPr>
          <p:cNvPr id="4" name="Tijdelijke aanduiding voor dianummer 3">
            <a:extLst>
              <a:ext uri="{FF2B5EF4-FFF2-40B4-BE49-F238E27FC236}">
                <a16:creationId xmlns:a16="http://schemas.microsoft.com/office/drawing/2014/main" id="{0EEE265C-EAD9-0D44-B58F-81D3734EB158}"/>
              </a:ext>
            </a:extLst>
          </p:cNvPr>
          <p:cNvSpPr>
            <a:spLocks noGrp="1"/>
          </p:cNvSpPr>
          <p:nvPr>
            <p:ph type="sldNum" sz="quarter" idx="12"/>
          </p:nvPr>
        </p:nvSpPr>
        <p:spPr/>
        <p:txBody>
          <a:bodyPr/>
          <a:lstStyle/>
          <a:p>
            <a:fld id="{CF488F89-73A3-46FB-ADB7-059E9D8EA4C9}" type="slidenum">
              <a:rPr lang="pl-PL" smtClean="0"/>
              <a:t>6</a:t>
            </a:fld>
            <a:endParaRPr lang="pl-PL"/>
          </a:p>
        </p:txBody>
      </p:sp>
      <p:sp>
        <p:nvSpPr>
          <p:cNvPr id="7" name="Tijdelijke aanduiding voor tekst 9">
            <a:extLst>
              <a:ext uri="{FF2B5EF4-FFF2-40B4-BE49-F238E27FC236}">
                <a16:creationId xmlns:a16="http://schemas.microsoft.com/office/drawing/2014/main" id="{E01A2014-493B-2948-9EE9-5B8AF37BE7E4}"/>
              </a:ext>
            </a:extLst>
          </p:cNvPr>
          <p:cNvSpPr txBox="1">
            <a:spLocks/>
          </p:cNvSpPr>
          <p:nvPr/>
        </p:nvSpPr>
        <p:spPr>
          <a:xfrm>
            <a:off x="2243744" y="144415"/>
            <a:ext cx="9325956" cy="304732"/>
          </a:xfrm>
          <a:prstGeom prst="rect">
            <a:avLst/>
          </a:prstGeom>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b="0" i="0" kern="1200">
                <a:solidFill>
                  <a:schemeClr val="accent1"/>
                </a:solidFill>
                <a:latin typeface="Montserrat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Calibri" panose="020F0502020204030204" pitchFamily="34" charset="0"/>
              </a:rPr>
              <a:t>Offshore wind energy</a:t>
            </a:r>
            <a:endParaRPr lang="nl-BE" dirty="0">
              <a:latin typeface="Calibri" panose="020F0502020204030204" pitchFamily="34" charset="0"/>
            </a:endParaRPr>
          </a:p>
        </p:txBody>
      </p:sp>
      <p:sp>
        <p:nvSpPr>
          <p:cNvPr id="17" name="Titel 16">
            <a:extLst>
              <a:ext uri="{FF2B5EF4-FFF2-40B4-BE49-F238E27FC236}">
                <a16:creationId xmlns:a16="http://schemas.microsoft.com/office/drawing/2014/main" id="{89B53D56-4B8A-6F48-8597-F4A8559A9A90}"/>
              </a:ext>
            </a:extLst>
          </p:cNvPr>
          <p:cNvSpPr>
            <a:spLocks noGrp="1"/>
          </p:cNvSpPr>
          <p:nvPr>
            <p:ph type="title"/>
          </p:nvPr>
        </p:nvSpPr>
        <p:spPr>
          <a:xfrm>
            <a:off x="623888" y="765175"/>
            <a:ext cx="11568112" cy="1187517"/>
          </a:xfrm>
        </p:spPr>
        <p:txBody>
          <a:bodyPr/>
          <a:lstStyle/>
          <a:p>
            <a:r>
              <a:rPr lang="nl-BE" dirty="0"/>
              <a:t>How do offshore wind turbines generate electricity?</a:t>
            </a:r>
          </a:p>
        </p:txBody>
      </p:sp>
      <p:pic>
        <p:nvPicPr>
          <p:cNvPr id="5" name="Graphic 4">
            <a:extLst>
              <a:ext uri="{FF2B5EF4-FFF2-40B4-BE49-F238E27FC236}">
                <a16:creationId xmlns:a16="http://schemas.microsoft.com/office/drawing/2014/main" id="{12B9BC38-024B-4D4C-BB32-24AD5A228D4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654467" y="3083452"/>
            <a:ext cx="883066" cy="691096"/>
          </a:xfrm>
          <a:prstGeom prst="rect">
            <a:avLst/>
          </a:prstGeom>
        </p:spPr>
      </p:pic>
      <p:pic>
        <p:nvPicPr>
          <p:cNvPr id="2" name="Onlinemedia 1" descr="How do wind turbines generate electricity?  - IN 60 SECONDS">
            <a:hlinkClick r:id="" action="ppaction://media"/>
            <a:extLst>
              <a:ext uri="{FF2B5EF4-FFF2-40B4-BE49-F238E27FC236}">
                <a16:creationId xmlns:a16="http://schemas.microsoft.com/office/drawing/2014/main" id="{2FE956B4-6BC1-5449-8216-64C8DA01E64D}"/>
              </a:ext>
            </a:extLst>
          </p:cNvPr>
          <p:cNvPicPr>
            <a:picLocks noRot="1" noChangeAspect="1"/>
          </p:cNvPicPr>
          <p:nvPr>
            <a:videoFile r:link="rId1"/>
          </p:nvPr>
        </p:nvPicPr>
        <p:blipFill>
          <a:blip r:embed="rId6"/>
          <a:stretch>
            <a:fillRect/>
          </a:stretch>
        </p:blipFill>
        <p:spPr>
          <a:xfrm>
            <a:off x="0" y="0"/>
            <a:ext cx="12192000" cy="6888480"/>
          </a:xfrm>
          <a:prstGeom prst="rect">
            <a:avLst/>
          </a:prstGeom>
        </p:spPr>
      </p:pic>
      <p:sp>
        <p:nvSpPr>
          <p:cNvPr id="3" name="pole tekstowe 2">
            <a:extLst>
              <a:ext uri="{FF2B5EF4-FFF2-40B4-BE49-F238E27FC236}">
                <a16:creationId xmlns:a16="http://schemas.microsoft.com/office/drawing/2014/main" id="{06F0B5C6-9E1B-78C3-8C2E-397D3758C3BB}"/>
              </a:ext>
            </a:extLst>
          </p:cNvPr>
          <p:cNvSpPr txBox="1"/>
          <p:nvPr/>
        </p:nvSpPr>
        <p:spPr>
          <a:xfrm>
            <a:off x="7826585" y="6589712"/>
            <a:ext cx="4239724" cy="306435"/>
          </a:xfrm>
          <a:prstGeom prst="rect">
            <a:avLst/>
          </a:prstGeom>
        </p:spPr>
        <p:txBody>
          <a:bodyPr vert="horz" wrap="square" lIns="91440" tIns="45720" rIns="91440" bIns="45720" rtlCol="0" anchor="t">
            <a:normAutofit fontScale="85000" lnSpcReduction="10000"/>
          </a:bodyPr>
          <a:lstStyle/>
          <a:p>
            <a:pPr algn="ctr"/>
            <a:r>
              <a:rPr lang="pl-PL" sz="1100" i="1" dirty="0">
                <a:solidFill>
                  <a:schemeClr val="tx1">
                    <a:lumMod val="85000"/>
                    <a:lumOff val="15000"/>
                  </a:schemeClr>
                </a:solidFill>
              </a:rPr>
              <a:t>Source: DOB-</a:t>
            </a:r>
            <a:r>
              <a:rPr lang="pl-PL" sz="1100" i="1" dirty="0" err="1">
                <a:solidFill>
                  <a:schemeClr val="tx1">
                    <a:lumMod val="85000"/>
                    <a:lumOff val="15000"/>
                  </a:schemeClr>
                </a:solidFill>
              </a:rPr>
              <a:t>Academy</a:t>
            </a:r>
            <a:r>
              <a:rPr lang="pl-PL" sz="1100" i="1" dirty="0">
                <a:solidFill>
                  <a:schemeClr val="tx1">
                    <a:lumMod val="85000"/>
                    <a:lumOff val="15000"/>
                  </a:schemeClr>
                </a:solidFill>
              </a:rPr>
              <a:t>, 2017, </a:t>
            </a:r>
            <a:r>
              <a:rPr lang="pl-PL" sz="1100" dirty="0">
                <a:solidFill>
                  <a:schemeClr val="tx1">
                    <a:lumMod val="85000"/>
                    <a:lumOff val="15000"/>
                  </a:schemeClr>
                </a:solidFill>
                <a:hlinkClick r:id="rId7">
                  <a:extLst>
                    <a:ext uri="{A12FA001-AC4F-418D-AE19-62706E023703}">
                      <ahyp:hlinkClr xmlns:ahyp="http://schemas.microsoft.com/office/drawing/2018/hyperlinkcolor" val="tx"/>
                    </a:ext>
                  </a:extLst>
                </a:hlinkClick>
              </a:rPr>
              <a:t>https://www.youtube.com/watch?v=xV4taxLLNlw&amp;t=2s</a:t>
            </a:r>
            <a:r>
              <a:rPr lang="pl-PL" sz="1100" dirty="0">
                <a:solidFill>
                  <a:schemeClr val="tx1">
                    <a:lumMod val="85000"/>
                    <a:lumOff val="15000"/>
                  </a:schemeClr>
                </a:solidFill>
              </a:rPr>
              <a:t>  </a:t>
            </a:r>
            <a:endParaRPr lang="en-GB" sz="1100" dirty="0">
              <a:solidFill>
                <a:schemeClr val="tx1">
                  <a:lumMod val="85000"/>
                  <a:lumOff val="15000"/>
                </a:schemeClr>
              </a:solidFill>
            </a:endParaRPr>
          </a:p>
        </p:txBody>
      </p:sp>
    </p:spTree>
    <p:extLst>
      <p:ext uri="{BB962C8B-B14F-4D97-AF65-F5344CB8AC3E}">
        <p14:creationId xmlns:p14="http://schemas.microsoft.com/office/powerpoint/2010/main" val="806279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1" fill="hold"/>
                                        <p:tgtEl>
                                          <p:spTgt spid="2"/>
                                        </p:tgtEl>
                                      </p:cBhvr>
                                    </p:cmd>
                                  </p:childTnLst>
                                </p:cTn>
                              </p:par>
                            </p:childTnLst>
                          </p:cTn>
                        </p:par>
                      </p:childTnLst>
                    </p:cTn>
                  </p:par>
                  <p:par>
                    <p:cTn id="10" fill="hold">
                      <p:stCondLst>
                        <p:cond delay="indefinite"/>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4" fill="hold" display="0">
                  <p:stCondLst>
                    <p:cond delay="indefinite"/>
                  </p:stCondLst>
                </p:cTn>
                <p:tgtEl>
                  <p:spTgt spid="2"/>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407E1A6-5657-A249-9B45-EC29741A295C}"/>
              </a:ext>
            </a:extLst>
          </p:cNvPr>
          <p:cNvSpPr>
            <a:spLocks noGrp="1"/>
          </p:cNvSpPr>
          <p:nvPr>
            <p:ph type="title"/>
          </p:nvPr>
        </p:nvSpPr>
        <p:spPr>
          <a:xfrm>
            <a:off x="623888" y="765175"/>
            <a:ext cx="10945812" cy="522851"/>
          </a:xfrm>
        </p:spPr>
        <p:txBody>
          <a:bodyPr>
            <a:noAutofit/>
          </a:bodyPr>
          <a:lstStyle/>
          <a:p>
            <a:r>
              <a:rPr lang="nl-BE" dirty="0"/>
              <a:t>Construction of an offshore wind turbine</a:t>
            </a:r>
          </a:p>
        </p:txBody>
      </p:sp>
      <p:sp>
        <p:nvSpPr>
          <p:cNvPr id="4" name="Tijdelijke aanduiding voor dianummer 3">
            <a:extLst>
              <a:ext uri="{FF2B5EF4-FFF2-40B4-BE49-F238E27FC236}">
                <a16:creationId xmlns:a16="http://schemas.microsoft.com/office/drawing/2014/main" id="{116979ED-F032-4E45-A029-A5AB33CEC50E}"/>
              </a:ext>
            </a:extLst>
          </p:cNvPr>
          <p:cNvSpPr>
            <a:spLocks noGrp="1"/>
          </p:cNvSpPr>
          <p:nvPr>
            <p:ph type="sldNum" sz="quarter" idx="12"/>
          </p:nvPr>
        </p:nvSpPr>
        <p:spPr/>
        <p:txBody>
          <a:bodyPr/>
          <a:lstStyle/>
          <a:p>
            <a:fld id="{CF488F89-73A3-46FB-ADB7-059E9D8EA4C9}" type="slidenum">
              <a:rPr lang="pl-PL" smtClean="0"/>
              <a:t>7</a:t>
            </a:fld>
            <a:endParaRPr lang="pl-PL"/>
          </a:p>
        </p:txBody>
      </p:sp>
      <p:sp>
        <p:nvSpPr>
          <p:cNvPr id="7" name="Tijdelijke aanduiding voor tekst 9">
            <a:extLst>
              <a:ext uri="{FF2B5EF4-FFF2-40B4-BE49-F238E27FC236}">
                <a16:creationId xmlns:a16="http://schemas.microsoft.com/office/drawing/2014/main" id="{A76E7026-747F-B54F-8739-5E31D2AF9FEE}"/>
              </a:ext>
            </a:extLst>
          </p:cNvPr>
          <p:cNvSpPr txBox="1">
            <a:spLocks/>
          </p:cNvSpPr>
          <p:nvPr/>
        </p:nvSpPr>
        <p:spPr>
          <a:xfrm>
            <a:off x="2243744" y="144415"/>
            <a:ext cx="9325956" cy="304732"/>
          </a:xfrm>
          <a:prstGeom prst="rect">
            <a:avLst/>
          </a:prstGeom>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b="0" i="0" kern="1200">
                <a:solidFill>
                  <a:schemeClr val="accent1"/>
                </a:solidFill>
                <a:latin typeface="Montserrat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Calibri" panose="020F0502020204030204" pitchFamily="34" charset="0"/>
              </a:rPr>
              <a:t>Wind energy</a:t>
            </a:r>
            <a:endParaRPr lang="nl-BE" dirty="0">
              <a:latin typeface="Calibri" panose="020F0502020204030204" pitchFamily="34" charset="0"/>
            </a:endParaRPr>
          </a:p>
        </p:txBody>
      </p:sp>
      <p:grpSp>
        <p:nvGrpSpPr>
          <p:cNvPr id="13" name="Groep 12">
            <a:extLst>
              <a:ext uri="{FF2B5EF4-FFF2-40B4-BE49-F238E27FC236}">
                <a16:creationId xmlns:a16="http://schemas.microsoft.com/office/drawing/2014/main" id="{02B54B51-9CA7-9049-ADAF-5A26D3DA23D9}"/>
              </a:ext>
            </a:extLst>
          </p:cNvPr>
          <p:cNvGrpSpPr/>
          <p:nvPr/>
        </p:nvGrpSpPr>
        <p:grpSpPr>
          <a:xfrm>
            <a:off x="641964" y="1604054"/>
            <a:ext cx="10415516" cy="4004205"/>
            <a:chOff x="641376" y="1530404"/>
            <a:chExt cx="10104338" cy="3884574"/>
          </a:xfrm>
        </p:grpSpPr>
        <p:pic>
          <p:nvPicPr>
            <p:cNvPr id="10" name="Picture 2" descr="How do offshore wind turbines work">
              <a:extLst>
                <a:ext uri="{FF2B5EF4-FFF2-40B4-BE49-F238E27FC236}">
                  <a16:creationId xmlns:a16="http://schemas.microsoft.com/office/drawing/2014/main" id="{A8EA1CEA-E552-6542-BF2E-E1B7A771CEC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4453" r="11592"/>
            <a:stretch/>
          </p:blipFill>
          <p:spPr bwMode="auto">
            <a:xfrm>
              <a:off x="6059537" y="1888087"/>
              <a:ext cx="4686177" cy="3526891"/>
            </a:xfrm>
            <a:prstGeom prst="rect">
              <a:avLst/>
            </a:prstGeom>
            <a:extLst>
              <a:ext uri="{909E8E84-426E-40DD-AFC4-6F175D3DCCD1}">
                <a14:hiddenFill xmlns:a14="http://schemas.microsoft.com/office/drawing/2010/main">
                  <a:solidFill>
                    <a:srgbClr val="FFFFFF"/>
                  </a:solidFill>
                </a14:hiddenFill>
              </a:ext>
            </a:extLst>
          </p:spPr>
        </p:pic>
        <p:pic>
          <p:nvPicPr>
            <p:cNvPr id="12" name="Afbeelding 11" descr="Afbeelding met schermopname, symbool, lijn, ontwerp&#10;&#10;Automatisch gegenereerde beschrijving">
              <a:extLst>
                <a:ext uri="{FF2B5EF4-FFF2-40B4-BE49-F238E27FC236}">
                  <a16:creationId xmlns:a16="http://schemas.microsoft.com/office/drawing/2014/main" id="{896E5910-BD89-4941-9C7C-5EFD612E1CFB}"/>
                </a:ext>
              </a:extLst>
            </p:cNvPr>
            <p:cNvPicPr>
              <a:picLocks noChangeAspect="1"/>
            </p:cNvPicPr>
            <p:nvPr/>
          </p:nvPicPr>
          <p:blipFill rotWithShape="1">
            <a:blip r:embed="rId3">
              <a:extLst>
                <a:ext uri="{28A0092B-C50C-407E-A947-70E740481C1C}">
                  <a14:useLocalDpi xmlns:a14="http://schemas.microsoft.com/office/drawing/2010/main" val="0"/>
                </a:ext>
              </a:extLst>
            </a:blip>
            <a:srcRect l="2625"/>
            <a:stretch/>
          </p:blipFill>
          <p:spPr>
            <a:xfrm>
              <a:off x="641376" y="1530404"/>
              <a:ext cx="5317015" cy="3664752"/>
            </a:xfrm>
            <a:prstGeom prst="rect">
              <a:avLst/>
            </a:prstGeom>
          </p:spPr>
        </p:pic>
      </p:grpSp>
      <p:sp>
        <p:nvSpPr>
          <p:cNvPr id="11" name="Tijdelijke aanduiding voor tekst 15">
            <a:extLst>
              <a:ext uri="{FF2B5EF4-FFF2-40B4-BE49-F238E27FC236}">
                <a16:creationId xmlns:a16="http://schemas.microsoft.com/office/drawing/2014/main" id="{6E22F2A7-7D50-8049-BB55-CC8C7A4EC402}"/>
              </a:ext>
            </a:extLst>
          </p:cNvPr>
          <p:cNvSpPr txBox="1">
            <a:spLocks/>
          </p:cNvSpPr>
          <p:nvPr/>
        </p:nvSpPr>
        <p:spPr>
          <a:xfrm>
            <a:off x="622300" y="144415"/>
            <a:ext cx="1366920" cy="304732"/>
          </a:xfrm>
          <a:prstGeom prst="rect">
            <a:avLst/>
          </a:prstGeom>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b="1" i="0" kern="1200">
                <a:solidFill>
                  <a:schemeClr val="bg1"/>
                </a:solidFill>
                <a:latin typeface="Montserrat SemiBold"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BE" dirty="0" err="1">
                <a:latin typeface="Calibri" panose="020F0502020204030204" pitchFamily="34" charset="0"/>
              </a:rPr>
              <a:t>Lesson</a:t>
            </a:r>
            <a:r>
              <a:rPr lang="nl-BE" dirty="0">
                <a:latin typeface="Calibri" panose="020F0502020204030204" pitchFamily="34" charset="0"/>
              </a:rPr>
              <a:t> 2</a:t>
            </a:r>
          </a:p>
        </p:txBody>
      </p:sp>
      <p:sp>
        <p:nvSpPr>
          <p:cNvPr id="5" name="Rechthoek 2">
            <a:extLst>
              <a:ext uri="{FF2B5EF4-FFF2-40B4-BE49-F238E27FC236}">
                <a16:creationId xmlns:a16="http://schemas.microsoft.com/office/drawing/2014/main" id="{09B33535-2EF1-5FB6-A4F7-AD3E39A20688}"/>
              </a:ext>
            </a:extLst>
          </p:cNvPr>
          <p:cNvSpPr/>
          <p:nvPr/>
        </p:nvSpPr>
        <p:spPr>
          <a:xfrm>
            <a:off x="622300" y="5935588"/>
            <a:ext cx="10435180" cy="261610"/>
          </a:xfrm>
          <a:prstGeom prst="rect">
            <a:avLst/>
          </a:prstGeom>
        </p:spPr>
        <p:txBody>
          <a:bodyPr wrap="square">
            <a:spAutoFit/>
          </a:bodyPr>
          <a:lstStyle/>
          <a:p>
            <a:r>
              <a:rPr lang="pl-PL" sz="1100" i="1" dirty="0"/>
              <a:t>Source: </a:t>
            </a:r>
            <a:r>
              <a:rPr lang="en-GB" sz="1100" b="0" i="0" dirty="0" err="1">
                <a:solidFill>
                  <a:srgbClr val="3B4956"/>
                </a:solidFill>
                <a:effectLst/>
                <a:latin typeface="Orsted Sans"/>
              </a:rPr>
              <a:t>Ørsted</a:t>
            </a:r>
            <a:r>
              <a:rPr lang="en-GB" sz="1100" b="0" i="0" dirty="0">
                <a:solidFill>
                  <a:srgbClr val="3B4956"/>
                </a:solidFill>
                <a:effectLst/>
                <a:latin typeface="Orsted Sans"/>
              </a:rPr>
              <a:t> </a:t>
            </a:r>
            <a:r>
              <a:rPr lang="pl-PL" sz="1100" b="0" i="0" dirty="0">
                <a:solidFill>
                  <a:srgbClr val="3B4956"/>
                </a:solidFill>
                <a:effectLst/>
                <a:latin typeface="Orsted Sans"/>
              </a:rPr>
              <a:t>, 2023, </a:t>
            </a:r>
            <a:r>
              <a:rPr lang="pl-PL" sz="1100" i="1" dirty="0"/>
              <a:t>https://us.orsted.com/renewable-energy-solutions/offshore-wind/what-is-offshore-wind-power/how-do-offshore-wind-turbines-work</a:t>
            </a:r>
            <a:endParaRPr lang="en-GB" sz="1100" i="1" dirty="0"/>
          </a:p>
        </p:txBody>
      </p:sp>
    </p:spTree>
    <p:extLst>
      <p:ext uri="{BB962C8B-B14F-4D97-AF65-F5344CB8AC3E}">
        <p14:creationId xmlns:p14="http://schemas.microsoft.com/office/powerpoint/2010/main" val="3135295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10B8B54-DD12-924E-8FF6-F348830E0536}"/>
              </a:ext>
            </a:extLst>
          </p:cNvPr>
          <p:cNvSpPr>
            <a:spLocks noGrp="1"/>
          </p:cNvSpPr>
          <p:nvPr>
            <p:ph type="title"/>
          </p:nvPr>
        </p:nvSpPr>
        <p:spPr>
          <a:xfrm>
            <a:off x="623888" y="765175"/>
            <a:ext cx="10945812" cy="670335"/>
          </a:xfrm>
        </p:spPr>
        <p:txBody>
          <a:bodyPr/>
          <a:lstStyle/>
          <a:p>
            <a:r>
              <a:rPr lang="nl-BE" dirty="0"/>
              <a:t>How big are wind turbines?</a:t>
            </a:r>
          </a:p>
        </p:txBody>
      </p:sp>
      <p:sp>
        <p:nvSpPr>
          <p:cNvPr id="4" name="Tijdelijke aanduiding voor dianummer 3">
            <a:extLst>
              <a:ext uri="{FF2B5EF4-FFF2-40B4-BE49-F238E27FC236}">
                <a16:creationId xmlns:a16="http://schemas.microsoft.com/office/drawing/2014/main" id="{94A0F5CE-52BD-4940-BF9E-ADF973C9DD28}"/>
              </a:ext>
            </a:extLst>
          </p:cNvPr>
          <p:cNvSpPr>
            <a:spLocks noGrp="1"/>
          </p:cNvSpPr>
          <p:nvPr>
            <p:ph type="sldNum" sz="quarter" idx="12"/>
          </p:nvPr>
        </p:nvSpPr>
        <p:spPr/>
        <p:txBody>
          <a:bodyPr/>
          <a:lstStyle/>
          <a:p>
            <a:fld id="{CF488F89-73A3-46FB-ADB7-059E9D8EA4C9}" type="slidenum">
              <a:rPr lang="pl-PL" smtClean="0"/>
              <a:t>8</a:t>
            </a:fld>
            <a:endParaRPr lang="pl-PL"/>
          </a:p>
        </p:txBody>
      </p:sp>
      <p:sp>
        <p:nvSpPr>
          <p:cNvPr id="7" name="Tijdelijke aanduiding voor tekst 9">
            <a:extLst>
              <a:ext uri="{FF2B5EF4-FFF2-40B4-BE49-F238E27FC236}">
                <a16:creationId xmlns:a16="http://schemas.microsoft.com/office/drawing/2014/main" id="{9114119F-3582-7F4B-BE14-5A7BA9DFD6B3}"/>
              </a:ext>
            </a:extLst>
          </p:cNvPr>
          <p:cNvSpPr txBox="1">
            <a:spLocks/>
          </p:cNvSpPr>
          <p:nvPr/>
        </p:nvSpPr>
        <p:spPr>
          <a:xfrm>
            <a:off x="2243744" y="144415"/>
            <a:ext cx="9325956" cy="304732"/>
          </a:xfrm>
          <a:prstGeom prst="rect">
            <a:avLst/>
          </a:prstGeom>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b="0" i="0" kern="1200">
                <a:solidFill>
                  <a:schemeClr val="accent1"/>
                </a:solidFill>
                <a:latin typeface="Montserrat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Calibri" panose="020F0502020204030204" pitchFamily="34" charset="0"/>
              </a:rPr>
              <a:t>Wind energy</a:t>
            </a:r>
            <a:endParaRPr lang="nl-BE" dirty="0">
              <a:latin typeface="Calibri" panose="020F0502020204030204" pitchFamily="34" charset="0"/>
            </a:endParaRPr>
          </a:p>
        </p:txBody>
      </p:sp>
      <p:grpSp>
        <p:nvGrpSpPr>
          <p:cNvPr id="5" name="Groep 4">
            <a:extLst>
              <a:ext uri="{FF2B5EF4-FFF2-40B4-BE49-F238E27FC236}">
                <a16:creationId xmlns:a16="http://schemas.microsoft.com/office/drawing/2014/main" id="{7A3F1144-6669-5A4F-80DF-EDA03CC0A304}"/>
              </a:ext>
            </a:extLst>
          </p:cNvPr>
          <p:cNvGrpSpPr/>
          <p:nvPr/>
        </p:nvGrpSpPr>
        <p:grpSpPr>
          <a:xfrm>
            <a:off x="648396" y="1418418"/>
            <a:ext cx="8042676" cy="4773908"/>
            <a:chOff x="691126" y="1435510"/>
            <a:chExt cx="8042676" cy="4773908"/>
          </a:xfrm>
        </p:grpSpPr>
        <p:pic>
          <p:nvPicPr>
            <p:cNvPr id="9" name="Picture 2">
              <a:extLst>
                <a:ext uri="{FF2B5EF4-FFF2-40B4-BE49-F238E27FC236}">
                  <a16:creationId xmlns:a16="http://schemas.microsoft.com/office/drawing/2014/main" id="{9F0F790C-1AC5-3F41-8695-DBA02FB4A2F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1402" t="26621" r="6875"/>
            <a:stretch/>
          </p:blipFill>
          <p:spPr bwMode="auto">
            <a:xfrm>
              <a:off x="691126" y="1435510"/>
              <a:ext cx="8042676" cy="4628526"/>
            </a:xfrm>
            <a:prstGeom prst="rect">
              <a:avLst/>
            </a:prstGeom>
            <a:solidFill>
              <a:srgbClr val="FFFFFF">
                <a:shade val="85000"/>
              </a:srgbClr>
            </a:solidFill>
            <a:ln w="88900" cap="sq">
              <a:noFill/>
              <a:miter lim="800000"/>
            </a:ln>
            <a:effectLst/>
            <a:scene3d>
              <a:camera prst="orthographicFront"/>
              <a:lightRig rig="twoPt" dir="t">
                <a:rot lat="0" lon="0" rev="7200000"/>
              </a:lightRig>
            </a:scene3d>
            <a:sp3d>
              <a:bevelT w="0" h="0"/>
              <a:contourClr>
                <a:srgbClr val="FFFFFF"/>
              </a:contourClr>
            </a:sp3d>
          </p:spPr>
        </p:pic>
        <p:pic>
          <p:nvPicPr>
            <p:cNvPr id="13" name="Picture 2">
              <a:extLst>
                <a:ext uri="{FF2B5EF4-FFF2-40B4-BE49-F238E27FC236}">
                  <a16:creationId xmlns:a16="http://schemas.microsoft.com/office/drawing/2014/main" id="{CE638A53-A1F9-FC4F-9188-6F60D282615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1402" t="97695" r="6875"/>
            <a:stretch/>
          </p:blipFill>
          <p:spPr bwMode="auto">
            <a:xfrm>
              <a:off x="691126" y="6064036"/>
              <a:ext cx="8042676" cy="145382"/>
            </a:xfrm>
            <a:prstGeom prst="rect">
              <a:avLst/>
            </a:prstGeom>
            <a:solidFill>
              <a:srgbClr val="FFFFFF">
                <a:shade val="85000"/>
              </a:srgbClr>
            </a:solidFill>
            <a:ln w="88900" cap="sq">
              <a:noFill/>
              <a:miter lim="800000"/>
            </a:ln>
            <a:effectLst/>
            <a:scene3d>
              <a:camera prst="orthographicFront"/>
              <a:lightRig rig="twoPt" dir="t">
                <a:rot lat="0" lon="0" rev="7200000"/>
              </a:lightRig>
            </a:scene3d>
            <a:sp3d>
              <a:bevelT w="0" h="0"/>
              <a:contourClr>
                <a:srgbClr val="FFFFFF"/>
              </a:contourClr>
            </a:sp3d>
          </p:spPr>
        </p:pic>
      </p:grpSp>
      <p:grpSp>
        <p:nvGrpSpPr>
          <p:cNvPr id="6" name="Groep 5">
            <a:extLst>
              <a:ext uri="{FF2B5EF4-FFF2-40B4-BE49-F238E27FC236}">
                <a16:creationId xmlns:a16="http://schemas.microsoft.com/office/drawing/2014/main" id="{BC229399-E68A-EB42-BA75-73106D85C6E5}"/>
              </a:ext>
            </a:extLst>
          </p:cNvPr>
          <p:cNvGrpSpPr/>
          <p:nvPr/>
        </p:nvGrpSpPr>
        <p:grpSpPr>
          <a:xfrm>
            <a:off x="7490934" y="1140107"/>
            <a:ext cx="3589719" cy="3589719"/>
            <a:chOff x="7490934" y="1140107"/>
            <a:chExt cx="3589719" cy="3589719"/>
          </a:xfrm>
        </p:grpSpPr>
        <p:sp>
          <p:nvSpPr>
            <p:cNvPr id="11" name="Ovaal 10">
              <a:extLst>
                <a:ext uri="{FF2B5EF4-FFF2-40B4-BE49-F238E27FC236}">
                  <a16:creationId xmlns:a16="http://schemas.microsoft.com/office/drawing/2014/main" id="{F128691B-0599-BF4C-BD2D-0C3C5FF487CF}"/>
                </a:ext>
              </a:extLst>
            </p:cNvPr>
            <p:cNvSpPr/>
            <p:nvPr/>
          </p:nvSpPr>
          <p:spPr>
            <a:xfrm>
              <a:off x="7490934" y="1140107"/>
              <a:ext cx="3589719" cy="358971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0" name="pole tekstowe 6">
              <a:extLst>
                <a:ext uri="{FF2B5EF4-FFF2-40B4-BE49-F238E27FC236}">
                  <a16:creationId xmlns:a16="http://schemas.microsoft.com/office/drawing/2014/main" id="{F062241A-E56E-D74C-A099-F7A36031DA0F}"/>
                </a:ext>
              </a:extLst>
            </p:cNvPr>
            <p:cNvSpPr txBox="1"/>
            <p:nvPr/>
          </p:nvSpPr>
          <p:spPr>
            <a:xfrm>
              <a:off x="7554868" y="1721980"/>
              <a:ext cx="3461849" cy="2092881"/>
            </a:xfrm>
            <a:prstGeom prst="rect">
              <a:avLst/>
            </a:prstGeom>
            <a:noFill/>
          </p:spPr>
          <p:txBody>
            <a:bodyPr wrap="square" rtlCol="0">
              <a:spAutoFit/>
            </a:bodyPr>
            <a:lstStyle/>
            <a:p>
              <a:pPr algn="ctr"/>
              <a:r>
                <a:rPr lang="en-GB" sz="2600" dirty="0">
                  <a:solidFill>
                    <a:schemeClr val="bg1"/>
                  </a:solidFill>
                  <a:latin typeface="Calibri" panose="020F0502020204030204" pitchFamily="34" charset="0"/>
                </a:rPr>
                <a:t>Today’s </a:t>
              </a:r>
            </a:p>
            <a:p>
              <a:pPr algn="ctr"/>
              <a:r>
                <a:rPr lang="en-GB" sz="2600" dirty="0">
                  <a:solidFill>
                    <a:schemeClr val="bg1"/>
                  </a:solidFill>
                  <a:latin typeface="Calibri" panose="020F0502020204030204" pitchFamily="34" charset="0"/>
                </a:rPr>
                <a:t>turbines are about 260 metres high and have a rotor diameter of about 220 metres.</a:t>
              </a:r>
            </a:p>
          </p:txBody>
        </p:sp>
      </p:grpSp>
      <p:sp>
        <p:nvSpPr>
          <p:cNvPr id="14" name="Tijdelijke aanduiding voor tekst 15">
            <a:extLst>
              <a:ext uri="{FF2B5EF4-FFF2-40B4-BE49-F238E27FC236}">
                <a16:creationId xmlns:a16="http://schemas.microsoft.com/office/drawing/2014/main" id="{3696B6B3-F59D-4141-979B-9C9BE1C479E8}"/>
              </a:ext>
            </a:extLst>
          </p:cNvPr>
          <p:cNvSpPr txBox="1">
            <a:spLocks/>
          </p:cNvSpPr>
          <p:nvPr/>
        </p:nvSpPr>
        <p:spPr>
          <a:xfrm>
            <a:off x="622300" y="144415"/>
            <a:ext cx="1366920" cy="304732"/>
          </a:xfrm>
          <a:prstGeom prst="rect">
            <a:avLst/>
          </a:prstGeom>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b="1" i="0" kern="1200">
                <a:solidFill>
                  <a:schemeClr val="bg1"/>
                </a:solidFill>
                <a:latin typeface="Montserrat SemiBold"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BE" dirty="0" err="1">
                <a:latin typeface="Calibri" panose="020F0502020204030204" pitchFamily="34" charset="0"/>
              </a:rPr>
              <a:t>Lesson</a:t>
            </a:r>
            <a:r>
              <a:rPr lang="nl-BE" dirty="0">
                <a:latin typeface="Calibri" panose="020F0502020204030204" pitchFamily="34" charset="0"/>
              </a:rPr>
              <a:t> 2</a:t>
            </a:r>
          </a:p>
        </p:txBody>
      </p:sp>
      <p:sp>
        <p:nvSpPr>
          <p:cNvPr id="8" name="Rechthoek 2">
            <a:extLst>
              <a:ext uri="{FF2B5EF4-FFF2-40B4-BE49-F238E27FC236}">
                <a16:creationId xmlns:a16="http://schemas.microsoft.com/office/drawing/2014/main" id="{0C7C8BA2-A713-65F6-22DF-77704B8D6D01}"/>
              </a:ext>
            </a:extLst>
          </p:cNvPr>
          <p:cNvSpPr/>
          <p:nvPr/>
        </p:nvSpPr>
        <p:spPr>
          <a:xfrm>
            <a:off x="647937" y="5931563"/>
            <a:ext cx="7447847" cy="260764"/>
          </a:xfrm>
          <a:prstGeom prst="rect">
            <a:avLst/>
          </a:prstGeom>
        </p:spPr>
        <p:txBody>
          <a:bodyPr wrap="square">
            <a:spAutoFit/>
          </a:bodyPr>
          <a:lstStyle/>
          <a:p>
            <a:r>
              <a:rPr lang="pl-PL" sz="1100" i="1" dirty="0"/>
              <a:t>Source: </a:t>
            </a:r>
            <a:r>
              <a:rPr lang="en-GB" sz="1100" b="0" i="1" dirty="0">
                <a:solidFill>
                  <a:srgbClr val="212529"/>
                </a:solidFill>
                <a:effectLst/>
                <a:latin typeface="gesans-regular"/>
              </a:rPr>
              <a:t>GE Renewable Energy</a:t>
            </a:r>
            <a:r>
              <a:rPr lang="pl-PL" sz="1100" b="0" i="1" dirty="0">
                <a:solidFill>
                  <a:srgbClr val="212529"/>
                </a:solidFill>
                <a:effectLst/>
                <a:latin typeface="gesans-regular"/>
              </a:rPr>
              <a:t>,</a:t>
            </a:r>
            <a:r>
              <a:rPr lang="pl-PL" sz="1100" i="1" dirty="0"/>
              <a:t> 2018, </a:t>
            </a:r>
            <a:r>
              <a:rPr lang="en-GB" sz="1100" i="1" dirty="0"/>
              <a:t>https://www.ge.com/news/reports/ge-next-chapter-ge-ceo-lays-plans-future-company</a:t>
            </a:r>
            <a:r>
              <a:rPr lang="pl-PL" sz="1100" i="1" dirty="0"/>
              <a:t> </a:t>
            </a:r>
            <a:endParaRPr lang="en-GB" sz="1100" i="1" dirty="0"/>
          </a:p>
        </p:txBody>
      </p:sp>
    </p:spTree>
    <p:extLst>
      <p:ext uri="{BB962C8B-B14F-4D97-AF65-F5344CB8AC3E}">
        <p14:creationId xmlns:p14="http://schemas.microsoft.com/office/powerpoint/2010/main" val="24272496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8DFCCD-798A-0747-BD50-21AB1636267E}"/>
              </a:ext>
            </a:extLst>
          </p:cNvPr>
          <p:cNvSpPr>
            <a:spLocks noGrp="1"/>
          </p:cNvSpPr>
          <p:nvPr>
            <p:ph type="title"/>
          </p:nvPr>
        </p:nvSpPr>
        <p:spPr/>
        <p:txBody>
          <a:bodyPr/>
          <a:lstStyle/>
          <a:p>
            <a:endParaRPr lang="nl-BE"/>
          </a:p>
        </p:txBody>
      </p:sp>
      <p:sp>
        <p:nvSpPr>
          <p:cNvPr id="4" name="Tijdelijke aanduiding voor dianummer 3">
            <a:extLst>
              <a:ext uri="{FF2B5EF4-FFF2-40B4-BE49-F238E27FC236}">
                <a16:creationId xmlns:a16="http://schemas.microsoft.com/office/drawing/2014/main" id="{F37D6A46-6972-3747-9A69-D67F3DC43FA7}"/>
              </a:ext>
            </a:extLst>
          </p:cNvPr>
          <p:cNvSpPr>
            <a:spLocks noGrp="1"/>
          </p:cNvSpPr>
          <p:nvPr>
            <p:ph type="sldNum" sz="quarter" idx="12"/>
          </p:nvPr>
        </p:nvSpPr>
        <p:spPr/>
        <p:txBody>
          <a:bodyPr/>
          <a:lstStyle/>
          <a:p>
            <a:fld id="{CF488F89-73A3-46FB-ADB7-059E9D8EA4C9}" type="slidenum">
              <a:rPr lang="pl-PL" smtClean="0"/>
              <a:t>9</a:t>
            </a:fld>
            <a:endParaRPr lang="pl-PL"/>
          </a:p>
        </p:txBody>
      </p:sp>
      <p:pic>
        <p:nvPicPr>
          <p:cNvPr id="7" name="Picture 4">
            <a:extLst>
              <a:ext uri="{FF2B5EF4-FFF2-40B4-BE49-F238E27FC236}">
                <a16:creationId xmlns:a16="http://schemas.microsoft.com/office/drawing/2014/main" id="{47507AD6-2863-0D45-97B2-7D28F3A04BC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400" b="4150"/>
          <a:stretch/>
        </p:blipFill>
        <p:spPr bwMode="auto">
          <a:xfrm>
            <a:off x="0" y="618423"/>
            <a:ext cx="12191980" cy="6408854"/>
          </a:xfrm>
          <a:prstGeom prst="rect">
            <a:avLst/>
          </a:prstGeom>
          <a:noFill/>
          <a:extLst>
            <a:ext uri="{909E8E84-426E-40DD-AFC4-6F175D3DCCD1}">
              <a14:hiddenFill xmlns:a14="http://schemas.microsoft.com/office/drawing/2010/main">
                <a:solidFill>
                  <a:srgbClr val="FFFFFF"/>
                </a:solidFill>
              </a14:hiddenFill>
            </a:ext>
          </a:extLst>
        </p:spPr>
      </p:pic>
      <p:sp>
        <p:nvSpPr>
          <p:cNvPr id="8" name="Tijdelijke aanduiding voor tekst 9">
            <a:extLst>
              <a:ext uri="{FF2B5EF4-FFF2-40B4-BE49-F238E27FC236}">
                <a16:creationId xmlns:a16="http://schemas.microsoft.com/office/drawing/2014/main" id="{5F4324F8-39FA-3547-921F-15B1B6AC0FE8}"/>
              </a:ext>
            </a:extLst>
          </p:cNvPr>
          <p:cNvSpPr txBox="1">
            <a:spLocks/>
          </p:cNvSpPr>
          <p:nvPr/>
        </p:nvSpPr>
        <p:spPr>
          <a:xfrm>
            <a:off x="2243744" y="144415"/>
            <a:ext cx="9325956" cy="304732"/>
          </a:xfrm>
          <a:prstGeom prst="rect">
            <a:avLst/>
          </a:prstGeom>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b="0" i="0" kern="1200">
                <a:solidFill>
                  <a:schemeClr val="accent1"/>
                </a:solidFill>
                <a:latin typeface="Montserrat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Calibri" panose="020F0502020204030204" pitchFamily="34" charset="0"/>
              </a:rPr>
              <a:t>Wind energy</a:t>
            </a:r>
            <a:endParaRPr lang="nl-BE" dirty="0">
              <a:latin typeface="Calibri" panose="020F0502020204030204" pitchFamily="34" charset="0"/>
            </a:endParaRPr>
          </a:p>
        </p:txBody>
      </p:sp>
      <p:sp>
        <p:nvSpPr>
          <p:cNvPr id="3" name="Tijdelijke aanduiding voor inhoud 2">
            <a:extLst>
              <a:ext uri="{FF2B5EF4-FFF2-40B4-BE49-F238E27FC236}">
                <a16:creationId xmlns:a16="http://schemas.microsoft.com/office/drawing/2014/main" id="{BEE7255A-C2D2-E647-85AF-58E341DB9B93}"/>
              </a:ext>
            </a:extLst>
          </p:cNvPr>
          <p:cNvSpPr>
            <a:spLocks noGrp="1"/>
          </p:cNvSpPr>
          <p:nvPr>
            <p:ph idx="1"/>
          </p:nvPr>
        </p:nvSpPr>
        <p:spPr>
          <a:xfrm>
            <a:off x="623889" y="4317476"/>
            <a:ext cx="4879604" cy="1775348"/>
          </a:xfrm>
        </p:spPr>
        <p:txBody>
          <a:bodyPr anchor="ctr">
            <a:normAutofit/>
          </a:bodyPr>
          <a:lstStyle/>
          <a:p>
            <a:pPr marL="0" indent="0">
              <a:lnSpc>
                <a:spcPct val="100000"/>
              </a:lnSpc>
              <a:buNone/>
            </a:pPr>
            <a:r>
              <a:rPr lang="en-US" sz="2000" dirty="0">
                <a:solidFill>
                  <a:schemeClr val="bg1"/>
                </a:solidFill>
              </a:rPr>
              <a:t>Offshore wind turbines are concentrated within so-called offshore wind farms. This allows for economies of scale and the production of more Electricity</a:t>
            </a:r>
            <a:r>
              <a:rPr lang="pl-PL" sz="2000" dirty="0">
                <a:solidFill>
                  <a:schemeClr val="bg1"/>
                </a:solidFill>
              </a:rPr>
              <a:t> </a:t>
            </a:r>
            <a:r>
              <a:rPr lang="pl-PL" sz="2000" dirty="0" err="1">
                <a:solidFill>
                  <a:schemeClr val="bg1"/>
                </a:solidFill>
              </a:rPr>
              <a:t>at</a:t>
            </a:r>
            <a:r>
              <a:rPr lang="pl-PL" sz="2000" dirty="0">
                <a:solidFill>
                  <a:schemeClr val="bg1"/>
                </a:solidFill>
              </a:rPr>
              <a:t> a </a:t>
            </a:r>
            <a:r>
              <a:rPr lang="pl-PL" sz="2000" dirty="0" err="1">
                <a:solidFill>
                  <a:schemeClr val="bg1"/>
                </a:solidFill>
              </a:rPr>
              <a:t>lower</a:t>
            </a:r>
            <a:r>
              <a:rPr lang="pl-PL" sz="2000" dirty="0">
                <a:solidFill>
                  <a:schemeClr val="bg1"/>
                </a:solidFill>
              </a:rPr>
              <a:t> </a:t>
            </a:r>
            <a:r>
              <a:rPr lang="pl-PL" sz="2000" dirty="0" err="1">
                <a:solidFill>
                  <a:schemeClr val="bg1"/>
                </a:solidFill>
              </a:rPr>
              <a:t>cost</a:t>
            </a:r>
            <a:r>
              <a:rPr lang="en-US" sz="2000" dirty="0">
                <a:solidFill>
                  <a:schemeClr val="bg1"/>
                </a:solidFill>
              </a:rPr>
              <a:t>.</a:t>
            </a:r>
            <a:endParaRPr lang="nl-BE" sz="2000" dirty="0">
              <a:solidFill>
                <a:schemeClr val="bg1"/>
              </a:solidFill>
            </a:endParaRPr>
          </a:p>
        </p:txBody>
      </p:sp>
      <p:sp>
        <p:nvSpPr>
          <p:cNvPr id="5" name="Rechthoek 4">
            <a:extLst>
              <a:ext uri="{FF2B5EF4-FFF2-40B4-BE49-F238E27FC236}">
                <a16:creationId xmlns:a16="http://schemas.microsoft.com/office/drawing/2014/main" id="{F4756F89-0086-B04E-AA41-13B1FE7D19A9}"/>
              </a:ext>
            </a:extLst>
          </p:cNvPr>
          <p:cNvSpPr/>
          <p:nvPr/>
        </p:nvSpPr>
        <p:spPr>
          <a:xfrm>
            <a:off x="-10" y="6596390"/>
            <a:ext cx="6096000" cy="430887"/>
          </a:xfrm>
          <a:prstGeom prst="rect">
            <a:avLst/>
          </a:prstGeom>
        </p:spPr>
        <p:txBody>
          <a:bodyPr>
            <a:spAutoFit/>
          </a:bodyPr>
          <a:lstStyle/>
          <a:p>
            <a:r>
              <a:rPr lang="pl-PL" sz="1100" i="1" dirty="0">
                <a:solidFill>
                  <a:schemeClr val="bg1"/>
                </a:solidFill>
              </a:rPr>
              <a:t>Source:</a:t>
            </a:r>
            <a:r>
              <a:rPr lang="en-US" sz="1100" i="1" dirty="0">
                <a:solidFill>
                  <a:schemeClr val="bg1"/>
                </a:solidFill>
              </a:rPr>
              <a:t> </a:t>
            </a:r>
            <a:r>
              <a:rPr lang="pl-PL" sz="1100" i="1" dirty="0">
                <a:solidFill>
                  <a:schemeClr val="bg1"/>
                </a:solidFill>
              </a:rPr>
              <a:t>WindEurope, 2022 https://windeurope.org/newsroom/news/france-commits-to-40-gw-offshore-wind-by-2050/</a:t>
            </a:r>
            <a:endParaRPr lang="en-GB" sz="1100" i="1" dirty="0">
              <a:solidFill>
                <a:schemeClr val="bg1"/>
              </a:solidFill>
            </a:endParaRPr>
          </a:p>
        </p:txBody>
      </p:sp>
      <p:sp>
        <p:nvSpPr>
          <p:cNvPr id="11" name="Tijdelijke aanduiding voor tekst 15">
            <a:extLst>
              <a:ext uri="{FF2B5EF4-FFF2-40B4-BE49-F238E27FC236}">
                <a16:creationId xmlns:a16="http://schemas.microsoft.com/office/drawing/2014/main" id="{43B22861-8C37-FD47-867C-1DAB18C0E6DB}"/>
              </a:ext>
            </a:extLst>
          </p:cNvPr>
          <p:cNvSpPr txBox="1">
            <a:spLocks/>
          </p:cNvSpPr>
          <p:nvPr/>
        </p:nvSpPr>
        <p:spPr>
          <a:xfrm>
            <a:off x="622300" y="144415"/>
            <a:ext cx="1366920" cy="304732"/>
          </a:xfrm>
          <a:prstGeom prst="rect">
            <a:avLst/>
          </a:prstGeom>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b="1" i="0" kern="1200">
                <a:solidFill>
                  <a:schemeClr val="bg1"/>
                </a:solidFill>
                <a:latin typeface="Montserrat SemiBold"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BE" dirty="0" err="1">
                <a:latin typeface="Calibri" panose="020F0502020204030204" pitchFamily="34" charset="0"/>
              </a:rPr>
              <a:t>Lesson</a:t>
            </a:r>
            <a:r>
              <a:rPr lang="nl-BE" dirty="0">
                <a:latin typeface="Calibri" panose="020F0502020204030204" pitchFamily="34" charset="0"/>
              </a:rPr>
              <a:t> 2</a:t>
            </a:r>
          </a:p>
        </p:txBody>
      </p:sp>
    </p:spTree>
    <p:extLst>
      <p:ext uri="{BB962C8B-B14F-4D97-AF65-F5344CB8AC3E}">
        <p14:creationId xmlns:p14="http://schemas.microsoft.com/office/powerpoint/2010/main" val="2266264798"/>
      </p:ext>
    </p:extLst>
  </p:cSld>
  <p:clrMapOvr>
    <a:masterClrMapping/>
  </p:clrMapOvr>
</p:sld>
</file>

<file path=ppt/theme/theme1.xml><?xml version="1.0" encoding="utf-8"?>
<a:theme xmlns:a="http://schemas.openxmlformats.org/drawingml/2006/main" name="Motyw pakietu Office">
  <a:themeElements>
    <a:clrScheme name="Flores 1">
      <a:dk1>
        <a:srgbClr val="000000"/>
      </a:dk1>
      <a:lt1>
        <a:srgbClr val="FFFFFF"/>
      </a:lt1>
      <a:dk2>
        <a:srgbClr val="44546A"/>
      </a:dk2>
      <a:lt2>
        <a:srgbClr val="E7E6E6"/>
      </a:lt2>
      <a:accent1>
        <a:srgbClr val="0070BA"/>
      </a:accent1>
      <a:accent2>
        <a:srgbClr val="00ADCB"/>
      </a:accent2>
      <a:accent3>
        <a:srgbClr val="5BC5F2"/>
      </a:accent3>
      <a:accent4>
        <a:srgbClr val="FFC000"/>
      </a:accent4>
      <a:accent5>
        <a:srgbClr val="5B9BD5"/>
      </a:accent5>
      <a:accent6>
        <a:srgbClr val="B3B3B3"/>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t">
        <a:normAutofit/>
      </a:bodyPr>
      <a:lstStyle>
        <a:defPPr algn="ctr">
          <a:defRPr dirty="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1EB7B92329EB1469959F726D06C9A46" ma:contentTypeVersion="14" ma:contentTypeDescription="Create a new document." ma:contentTypeScope="" ma:versionID="210b957f0d6d92baffe9f8d91c603979">
  <xsd:schema xmlns:xsd="http://www.w3.org/2001/XMLSchema" xmlns:xs="http://www.w3.org/2001/XMLSchema" xmlns:p="http://schemas.microsoft.com/office/2006/metadata/properties" xmlns:ns2="80b3e4ae-84ae-4172-b089-e6067ab86e0b" xmlns:ns3="4cc6211c-6d4c-494f-9d02-c833795e2253" targetNamespace="http://schemas.microsoft.com/office/2006/metadata/properties" ma:root="true" ma:fieldsID="d7aa006825d0ef4e322f09f7bd233eb4" ns2:_="" ns3:_="">
    <xsd:import namespace="80b3e4ae-84ae-4172-b089-e6067ab86e0b"/>
    <xsd:import namespace="4cc6211c-6d4c-494f-9d02-c833795e225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0b3e4ae-84ae-4172-b089-e6067ab86e0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b7a2aac7-57b4-4b75-9d35-5a0ee1aca5e2"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cc6211c-6d4c-494f-9d02-c833795e225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44a7756e-7de9-48d8-b1a5-414642ce6772}" ma:internalName="TaxCatchAll" ma:showField="CatchAllData" ma:web="4cc6211c-6d4c-494f-9d02-c833795e225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4cc6211c-6d4c-494f-9d02-c833795e2253" xsi:nil="true"/>
    <lcf76f155ced4ddcb4097134ff3c332f xmlns="80b3e4ae-84ae-4172-b089-e6067ab86e0b">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D40E272-0272-430D-BC87-E6A4AF0ADAAE}"/>
</file>

<file path=customXml/itemProps2.xml><?xml version="1.0" encoding="utf-8"?>
<ds:datastoreItem xmlns:ds="http://schemas.openxmlformats.org/officeDocument/2006/customXml" ds:itemID="{AA0E544D-F2E0-40FF-950C-4A4D17D60375}"/>
</file>

<file path=customXml/itemProps3.xml><?xml version="1.0" encoding="utf-8"?>
<ds:datastoreItem xmlns:ds="http://schemas.openxmlformats.org/officeDocument/2006/customXml" ds:itemID="{62CAF1CB-477B-44B6-BD98-F92168DB3BD4}"/>
</file>

<file path=docProps/app.xml><?xml version="1.0" encoding="utf-8"?>
<Properties xmlns="http://schemas.openxmlformats.org/officeDocument/2006/extended-properties" xmlns:vt="http://schemas.openxmlformats.org/officeDocument/2006/docPropsVTypes">
  <TotalTime>1942</TotalTime>
  <Words>855</Words>
  <Application>Microsoft Office PowerPoint</Application>
  <PresentationFormat>Widescreen</PresentationFormat>
  <Paragraphs>162</Paragraphs>
  <Slides>16</Slides>
  <Notes>1</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gesans-regular</vt:lpstr>
      <vt:lpstr>Orsted Sans</vt:lpstr>
      <vt:lpstr>Motyw pakietu Office</vt:lpstr>
      <vt:lpstr>PowerPoint Presentation</vt:lpstr>
      <vt:lpstr>In this course we will explore the different offshore renewable technologies:</vt:lpstr>
      <vt:lpstr>Table of content</vt:lpstr>
      <vt:lpstr>PowerPoint Presentation</vt:lpstr>
      <vt:lpstr>Where does offshore wind blows?</vt:lpstr>
      <vt:lpstr>How do offshore wind turbines generate electricity?</vt:lpstr>
      <vt:lpstr>Construction of an offshore wind turbine</vt:lpstr>
      <vt:lpstr>How big are wind turbines?</vt:lpstr>
      <vt:lpstr>PowerPoint Presentation</vt:lpstr>
      <vt:lpstr>Wind turbine foundations</vt:lpstr>
      <vt:lpstr>What about the floating wind?</vt:lpstr>
      <vt:lpstr>How much energy can we get?</vt:lpstr>
      <vt:lpstr>Where are the installations?</vt:lpstr>
      <vt:lpstr>Offshore wind in Europe</vt:lpstr>
      <vt:lpstr>Why do we need offshore wind energy?</vt:lpstr>
      <vt:lpstr>What are the main challenges?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offshore renewable energy. What are renewable energy sources?</dc:title>
  <dc:creator>Paulina Kordas</dc:creator>
  <cp:lastModifiedBy>Nina Mavrogeorgou</cp:lastModifiedBy>
  <cp:revision>57</cp:revision>
  <dcterms:created xsi:type="dcterms:W3CDTF">2023-08-18T07:00:07Z</dcterms:created>
  <dcterms:modified xsi:type="dcterms:W3CDTF">2024-04-02T12:31:28Z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0x01010081EB7B92329EB1469959F726D06C9A46</vt:lpwstr>
  </property>
</Properties>
</file>