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Masters/notesMaster1.xml" ContentType="application/vnd.openxmlformats-officedocument.presentationml.notesMaster+xml"/>
  <Override PartName="/ppt/diagrams/quickStyle1.xml" ContentType="application/vnd.openxmlformats-officedocument.drawingml.diagramStyle+xml"/>
  <Override PartName="/ppt/theme/theme1.xml" ContentType="application/vnd.openxmlformats-officedocument.theme+xml"/>
  <Override PartName="/ppt/diagrams/layout1.xml" ContentType="application/vnd.openxmlformats-officedocument.drawingml.diagramLayout+xml"/>
  <Override PartName="/ppt/theme/theme2.xml" ContentType="application/vnd.openxmlformats-officedocument.them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2.xml" ContentType="application/vnd.openxmlformats-officedocument.drawingml.diagramLayout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2.xml" ContentType="application/vnd.openxmlformats-officedocument.drawingml.diagramStyl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6" r:id="rId2"/>
    <p:sldId id="274" r:id="rId3"/>
    <p:sldId id="275" r:id="rId4"/>
    <p:sldId id="258" r:id="rId5"/>
    <p:sldId id="277" r:id="rId6"/>
    <p:sldId id="278" r:id="rId7"/>
    <p:sldId id="279" r:id="rId8"/>
    <p:sldId id="259" r:id="rId9"/>
    <p:sldId id="280" r:id="rId10"/>
    <p:sldId id="281" r:id="rId11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BA"/>
    <a:srgbClr val="5BC5F2"/>
    <a:srgbClr val="00ADCB"/>
    <a:srgbClr val="FFC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47" autoAdjust="0"/>
    <p:restoredTop sz="96966" autoAdjust="0"/>
  </p:normalViewPr>
  <p:slideViewPr>
    <p:cSldViewPr snapToGrid="0">
      <p:cViewPr varScale="1">
        <p:scale>
          <a:sx n="75" d="100"/>
          <a:sy n="75" d="100"/>
        </p:scale>
        <p:origin x="931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9EA356-67F5-4BB4-AAB4-E0F0EF6336BA}" type="doc">
      <dgm:prSet loTypeId="urn:microsoft.com/office/officeart/2005/8/layout/cycle6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pl-PL"/>
        </a:p>
      </dgm:t>
    </dgm:pt>
    <dgm:pt modelId="{2BFE04D1-42B9-4365-82B5-341D52E79367}">
      <dgm:prSet phldrT="[Tekst]"/>
      <dgm:spPr>
        <a:ln w="38100">
          <a:solidFill>
            <a:srgbClr val="0070BA"/>
          </a:solidFill>
        </a:ln>
      </dgm:spPr>
      <dgm:t>
        <a:bodyPr/>
        <a:lstStyle/>
        <a:p>
          <a:r>
            <a:rPr lang="pl-PL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zero </a:t>
          </a:r>
          <a:r>
            <a:rPr lang="pl-PL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emissions</a:t>
          </a:r>
          <a:endParaRPr lang="pl-PL" dirty="0">
            <a:latin typeface="Calibri" panose="020F0502020204030204" pitchFamily="34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A2640BB9-5939-4BA3-8385-573E2AAB4E20}" type="parTrans" cxnId="{36E6176C-E645-4D2E-A607-B75881655058}">
      <dgm:prSet/>
      <dgm:spPr>
        <a:solidFill>
          <a:srgbClr val="FFCA00"/>
        </a:solidFill>
        <a:ln>
          <a:solidFill>
            <a:srgbClr val="FFCA00"/>
          </a:solidFill>
        </a:ln>
      </dgm:spPr>
      <dgm:t>
        <a:bodyPr/>
        <a:lstStyle/>
        <a:p>
          <a:endParaRPr lang="pl-PL">
            <a:latin typeface="ADLaM Display" panose="02010000000000000000" pitchFamily="2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33705505-38EE-4A8E-8353-1352C1CE9896}" type="sibTrans" cxnId="{36E6176C-E645-4D2E-A607-B75881655058}">
      <dgm:prSet/>
      <dgm:spPr>
        <a:ln>
          <a:solidFill>
            <a:srgbClr val="0070BA"/>
          </a:solidFill>
        </a:ln>
      </dgm:spPr>
      <dgm:t>
        <a:bodyPr/>
        <a:lstStyle/>
        <a:p>
          <a:endParaRPr lang="pl-PL">
            <a:latin typeface="ADLaM Display" panose="02010000000000000000" pitchFamily="2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A9E501EF-7AA0-4463-ACF6-4431A977FD16}">
      <dgm:prSet phldrT="[Tekst]"/>
      <dgm:spPr>
        <a:ln w="38100">
          <a:solidFill>
            <a:srgbClr val="0070BA"/>
          </a:solidFill>
        </a:ln>
      </dgm:spPr>
      <dgm:t>
        <a:bodyPr/>
        <a:lstStyle/>
        <a:p>
          <a:r>
            <a:rPr lang="pl-PL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infinite</a:t>
          </a:r>
          <a:r>
            <a:rPr lang="pl-PL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 </a:t>
          </a:r>
          <a:r>
            <a:rPr lang="pl-PL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resource</a:t>
          </a:r>
          <a:endParaRPr lang="pl-PL" dirty="0">
            <a:latin typeface="Calibri" panose="020F0502020204030204" pitchFamily="34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CFBA0DDB-C6C9-40D9-A432-E32F28076B87}" type="parTrans" cxnId="{2035E385-2EC4-4D70-A6BC-C901C7999BDE}">
      <dgm:prSet/>
      <dgm:spPr>
        <a:solidFill>
          <a:srgbClr val="FFCA00"/>
        </a:solidFill>
        <a:ln>
          <a:solidFill>
            <a:srgbClr val="FFCA00"/>
          </a:solidFill>
        </a:ln>
      </dgm:spPr>
      <dgm:t>
        <a:bodyPr/>
        <a:lstStyle/>
        <a:p>
          <a:endParaRPr lang="pl-PL">
            <a:latin typeface="ADLaM Display" panose="02010000000000000000" pitchFamily="2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CEA801C9-EFF5-4DE5-9485-51F8B2111DBA}" type="sibTrans" cxnId="{2035E385-2EC4-4D70-A6BC-C901C7999BDE}">
      <dgm:prSet/>
      <dgm:spPr>
        <a:ln>
          <a:solidFill>
            <a:srgbClr val="0070BA"/>
          </a:solidFill>
        </a:ln>
      </dgm:spPr>
      <dgm:t>
        <a:bodyPr/>
        <a:lstStyle/>
        <a:p>
          <a:endParaRPr lang="pl-PL">
            <a:latin typeface="ADLaM Display" panose="02010000000000000000" pitchFamily="2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AD53B3F4-1CE9-4330-BF1F-27CBF5F7377F}">
      <dgm:prSet phldrT="[Tekst]"/>
      <dgm:spPr>
        <a:ln w="38100">
          <a:solidFill>
            <a:srgbClr val="0070BA"/>
          </a:solidFill>
        </a:ln>
      </dgm:spPr>
      <dgm:t>
        <a:bodyPr/>
        <a:lstStyle/>
        <a:p>
          <a:r>
            <a:rPr lang="pl-PL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lower</a:t>
          </a:r>
          <a:r>
            <a:rPr lang="pl-PL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 </a:t>
          </a:r>
          <a:r>
            <a:rPr lang="pl-PL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electricity</a:t>
          </a:r>
          <a:r>
            <a:rPr lang="pl-PL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 </a:t>
          </a:r>
          <a:r>
            <a:rPr lang="pl-PL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cost</a:t>
          </a:r>
          <a:endParaRPr lang="pl-PL" dirty="0">
            <a:latin typeface="Calibri" panose="020F0502020204030204" pitchFamily="34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613D909F-6DEE-46C0-943C-0AFA2F538976}" type="parTrans" cxnId="{BF44BCEA-1A2A-4E6C-ABFC-28115F438029}">
      <dgm:prSet/>
      <dgm:spPr>
        <a:solidFill>
          <a:srgbClr val="FFCA00"/>
        </a:solidFill>
        <a:ln>
          <a:solidFill>
            <a:srgbClr val="FFCA00"/>
          </a:solidFill>
        </a:ln>
      </dgm:spPr>
      <dgm:t>
        <a:bodyPr/>
        <a:lstStyle/>
        <a:p>
          <a:endParaRPr lang="pl-PL">
            <a:latin typeface="ADLaM Display" panose="02010000000000000000" pitchFamily="2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6CB2D1BB-A168-48E5-AAFD-C91F2878DE61}" type="sibTrans" cxnId="{BF44BCEA-1A2A-4E6C-ABFC-28115F438029}">
      <dgm:prSet/>
      <dgm:spPr>
        <a:ln>
          <a:solidFill>
            <a:srgbClr val="0070BA"/>
          </a:solidFill>
        </a:ln>
      </dgm:spPr>
      <dgm:t>
        <a:bodyPr/>
        <a:lstStyle/>
        <a:p>
          <a:endParaRPr lang="pl-PL">
            <a:latin typeface="ADLaM Display" panose="02010000000000000000" pitchFamily="2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04AAE1B1-BD3E-465D-9ABD-6EBE4A8D21D8}">
      <dgm:prSet phldrT="[Tekst]"/>
      <dgm:spPr>
        <a:ln w="38100">
          <a:solidFill>
            <a:srgbClr val="0070BA"/>
          </a:solidFill>
        </a:ln>
      </dgm:spPr>
      <dgm:t>
        <a:bodyPr/>
        <a:lstStyle/>
        <a:p>
          <a:r>
            <a:rPr lang="pl-PL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better</a:t>
          </a:r>
          <a:r>
            <a:rPr lang="pl-PL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 for public </a:t>
          </a:r>
          <a:r>
            <a:rPr lang="pl-PL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health</a:t>
          </a:r>
          <a:endParaRPr lang="pl-PL" dirty="0">
            <a:latin typeface="Calibri" panose="020F0502020204030204" pitchFamily="34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916428EE-81EB-4523-95D2-7AE71EFDC791}" type="parTrans" cxnId="{C2E4B860-B508-4F87-B7E9-1FF69A3B34BF}">
      <dgm:prSet/>
      <dgm:spPr>
        <a:solidFill>
          <a:srgbClr val="FFCA00"/>
        </a:solidFill>
        <a:ln>
          <a:solidFill>
            <a:srgbClr val="FFCA00"/>
          </a:solidFill>
        </a:ln>
      </dgm:spPr>
      <dgm:t>
        <a:bodyPr/>
        <a:lstStyle/>
        <a:p>
          <a:endParaRPr lang="pl-PL">
            <a:latin typeface="ADLaM Display" panose="02010000000000000000" pitchFamily="2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7478BC06-A5B5-40B8-AB68-234D18471BB8}" type="sibTrans" cxnId="{C2E4B860-B508-4F87-B7E9-1FF69A3B34BF}">
      <dgm:prSet/>
      <dgm:spPr>
        <a:ln>
          <a:solidFill>
            <a:srgbClr val="0070BA"/>
          </a:solidFill>
        </a:ln>
      </dgm:spPr>
      <dgm:t>
        <a:bodyPr/>
        <a:lstStyle/>
        <a:p>
          <a:endParaRPr lang="pl-PL">
            <a:latin typeface="ADLaM Display" panose="02010000000000000000" pitchFamily="2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3019D131-74AA-451F-B270-640A000E07C9}">
      <dgm:prSet phldrT="[Tekst]"/>
      <dgm:spPr>
        <a:ln w="38100">
          <a:solidFill>
            <a:srgbClr val="0070BA"/>
          </a:solidFill>
        </a:ln>
      </dgm:spPr>
      <dgm:t>
        <a:bodyPr/>
        <a:lstStyle/>
        <a:p>
          <a:r>
            <a:rPr lang="pl-PL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for </a:t>
          </a:r>
          <a:r>
            <a:rPr lang="pl-PL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home</a:t>
          </a:r>
          <a:r>
            <a:rPr lang="pl-PL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 </a:t>
          </a:r>
          <a:r>
            <a:rPr lang="pl-PL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use</a:t>
          </a:r>
          <a:endParaRPr lang="pl-PL" dirty="0">
            <a:latin typeface="Calibri" panose="020F0502020204030204" pitchFamily="34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1DEFE781-D220-4EFB-8C68-6FA22C79F585}" type="parTrans" cxnId="{43399A36-0BF5-44E2-80BF-9697479DAB4A}">
      <dgm:prSet/>
      <dgm:spPr>
        <a:solidFill>
          <a:srgbClr val="FFCA00"/>
        </a:solidFill>
        <a:ln>
          <a:solidFill>
            <a:srgbClr val="FFCA00"/>
          </a:solidFill>
        </a:ln>
      </dgm:spPr>
      <dgm:t>
        <a:bodyPr/>
        <a:lstStyle/>
        <a:p>
          <a:endParaRPr lang="pl-PL">
            <a:latin typeface="ADLaM Display" panose="02010000000000000000" pitchFamily="2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4B8522ED-5FFC-4384-94CE-BCD91AD2E28B}" type="sibTrans" cxnId="{43399A36-0BF5-44E2-80BF-9697479DAB4A}">
      <dgm:prSet/>
      <dgm:spPr>
        <a:ln>
          <a:solidFill>
            <a:srgbClr val="0070BA"/>
          </a:solidFill>
        </a:ln>
      </dgm:spPr>
      <dgm:t>
        <a:bodyPr/>
        <a:lstStyle/>
        <a:p>
          <a:endParaRPr lang="pl-PL">
            <a:latin typeface="ADLaM Display" panose="02010000000000000000" pitchFamily="2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9A989582-4D96-4506-BEAC-6B014DA66D99}">
      <dgm:prSet phldrT="[Tekst]"/>
      <dgm:spPr>
        <a:ln w="38100">
          <a:solidFill>
            <a:srgbClr val="0070BA"/>
          </a:solidFill>
        </a:ln>
      </dgm:spPr>
      <dgm:t>
        <a:bodyPr/>
        <a:lstStyle/>
        <a:p>
          <a:r>
            <a:rPr lang="en-US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decrease dependence on foreign sources</a:t>
          </a:r>
          <a:endParaRPr lang="pl-PL" dirty="0">
            <a:latin typeface="Calibri" panose="020F0502020204030204" pitchFamily="34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20BB1EE8-BB23-4646-8E78-E7D622DD6A8A}" type="parTrans" cxnId="{2B9A2A63-3C3F-47C0-85BD-8863E9A41551}">
      <dgm:prSet/>
      <dgm:spPr>
        <a:solidFill>
          <a:srgbClr val="FFCA00"/>
        </a:solidFill>
        <a:ln>
          <a:solidFill>
            <a:srgbClr val="FFCA00"/>
          </a:solidFill>
        </a:ln>
      </dgm:spPr>
      <dgm:t>
        <a:bodyPr/>
        <a:lstStyle/>
        <a:p>
          <a:endParaRPr lang="pl-PL">
            <a:latin typeface="ADLaM Display" panose="02010000000000000000" pitchFamily="2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3C8EB878-3567-446C-9D8B-58B6D4CBF142}" type="sibTrans" cxnId="{2B9A2A63-3C3F-47C0-85BD-8863E9A41551}">
      <dgm:prSet/>
      <dgm:spPr>
        <a:ln>
          <a:solidFill>
            <a:srgbClr val="0070BA"/>
          </a:solidFill>
        </a:ln>
      </dgm:spPr>
      <dgm:t>
        <a:bodyPr/>
        <a:lstStyle/>
        <a:p>
          <a:endParaRPr lang="pl-PL">
            <a:latin typeface="ADLaM Display" panose="02010000000000000000" pitchFamily="2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68022796-3640-42D4-A351-8EDD397992AD}">
      <dgm:prSet phldrT="[Tekst]"/>
      <dgm:spPr>
        <a:ln w="38100">
          <a:solidFill>
            <a:srgbClr val="0070BA"/>
          </a:solidFill>
        </a:ln>
      </dgm:spPr>
      <dgm:t>
        <a:bodyPr/>
        <a:lstStyle/>
        <a:p>
          <a:r>
            <a:rPr lang="en-US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job creation</a:t>
          </a:r>
          <a:endParaRPr lang="pl-PL" dirty="0">
            <a:latin typeface="Calibri" panose="020F0502020204030204" pitchFamily="34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E2B2638C-224C-46D3-839D-C33B0899F32D}" type="parTrans" cxnId="{E5B98FD5-01FA-4E09-944D-616BA14FF5CF}">
      <dgm:prSet/>
      <dgm:spPr>
        <a:solidFill>
          <a:srgbClr val="FFCA00"/>
        </a:solidFill>
        <a:ln>
          <a:solidFill>
            <a:srgbClr val="FFCA00"/>
          </a:solidFill>
        </a:ln>
      </dgm:spPr>
      <dgm:t>
        <a:bodyPr/>
        <a:lstStyle/>
        <a:p>
          <a:endParaRPr lang="pl-PL">
            <a:latin typeface="ADLaM Display" panose="02010000000000000000" pitchFamily="2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980241D8-F248-40CC-A626-6782F633D42E}" type="sibTrans" cxnId="{E5B98FD5-01FA-4E09-944D-616BA14FF5CF}">
      <dgm:prSet/>
      <dgm:spPr>
        <a:ln>
          <a:solidFill>
            <a:srgbClr val="0070BA"/>
          </a:solidFill>
        </a:ln>
      </dgm:spPr>
      <dgm:t>
        <a:bodyPr/>
        <a:lstStyle/>
        <a:p>
          <a:endParaRPr lang="pl-PL">
            <a:latin typeface="ADLaM Display" panose="02010000000000000000" pitchFamily="2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2E4E2A36-CA4E-4CB8-B393-17F6AA9153C4}" type="pres">
      <dgm:prSet presAssocID="{B49EA356-67F5-4BB4-AAB4-E0F0EF6336BA}" presName="cycle" presStyleCnt="0">
        <dgm:presLayoutVars>
          <dgm:dir/>
          <dgm:resizeHandles val="exact"/>
        </dgm:presLayoutVars>
      </dgm:prSet>
      <dgm:spPr/>
    </dgm:pt>
    <dgm:pt modelId="{5CD2A7A6-9B6A-4DCF-B4F1-20C1E4F833EE}" type="pres">
      <dgm:prSet presAssocID="{2BFE04D1-42B9-4365-82B5-341D52E79367}" presName="node" presStyleLbl="node1" presStyleIdx="0" presStyleCnt="7">
        <dgm:presLayoutVars>
          <dgm:bulletEnabled val="1"/>
        </dgm:presLayoutVars>
      </dgm:prSet>
      <dgm:spPr/>
    </dgm:pt>
    <dgm:pt modelId="{D897A7FC-D39B-4EEF-8926-B5E6DDA340BE}" type="pres">
      <dgm:prSet presAssocID="{2BFE04D1-42B9-4365-82B5-341D52E79367}" presName="spNode" presStyleCnt="0"/>
      <dgm:spPr/>
    </dgm:pt>
    <dgm:pt modelId="{AE4A4CBC-540E-4195-83F9-4B18A0A50012}" type="pres">
      <dgm:prSet presAssocID="{33705505-38EE-4A8E-8353-1352C1CE9896}" presName="sibTrans" presStyleLbl="sibTrans1D1" presStyleIdx="0" presStyleCnt="7"/>
      <dgm:spPr/>
    </dgm:pt>
    <dgm:pt modelId="{498B54D9-B6F8-44BA-922E-BECD0A4971F2}" type="pres">
      <dgm:prSet presAssocID="{A9E501EF-7AA0-4463-ACF6-4431A977FD16}" presName="node" presStyleLbl="node1" presStyleIdx="1" presStyleCnt="7">
        <dgm:presLayoutVars>
          <dgm:bulletEnabled val="1"/>
        </dgm:presLayoutVars>
      </dgm:prSet>
      <dgm:spPr/>
    </dgm:pt>
    <dgm:pt modelId="{E5673BFF-5582-4BA5-88A4-DA84EA2AB7AB}" type="pres">
      <dgm:prSet presAssocID="{A9E501EF-7AA0-4463-ACF6-4431A977FD16}" presName="spNode" presStyleCnt="0"/>
      <dgm:spPr/>
    </dgm:pt>
    <dgm:pt modelId="{A970E7A8-1DDB-45EE-982A-CD55A60E7B38}" type="pres">
      <dgm:prSet presAssocID="{CEA801C9-EFF5-4DE5-9485-51F8B2111DBA}" presName="sibTrans" presStyleLbl="sibTrans1D1" presStyleIdx="1" presStyleCnt="7"/>
      <dgm:spPr/>
    </dgm:pt>
    <dgm:pt modelId="{17A217B1-7D9F-45C2-A242-C849B6C630CD}" type="pres">
      <dgm:prSet presAssocID="{AD53B3F4-1CE9-4330-BF1F-27CBF5F7377F}" presName="node" presStyleLbl="node1" presStyleIdx="2" presStyleCnt="7">
        <dgm:presLayoutVars>
          <dgm:bulletEnabled val="1"/>
        </dgm:presLayoutVars>
      </dgm:prSet>
      <dgm:spPr/>
    </dgm:pt>
    <dgm:pt modelId="{6AA4B9A8-8FFD-4F7B-B101-F1DE44786F11}" type="pres">
      <dgm:prSet presAssocID="{AD53B3F4-1CE9-4330-BF1F-27CBF5F7377F}" presName="spNode" presStyleCnt="0"/>
      <dgm:spPr/>
    </dgm:pt>
    <dgm:pt modelId="{ECF6609D-2818-46EB-8D89-D208E02291D1}" type="pres">
      <dgm:prSet presAssocID="{6CB2D1BB-A168-48E5-AAFD-C91F2878DE61}" presName="sibTrans" presStyleLbl="sibTrans1D1" presStyleIdx="2" presStyleCnt="7"/>
      <dgm:spPr/>
    </dgm:pt>
    <dgm:pt modelId="{BE4278EC-769F-4686-AA6E-DD8E0D3C60DE}" type="pres">
      <dgm:prSet presAssocID="{04AAE1B1-BD3E-465D-9ABD-6EBE4A8D21D8}" presName="node" presStyleLbl="node1" presStyleIdx="3" presStyleCnt="7">
        <dgm:presLayoutVars>
          <dgm:bulletEnabled val="1"/>
        </dgm:presLayoutVars>
      </dgm:prSet>
      <dgm:spPr/>
    </dgm:pt>
    <dgm:pt modelId="{653E6AF5-6ADA-4302-A119-C8720D1F9059}" type="pres">
      <dgm:prSet presAssocID="{04AAE1B1-BD3E-465D-9ABD-6EBE4A8D21D8}" presName="spNode" presStyleCnt="0"/>
      <dgm:spPr/>
    </dgm:pt>
    <dgm:pt modelId="{4224016D-FBBF-46C8-9DD7-ECA6BBE3CF2E}" type="pres">
      <dgm:prSet presAssocID="{7478BC06-A5B5-40B8-AB68-234D18471BB8}" presName="sibTrans" presStyleLbl="sibTrans1D1" presStyleIdx="3" presStyleCnt="7"/>
      <dgm:spPr/>
    </dgm:pt>
    <dgm:pt modelId="{F7126127-A507-4DDD-83B2-03DCA4FD33C9}" type="pres">
      <dgm:prSet presAssocID="{3019D131-74AA-451F-B270-640A000E07C9}" presName="node" presStyleLbl="node1" presStyleIdx="4" presStyleCnt="7">
        <dgm:presLayoutVars>
          <dgm:bulletEnabled val="1"/>
        </dgm:presLayoutVars>
      </dgm:prSet>
      <dgm:spPr/>
    </dgm:pt>
    <dgm:pt modelId="{1561AE1E-C6AE-49F2-BBE4-4D6472A29890}" type="pres">
      <dgm:prSet presAssocID="{3019D131-74AA-451F-B270-640A000E07C9}" presName="spNode" presStyleCnt="0"/>
      <dgm:spPr/>
    </dgm:pt>
    <dgm:pt modelId="{8F7647B7-4375-4E47-A898-519E8149042A}" type="pres">
      <dgm:prSet presAssocID="{4B8522ED-5FFC-4384-94CE-BCD91AD2E28B}" presName="sibTrans" presStyleLbl="sibTrans1D1" presStyleIdx="4" presStyleCnt="7"/>
      <dgm:spPr/>
    </dgm:pt>
    <dgm:pt modelId="{70E94E35-B116-4132-99E8-42F396FB9832}" type="pres">
      <dgm:prSet presAssocID="{9A989582-4D96-4506-BEAC-6B014DA66D99}" presName="node" presStyleLbl="node1" presStyleIdx="5" presStyleCnt="7">
        <dgm:presLayoutVars>
          <dgm:bulletEnabled val="1"/>
        </dgm:presLayoutVars>
      </dgm:prSet>
      <dgm:spPr/>
    </dgm:pt>
    <dgm:pt modelId="{ED1F5B18-3D2E-4F4A-9663-89C15205FA81}" type="pres">
      <dgm:prSet presAssocID="{9A989582-4D96-4506-BEAC-6B014DA66D99}" presName="spNode" presStyleCnt="0"/>
      <dgm:spPr/>
    </dgm:pt>
    <dgm:pt modelId="{BF9A074A-294D-41FD-A012-DD009D824526}" type="pres">
      <dgm:prSet presAssocID="{3C8EB878-3567-446C-9D8B-58B6D4CBF142}" presName="sibTrans" presStyleLbl="sibTrans1D1" presStyleIdx="5" presStyleCnt="7"/>
      <dgm:spPr/>
    </dgm:pt>
    <dgm:pt modelId="{404DE81A-0239-4C44-9CA0-6B89BD04F57B}" type="pres">
      <dgm:prSet presAssocID="{68022796-3640-42D4-A351-8EDD397992AD}" presName="node" presStyleLbl="node1" presStyleIdx="6" presStyleCnt="7">
        <dgm:presLayoutVars>
          <dgm:bulletEnabled val="1"/>
        </dgm:presLayoutVars>
      </dgm:prSet>
      <dgm:spPr/>
    </dgm:pt>
    <dgm:pt modelId="{EF80818A-AA13-4772-B406-837D1BBF992A}" type="pres">
      <dgm:prSet presAssocID="{68022796-3640-42D4-A351-8EDD397992AD}" presName="spNode" presStyleCnt="0"/>
      <dgm:spPr/>
    </dgm:pt>
    <dgm:pt modelId="{8141FD5E-327C-45DF-87C7-50BD242C364D}" type="pres">
      <dgm:prSet presAssocID="{980241D8-F248-40CC-A626-6782F633D42E}" presName="sibTrans" presStyleLbl="sibTrans1D1" presStyleIdx="6" presStyleCnt="7"/>
      <dgm:spPr/>
    </dgm:pt>
  </dgm:ptLst>
  <dgm:cxnLst>
    <dgm:cxn modelId="{6CAD2307-7A80-4BE5-8A78-1CF43484CEF5}" type="presOf" srcId="{B49EA356-67F5-4BB4-AAB4-E0F0EF6336BA}" destId="{2E4E2A36-CA4E-4CB8-B393-17F6AA9153C4}" srcOrd="0" destOrd="0" presId="urn:microsoft.com/office/officeart/2005/8/layout/cycle6"/>
    <dgm:cxn modelId="{735F2517-2C67-4A76-A1BE-FD2947F9F989}" type="presOf" srcId="{6CB2D1BB-A168-48E5-AAFD-C91F2878DE61}" destId="{ECF6609D-2818-46EB-8D89-D208E02291D1}" srcOrd="0" destOrd="0" presId="urn:microsoft.com/office/officeart/2005/8/layout/cycle6"/>
    <dgm:cxn modelId="{3C9C3718-8EEA-47BD-BA64-25D3B5944F1E}" type="presOf" srcId="{980241D8-F248-40CC-A626-6782F633D42E}" destId="{8141FD5E-327C-45DF-87C7-50BD242C364D}" srcOrd="0" destOrd="0" presId="urn:microsoft.com/office/officeart/2005/8/layout/cycle6"/>
    <dgm:cxn modelId="{43399A36-0BF5-44E2-80BF-9697479DAB4A}" srcId="{B49EA356-67F5-4BB4-AAB4-E0F0EF6336BA}" destId="{3019D131-74AA-451F-B270-640A000E07C9}" srcOrd="4" destOrd="0" parTransId="{1DEFE781-D220-4EFB-8C68-6FA22C79F585}" sibTransId="{4B8522ED-5FFC-4384-94CE-BCD91AD2E28B}"/>
    <dgm:cxn modelId="{C2E4B860-B508-4F87-B7E9-1FF69A3B34BF}" srcId="{B49EA356-67F5-4BB4-AAB4-E0F0EF6336BA}" destId="{04AAE1B1-BD3E-465D-9ABD-6EBE4A8D21D8}" srcOrd="3" destOrd="0" parTransId="{916428EE-81EB-4523-95D2-7AE71EFDC791}" sibTransId="{7478BC06-A5B5-40B8-AB68-234D18471BB8}"/>
    <dgm:cxn modelId="{2B9A2A63-3C3F-47C0-85BD-8863E9A41551}" srcId="{B49EA356-67F5-4BB4-AAB4-E0F0EF6336BA}" destId="{9A989582-4D96-4506-BEAC-6B014DA66D99}" srcOrd="5" destOrd="0" parTransId="{20BB1EE8-BB23-4646-8E78-E7D622DD6A8A}" sibTransId="{3C8EB878-3567-446C-9D8B-58B6D4CBF142}"/>
    <dgm:cxn modelId="{7B0D1769-3D0A-488B-84D3-317E2CC2F407}" type="presOf" srcId="{7478BC06-A5B5-40B8-AB68-234D18471BB8}" destId="{4224016D-FBBF-46C8-9DD7-ECA6BBE3CF2E}" srcOrd="0" destOrd="0" presId="urn:microsoft.com/office/officeart/2005/8/layout/cycle6"/>
    <dgm:cxn modelId="{36E6176C-E645-4D2E-A607-B75881655058}" srcId="{B49EA356-67F5-4BB4-AAB4-E0F0EF6336BA}" destId="{2BFE04D1-42B9-4365-82B5-341D52E79367}" srcOrd="0" destOrd="0" parTransId="{A2640BB9-5939-4BA3-8385-573E2AAB4E20}" sibTransId="{33705505-38EE-4A8E-8353-1352C1CE9896}"/>
    <dgm:cxn modelId="{7535916D-FC1C-4584-B366-D71A9B369617}" type="presOf" srcId="{3C8EB878-3567-446C-9D8B-58B6D4CBF142}" destId="{BF9A074A-294D-41FD-A012-DD009D824526}" srcOrd="0" destOrd="0" presId="urn:microsoft.com/office/officeart/2005/8/layout/cycle6"/>
    <dgm:cxn modelId="{A228964F-4536-490D-B9CF-F5F713A0A50A}" type="presOf" srcId="{04AAE1B1-BD3E-465D-9ABD-6EBE4A8D21D8}" destId="{BE4278EC-769F-4686-AA6E-DD8E0D3C60DE}" srcOrd="0" destOrd="0" presId="urn:microsoft.com/office/officeart/2005/8/layout/cycle6"/>
    <dgm:cxn modelId="{2035E385-2EC4-4D70-A6BC-C901C7999BDE}" srcId="{B49EA356-67F5-4BB4-AAB4-E0F0EF6336BA}" destId="{A9E501EF-7AA0-4463-ACF6-4431A977FD16}" srcOrd="1" destOrd="0" parTransId="{CFBA0DDB-C6C9-40D9-A432-E32F28076B87}" sibTransId="{CEA801C9-EFF5-4DE5-9485-51F8B2111DBA}"/>
    <dgm:cxn modelId="{AA40228C-0A58-434E-BB53-18D71E93D277}" type="presOf" srcId="{2BFE04D1-42B9-4365-82B5-341D52E79367}" destId="{5CD2A7A6-9B6A-4DCF-B4F1-20C1E4F833EE}" srcOrd="0" destOrd="0" presId="urn:microsoft.com/office/officeart/2005/8/layout/cycle6"/>
    <dgm:cxn modelId="{754C069B-A246-4EAB-9022-9C238FE56CAF}" type="presOf" srcId="{A9E501EF-7AA0-4463-ACF6-4431A977FD16}" destId="{498B54D9-B6F8-44BA-922E-BECD0A4971F2}" srcOrd="0" destOrd="0" presId="urn:microsoft.com/office/officeart/2005/8/layout/cycle6"/>
    <dgm:cxn modelId="{58C710A4-D06D-4C2D-9E46-4DC2E8B5A591}" type="presOf" srcId="{3019D131-74AA-451F-B270-640A000E07C9}" destId="{F7126127-A507-4DDD-83B2-03DCA4FD33C9}" srcOrd="0" destOrd="0" presId="urn:microsoft.com/office/officeart/2005/8/layout/cycle6"/>
    <dgm:cxn modelId="{AA9576AE-91EB-4510-B842-F54FBFF26A30}" type="presOf" srcId="{4B8522ED-5FFC-4384-94CE-BCD91AD2E28B}" destId="{8F7647B7-4375-4E47-A898-519E8149042A}" srcOrd="0" destOrd="0" presId="urn:microsoft.com/office/officeart/2005/8/layout/cycle6"/>
    <dgm:cxn modelId="{881718B9-01B7-4141-B907-B4D9D8EB5122}" type="presOf" srcId="{68022796-3640-42D4-A351-8EDD397992AD}" destId="{404DE81A-0239-4C44-9CA0-6B89BD04F57B}" srcOrd="0" destOrd="0" presId="urn:microsoft.com/office/officeart/2005/8/layout/cycle6"/>
    <dgm:cxn modelId="{D975EAC5-A8AF-40ED-8B4E-6DF486329C90}" type="presOf" srcId="{33705505-38EE-4A8E-8353-1352C1CE9896}" destId="{AE4A4CBC-540E-4195-83F9-4B18A0A50012}" srcOrd="0" destOrd="0" presId="urn:microsoft.com/office/officeart/2005/8/layout/cycle6"/>
    <dgm:cxn modelId="{4E66B9CC-6C81-46EE-84AB-FAB7503F0FB9}" type="presOf" srcId="{AD53B3F4-1CE9-4330-BF1F-27CBF5F7377F}" destId="{17A217B1-7D9F-45C2-A242-C849B6C630CD}" srcOrd="0" destOrd="0" presId="urn:microsoft.com/office/officeart/2005/8/layout/cycle6"/>
    <dgm:cxn modelId="{E5B98FD5-01FA-4E09-944D-616BA14FF5CF}" srcId="{B49EA356-67F5-4BB4-AAB4-E0F0EF6336BA}" destId="{68022796-3640-42D4-A351-8EDD397992AD}" srcOrd="6" destOrd="0" parTransId="{E2B2638C-224C-46D3-839D-C33B0899F32D}" sibTransId="{980241D8-F248-40CC-A626-6782F633D42E}"/>
    <dgm:cxn modelId="{BF44BCEA-1A2A-4E6C-ABFC-28115F438029}" srcId="{B49EA356-67F5-4BB4-AAB4-E0F0EF6336BA}" destId="{AD53B3F4-1CE9-4330-BF1F-27CBF5F7377F}" srcOrd="2" destOrd="0" parTransId="{613D909F-6DEE-46C0-943C-0AFA2F538976}" sibTransId="{6CB2D1BB-A168-48E5-AAFD-C91F2878DE61}"/>
    <dgm:cxn modelId="{143C50FA-A35E-45BA-AC46-D0B74389EDF6}" type="presOf" srcId="{9A989582-4D96-4506-BEAC-6B014DA66D99}" destId="{70E94E35-B116-4132-99E8-42F396FB9832}" srcOrd="0" destOrd="0" presId="urn:microsoft.com/office/officeart/2005/8/layout/cycle6"/>
    <dgm:cxn modelId="{877474FA-FF5B-483A-8BF8-0EF24474A343}" type="presOf" srcId="{CEA801C9-EFF5-4DE5-9485-51F8B2111DBA}" destId="{A970E7A8-1DDB-45EE-982A-CD55A60E7B38}" srcOrd="0" destOrd="0" presId="urn:microsoft.com/office/officeart/2005/8/layout/cycle6"/>
    <dgm:cxn modelId="{C76A343C-23E9-4A53-BDDC-2E5ABDEFD7B2}" type="presParOf" srcId="{2E4E2A36-CA4E-4CB8-B393-17F6AA9153C4}" destId="{5CD2A7A6-9B6A-4DCF-B4F1-20C1E4F833EE}" srcOrd="0" destOrd="0" presId="urn:microsoft.com/office/officeart/2005/8/layout/cycle6"/>
    <dgm:cxn modelId="{39127634-E0EE-476D-AE7A-8B0576E27CAD}" type="presParOf" srcId="{2E4E2A36-CA4E-4CB8-B393-17F6AA9153C4}" destId="{D897A7FC-D39B-4EEF-8926-B5E6DDA340BE}" srcOrd="1" destOrd="0" presId="urn:microsoft.com/office/officeart/2005/8/layout/cycle6"/>
    <dgm:cxn modelId="{A5F2240F-7317-4693-839B-A67E7D39BD83}" type="presParOf" srcId="{2E4E2A36-CA4E-4CB8-B393-17F6AA9153C4}" destId="{AE4A4CBC-540E-4195-83F9-4B18A0A50012}" srcOrd="2" destOrd="0" presId="urn:microsoft.com/office/officeart/2005/8/layout/cycle6"/>
    <dgm:cxn modelId="{463D4E62-2D67-43FD-B9FA-B7585FC22BA7}" type="presParOf" srcId="{2E4E2A36-CA4E-4CB8-B393-17F6AA9153C4}" destId="{498B54D9-B6F8-44BA-922E-BECD0A4971F2}" srcOrd="3" destOrd="0" presId="urn:microsoft.com/office/officeart/2005/8/layout/cycle6"/>
    <dgm:cxn modelId="{55AC81C9-216C-486E-BED8-B58927AD890C}" type="presParOf" srcId="{2E4E2A36-CA4E-4CB8-B393-17F6AA9153C4}" destId="{E5673BFF-5582-4BA5-88A4-DA84EA2AB7AB}" srcOrd="4" destOrd="0" presId="urn:microsoft.com/office/officeart/2005/8/layout/cycle6"/>
    <dgm:cxn modelId="{E82FD554-8725-4490-91ED-65BB984037C8}" type="presParOf" srcId="{2E4E2A36-CA4E-4CB8-B393-17F6AA9153C4}" destId="{A970E7A8-1DDB-45EE-982A-CD55A60E7B38}" srcOrd="5" destOrd="0" presId="urn:microsoft.com/office/officeart/2005/8/layout/cycle6"/>
    <dgm:cxn modelId="{9CC4E081-5FC5-46B0-BBD0-65278229CD10}" type="presParOf" srcId="{2E4E2A36-CA4E-4CB8-B393-17F6AA9153C4}" destId="{17A217B1-7D9F-45C2-A242-C849B6C630CD}" srcOrd="6" destOrd="0" presId="urn:microsoft.com/office/officeart/2005/8/layout/cycle6"/>
    <dgm:cxn modelId="{71ADF087-C920-4D1F-AF55-3B09AFCBB401}" type="presParOf" srcId="{2E4E2A36-CA4E-4CB8-B393-17F6AA9153C4}" destId="{6AA4B9A8-8FFD-4F7B-B101-F1DE44786F11}" srcOrd="7" destOrd="0" presId="urn:microsoft.com/office/officeart/2005/8/layout/cycle6"/>
    <dgm:cxn modelId="{3258129A-89F4-466D-B009-285D0359A8E7}" type="presParOf" srcId="{2E4E2A36-CA4E-4CB8-B393-17F6AA9153C4}" destId="{ECF6609D-2818-46EB-8D89-D208E02291D1}" srcOrd="8" destOrd="0" presId="urn:microsoft.com/office/officeart/2005/8/layout/cycle6"/>
    <dgm:cxn modelId="{E7B8DB5D-0BA1-45CF-9437-393EEC1F31D4}" type="presParOf" srcId="{2E4E2A36-CA4E-4CB8-B393-17F6AA9153C4}" destId="{BE4278EC-769F-4686-AA6E-DD8E0D3C60DE}" srcOrd="9" destOrd="0" presId="urn:microsoft.com/office/officeart/2005/8/layout/cycle6"/>
    <dgm:cxn modelId="{C802EC65-F1EE-46F2-BBF3-03F13BE4D1E7}" type="presParOf" srcId="{2E4E2A36-CA4E-4CB8-B393-17F6AA9153C4}" destId="{653E6AF5-6ADA-4302-A119-C8720D1F9059}" srcOrd="10" destOrd="0" presId="urn:microsoft.com/office/officeart/2005/8/layout/cycle6"/>
    <dgm:cxn modelId="{417984D6-E260-4D2F-82CC-6659763A9C47}" type="presParOf" srcId="{2E4E2A36-CA4E-4CB8-B393-17F6AA9153C4}" destId="{4224016D-FBBF-46C8-9DD7-ECA6BBE3CF2E}" srcOrd="11" destOrd="0" presId="urn:microsoft.com/office/officeart/2005/8/layout/cycle6"/>
    <dgm:cxn modelId="{9C5DE268-168B-4736-8B80-5B3C29AF01F8}" type="presParOf" srcId="{2E4E2A36-CA4E-4CB8-B393-17F6AA9153C4}" destId="{F7126127-A507-4DDD-83B2-03DCA4FD33C9}" srcOrd="12" destOrd="0" presId="urn:microsoft.com/office/officeart/2005/8/layout/cycle6"/>
    <dgm:cxn modelId="{7F37C527-7975-4A0F-87BD-F6BB3330F87F}" type="presParOf" srcId="{2E4E2A36-CA4E-4CB8-B393-17F6AA9153C4}" destId="{1561AE1E-C6AE-49F2-BBE4-4D6472A29890}" srcOrd="13" destOrd="0" presId="urn:microsoft.com/office/officeart/2005/8/layout/cycle6"/>
    <dgm:cxn modelId="{5144E79A-E090-4257-B6DD-3C6DF3AE6110}" type="presParOf" srcId="{2E4E2A36-CA4E-4CB8-B393-17F6AA9153C4}" destId="{8F7647B7-4375-4E47-A898-519E8149042A}" srcOrd="14" destOrd="0" presId="urn:microsoft.com/office/officeart/2005/8/layout/cycle6"/>
    <dgm:cxn modelId="{1DC5D5B6-FC19-42D5-9D0D-09DBF12A6D0A}" type="presParOf" srcId="{2E4E2A36-CA4E-4CB8-B393-17F6AA9153C4}" destId="{70E94E35-B116-4132-99E8-42F396FB9832}" srcOrd="15" destOrd="0" presId="urn:microsoft.com/office/officeart/2005/8/layout/cycle6"/>
    <dgm:cxn modelId="{079209C9-7DC3-4986-97C4-3D4AFA2E2A44}" type="presParOf" srcId="{2E4E2A36-CA4E-4CB8-B393-17F6AA9153C4}" destId="{ED1F5B18-3D2E-4F4A-9663-89C15205FA81}" srcOrd="16" destOrd="0" presId="urn:microsoft.com/office/officeart/2005/8/layout/cycle6"/>
    <dgm:cxn modelId="{66E09EED-480D-475C-AEF0-00FF8EEE49FD}" type="presParOf" srcId="{2E4E2A36-CA4E-4CB8-B393-17F6AA9153C4}" destId="{BF9A074A-294D-41FD-A012-DD009D824526}" srcOrd="17" destOrd="0" presId="urn:microsoft.com/office/officeart/2005/8/layout/cycle6"/>
    <dgm:cxn modelId="{684B1ADE-401A-409A-AAE6-BB3BB85ED2C5}" type="presParOf" srcId="{2E4E2A36-CA4E-4CB8-B393-17F6AA9153C4}" destId="{404DE81A-0239-4C44-9CA0-6B89BD04F57B}" srcOrd="18" destOrd="0" presId="urn:microsoft.com/office/officeart/2005/8/layout/cycle6"/>
    <dgm:cxn modelId="{133A2A94-CC98-42B3-AF48-F79CF135CA46}" type="presParOf" srcId="{2E4E2A36-CA4E-4CB8-B393-17F6AA9153C4}" destId="{EF80818A-AA13-4772-B406-837D1BBF992A}" srcOrd="19" destOrd="0" presId="urn:microsoft.com/office/officeart/2005/8/layout/cycle6"/>
    <dgm:cxn modelId="{7C57B593-5F25-412E-B851-11043C2E98F1}" type="presParOf" srcId="{2E4E2A36-CA4E-4CB8-B393-17F6AA9153C4}" destId="{8141FD5E-327C-45DF-87C7-50BD242C364D}" srcOrd="2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A250D2-07AE-4F9F-8505-5A6309D8EC84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DD071420-B5E8-40B7-823E-1EE93B0508B4}">
      <dgm:prSet phldrT="[Tekst]"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r>
            <a:rPr lang="pl-PL" b="0" i="0" dirty="0" err="1">
              <a:solidFill>
                <a:schemeClr val="accent4"/>
              </a:solidFill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renewable</a:t>
          </a:r>
          <a:r>
            <a:rPr lang="pl-PL" b="0" i="0" dirty="0">
              <a:solidFill>
                <a:schemeClr val="accent4"/>
              </a:solidFill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 </a:t>
          </a:r>
          <a:r>
            <a:rPr lang="pl-PL" b="0" i="0" dirty="0" err="1">
              <a:solidFill>
                <a:schemeClr val="accent4"/>
              </a:solidFill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energy</a:t>
          </a:r>
          <a:r>
            <a:rPr lang="pl-PL" b="0" i="0" dirty="0">
              <a:solidFill>
                <a:schemeClr val="accent4"/>
              </a:solidFill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 </a:t>
          </a:r>
          <a:r>
            <a:rPr lang="pl-PL" b="0" i="0" dirty="0" err="1">
              <a:solidFill>
                <a:schemeClr val="accent4"/>
              </a:solidFill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benefits</a:t>
          </a:r>
          <a:endParaRPr lang="pl-PL" b="0" i="0" dirty="0">
            <a:solidFill>
              <a:schemeClr val="accent4"/>
            </a:solidFill>
            <a:latin typeface="Calibri" panose="020F0502020204030204" pitchFamily="34" charset="0"/>
            <a:ea typeface="ADLaM Display" panose="02010000000000000000" pitchFamily="2" charset="0"/>
            <a:cs typeface="ADLaM Display" panose="02010000000000000000" pitchFamily="2" charset="0"/>
          </a:endParaRPr>
        </a:p>
      </dgm:t>
    </dgm:pt>
    <dgm:pt modelId="{81F408A1-E7C7-4CDD-B577-89E6D1FB29DE}" type="sibTrans" cxnId="{5B60F05A-A54E-43BF-B131-E9B343C42E28}">
      <dgm:prSet/>
      <dgm:spPr/>
      <dgm:t>
        <a:bodyPr/>
        <a:lstStyle/>
        <a:p>
          <a:endParaRPr lang="pl-PL"/>
        </a:p>
      </dgm:t>
    </dgm:pt>
    <dgm:pt modelId="{5E0062B5-9B56-4EA6-A08C-1B115626086F}" type="parTrans" cxnId="{5B60F05A-A54E-43BF-B131-E9B343C42E28}">
      <dgm:prSet/>
      <dgm:spPr/>
      <dgm:t>
        <a:bodyPr/>
        <a:lstStyle/>
        <a:p>
          <a:endParaRPr lang="pl-PL"/>
        </a:p>
      </dgm:t>
    </dgm:pt>
    <dgm:pt modelId="{37647B2E-EEF5-4AE8-ACE1-3C007CA0046A}" type="pres">
      <dgm:prSet presAssocID="{E4A250D2-07AE-4F9F-8505-5A6309D8EC84}" presName="compositeShape" presStyleCnt="0">
        <dgm:presLayoutVars>
          <dgm:chMax val="7"/>
          <dgm:dir/>
          <dgm:resizeHandles val="exact"/>
        </dgm:presLayoutVars>
      </dgm:prSet>
      <dgm:spPr/>
    </dgm:pt>
    <dgm:pt modelId="{25E07AB5-2E9B-4ED6-95A9-CB3BE9A6B832}" type="pres">
      <dgm:prSet presAssocID="{E4A250D2-07AE-4F9F-8505-5A6309D8EC84}" presName="wedge1" presStyleLbl="node1" presStyleIdx="0" presStyleCnt="1"/>
      <dgm:spPr/>
    </dgm:pt>
    <dgm:pt modelId="{52E1FA00-6164-4E6C-9CEF-5E2B9ED48070}" type="pres">
      <dgm:prSet presAssocID="{E4A250D2-07AE-4F9F-8505-5A6309D8EC84}" presName="dummy1a" presStyleCnt="0"/>
      <dgm:spPr/>
    </dgm:pt>
    <dgm:pt modelId="{75A920DC-EBD5-498C-B49D-860C5A181281}" type="pres">
      <dgm:prSet presAssocID="{E4A250D2-07AE-4F9F-8505-5A6309D8EC84}" presName="dummy1b" presStyleCnt="0"/>
      <dgm:spPr/>
    </dgm:pt>
    <dgm:pt modelId="{E7EE25E1-68D5-4482-B47F-5EDA9C1225B6}" type="pres">
      <dgm:prSet presAssocID="{E4A250D2-07AE-4F9F-8505-5A6309D8EC84}" presName="wedge1Tx" presStyleLbl="node1" presStyleIdx="0" presStyleCnt="1">
        <dgm:presLayoutVars>
          <dgm:chMax val="0"/>
          <dgm:chPref val="0"/>
          <dgm:bulletEnabled val="1"/>
        </dgm:presLayoutVars>
      </dgm:prSet>
      <dgm:spPr/>
    </dgm:pt>
    <dgm:pt modelId="{DBC7B42E-0F73-4FA5-A176-0F1FF4511758}" type="pres">
      <dgm:prSet presAssocID="{81F408A1-E7C7-4CDD-B577-89E6D1FB29DE}" presName="arrowWedge1single" presStyleLbl="fgSibTrans2D1" presStyleIdx="0" presStyleCnt="1"/>
      <dgm:spPr>
        <a:solidFill>
          <a:srgbClr val="FFCA00"/>
        </a:solidFill>
      </dgm:spPr>
    </dgm:pt>
  </dgm:ptLst>
  <dgm:cxnLst>
    <dgm:cxn modelId="{F7CF5035-EC60-4734-9E03-7CEE7CF88446}" type="presOf" srcId="{E4A250D2-07AE-4F9F-8505-5A6309D8EC84}" destId="{37647B2E-EEF5-4AE8-ACE1-3C007CA0046A}" srcOrd="0" destOrd="0" presId="urn:microsoft.com/office/officeart/2005/8/layout/cycle8"/>
    <dgm:cxn modelId="{5B60F05A-A54E-43BF-B131-E9B343C42E28}" srcId="{E4A250D2-07AE-4F9F-8505-5A6309D8EC84}" destId="{DD071420-B5E8-40B7-823E-1EE93B0508B4}" srcOrd="0" destOrd="0" parTransId="{5E0062B5-9B56-4EA6-A08C-1B115626086F}" sibTransId="{81F408A1-E7C7-4CDD-B577-89E6D1FB29DE}"/>
    <dgm:cxn modelId="{1A5F7AA4-A038-493C-8E95-CDBBA8E23F66}" type="presOf" srcId="{DD071420-B5E8-40B7-823E-1EE93B0508B4}" destId="{E7EE25E1-68D5-4482-B47F-5EDA9C1225B6}" srcOrd="1" destOrd="0" presId="urn:microsoft.com/office/officeart/2005/8/layout/cycle8"/>
    <dgm:cxn modelId="{7BF096F4-76E6-4DCC-941C-E53B0C0DB4D5}" type="presOf" srcId="{DD071420-B5E8-40B7-823E-1EE93B0508B4}" destId="{25E07AB5-2E9B-4ED6-95A9-CB3BE9A6B832}" srcOrd="0" destOrd="0" presId="urn:microsoft.com/office/officeart/2005/8/layout/cycle8"/>
    <dgm:cxn modelId="{3BD3A6F0-C1AE-402A-99D0-6AA060056E5A}" type="presParOf" srcId="{37647B2E-EEF5-4AE8-ACE1-3C007CA0046A}" destId="{25E07AB5-2E9B-4ED6-95A9-CB3BE9A6B832}" srcOrd="0" destOrd="0" presId="urn:microsoft.com/office/officeart/2005/8/layout/cycle8"/>
    <dgm:cxn modelId="{A9B59D44-7E92-4888-B2D8-FE5641013428}" type="presParOf" srcId="{37647B2E-EEF5-4AE8-ACE1-3C007CA0046A}" destId="{52E1FA00-6164-4E6C-9CEF-5E2B9ED48070}" srcOrd="1" destOrd="0" presId="urn:microsoft.com/office/officeart/2005/8/layout/cycle8"/>
    <dgm:cxn modelId="{DC4FCC37-CBDD-4B1C-9432-DB61D22B7760}" type="presParOf" srcId="{37647B2E-EEF5-4AE8-ACE1-3C007CA0046A}" destId="{75A920DC-EBD5-498C-B49D-860C5A181281}" srcOrd="2" destOrd="0" presId="urn:microsoft.com/office/officeart/2005/8/layout/cycle8"/>
    <dgm:cxn modelId="{003333F3-42A9-46AF-81AB-7D07F5B48DDD}" type="presParOf" srcId="{37647B2E-EEF5-4AE8-ACE1-3C007CA0046A}" destId="{E7EE25E1-68D5-4482-B47F-5EDA9C1225B6}" srcOrd="3" destOrd="0" presId="urn:microsoft.com/office/officeart/2005/8/layout/cycle8"/>
    <dgm:cxn modelId="{68FD853F-C0C6-4D95-8E73-D4905C5D7E40}" type="presParOf" srcId="{37647B2E-EEF5-4AE8-ACE1-3C007CA0046A}" destId="{DBC7B42E-0F73-4FA5-A176-0F1FF4511758}" srcOrd="4" destOrd="0" presId="urn:microsoft.com/office/officeart/2005/8/layout/cycle8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D2A7A6-9B6A-4DCF-B4F1-20C1E4F833EE}">
      <dsp:nvSpPr>
        <dsp:cNvPr id="0" name=""/>
        <dsp:cNvSpPr/>
      </dsp:nvSpPr>
      <dsp:spPr>
        <a:xfrm>
          <a:off x="3247994" y="2086"/>
          <a:ext cx="1297675" cy="84348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0070B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zero </a:t>
          </a:r>
          <a:r>
            <a:rPr lang="pl-PL" sz="1300" kern="1200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emissions</a:t>
          </a:r>
          <a:endParaRPr lang="pl-PL" sz="1300" kern="1200" dirty="0">
            <a:latin typeface="Calibri" panose="020F0502020204030204" pitchFamily="34" charset="0"/>
            <a:ea typeface="ADLaM Display" panose="02010000000000000000" pitchFamily="2" charset="0"/>
            <a:cs typeface="ADLaM Display" panose="02010000000000000000" pitchFamily="2" charset="0"/>
          </a:endParaRPr>
        </a:p>
      </dsp:txBody>
      <dsp:txXfrm>
        <a:off x="3289170" y="43262"/>
        <a:ext cx="1215323" cy="761137"/>
      </dsp:txXfrm>
    </dsp:sp>
    <dsp:sp modelId="{AE4A4CBC-540E-4195-83F9-4B18A0A50012}">
      <dsp:nvSpPr>
        <dsp:cNvPr id="0" name=""/>
        <dsp:cNvSpPr/>
      </dsp:nvSpPr>
      <dsp:spPr>
        <a:xfrm>
          <a:off x="1486253" y="423831"/>
          <a:ext cx="4821158" cy="4821158"/>
        </a:xfrm>
        <a:custGeom>
          <a:avLst/>
          <a:gdLst/>
          <a:ahLst/>
          <a:cxnLst/>
          <a:rect l="0" t="0" r="0" b="0"/>
          <a:pathLst>
            <a:path>
              <a:moveTo>
                <a:pt x="3068035" y="91388"/>
              </a:moveTo>
              <a:arcTo wR="2410579" hR="2410579" stAng="17149634" swAng="1258683"/>
            </a:path>
          </a:pathLst>
        </a:custGeom>
        <a:noFill/>
        <a:ln w="6350" cap="flat" cmpd="sng" algn="ctr">
          <a:solidFill>
            <a:srgbClr val="0070BA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8B54D9-B6F8-44BA-922E-BECD0A4971F2}">
      <dsp:nvSpPr>
        <dsp:cNvPr id="0" name=""/>
        <dsp:cNvSpPr/>
      </dsp:nvSpPr>
      <dsp:spPr>
        <a:xfrm>
          <a:off x="5132661" y="909694"/>
          <a:ext cx="1297675" cy="84348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0070B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infinite</a:t>
          </a:r>
          <a:r>
            <a:rPr lang="pl-PL" sz="1300" kern="1200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 </a:t>
          </a:r>
          <a:r>
            <a:rPr lang="pl-PL" sz="1300" kern="1200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resource</a:t>
          </a:r>
          <a:endParaRPr lang="pl-PL" sz="1300" kern="1200" dirty="0">
            <a:latin typeface="Calibri" panose="020F0502020204030204" pitchFamily="34" charset="0"/>
            <a:ea typeface="ADLaM Display" panose="02010000000000000000" pitchFamily="2" charset="0"/>
            <a:cs typeface="ADLaM Display" panose="02010000000000000000" pitchFamily="2" charset="0"/>
          </a:endParaRPr>
        </a:p>
      </dsp:txBody>
      <dsp:txXfrm>
        <a:off x="5173837" y="950870"/>
        <a:ext cx="1215323" cy="761137"/>
      </dsp:txXfrm>
    </dsp:sp>
    <dsp:sp modelId="{A970E7A8-1DDB-45EE-982A-CD55A60E7B38}">
      <dsp:nvSpPr>
        <dsp:cNvPr id="0" name=""/>
        <dsp:cNvSpPr/>
      </dsp:nvSpPr>
      <dsp:spPr>
        <a:xfrm>
          <a:off x="1486253" y="423831"/>
          <a:ext cx="4821158" cy="4821158"/>
        </a:xfrm>
        <a:custGeom>
          <a:avLst/>
          <a:gdLst/>
          <a:ahLst/>
          <a:cxnLst/>
          <a:rect l="0" t="0" r="0" b="0"/>
          <a:pathLst>
            <a:path>
              <a:moveTo>
                <a:pt x="4570527" y="1340291"/>
              </a:moveTo>
              <a:arcTo wR="2410579" hR="2410579" stAng="20018453" swAng="1727693"/>
            </a:path>
          </a:pathLst>
        </a:custGeom>
        <a:noFill/>
        <a:ln w="6350" cap="flat" cmpd="sng" algn="ctr">
          <a:solidFill>
            <a:srgbClr val="0070BA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A217B1-7D9F-45C2-A242-C849B6C630CD}">
      <dsp:nvSpPr>
        <dsp:cNvPr id="0" name=""/>
        <dsp:cNvSpPr/>
      </dsp:nvSpPr>
      <dsp:spPr>
        <a:xfrm>
          <a:off x="5598135" y="2949070"/>
          <a:ext cx="1297675" cy="84348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0070B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lower</a:t>
          </a:r>
          <a:r>
            <a:rPr lang="pl-PL" sz="1300" kern="1200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 </a:t>
          </a:r>
          <a:r>
            <a:rPr lang="pl-PL" sz="1300" kern="1200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electricity</a:t>
          </a:r>
          <a:r>
            <a:rPr lang="pl-PL" sz="1300" kern="1200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 </a:t>
          </a:r>
          <a:r>
            <a:rPr lang="pl-PL" sz="1300" kern="1200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cost</a:t>
          </a:r>
          <a:endParaRPr lang="pl-PL" sz="1300" kern="1200" dirty="0">
            <a:latin typeface="Calibri" panose="020F0502020204030204" pitchFamily="34" charset="0"/>
            <a:ea typeface="ADLaM Display" panose="02010000000000000000" pitchFamily="2" charset="0"/>
            <a:cs typeface="ADLaM Display" panose="02010000000000000000" pitchFamily="2" charset="0"/>
          </a:endParaRPr>
        </a:p>
      </dsp:txBody>
      <dsp:txXfrm>
        <a:off x="5639311" y="2990246"/>
        <a:ext cx="1215323" cy="761137"/>
      </dsp:txXfrm>
    </dsp:sp>
    <dsp:sp modelId="{ECF6609D-2818-46EB-8D89-D208E02291D1}">
      <dsp:nvSpPr>
        <dsp:cNvPr id="0" name=""/>
        <dsp:cNvSpPr/>
      </dsp:nvSpPr>
      <dsp:spPr>
        <a:xfrm>
          <a:off x="1486253" y="423831"/>
          <a:ext cx="4821158" cy="4821158"/>
        </a:xfrm>
        <a:custGeom>
          <a:avLst/>
          <a:gdLst/>
          <a:ahLst/>
          <a:cxnLst/>
          <a:rect l="0" t="0" r="0" b="0"/>
          <a:pathLst>
            <a:path>
              <a:moveTo>
                <a:pt x="4618696" y="3377590"/>
              </a:moveTo>
              <a:arcTo wR="2410579" hR="2410579" stAng="1419017" swAng="1360389"/>
            </a:path>
          </a:pathLst>
        </a:custGeom>
        <a:noFill/>
        <a:ln w="6350" cap="flat" cmpd="sng" algn="ctr">
          <a:solidFill>
            <a:srgbClr val="0070BA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4278EC-769F-4686-AA6E-DD8E0D3C60DE}">
      <dsp:nvSpPr>
        <dsp:cNvPr id="0" name=""/>
        <dsp:cNvSpPr/>
      </dsp:nvSpPr>
      <dsp:spPr>
        <a:xfrm>
          <a:off x="4293905" y="4584523"/>
          <a:ext cx="1297675" cy="84348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0070B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better</a:t>
          </a:r>
          <a:r>
            <a:rPr lang="pl-PL" sz="1300" kern="1200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 for public </a:t>
          </a:r>
          <a:r>
            <a:rPr lang="pl-PL" sz="1300" kern="1200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health</a:t>
          </a:r>
          <a:endParaRPr lang="pl-PL" sz="1300" kern="1200" dirty="0">
            <a:latin typeface="Calibri" panose="020F0502020204030204" pitchFamily="34" charset="0"/>
            <a:ea typeface="ADLaM Display" panose="02010000000000000000" pitchFamily="2" charset="0"/>
            <a:cs typeface="ADLaM Display" panose="02010000000000000000" pitchFamily="2" charset="0"/>
          </a:endParaRPr>
        </a:p>
      </dsp:txBody>
      <dsp:txXfrm>
        <a:off x="4335081" y="4625699"/>
        <a:ext cx="1215323" cy="761137"/>
      </dsp:txXfrm>
    </dsp:sp>
    <dsp:sp modelId="{4224016D-FBBF-46C8-9DD7-ECA6BBE3CF2E}">
      <dsp:nvSpPr>
        <dsp:cNvPr id="0" name=""/>
        <dsp:cNvSpPr/>
      </dsp:nvSpPr>
      <dsp:spPr>
        <a:xfrm>
          <a:off x="1486253" y="423831"/>
          <a:ext cx="4821158" cy="4821158"/>
        </a:xfrm>
        <a:custGeom>
          <a:avLst/>
          <a:gdLst/>
          <a:ahLst/>
          <a:cxnLst/>
          <a:rect l="0" t="0" r="0" b="0"/>
          <a:pathLst>
            <a:path>
              <a:moveTo>
                <a:pt x="2799817" y="4789525"/>
              </a:moveTo>
              <a:arcTo wR="2410579" hR="2410579" stAng="4842463" swAng="1115073"/>
            </a:path>
          </a:pathLst>
        </a:custGeom>
        <a:noFill/>
        <a:ln w="6350" cap="flat" cmpd="sng" algn="ctr">
          <a:solidFill>
            <a:srgbClr val="0070BA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126127-A507-4DDD-83B2-03DCA4FD33C9}">
      <dsp:nvSpPr>
        <dsp:cNvPr id="0" name=""/>
        <dsp:cNvSpPr/>
      </dsp:nvSpPr>
      <dsp:spPr>
        <a:xfrm>
          <a:off x="2202083" y="4584523"/>
          <a:ext cx="1297675" cy="84348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0070B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for </a:t>
          </a:r>
          <a:r>
            <a:rPr lang="pl-PL" sz="1300" kern="1200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home</a:t>
          </a:r>
          <a:r>
            <a:rPr lang="pl-PL" sz="1300" kern="1200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 </a:t>
          </a:r>
          <a:r>
            <a:rPr lang="pl-PL" sz="1300" kern="1200" dirty="0" err="1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use</a:t>
          </a:r>
          <a:endParaRPr lang="pl-PL" sz="1300" kern="1200" dirty="0">
            <a:latin typeface="Calibri" panose="020F0502020204030204" pitchFamily="34" charset="0"/>
            <a:ea typeface="ADLaM Display" panose="02010000000000000000" pitchFamily="2" charset="0"/>
            <a:cs typeface="ADLaM Display" panose="02010000000000000000" pitchFamily="2" charset="0"/>
          </a:endParaRPr>
        </a:p>
      </dsp:txBody>
      <dsp:txXfrm>
        <a:off x="2243259" y="4625699"/>
        <a:ext cx="1215323" cy="761137"/>
      </dsp:txXfrm>
    </dsp:sp>
    <dsp:sp modelId="{8F7647B7-4375-4E47-A898-519E8149042A}">
      <dsp:nvSpPr>
        <dsp:cNvPr id="0" name=""/>
        <dsp:cNvSpPr/>
      </dsp:nvSpPr>
      <dsp:spPr>
        <a:xfrm>
          <a:off x="1486253" y="423831"/>
          <a:ext cx="4821158" cy="4821158"/>
        </a:xfrm>
        <a:custGeom>
          <a:avLst/>
          <a:gdLst/>
          <a:ahLst/>
          <a:cxnLst/>
          <a:rect l="0" t="0" r="0" b="0"/>
          <a:pathLst>
            <a:path>
              <a:moveTo>
                <a:pt x="745865" y="4154030"/>
              </a:moveTo>
              <a:arcTo wR="2410579" hR="2410579" stAng="8020594" swAng="1360389"/>
            </a:path>
          </a:pathLst>
        </a:custGeom>
        <a:noFill/>
        <a:ln w="6350" cap="flat" cmpd="sng" algn="ctr">
          <a:solidFill>
            <a:srgbClr val="0070BA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E94E35-B116-4132-99E8-42F396FB9832}">
      <dsp:nvSpPr>
        <dsp:cNvPr id="0" name=""/>
        <dsp:cNvSpPr/>
      </dsp:nvSpPr>
      <dsp:spPr>
        <a:xfrm>
          <a:off x="897853" y="2949070"/>
          <a:ext cx="1297675" cy="84348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0070B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decrease dependence on foreign sources</a:t>
          </a:r>
          <a:endParaRPr lang="pl-PL" sz="1300" kern="1200" dirty="0">
            <a:latin typeface="Calibri" panose="020F0502020204030204" pitchFamily="34" charset="0"/>
            <a:ea typeface="ADLaM Display" panose="02010000000000000000" pitchFamily="2" charset="0"/>
            <a:cs typeface="ADLaM Display" panose="02010000000000000000" pitchFamily="2" charset="0"/>
          </a:endParaRPr>
        </a:p>
      </dsp:txBody>
      <dsp:txXfrm>
        <a:off x="939029" y="2990246"/>
        <a:ext cx="1215323" cy="761137"/>
      </dsp:txXfrm>
    </dsp:sp>
    <dsp:sp modelId="{BF9A074A-294D-41FD-A012-DD009D824526}">
      <dsp:nvSpPr>
        <dsp:cNvPr id="0" name=""/>
        <dsp:cNvSpPr/>
      </dsp:nvSpPr>
      <dsp:spPr>
        <a:xfrm>
          <a:off x="1486253" y="423831"/>
          <a:ext cx="4821158" cy="4821158"/>
        </a:xfrm>
        <a:custGeom>
          <a:avLst/>
          <a:gdLst/>
          <a:ahLst/>
          <a:cxnLst/>
          <a:rect l="0" t="0" r="0" b="0"/>
          <a:pathLst>
            <a:path>
              <a:moveTo>
                <a:pt x="2177" y="2513027"/>
              </a:moveTo>
              <a:arcTo wR="2410579" hR="2410579" stAng="10653854" swAng="1727693"/>
            </a:path>
          </a:pathLst>
        </a:custGeom>
        <a:noFill/>
        <a:ln w="6350" cap="flat" cmpd="sng" algn="ctr">
          <a:solidFill>
            <a:srgbClr val="0070BA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4DE81A-0239-4C44-9CA0-6B89BD04F57B}">
      <dsp:nvSpPr>
        <dsp:cNvPr id="0" name=""/>
        <dsp:cNvSpPr/>
      </dsp:nvSpPr>
      <dsp:spPr>
        <a:xfrm>
          <a:off x="1363327" y="909694"/>
          <a:ext cx="1297675" cy="84348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0070B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job creation</a:t>
          </a:r>
          <a:endParaRPr lang="pl-PL" sz="1300" kern="1200" dirty="0">
            <a:latin typeface="Calibri" panose="020F0502020204030204" pitchFamily="34" charset="0"/>
            <a:ea typeface="ADLaM Display" panose="02010000000000000000" pitchFamily="2" charset="0"/>
            <a:cs typeface="ADLaM Display" panose="02010000000000000000" pitchFamily="2" charset="0"/>
          </a:endParaRPr>
        </a:p>
      </dsp:txBody>
      <dsp:txXfrm>
        <a:off x="1404503" y="950870"/>
        <a:ext cx="1215323" cy="761137"/>
      </dsp:txXfrm>
    </dsp:sp>
    <dsp:sp modelId="{8141FD5E-327C-45DF-87C7-50BD242C364D}">
      <dsp:nvSpPr>
        <dsp:cNvPr id="0" name=""/>
        <dsp:cNvSpPr/>
      </dsp:nvSpPr>
      <dsp:spPr>
        <a:xfrm>
          <a:off x="1486253" y="423831"/>
          <a:ext cx="4821158" cy="4821158"/>
        </a:xfrm>
        <a:custGeom>
          <a:avLst/>
          <a:gdLst/>
          <a:ahLst/>
          <a:cxnLst/>
          <a:rect l="0" t="0" r="0" b="0"/>
          <a:pathLst>
            <a:path>
              <a:moveTo>
                <a:pt x="966407" y="480486"/>
              </a:moveTo>
              <a:arcTo wR="2410579" hR="2410579" stAng="13991682" swAng="1258683"/>
            </a:path>
          </a:pathLst>
        </a:custGeom>
        <a:noFill/>
        <a:ln w="6350" cap="flat" cmpd="sng" algn="ctr">
          <a:solidFill>
            <a:srgbClr val="0070BA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E07AB5-2E9B-4ED6-95A9-CB3BE9A6B832}">
      <dsp:nvSpPr>
        <dsp:cNvPr id="0" name=""/>
        <dsp:cNvSpPr/>
      </dsp:nvSpPr>
      <dsp:spPr>
        <a:xfrm>
          <a:off x="653686" y="254241"/>
          <a:ext cx="2669540" cy="2669540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100" b="0" i="0" kern="1200" dirty="0" err="1">
              <a:solidFill>
                <a:schemeClr val="accent4"/>
              </a:solidFill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renewable</a:t>
          </a:r>
          <a:r>
            <a:rPr lang="pl-PL" sz="3100" b="0" i="0" kern="1200" dirty="0">
              <a:solidFill>
                <a:schemeClr val="accent4"/>
              </a:solidFill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 </a:t>
          </a:r>
          <a:r>
            <a:rPr lang="pl-PL" sz="3100" b="0" i="0" kern="1200" dirty="0" err="1">
              <a:solidFill>
                <a:schemeClr val="accent4"/>
              </a:solidFill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energy</a:t>
          </a:r>
          <a:r>
            <a:rPr lang="pl-PL" sz="3100" b="0" i="0" kern="1200" dirty="0">
              <a:solidFill>
                <a:schemeClr val="accent4"/>
              </a:solidFill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 </a:t>
          </a:r>
          <a:r>
            <a:rPr lang="pl-PL" sz="3100" b="0" i="0" kern="1200" dirty="0" err="1">
              <a:solidFill>
                <a:schemeClr val="accent4"/>
              </a:solidFill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rPr>
            <a:t>benefits</a:t>
          </a:r>
          <a:endParaRPr lang="pl-PL" sz="3100" b="0" i="0" kern="1200" dirty="0">
            <a:solidFill>
              <a:schemeClr val="accent4"/>
            </a:solidFill>
            <a:latin typeface="Calibri" panose="020F0502020204030204" pitchFamily="34" charset="0"/>
            <a:ea typeface="ADLaM Display" panose="02010000000000000000" pitchFamily="2" charset="0"/>
            <a:cs typeface="ADLaM Display" panose="02010000000000000000" pitchFamily="2" charset="0"/>
          </a:endParaRPr>
        </a:p>
      </dsp:txBody>
      <dsp:txXfrm>
        <a:off x="1098610" y="699165"/>
        <a:ext cx="1779693" cy="1779693"/>
      </dsp:txXfrm>
    </dsp:sp>
    <dsp:sp modelId="{DBC7B42E-0F73-4FA5-A176-0F1FF4511758}">
      <dsp:nvSpPr>
        <dsp:cNvPr id="0" name=""/>
        <dsp:cNvSpPr/>
      </dsp:nvSpPr>
      <dsp:spPr>
        <a:xfrm>
          <a:off x="506429" y="88863"/>
          <a:ext cx="3000054" cy="3000054"/>
        </a:xfrm>
        <a:prstGeom prst="circularArrow">
          <a:avLst>
            <a:gd name="adj1" fmla="val 5085"/>
            <a:gd name="adj2" fmla="val 327528"/>
            <a:gd name="adj3" fmla="val 15826111"/>
            <a:gd name="adj4" fmla="val 16246361"/>
            <a:gd name="adj5" fmla="val 5932"/>
          </a:avLst>
        </a:prstGeom>
        <a:solidFill>
          <a:srgbClr val="FFCA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DA59B-8BFD-4E54-B0C7-E2CC62B8C2C7}" type="datetimeFigureOut">
              <a:rPr lang="pl-PL" smtClean="0"/>
              <a:t>02.04.2024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299806-54E5-4C8C-A612-F4860410E9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2634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98597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5626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017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8463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9806-54E5-4C8C-A612-F4860410E9CA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87934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1.sv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1.sv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>
            <a:extLst>
              <a:ext uri="{FF2B5EF4-FFF2-40B4-BE49-F238E27FC236}">
                <a16:creationId xmlns:a16="http://schemas.microsoft.com/office/drawing/2014/main" id="{663E6170-C7D5-BE4C-A044-E396F79B6849}"/>
              </a:ext>
            </a:extLst>
          </p:cNvPr>
          <p:cNvGrpSpPr/>
          <p:nvPr userDrawn="1"/>
        </p:nvGrpSpPr>
        <p:grpSpPr>
          <a:xfrm>
            <a:off x="6527055" y="109498"/>
            <a:ext cx="5300877" cy="1079501"/>
            <a:chOff x="6709089" y="109498"/>
            <a:chExt cx="5300877" cy="1079501"/>
          </a:xfrm>
        </p:grpSpPr>
        <p:pic>
          <p:nvPicPr>
            <p:cNvPr id="7" name="Imagen 1702101317">
              <a:extLst>
                <a:ext uri="{FF2B5EF4-FFF2-40B4-BE49-F238E27FC236}">
                  <a16:creationId xmlns:a16="http://schemas.microsoft.com/office/drawing/2014/main" id="{BC4B2E54-953B-174E-B6AD-B56C333833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19033" t="19096" r="19217" b="19096"/>
            <a:stretch/>
          </p:blipFill>
          <p:spPr bwMode="auto">
            <a:xfrm>
              <a:off x="6709089" y="109499"/>
              <a:ext cx="1078865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Gráfico 1542729546">
              <a:extLst>
                <a:ext uri="{FF2B5EF4-FFF2-40B4-BE49-F238E27FC236}">
                  <a16:creationId xmlns:a16="http://schemas.microsoft.com/office/drawing/2014/main" id="{8AD7639E-1245-DC45-9D3A-093344398BF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l="19144" t="20583" r="19144" b="17677"/>
            <a:stretch/>
          </p:blipFill>
          <p:spPr bwMode="auto">
            <a:xfrm>
              <a:off x="7764116" y="109498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9" name="Gráfico 686206012">
              <a:extLst>
                <a:ext uri="{FF2B5EF4-FFF2-40B4-BE49-F238E27FC236}">
                  <a16:creationId xmlns:a16="http://schemas.microsoft.com/office/drawing/2014/main" id="{BA67448B-40CB-1741-85B2-CCF884CFAEA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/>
            <a:srcRect l="19144" t="19130" r="19144" b="19130"/>
            <a:stretch/>
          </p:blipFill>
          <p:spPr bwMode="auto">
            <a:xfrm>
              <a:off x="8819778" y="109499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" name="Gráfico 732802488">
              <a:extLst>
                <a:ext uri="{FF2B5EF4-FFF2-40B4-BE49-F238E27FC236}">
                  <a16:creationId xmlns:a16="http://schemas.microsoft.com/office/drawing/2014/main" id="{96C83D51-4F3E-7F45-A8A3-DD0EBB7E871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l="19144" t="19115" r="19144" b="19115"/>
            <a:stretch/>
          </p:blipFill>
          <p:spPr bwMode="auto">
            <a:xfrm>
              <a:off x="9875440" y="109499"/>
              <a:ext cx="1078865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Gráfico 2135233934">
              <a:extLst>
                <a:ext uri="{FF2B5EF4-FFF2-40B4-BE49-F238E27FC236}">
                  <a16:creationId xmlns:a16="http://schemas.microsoft.com/office/drawing/2014/main" id="{6CE5F721-BFDA-7046-9B0F-FFB5FE8C69D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/>
            <a:srcRect l="19144" t="19130" r="19144" b="19130"/>
            <a:stretch/>
          </p:blipFill>
          <p:spPr bwMode="auto">
            <a:xfrm>
              <a:off x="10930466" y="109499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6" name="Rechthoek 15">
            <a:extLst>
              <a:ext uri="{FF2B5EF4-FFF2-40B4-BE49-F238E27FC236}">
                <a16:creationId xmlns:a16="http://schemas.microsoft.com/office/drawing/2014/main" id="{2FE2CDE2-4C43-2944-A79F-BB475E1507D3}"/>
              </a:ext>
            </a:extLst>
          </p:cNvPr>
          <p:cNvSpPr/>
          <p:nvPr userDrawn="1"/>
        </p:nvSpPr>
        <p:spPr>
          <a:xfrm>
            <a:off x="0" y="6057900"/>
            <a:ext cx="12191999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A535A078-0B51-4540-A722-5B339714CADE}"/>
              </a:ext>
            </a:extLst>
          </p:cNvPr>
          <p:cNvSpPr/>
          <p:nvPr userDrawn="1"/>
        </p:nvSpPr>
        <p:spPr>
          <a:xfrm>
            <a:off x="6841853" y="1130710"/>
            <a:ext cx="5350147" cy="582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6031B633-EA11-7E4C-8F78-B2CB0838088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03278" y="5572522"/>
            <a:ext cx="3033409" cy="885428"/>
          </a:xfrm>
          <a:prstGeom prst="rect">
            <a:avLst/>
          </a:prstGeom>
        </p:spPr>
      </p:pic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FE0B9358-302A-F645-ADB7-7C242180C2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70521" y="2005051"/>
            <a:ext cx="8197592" cy="24765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4400" b="1" i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EB94DFDE-B7AD-E545-B6DE-3B8FDC42A8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alphaModFix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499" t="142" r="-4431" b="48261"/>
          <a:stretch/>
        </p:blipFill>
        <p:spPr>
          <a:xfrm>
            <a:off x="1" y="3319501"/>
            <a:ext cx="6818542" cy="353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62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">
          <p15:clr>
            <a:srgbClr val="FBAE40"/>
          </p15:clr>
        </p15:guide>
        <p15:guide id="2" pos="7287">
          <p15:clr>
            <a:srgbClr val="FBAE40"/>
          </p15:clr>
        </p15:guide>
        <p15:guide id="3" pos="3840">
          <p15:clr>
            <a:srgbClr val="FBAE40"/>
          </p15:clr>
        </p15:guide>
        <p15:guide id="4" orient="horz" pos="48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D5874DA0-E0A5-4A63-7AAE-AAF6C564C0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AB7EF286-6319-10B3-CCE1-79157FFB1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8471C68-1C80-92FE-2D81-2111741F3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8591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59DDBBA-638E-32AE-F992-5FDD89DFE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D1CA565-6C63-2F40-B49A-B83D072F5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4DEC713-857D-7D28-F741-30CD2B581F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90F06D7-4C9F-10A5-4DFB-2CF7BCCC9F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B259BF4-3598-4FC7-25A3-7B4E7B1A8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C1D824C-DD1C-4F21-1FF3-65EFAD47E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49905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1747C86-3478-7197-0AEA-704C08397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BD373EE-DFEE-FC0F-A270-0B6048936D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8BF37BE-F766-D925-7719-0CDA6B1E58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FD0D38E-32CB-4F0C-F8BA-09C5ED11F1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D7387C0F-F1EC-3169-2A52-66193AD5B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0E92CB6E-437E-3DAC-6197-BA830306F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5334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A538C1-0BCD-1D0A-FB03-025D966AA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C8F7566B-CDDC-290B-F0EA-A76AFAF9AD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F5AF279-ACB6-7CCC-2351-C18E50176B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1D885B0-2BA2-D9C1-EB73-985E09506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3F1BD4B-9587-BDD8-6B82-E45A9476A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4332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9CF5D036-B824-0D64-B9B7-ED16F476BC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CA97226-3A44-7AC8-59BE-7E4979D9CA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B3E1F03-3560-996E-AE1C-ECC1FE6872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F67D180-B9AE-3E04-DBFB-3929A08AC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79C452F-0951-71F2-C872-45C56CC79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2661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6D52D25-3FB2-B7AD-B054-706223C1A6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888" y="765175"/>
            <a:ext cx="7765470" cy="500023"/>
          </a:xfrm>
        </p:spPr>
        <p:txBody>
          <a:bodyPr anchor="b">
            <a:normAutofit/>
          </a:bodyPr>
          <a:lstStyle>
            <a:lvl1pPr algn="l">
              <a:defRPr sz="2000" b="1" i="0">
                <a:solidFill>
                  <a:schemeClr val="accent3"/>
                </a:solidFill>
                <a:latin typeface="Calibri" panose="020F0502020204030204" pitchFamily="34" charset="0"/>
              </a:defRPr>
            </a:lvl1pPr>
          </a:lstStyle>
          <a:p>
            <a:endParaRPr lang="pl-PL" dirty="0"/>
          </a:p>
        </p:txBody>
      </p:sp>
      <p:grpSp>
        <p:nvGrpSpPr>
          <p:cNvPr id="12" name="Groep 11">
            <a:extLst>
              <a:ext uri="{FF2B5EF4-FFF2-40B4-BE49-F238E27FC236}">
                <a16:creationId xmlns:a16="http://schemas.microsoft.com/office/drawing/2014/main" id="{663E6170-C7D5-BE4C-A044-E396F79B6849}"/>
              </a:ext>
            </a:extLst>
          </p:cNvPr>
          <p:cNvGrpSpPr/>
          <p:nvPr userDrawn="1"/>
        </p:nvGrpSpPr>
        <p:grpSpPr>
          <a:xfrm>
            <a:off x="6527055" y="109498"/>
            <a:ext cx="5300877" cy="1079501"/>
            <a:chOff x="6709089" y="109498"/>
            <a:chExt cx="5300877" cy="1079501"/>
          </a:xfrm>
        </p:grpSpPr>
        <p:pic>
          <p:nvPicPr>
            <p:cNvPr id="7" name="Imagen 1702101317">
              <a:extLst>
                <a:ext uri="{FF2B5EF4-FFF2-40B4-BE49-F238E27FC236}">
                  <a16:creationId xmlns:a16="http://schemas.microsoft.com/office/drawing/2014/main" id="{BC4B2E54-953B-174E-B6AD-B56C333833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19033" t="19096" r="19217" b="19096"/>
            <a:stretch/>
          </p:blipFill>
          <p:spPr bwMode="auto">
            <a:xfrm>
              <a:off x="6709089" y="109499"/>
              <a:ext cx="1078865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Gráfico 1542729546">
              <a:extLst>
                <a:ext uri="{FF2B5EF4-FFF2-40B4-BE49-F238E27FC236}">
                  <a16:creationId xmlns:a16="http://schemas.microsoft.com/office/drawing/2014/main" id="{8AD7639E-1245-DC45-9D3A-093344398BF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l="19144" t="20583" r="19144" b="17677"/>
            <a:stretch/>
          </p:blipFill>
          <p:spPr bwMode="auto">
            <a:xfrm>
              <a:off x="7764116" y="109498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9" name="Gráfico 686206012">
              <a:extLst>
                <a:ext uri="{FF2B5EF4-FFF2-40B4-BE49-F238E27FC236}">
                  <a16:creationId xmlns:a16="http://schemas.microsoft.com/office/drawing/2014/main" id="{BA67448B-40CB-1741-85B2-CCF884CFAEA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/>
            <a:srcRect l="19144" t="19130" r="19144" b="19130"/>
            <a:stretch/>
          </p:blipFill>
          <p:spPr bwMode="auto">
            <a:xfrm>
              <a:off x="8819778" y="109499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" name="Gráfico 732802488">
              <a:extLst>
                <a:ext uri="{FF2B5EF4-FFF2-40B4-BE49-F238E27FC236}">
                  <a16:creationId xmlns:a16="http://schemas.microsoft.com/office/drawing/2014/main" id="{96C83D51-4F3E-7F45-A8A3-DD0EBB7E871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l="19144" t="19115" r="19144" b="19115"/>
            <a:stretch/>
          </p:blipFill>
          <p:spPr bwMode="auto">
            <a:xfrm>
              <a:off x="9875440" y="109499"/>
              <a:ext cx="1078865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Gráfico 2135233934">
              <a:extLst>
                <a:ext uri="{FF2B5EF4-FFF2-40B4-BE49-F238E27FC236}">
                  <a16:creationId xmlns:a16="http://schemas.microsoft.com/office/drawing/2014/main" id="{6CE5F721-BFDA-7046-9B0F-FFB5FE8C69D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/>
            <a:srcRect l="19144" t="19130" r="19144" b="19130"/>
            <a:stretch/>
          </p:blipFill>
          <p:spPr bwMode="auto">
            <a:xfrm>
              <a:off x="10930466" y="109499"/>
              <a:ext cx="1079500" cy="1079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6" name="Rechthoek 15">
            <a:extLst>
              <a:ext uri="{FF2B5EF4-FFF2-40B4-BE49-F238E27FC236}">
                <a16:creationId xmlns:a16="http://schemas.microsoft.com/office/drawing/2014/main" id="{2FE2CDE2-4C43-2944-A79F-BB475E1507D3}"/>
              </a:ext>
            </a:extLst>
          </p:cNvPr>
          <p:cNvSpPr/>
          <p:nvPr userDrawn="1"/>
        </p:nvSpPr>
        <p:spPr>
          <a:xfrm>
            <a:off x="0" y="6057900"/>
            <a:ext cx="12191999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A535A078-0B51-4540-A722-5B339714CADE}"/>
              </a:ext>
            </a:extLst>
          </p:cNvPr>
          <p:cNvSpPr/>
          <p:nvPr userDrawn="1"/>
        </p:nvSpPr>
        <p:spPr>
          <a:xfrm>
            <a:off x="6841853" y="1130710"/>
            <a:ext cx="5350147" cy="582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6031B633-EA11-7E4C-8F78-B2CB0838088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03278" y="5572522"/>
            <a:ext cx="3033409" cy="885428"/>
          </a:xfrm>
          <a:prstGeom prst="rect">
            <a:avLst/>
          </a:prstGeom>
        </p:spPr>
      </p:pic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FE0B9358-302A-F645-ADB7-7C242180C2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3887" y="1447800"/>
            <a:ext cx="10944226" cy="2476500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3200" b="1" i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EB94DFDE-B7AD-E545-B6DE-3B8FDC42A8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499" t="142" r="-4431" b="48261"/>
          <a:stretch/>
        </p:blipFill>
        <p:spPr>
          <a:xfrm>
            <a:off x="1" y="3319501"/>
            <a:ext cx="6818542" cy="353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343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" userDrawn="1">
          <p15:clr>
            <a:srgbClr val="FBAE40"/>
          </p15:clr>
        </p15:guide>
        <p15:guide id="2" pos="7287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orient="horz" pos="48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70AAC6-52D1-424B-4F97-14ECB251D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F923C4-52B1-53B6-A1A7-A8BAE0E48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5A3D17B-171D-2533-4FCA-7E89F4BC6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6705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70AAC6-52D1-424B-4F97-14ECB251D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F923C4-52B1-53B6-A1A7-A8BAE0E48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5A3D17B-171D-2533-4FCA-7E89F4BC6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0BCD255F-C247-1B4C-8529-439FE1971028}"/>
              </a:ext>
            </a:extLst>
          </p:cNvPr>
          <p:cNvSpPr/>
          <p:nvPr userDrawn="1"/>
        </p:nvSpPr>
        <p:spPr>
          <a:xfrm>
            <a:off x="-1" y="0"/>
            <a:ext cx="2116483" cy="469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8690E5B9-B457-F24A-804B-5CEEBBA460EE}"/>
              </a:ext>
            </a:extLst>
          </p:cNvPr>
          <p:cNvSpPr/>
          <p:nvPr userDrawn="1"/>
        </p:nvSpPr>
        <p:spPr>
          <a:xfrm>
            <a:off x="2116482" y="0"/>
            <a:ext cx="10075518" cy="4699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6D2DB395-4319-414E-B797-1EACC2350C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300" y="144415"/>
            <a:ext cx="1366920" cy="304732"/>
          </a:xfrm>
        </p:spPr>
        <p:txBody>
          <a:bodyPr anchor="ctr">
            <a:normAutofit/>
          </a:bodyPr>
          <a:lstStyle>
            <a:lvl1pPr marL="0" indent="0">
              <a:buNone/>
              <a:defRPr sz="16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endParaRPr lang="nl-BE" dirty="0"/>
          </a:p>
        </p:txBody>
      </p:sp>
      <p:sp>
        <p:nvSpPr>
          <p:cNvPr id="12" name="Tijdelijke aanduiding voor tekst 10">
            <a:extLst>
              <a:ext uri="{FF2B5EF4-FFF2-40B4-BE49-F238E27FC236}">
                <a16:creationId xmlns:a16="http://schemas.microsoft.com/office/drawing/2014/main" id="{137DDFE1-0BE9-804F-8B67-71005805E1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43744" y="144415"/>
            <a:ext cx="9325956" cy="304732"/>
          </a:xfrm>
        </p:spPr>
        <p:txBody>
          <a:bodyPr anchor="ctr">
            <a:norm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pPr lvl="0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52592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7F31587A-2ACF-8042-BA86-81DCED3D083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21600" y="0"/>
            <a:ext cx="4470400" cy="685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nl-BE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4DE3104-79C0-4149-84A0-6334F67B93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37111" y="6149008"/>
            <a:ext cx="1417983" cy="708992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7D70AAC6-52D1-424B-4F97-14ECB251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6577012" cy="1187517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F923C4-52B1-53B6-A1A7-A8BAE0E485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8" y="2095499"/>
            <a:ext cx="6577012" cy="4081463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5A3D17B-171D-2533-4FCA-7E89F4BC6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062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6C2E8C6-7AC2-BE21-9B6C-9776BAA9F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DAE8D81E-CE2B-1D92-0168-A6D01E5F78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5B97972-C4AE-465C-28C0-AE86C6A056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9062086-3E41-DA8E-29C3-B4071D3BF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3FAF034-DFD9-1CE3-61DB-FC0F6AA61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53922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3F61511-A0E0-EE9B-4837-0E0DBBB4E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AB2CE42-292F-6A7A-B76C-296D9D28BE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A385A19-9A05-7C94-74D9-0C1A997ED2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1EE96A47-C5D8-8B58-EE51-8946614A6D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C725DF2-CB80-A620-64DF-9DE0A765A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6B197BB-14F9-B12E-31A8-3188C24E0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1085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9EED2EF-A77E-3166-1D78-836E28FF3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5B77AE5-750F-2265-7C01-36C15C64FB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BE397C5-EB63-BA68-3823-A014EF0024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5F99C725-1A64-1FA2-4510-93447D1FE6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B1A54C8-6844-65CC-40E7-1840275419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7111AFF9-1066-D108-3C18-396F89FE62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147136FD-E514-FB3D-9708-C047F15C7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E430C403-F55F-0BE5-0413-AE62DE696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2691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09EFFC-8E81-B5C5-9E50-230FD51A3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22078FB7-8F08-D801-F65A-F9DAAEE2B9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8ED51B8A-73B1-EAC0-BA74-A398E89C9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6F1F0A7-F53F-6BAA-8C37-058918A4F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326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74F2D2D5-F95E-294D-90F7-373E87E3A45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820575" y="6149008"/>
            <a:ext cx="1417983" cy="708992"/>
          </a:xfrm>
          <a:prstGeom prst="rect">
            <a:avLst/>
          </a:prstGeom>
        </p:spPr>
      </p:pic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4C6578E4-0856-C62D-57D8-D1616BAB0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10945812" cy="1187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7E36ED5-10A2-A73D-D732-E9D9D314D0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2095499"/>
            <a:ext cx="10945812" cy="4081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50D7BBA-FC17-AC63-0452-3DB494BB7F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7480" y="6407150"/>
            <a:ext cx="5797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473151CA-7085-9446-A452-FCA2557A8438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CFE461F-F253-7D4B-BC3B-322554BC9D5D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88772" y="6319769"/>
            <a:ext cx="1417983" cy="413898"/>
          </a:xfrm>
          <a:prstGeom prst="rect">
            <a:avLst/>
          </a:prstGeom>
        </p:spPr>
      </p:pic>
      <p:cxnSp>
        <p:nvCxnSpPr>
          <p:cNvPr id="19" name="Rechte verbindingslijn 18">
            <a:extLst>
              <a:ext uri="{FF2B5EF4-FFF2-40B4-BE49-F238E27FC236}">
                <a16:creationId xmlns:a16="http://schemas.microsoft.com/office/drawing/2014/main" id="{749B3341-860E-2643-8D6A-73822A6335C7}"/>
              </a:ext>
            </a:extLst>
          </p:cNvPr>
          <p:cNvCxnSpPr>
            <a:cxnSpLocks/>
          </p:cNvCxnSpPr>
          <p:nvPr userDrawn="1"/>
        </p:nvCxnSpPr>
        <p:spPr>
          <a:xfrm>
            <a:off x="636588" y="6192769"/>
            <a:ext cx="10420892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7511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49" r:id="rId2"/>
    <p:sldLayoutId id="2147483650" r:id="rId3"/>
    <p:sldLayoutId id="2147483661" r:id="rId4"/>
    <p:sldLayoutId id="214748366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accent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G2lQFo69_hc?start=73&amp;feature=oembed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2">
            <a:extLst>
              <a:ext uri="{FF2B5EF4-FFF2-40B4-BE49-F238E27FC236}">
                <a16:creationId xmlns:a16="http://schemas.microsoft.com/office/drawing/2014/main" id="{08EE57FE-1344-A5AA-100B-00D119ED6C8F}"/>
              </a:ext>
            </a:extLst>
          </p:cNvPr>
          <p:cNvSpPr txBox="1">
            <a:spLocks/>
          </p:cNvSpPr>
          <p:nvPr/>
        </p:nvSpPr>
        <p:spPr>
          <a:xfrm>
            <a:off x="3891280" y="2600960"/>
            <a:ext cx="8046721" cy="23190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400" b="1" i="0" kern="1200">
                <a:solidFill>
                  <a:schemeClr val="accent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sz="2400" dirty="0" err="1">
                <a:latin typeface="+mn-lt"/>
              </a:rPr>
              <a:t>Introduction</a:t>
            </a:r>
            <a:r>
              <a:rPr lang="nl-BE" sz="2400" dirty="0">
                <a:latin typeface="+mn-lt"/>
              </a:rPr>
              <a:t> </a:t>
            </a:r>
            <a:r>
              <a:rPr lang="nl-BE" sz="2400" dirty="0" err="1">
                <a:latin typeface="+mn-lt"/>
              </a:rPr>
              <a:t>to</a:t>
            </a:r>
            <a:r>
              <a:rPr lang="nl-BE" sz="2400" dirty="0">
                <a:latin typeface="+mn-lt"/>
              </a:rPr>
              <a:t> offshore </a:t>
            </a:r>
            <a:r>
              <a:rPr lang="nl-BE" sz="2400" dirty="0" err="1">
                <a:latin typeface="+mn-lt"/>
              </a:rPr>
              <a:t>renewable</a:t>
            </a:r>
            <a:r>
              <a:rPr lang="nl-BE" sz="2400" dirty="0">
                <a:latin typeface="+mn-lt"/>
              </a:rPr>
              <a:t> energy.</a:t>
            </a:r>
          </a:p>
          <a:p>
            <a:r>
              <a:rPr lang="nl-BE" sz="2400" dirty="0" err="1">
                <a:latin typeface="+mn-lt"/>
              </a:rPr>
              <a:t>What</a:t>
            </a:r>
            <a:r>
              <a:rPr lang="nl-BE" sz="2400" dirty="0">
                <a:latin typeface="+mn-lt"/>
              </a:rPr>
              <a:t> are </a:t>
            </a:r>
            <a:r>
              <a:rPr lang="nl-BE" sz="2400" dirty="0" err="1">
                <a:latin typeface="+mn-lt"/>
              </a:rPr>
              <a:t>renewable</a:t>
            </a:r>
            <a:r>
              <a:rPr lang="nl-BE" sz="2400" dirty="0">
                <a:latin typeface="+mn-lt"/>
              </a:rPr>
              <a:t> energy sources?</a:t>
            </a:r>
          </a:p>
          <a:p>
            <a:r>
              <a:rPr lang="nl-BE" sz="2400" dirty="0">
                <a:latin typeface="+mn-lt"/>
              </a:rPr>
              <a:t> </a:t>
            </a:r>
          </a:p>
        </p:txBody>
      </p:sp>
      <p:sp>
        <p:nvSpPr>
          <p:cNvPr id="3" name="Titel 14">
            <a:extLst>
              <a:ext uri="{FF2B5EF4-FFF2-40B4-BE49-F238E27FC236}">
                <a16:creationId xmlns:a16="http://schemas.microsoft.com/office/drawing/2014/main" id="{1A5E1A25-9B8F-9957-81D3-9A33CD721134}"/>
              </a:ext>
            </a:extLst>
          </p:cNvPr>
          <p:cNvSpPr txBox="1">
            <a:spLocks/>
          </p:cNvSpPr>
          <p:nvPr/>
        </p:nvSpPr>
        <p:spPr>
          <a:xfrm>
            <a:off x="7069745" y="2350948"/>
            <a:ext cx="4776815" cy="50002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accent1"/>
                </a:solidFill>
                <a:latin typeface="Montserrat SemiBold" pitchFamily="2" charset="77"/>
                <a:ea typeface="+mj-ea"/>
                <a:cs typeface="+mj-cs"/>
              </a:defRPr>
            </a:lvl1pPr>
          </a:lstStyle>
          <a:p>
            <a:pPr algn="r"/>
            <a:r>
              <a:rPr lang="nl-BE" dirty="0" err="1">
                <a:solidFill>
                  <a:srgbClr val="5BC5F2"/>
                </a:solidFill>
                <a:latin typeface="+mn-lt"/>
              </a:rPr>
              <a:t>Lesson</a:t>
            </a:r>
            <a:r>
              <a:rPr lang="nl-BE" dirty="0">
                <a:solidFill>
                  <a:srgbClr val="5BC5F2"/>
                </a:solidFill>
                <a:latin typeface="+mn-lt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12715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>
            <a:extLst>
              <a:ext uri="{FF2B5EF4-FFF2-40B4-BE49-F238E27FC236}">
                <a16:creationId xmlns:a16="http://schemas.microsoft.com/office/drawing/2014/main" id="{A69F1532-A254-6E4B-8BD7-56ABFB52B3F9}"/>
              </a:ext>
            </a:extLst>
          </p:cNvPr>
          <p:cNvSpPr/>
          <p:nvPr/>
        </p:nvSpPr>
        <p:spPr>
          <a:xfrm>
            <a:off x="622300" y="2108013"/>
            <a:ext cx="5473700" cy="11756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FF8725A-F8BB-1548-BF17-4EB0266D58D7}"/>
              </a:ext>
            </a:extLst>
          </p:cNvPr>
          <p:cNvSpPr/>
          <p:nvPr/>
        </p:nvSpPr>
        <p:spPr>
          <a:xfrm>
            <a:off x="622300" y="4001965"/>
            <a:ext cx="5473700" cy="11756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EB3590A4-369B-4248-B240-B620EBB3C016}"/>
              </a:ext>
            </a:extLst>
          </p:cNvPr>
          <p:cNvSpPr/>
          <p:nvPr/>
        </p:nvSpPr>
        <p:spPr>
          <a:xfrm>
            <a:off x="6139109" y="2108013"/>
            <a:ext cx="5322835" cy="11756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BE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DE3E317A-15B5-5142-9A4E-C6D31697991F}"/>
              </a:ext>
            </a:extLst>
          </p:cNvPr>
          <p:cNvSpPr/>
          <p:nvPr/>
        </p:nvSpPr>
        <p:spPr>
          <a:xfrm>
            <a:off x="6139109" y="4001965"/>
            <a:ext cx="5322835" cy="11756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C6A2735-F18D-E643-A4F7-5EB2752F2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10</a:t>
            </a:fld>
            <a:endParaRPr lang="pl-PL"/>
          </a:p>
        </p:txBody>
      </p:sp>
      <p:sp>
        <p:nvSpPr>
          <p:cNvPr id="7" name="Tijdelijke aanduiding voor tekst 4">
            <a:extLst>
              <a:ext uri="{FF2B5EF4-FFF2-40B4-BE49-F238E27FC236}">
                <a16:creationId xmlns:a16="http://schemas.microsoft.com/office/drawing/2014/main" id="{8B89A6B8-CC01-AA44-93CF-8D4096762C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300" y="144415"/>
            <a:ext cx="1366920" cy="304732"/>
          </a:xfrm>
        </p:spPr>
        <p:txBody>
          <a:bodyPr>
            <a:normAutofit lnSpcReduction="10000"/>
          </a:bodyPr>
          <a:lstStyle/>
          <a:p>
            <a:r>
              <a:rPr lang="nl-BE" dirty="0"/>
              <a:t>Lesson 1</a:t>
            </a:r>
          </a:p>
        </p:txBody>
      </p:sp>
      <p:sp>
        <p:nvSpPr>
          <p:cNvPr id="8" name="Tijdelijke aanduiding voor tekst 5">
            <a:extLst>
              <a:ext uri="{FF2B5EF4-FFF2-40B4-BE49-F238E27FC236}">
                <a16:creationId xmlns:a16="http://schemas.microsoft.com/office/drawing/2014/main" id="{372AF390-BEBB-3B48-9C86-903F1D6969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43744" y="153214"/>
            <a:ext cx="9325956" cy="30473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Introduction to offshore renewable energy</a:t>
            </a:r>
            <a:endParaRPr lang="nl-BE" dirty="0"/>
          </a:p>
        </p:txBody>
      </p:sp>
      <p:sp>
        <p:nvSpPr>
          <p:cNvPr id="17" name="pole tekstowe 23">
            <a:extLst>
              <a:ext uri="{FF2B5EF4-FFF2-40B4-BE49-F238E27FC236}">
                <a16:creationId xmlns:a16="http://schemas.microsoft.com/office/drawing/2014/main" id="{745F9FA6-AD4A-D741-A806-33E9A76D20C3}"/>
              </a:ext>
            </a:extLst>
          </p:cNvPr>
          <p:cNvSpPr txBox="1"/>
          <p:nvPr/>
        </p:nvSpPr>
        <p:spPr>
          <a:xfrm>
            <a:off x="644105" y="2372676"/>
            <a:ext cx="3000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No new long-distance transmission lines</a:t>
            </a:r>
          </a:p>
        </p:txBody>
      </p:sp>
      <p:sp>
        <p:nvSpPr>
          <p:cNvPr id="19" name="pole tekstowe 23">
            <a:extLst>
              <a:ext uri="{FF2B5EF4-FFF2-40B4-BE49-F238E27FC236}">
                <a16:creationId xmlns:a16="http://schemas.microsoft.com/office/drawing/2014/main" id="{B3134A9F-66B3-8842-91B2-E28E545BCE5F}"/>
              </a:ext>
            </a:extLst>
          </p:cNvPr>
          <p:cNvSpPr txBox="1"/>
          <p:nvPr/>
        </p:nvSpPr>
        <p:spPr>
          <a:xfrm>
            <a:off x="644105" y="4266628"/>
            <a:ext cx="3000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Eliminating noise pollution</a:t>
            </a:r>
            <a:endParaRPr lang="pl-PL" dirty="0">
              <a:solidFill>
                <a:schemeClr val="bg1"/>
              </a:solidFill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21" name="pole tekstowe 23">
            <a:extLst>
              <a:ext uri="{FF2B5EF4-FFF2-40B4-BE49-F238E27FC236}">
                <a16:creationId xmlns:a16="http://schemas.microsoft.com/office/drawing/2014/main" id="{4D703A0A-9064-5E4D-96AE-106DDD39891E}"/>
              </a:ext>
            </a:extLst>
          </p:cNvPr>
          <p:cNvSpPr txBox="1"/>
          <p:nvPr/>
        </p:nvSpPr>
        <p:spPr>
          <a:xfrm>
            <a:off x="8461875" y="2372676"/>
            <a:ext cx="3000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More power at sea with larger wind turbines</a:t>
            </a:r>
            <a:endParaRPr lang="pl-PL" dirty="0">
              <a:solidFill>
                <a:schemeClr val="bg1"/>
              </a:solidFill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23" name="pole tekstowe 23">
            <a:extLst>
              <a:ext uri="{FF2B5EF4-FFF2-40B4-BE49-F238E27FC236}">
                <a16:creationId xmlns:a16="http://schemas.microsoft.com/office/drawing/2014/main" id="{27CCB4A6-DE36-1540-82E4-7B3D6DB7C486}"/>
              </a:ext>
            </a:extLst>
          </p:cNvPr>
          <p:cNvSpPr txBox="1"/>
          <p:nvPr/>
        </p:nvSpPr>
        <p:spPr>
          <a:xfrm>
            <a:off x="8461875" y="4266628"/>
            <a:ext cx="3000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No visual impact on local populations</a:t>
            </a:r>
            <a:endParaRPr lang="pl-PL" dirty="0">
              <a:solidFill>
                <a:schemeClr val="bg1"/>
              </a:solidFill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grpSp>
        <p:nvGrpSpPr>
          <p:cNvPr id="30" name="Groep 29">
            <a:extLst>
              <a:ext uri="{FF2B5EF4-FFF2-40B4-BE49-F238E27FC236}">
                <a16:creationId xmlns:a16="http://schemas.microsoft.com/office/drawing/2014/main" id="{57BB6927-06EA-154C-BBAF-82B293F40DD0}"/>
              </a:ext>
            </a:extLst>
          </p:cNvPr>
          <p:cNvGrpSpPr/>
          <p:nvPr/>
        </p:nvGrpSpPr>
        <p:grpSpPr>
          <a:xfrm>
            <a:off x="3389414" y="1047489"/>
            <a:ext cx="5322835" cy="5176781"/>
            <a:chOff x="3389414" y="1047489"/>
            <a:chExt cx="5322835" cy="5176781"/>
          </a:xfrm>
        </p:grpSpPr>
        <p:sp>
          <p:nvSpPr>
            <p:cNvPr id="10" name="Ovaal 9">
              <a:extLst>
                <a:ext uri="{FF2B5EF4-FFF2-40B4-BE49-F238E27FC236}">
                  <a16:creationId xmlns:a16="http://schemas.microsoft.com/office/drawing/2014/main" id="{F849EF5B-8D20-414A-A57E-E40273B85C07}"/>
                </a:ext>
              </a:extLst>
            </p:cNvPr>
            <p:cNvSpPr/>
            <p:nvPr/>
          </p:nvSpPr>
          <p:spPr>
            <a:xfrm>
              <a:off x="3644013" y="1389718"/>
              <a:ext cx="4743474" cy="4662200"/>
            </a:xfrm>
            <a:prstGeom prst="ellipse">
              <a:avLst/>
            </a:prstGeom>
            <a:noFill/>
            <a:ln w="254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pic>
          <p:nvPicPr>
            <p:cNvPr id="26" name="Afbeelding 25" descr="Afbeelding met verven, windmolen&#10;&#10;Automatisch gegenereerde beschrijving">
              <a:extLst>
                <a:ext uri="{FF2B5EF4-FFF2-40B4-BE49-F238E27FC236}">
                  <a16:creationId xmlns:a16="http://schemas.microsoft.com/office/drawing/2014/main" id="{0A29DD92-1F74-C04D-9072-5D791108B5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9414" y="1047489"/>
              <a:ext cx="5322835" cy="5176781"/>
            </a:xfrm>
            <a:prstGeom prst="rect">
              <a:avLst/>
            </a:prstGeom>
          </p:spPr>
        </p:pic>
      </p:grpSp>
      <p:sp>
        <p:nvSpPr>
          <p:cNvPr id="28" name="Titel 1">
            <a:extLst>
              <a:ext uri="{FF2B5EF4-FFF2-40B4-BE49-F238E27FC236}">
                <a16:creationId xmlns:a16="http://schemas.microsoft.com/office/drawing/2014/main" id="{596391FD-FEFC-1E49-841A-EDAF8365A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0474" y="757759"/>
            <a:ext cx="5532640" cy="418482"/>
          </a:xfrm>
        </p:spPr>
        <p:txBody>
          <a:bodyPr>
            <a:normAutofit fontScale="90000"/>
          </a:bodyPr>
          <a:lstStyle/>
          <a:p>
            <a:pPr lvl="0" algn="ctr" defTabSz="1644650">
              <a:spcAft>
                <a:spcPct val="35000"/>
              </a:spcAft>
            </a:pPr>
            <a:r>
              <a:rPr lang="en-US" sz="2400" dirty="0"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The benefits of offshore renewables</a:t>
            </a:r>
            <a:endParaRPr lang="pl-PL" sz="2400" dirty="0"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29" name="pole tekstowe 4">
            <a:extLst>
              <a:ext uri="{FF2B5EF4-FFF2-40B4-BE49-F238E27FC236}">
                <a16:creationId xmlns:a16="http://schemas.microsoft.com/office/drawing/2014/main" id="{8C1F4299-E67B-DC4B-A711-5F5D6ADDCA6A}"/>
              </a:ext>
            </a:extLst>
          </p:cNvPr>
          <p:cNvSpPr txBox="1"/>
          <p:nvPr/>
        </p:nvSpPr>
        <p:spPr>
          <a:xfrm>
            <a:off x="5153226" y="5680473"/>
            <a:ext cx="19717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100" i="1" dirty="0">
                <a:solidFill>
                  <a:schemeClr val="bg1"/>
                </a:solidFill>
              </a:rPr>
              <a:t>Source: </a:t>
            </a:r>
            <a:r>
              <a:rPr lang="pl-PL" sz="1100" i="1" dirty="0" err="1">
                <a:solidFill>
                  <a:schemeClr val="bg1"/>
                </a:solidFill>
              </a:rPr>
              <a:t>Created</a:t>
            </a:r>
            <a:r>
              <a:rPr lang="pl-PL" sz="1100" i="1" dirty="0">
                <a:solidFill>
                  <a:schemeClr val="bg1"/>
                </a:solidFill>
              </a:rPr>
              <a:t> by AI</a:t>
            </a:r>
            <a:r>
              <a:rPr lang="en-US" sz="1100" i="1" dirty="0">
                <a:solidFill>
                  <a:schemeClr val="bg1"/>
                </a:solidFill>
              </a:rPr>
              <a:t>, 31 August 2023</a:t>
            </a:r>
            <a:endParaRPr lang="pl-PL" sz="11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48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0" grpId="0" animBg="1"/>
      <p:bldP spid="22" grpId="0" animBg="1"/>
      <p:bldP spid="17" grpId="0"/>
      <p:bldP spid="19" grpId="0"/>
      <p:bldP spid="21" grpId="0"/>
      <p:bldP spid="23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277A13-D879-C14D-8321-6508129B9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>
                <a:latin typeface="+mn-lt"/>
              </a:rPr>
              <a:t>In this course we will explore the different offshore renewable technologies: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E61520A-B6F0-D346-AC30-FF96505241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nl-BE" dirty="0">
                <a:solidFill>
                  <a:schemeClr val="accent3"/>
                </a:solidFill>
                <a:latin typeface="+mj-lt"/>
              </a:rPr>
              <a:t>What are renewable energy sources?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>
                <a:latin typeface="+mj-lt"/>
              </a:rPr>
              <a:t>What is wind energy?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>
                <a:latin typeface="+mj-lt"/>
              </a:rPr>
              <a:t>What is solar energy?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>
                <a:latin typeface="+mj-lt"/>
              </a:rPr>
              <a:t>What is ocean current energy?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>
                <a:latin typeface="+mj-lt"/>
              </a:rPr>
              <a:t>What is wave energy?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>
                <a:latin typeface="+mj-lt"/>
              </a:rPr>
              <a:t>What is tidal energy?</a:t>
            </a:r>
          </a:p>
          <a:p>
            <a:endParaRPr lang="nl-BE" dirty="0">
              <a:latin typeface="+mj-lt"/>
            </a:endParaRPr>
          </a:p>
          <a:p>
            <a:endParaRPr lang="nl-BE" dirty="0">
              <a:latin typeface="+mj-lt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9FE343C-ABCD-8F44-B7DE-455B2D617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48994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A3BCA5B-4780-6244-AC5D-421BC13B8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3</a:t>
            </a:fld>
            <a:endParaRPr lang="pl-P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03C175AD-BC8E-E549-940F-EE60AF783A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nl-BE" dirty="0"/>
              <a:t>Lesson 1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6BEBB1C7-061D-7B45-A843-BF7AC8D476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Introduction to offshore renewable energy</a:t>
            </a:r>
            <a:endParaRPr lang="nl-BE" dirty="0"/>
          </a:p>
        </p:txBody>
      </p:sp>
      <p:pic>
        <p:nvPicPr>
          <p:cNvPr id="6" name="Obraz 6" descr="Obraz zawierający clipart, rysowanie, kreskówka, Sztuka dziecięca&#10;&#10;Opis wygenerowany automatycznie">
            <a:extLst>
              <a:ext uri="{FF2B5EF4-FFF2-40B4-BE49-F238E27FC236}">
                <a16:creationId xmlns:a16="http://schemas.microsoft.com/office/drawing/2014/main" id="{2B192ABD-3F7E-EA40-ACD6-092F4477A6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5" t="11119" r="9803" b="12108"/>
          <a:stretch/>
        </p:blipFill>
        <p:spPr>
          <a:xfrm>
            <a:off x="622300" y="1137683"/>
            <a:ext cx="5120982" cy="4582633"/>
          </a:xfrm>
          <a:prstGeom prst="rect">
            <a:avLst/>
          </a:prstGeom>
        </p:spPr>
      </p:pic>
      <p:sp>
        <p:nvSpPr>
          <p:cNvPr id="7" name="pole tekstowe 2">
            <a:extLst>
              <a:ext uri="{FF2B5EF4-FFF2-40B4-BE49-F238E27FC236}">
                <a16:creationId xmlns:a16="http://schemas.microsoft.com/office/drawing/2014/main" id="{33514AC8-CDAE-954F-9D19-FE4FB1A79C34}"/>
              </a:ext>
            </a:extLst>
          </p:cNvPr>
          <p:cNvSpPr txBox="1"/>
          <p:nvPr/>
        </p:nvSpPr>
        <p:spPr>
          <a:xfrm>
            <a:off x="6350000" y="5154106"/>
            <a:ext cx="53350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i="1" dirty="0"/>
              <a:t>Source: Melanie </a:t>
            </a:r>
            <a:r>
              <a:rPr lang="pl-PL" sz="1100" i="1" dirty="0" err="1"/>
              <a:t>Maecker-Tursun</a:t>
            </a:r>
            <a:r>
              <a:rPr lang="pl-PL" sz="1100" i="1" dirty="0"/>
              <a:t>, 26 March 2020</a:t>
            </a:r>
          </a:p>
          <a:p>
            <a:r>
              <a:rPr lang="pl-PL" sz="1100" i="1" dirty="0"/>
              <a:t>https://w.wiki/NHs </a:t>
            </a:r>
          </a:p>
        </p:txBody>
      </p:sp>
      <p:sp>
        <p:nvSpPr>
          <p:cNvPr id="14" name="Tytuł 1">
            <a:extLst>
              <a:ext uri="{FF2B5EF4-FFF2-40B4-BE49-F238E27FC236}">
                <a16:creationId xmlns:a16="http://schemas.microsoft.com/office/drawing/2014/main" id="{1127ABBA-9CDC-F248-A624-AB4B8C45E749}"/>
              </a:ext>
            </a:extLst>
          </p:cNvPr>
          <p:cNvSpPr txBox="1">
            <a:spLocks/>
          </p:cNvSpPr>
          <p:nvPr/>
        </p:nvSpPr>
        <p:spPr>
          <a:xfrm>
            <a:off x="6362558" y="1344146"/>
            <a:ext cx="4984813" cy="31570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accent1"/>
                </a:solidFill>
                <a:latin typeface="Montserrat SemiBold" pitchFamily="2" charset="77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+mn-lt"/>
                <a:ea typeface="ADLaM Display" panose="02010000000000000000" pitchFamily="2" charset="0"/>
                <a:cs typeface="ADLaM Display" panose="02010000000000000000" pitchFamily="2" charset="0"/>
              </a:rPr>
              <a:t>Renewable energy </a:t>
            </a:r>
          </a:p>
          <a:p>
            <a:r>
              <a:rPr lang="en-US" sz="4400" dirty="0">
                <a:latin typeface="+mn-lt"/>
                <a:ea typeface="ADLaM Display" panose="02010000000000000000" pitchFamily="2" charset="0"/>
                <a:cs typeface="ADLaM Display" panose="02010000000000000000" pitchFamily="2" charset="0"/>
              </a:rPr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414064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95E8DD2E-C6B8-311A-F9FC-7A0A575F53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559462"/>
              </p:ext>
            </p:extLst>
          </p:nvPr>
        </p:nvGraphicFramePr>
        <p:xfrm>
          <a:off x="2360428" y="616688"/>
          <a:ext cx="7793665" cy="5430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63BE3155-B6DF-5A43-7161-C00BFA504F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109609"/>
              </p:ext>
            </p:extLst>
          </p:nvPr>
        </p:nvGraphicFramePr>
        <p:xfrm>
          <a:off x="4268803" y="1839988"/>
          <a:ext cx="3976914" cy="3178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328E4376-98F7-F74B-A1E8-FCEC2FF0A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4</a:t>
            </a:fld>
            <a:endParaRPr lang="pl-P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C470836-7748-F14C-99C6-92A8E3F585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nl-BE" dirty="0"/>
              <a:t>Lesson 1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AB99EF14-358F-A949-8678-3FFBF089CA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Introduction to offshore renewable energy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34812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ep 56">
            <a:extLst>
              <a:ext uri="{FF2B5EF4-FFF2-40B4-BE49-F238E27FC236}">
                <a16:creationId xmlns:a16="http://schemas.microsoft.com/office/drawing/2014/main" id="{AEC59DC9-8A11-EE40-85BA-E83E249E120E}"/>
              </a:ext>
            </a:extLst>
          </p:cNvPr>
          <p:cNvGrpSpPr/>
          <p:nvPr/>
        </p:nvGrpSpPr>
        <p:grpSpPr>
          <a:xfrm>
            <a:off x="622300" y="1955421"/>
            <a:ext cx="10947400" cy="836051"/>
            <a:chOff x="622300" y="1880990"/>
            <a:chExt cx="10947400" cy="836051"/>
          </a:xfrm>
        </p:grpSpPr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EB10FBA7-0313-0B40-98D4-DBE67F45F1E0}"/>
                </a:ext>
              </a:extLst>
            </p:cNvPr>
            <p:cNvSpPr/>
            <p:nvPr/>
          </p:nvSpPr>
          <p:spPr>
            <a:xfrm>
              <a:off x="622300" y="1880990"/>
              <a:ext cx="10947400" cy="83605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1400" dirty="0">
                <a:solidFill>
                  <a:schemeClr val="accent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7" name="pole tekstowe 8">
              <a:extLst>
                <a:ext uri="{FF2B5EF4-FFF2-40B4-BE49-F238E27FC236}">
                  <a16:creationId xmlns:a16="http://schemas.microsoft.com/office/drawing/2014/main" id="{F6F056EE-CD98-CF44-B3BF-FE96403394B6}"/>
                </a:ext>
              </a:extLst>
            </p:cNvPr>
            <p:cNvSpPr txBox="1"/>
            <p:nvPr/>
          </p:nvSpPr>
          <p:spPr>
            <a:xfrm>
              <a:off x="8745895" y="2037405"/>
              <a:ext cx="2823805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r"/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Minimal impact on ocean ecosystems</a:t>
              </a:r>
            </a:p>
          </p:txBody>
        </p:sp>
        <p:sp>
          <p:nvSpPr>
            <p:cNvPr id="39" name="pole tekstowe 41">
              <a:extLst>
                <a:ext uri="{FF2B5EF4-FFF2-40B4-BE49-F238E27FC236}">
                  <a16:creationId xmlns:a16="http://schemas.microsoft.com/office/drawing/2014/main" id="{7519FA08-ECC8-ED4E-B11E-7AC7AE3BB82A}"/>
                </a:ext>
              </a:extLst>
            </p:cNvPr>
            <p:cNvSpPr txBox="1"/>
            <p:nvPr/>
          </p:nvSpPr>
          <p:spPr>
            <a:xfrm>
              <a:off x="645906" y="2037405"/>
              <a:ext cx="2823805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Maximal impact on ocean ecosystems</a:t>
              </a:r>
            </a:p>
          </p:txBody>
        </p:sp>
      </p:grpSp>
      <p:grpSp>
        <p:nvGrpSpPr>
          <p:cNvPr id="54" name="Groep 53">
            <a:extLst>
              <a:ext uri="{FF2B5EF4-FFF2-40B4-BE49-F238E27FC236}">
                <a16:creationId xmlns:a16="http://schemas.microsoft.com/office/drawing/2014/main" id="{6C9B31DF-5288-1143-9B88-CD3DE706708A}"/>
              </a:ext>
            </a:extLst>
          </p:cNvPr>
          <p:cNvGrpSpPr/>
          <p:nvPr/>
        </p:nvGrpSpPr>
        <p:grpSpPr>
          <a:xfrm>
            <a:off x="622300" y="5070755"/>
            <a:ext cx="10947400" cy="836051"/>
            <a:chOff x="622300" y="5145186"/>
            <a:chExt cx="10947400" cy="836051"/>
          </a:xfrm>
        </p:grpSpPr>
        <p:sp>
          <p:nvSpPr>
            <p:cNvPr id="53" name="Rechthoek 52">
              <a:extLst>
                <a:ext uri="{FF2B5EF4-FFF2-40B4-BE49-F238E27FC236}">
                  <a16:creationId xmlns:a16="http://schemas.microsoft.com/office/drawing/2014/main" id="{DC39891C-A593-0F42-BE6E-0166B582AE64}"/>
                </a:ext>
              </a:extLst>
            </p:cNvPr>
            <p:cNvSpPr/>
            <p:nvPr/>
          </p:nvSpPr>
          <p:spPr>
            <a:xfrm>
              <a:off x="622300" y="5145186"/>
              <a:ext cx="10947400" cy="83605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1400" dirty="0">
                <a:solidFill>
                  <a:schemeClr val="accent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0" name="pole tekstowe 20">
              <a:extLst>
                <a:ext uri="{FF2B5EF4-FFF2-40B4-BE49-F238E27FC236}">
                  <a16:creationId xmlns:a16="http://schemas.microsoft.com/office/drawing/2014/main" id="{6D1BC837-D342-344C-AE47-4FE584379F7E}"/>
                </a:ext>
              </a:extLst>
            </p:cNvPr>
            <p:cNvSpPr txBox="1"/>
            <p:nvPr/>
          </p:nvSpPr>
          <p:spPr>
            <a:xfrm>
              <a:off x="8856486" y="5270824"/>
              <a:ext cx="2713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Cheaper power production and cheaper</a:t>
              </a:r>
              <a:r>
                <a:rPr lang="pl-PL" sz="1400" dirty="0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 </a:t>
              </a:r>
              <a:r>
                <a:rPr lang="pl-PL" sz="1400" dirty="0" err="1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electricity</a:t>
              </a:r>
              <a:r>
                <a:rPr lang="pl-PL" sz="1400" dirty="0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 </a:t>
              </a:r>
              <a:r>
                <a:rPr lang="pl-PL" sz="1400" dirty="0" err="1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bills</a:t>
              </a:r>
              <a:endParaRPr lang="pl-PL" sz="1400" dirty="0">
                <a:solidFill>
                  <a:schemeClr val="accent1"/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endParaRPr>
            </a:p>
          </p:txBody>
        </p:sp>
        <p:sp>
          <p:nvSpPr>
            <p:cNvPr id="42" name="pole tekstowe 44">
              <a:extLst>
                <a:ext uri="{FF2B5EF4-FFF2-40B4-BE49-F238E27FC236}">
                  <a16:creationId xmlns:a16="http://schemas.microsoft.com/office/drawing/2014/main" id="{B133A389-78DD-9544-A93E-FAB2BDF69486}"/>
                </a:ext>
              </a:extLst>
            </p:cNvPr>
            <p:cNvSpPr txBox="1"/>
            <p:nvPr/>
          </p:nvSpPr>
          <p:spPr>
            <a:xfrm>
              <a:off x="645906" y="5270824"/>
              <a:ext cx="2713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Expensive power production from</a:t>
              </a:r>
              <a:r>
                <a:rPr lang="pl-PL" sz="1400" dirty="0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 </a:t>
              </a:r>
              <a:r>
                <a:rPr lang="pl-PL" sz="1400" dirty="0" err="1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fossil</a:t>
              </a:r>
              <a:r>
                <a:rPr lang="pl-PL" sz="1400" dirty="0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 </a:t>
              </a:r>
              <a:r>
                <a:rPr lang="pl-PL" sz="1400" dirty="0" err="1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fuels</a:t>
              </a:r>
              <a:endParaRPr lang="pl-PL" sz="1400" dirty="0">
                <a:solidFill>
                  <a:schemeClr val="accent1"/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endParaRPr>
            </a:p>
          </p:txBody>
        </p:sp>
      </p:grpSp>
      <p:grpSp>
        <p:nvGrpSpPr>
          <p:cNvPr id="55" name="Groep 54">
            <a:extLst>
              <a:ext uri="{FF2B5EF4-FFF2-40B4-BE49-F238E27FC236}">
                <a16:creationId xmlns:a16="http://schemas.microsoft.com/office/drawing/2014/main" id="{E9F92229-81A6-1F42-AB14-9B7CF424880A}"/>
              </a:ext>
            </a:extLst>
          </p:cNvPr>
          <p:cNvGrpSpPr/>
          <p:nvPr/>
        </p:nvGrpSpPr>
        <p:grpSpPr>
          <a:xfrm>
            <a:off x="622300" y="3524031"/>
            <a:ext cx="10947400" cy="1413226"/>
            <a:chOff x="622300" y="3589291"/>
            <a:chExt cx="10947400" cy="1413226"/>
          </a:xfrm>
        </p:grpSpPr>
        <p:sp>
          <p:nvSpPr>
            <p:cNvPr id="52" name="Rechthoek 51">
              <a:extLst>
                <a:ext uri="{FF2B5EF4-FFF2-40B4-BE49-F238E27FC236}">
                  <a16:creationId xmlns:a16="http://schemas.microsoft.com/office/drawing/2014/main" id="{03845F4D-22B1-D242-A91C-D6978D7F2B43}"/>
                </a:ext>
              </a:extLst>
            </p:cNvPr>
            <p:cNvSpPr/>
            <p:nvPr/>
          </p:nvSpPr>
          <p:spPr>
            <a:xfrm>
              <a:off x="622300" y="3589291"/>
              <a:ext cx="10947400" cy="141322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1400" dirty="0">
                <a:solidFill>
                  <a:schemeClr val="accent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3" name="pole tekstowe 23">
              <a:extLst>
                <a:ext uri="{FF2B5EF4-FFF2-40B4-BE49-F238E27FC236}">
                  <a16:creationId xmlns:a16="http://schemas.microsoft.com/office/drawing/2014/main" id="{53BE42B2-2568-F64D-B799-CBA7454AC0B1}"/>
                </a:ext>
              </a:extLst>
            </p:cNvPr>
            <p:cNvSpPr txBox="1"/>
            <p:nvPr/>
          </p:nvSpPr>
          <p:spPr>
            <a:xfrm>
              <a:off x="8618679" y="3757295"/>
              <a:ext cx="295102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Green alternative: reducing carbon emissions, move towards net zero targets, mitigating climate change</a:t>
              </a:r>
            </a:p>
          </p:txBody>
        </p:sp>
        <p:sp>
          <p:nvSpPr>
            <p:cNvPr id="45" name="pole tekstowe 47">
              <a:extLst>
                <a:ext uri="{FF2B5EF4-FFF2-40B4-BE49-F238E27FC236}">
                  <a16:creationId xmlns:a16="http://schemas.microsoft.com/office/drawing/2014/main" id="{76EF9385-6050-CE4F-82B5-8E150E6EA60F}"/>
                </a:ext>
              </a:extLst>
            </p:cNvPr>
            <p:cNvSpPr txBox="1"/>
            <p:nvPr/>
          </p:nvSpPr>
          <p:spPr>
            <a:xfrm>
              <a:off x="645906" y="4126627"/>
              <a:ext cx="27132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High carbon emissions</a:t>
              </a:r>
              <a:endParaRPr lang="pl-PL" sz="1400" dirty="0">
                <a:solidFill>
                  <a:schemeClr val="accent1"/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endParaRPr>
            </a:p>
          </p:txBody>
        </p:sp>
      </p:grpSp>
      <p:grpSp>
        <p:nvGrpSpPr>
          <p:cNvPr id="56" name="Groep 55">
            <a:extLst>
              <a:ext uri="{FF2B5EF4-FFF2-40B4-BE49-F238E27FC236}">
                <a16:creationId xmlns:a16="http://schemas.microsoft.com/office/drawing/2014/main" id="{6C6A6772-5345-7141-AF74-F5C891AA2C35}"/>
              </a:ext>
            </a:extLst>
          </p:cNvPr>
          <p:cNvGrpSpPr/>
          <p:nvPr/>
        </p:nvGrpSpPr>
        <p:grpSpPr>
          <a:xfrm>
            <a:off x="622300" y="2924971"/>
            <a:ext cx="10947400" cy="465561"/>
            <a:chOff x="622300" y="2919440"/>
            <a:chExt cx="10947400" cy="465561"/>
          </a:xfrm>
        </p:grpSpPr>
        <p:sp>
          <p:nvSpPr>
            <p:cNvPr id="51" name="Rechthoek 50">
              <a:extLst>
                <a:ext uri="{FF2B5EF4-FFF2-40B4-BE49-F238E27FC236}">
                  <a16:creationId xmlns:a16="http://schemas.microsoft.com/office/drawing/2014/main" id="{65EED2AE-1806-9C47-A922-72067E483666}"/>
                </a:ext>
              </a:extLst>
            </p:cNvPr>
            <p:cNvSpPr/>
            <p:nvPr/>
          </p:nvSpPr>
          <p:spPr>
            <a:xfrm>
              <a:off x="622300" y="2919440"/>
              <a:ext cx="10947400" cy="46556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1400" dirty="0">
                <a:solidFill>
                  <a:schemeClr val="accent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6" name="pole tekstowe 38">
              <a:extLst>
                <a:ext uri="{FF2B5EF4-FFF2-40B4-BE49-F238E27FC236}">
                  <a16:creationId xmlns:a16="http://schemas.microsoft.com/office/drawing/2014/main" id="{1E6D87F1-7496-454C-B750-7CB327C100B3}"/>
                </a:ext>
              </a:extLst>
            </p:cNvPr>
            <p:cNvSpPr txBox="1"/>
            <p:nvPr/>
          </p:nvSpPr>
          <p:spPr>
            <a:xfrm>
              <a:off x="645906" y="2982943"/>
              <a:ext cx="27132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Finite resources</a:t>
              </a:r>
              <a:endParaRPr lang="pl-PL" sz="1400" dirty="0">
                <a:solidFill>
                  <a:schemeClr val="accent1"/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endParaRPr>
            </a:p>
          </p:txBody>
        </p:sp>
        <p:sp>
          <p:nvSpPr>
            <p:cNvPr id="48" name="pole tekstowe 52">
              <a:extLst>
                <a:ext uri="{FF2B5EF4-FFF2-40B4-BE49-F238E27FC236}">
                  <a16:creationId xmlns:a16="http://schemas.microsoft.com/office/drawing/2014/main" id="{B399ABCB-BACE-B44E-95CE-1385340776B1}"/>
                </a:ext>
              </a:extLst>
            </p:cNvPr>
            <p:cNvSpPr txBox="1"/>
            <p:nvPr/>
          </p:nvSpPr>
          <p:spPr>
            <a:xfrm>
              <a:off x="8856487" y="2982943"/>
              <a:ext cx="27132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pl-PL" sz="1400" dirty="0" err="1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Inf</a:t>
              </a:r>
              <a:r>
                <a:rPr lang="en-US" sz="1400" dirty="0" err="1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inite</a:t>
              </a:r>
              <a:r>
                <a:rPr lang="en-US" sz="1400" dirty="0">
                  <a:solidFill>
                    <a:schemeClr val="accent1"/>
                  </a:solidFill>
                  <a:latin typeface="Calibri" panose="020F0502020204030204" pitchFamily="34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 resources</a:t>
              </a:r>
              <a:endParaRPr lang="pl-PL" sz="1400" dirty="0">
                <a:solidFill>
                  <a:schemeClr val="accent1"/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endParaRPr>
            </a:p>
          </p:txBody>
        </p:sp>
      </p:grpSp>
      <p:sp>
        <p:nvSpPr>
          <p:cNvPr id="17" name="Rechthoek 16">
            <a:extLst>
              <a:ext uri="{FF2B5EF4-FFF2-40B4-BE49-F238E27FC236}">
                <a16:creationId xmlns:a16="http://schemas.microsoft.com/office/drawing/2014/main" id="{9E393713-9946-A84B-9E89-DAFD56555B48}"/>
              </a:ext>
            </a:extLst>
          </p:cNvPr>
          <p:cNvSpPr/>
          <p:nvPr/>
        </p:nvSpPr>
        <p:spPr>
          <a:xfrm>
            <a:off x="3661520" y="787838"/>
            <a:ext cx="4747142" cy="8360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02417D3-B70E-D246-B8FB-CDCDAB4C2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5</a:t>
            </a:fld>
            <a:endParaRPr lang="pl-P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D0EB699-6A4C-994A-81C1-4BD7BDF724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nl-BE" dirty="0"/>
              <a:t>Lesson 1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09334029-0830-0740-8D7B-DC86402090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Introduction to offshore renewable energy</a:t>
            </a:r>
            <a:endParaRPr lang="nl-BE" dirty="0"/>
          </a:p>
        </p:txBody>
      </p:sp>
      <p:pic>
        <p:nvPicPr>
          <p:cNvPr id="7" name="Obraz 27" descr="Obraz zawierający niebo, na wolnym powietrzu, młyn, woda&#10;&#10;Opis wygenerowany automatycznie">
            <a:extLst>
              <a:ext uri="{FF2B5EF4-FFF2-40B4-BE49-F238E27FC236}">
                <a16:creationId xmlns:a16="http://schemas.microsoft.com/office/drawing/2014/main" id="{F63F5EB2-CE4A-8243-A3D1-7B8F041B9C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64"/>
          <a:stretch/>
        </p:blipFill>
        <p:spPr>
          <a:xfrm>
            <a:off x="3661520" y="1779350"/>
            <a:ext cx="4868960" cy="4285681"/>
          </a:xfrm>
          <a:prstGeom prst="rect">
            <a:avLst/>
          </a:prstGeom>
        </p:spPr>
      </p:pic>
      <p:sp>
        <p:nvSpPr>
          <p:cNvPr id="8" name="pole tekstowe 4">
            <a:extLst>
              <a:ext uri="{FF2B5EF4-FFF2-40B4-BE49-F238E27FC236}">
                <a16:creationId xmlns:a16="http://schemas.microsoft.com/office/drawing/2014/main" id="{ED86A410-0476-3E44-9DAD-51786E04CEB0}"/>
              </a:ext>
            </a:extLst>
          </p:cNvPr>
          <p:cNvSpPr txBox="1"/>
          <p:nvPr/>
        </p:nvSpPr>
        <p:spPr>
          <a:xfrm>
            <a:off x="3661520" y="5803421"/>
            <a:ext cx="2851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i="1" dirty="0">
                <a:solidFill>
                  <a:schemeClr val="bg1"/>
                </a:solidFill>
              </a:rPr>
              <a:t>Source: </a:t>
            </a:r>
            <a:r>
              <a:rPr lang="pl-PL" sz="1100" i="1" dirty="0" err="1">
                <a:solidFill>
                  <a:schemeClr val="bg1"/>
                </a:solidFill>
              </a:rPr>
              <a:t>Created</a:t>
            </a:r>
            <a:r>
              <a:rPr lang="pl-PL" sz="1100" i="1" dirty="0">
                <a:solidFill>
                  <a:schemeClr val="bg1"/>
                </a:solidFill>
              </a:rPr>
              <a:t> by AI</a:t>
            </a:r>
            <a:r>
              <a:rPr lang="en-US" sz="1100" i="1" dirty="0">
                <a:solidFill>
                  <a:schemeClr val="bg1"/>
                </a:solidFill>
              </a:rPr>
              <a:t>, 31 August 2023</a:t>
            </a:r>
            <a:endParaRPr lang="pl-PL" sz="1100" i="1" dirty="0">
              <a:solidFill>
                <a:schemeClr val="bg1"/>
              </a:solidFill>
            </a:endParaRPr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25EEC4B0-C016-CD42-B87A-51B0FF5A591D}"/>
              </a:ext>
            </a:extLst>
          </p:cNvPr>
          <p:cNvGrpSpPr/>
          <p:nvPr/>
        </p:nvGrpSpPr>
        <p:grpSpPr>
          <a:xfrm>
            <a:off x="622300" y="787837"/>
            <a:ext cx="5183077" cy="836053"/>
            <a:chOff x="622300" y="782335"/>
            <a:chExt cx="5183077" cy="836053"/>
          </a:xfrm>
          <a:solidFill>
            <a:srgbClr val="0070BA"/>
          </a:solidFill>
        </p:grpSpPr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4359AF80-9912-1F41-BE7A-E8744E0F46B7}"/>
                </a:ext>
              </a:extLst>
            </p:cNvPr>
            <p:cNvSpPr/>
            <p:nvPr/>
          </p:nvSpPr>
          <p:spPr>
            <a:xfrm>
              <a:off x="4969325" y="782336"/>
              <a:ext cx="836052" cy="8360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E8BEAEAA-DFEB-6A4C-A42B-A87E6DB8BA9B}"/>
                </a:ext>
              </a:extLst>
            </p:cNvPr>
            <p:cNvSpPr/>
            <p:nvPr/>
          </p:nvSpPr>
          <p:spPr>
            <a:xfrm>
              <a:off x="622300" y="782335"/>
              <a:ext cx="4747142" cy="836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</p:grpSp>
      <p:grpSp>
        <p:nvGrpSpPr>
          <p:cNvPr id="15" name="Groep 14">
            <a:extLst>
              <a:ext uri="{FF2B5EF4-FFF2-40B4-BE49-F238E27FC236}">
                <a16:creationId xmlns:a16="http://schemas.microsoft.com/office/drawing/2014/main" id="{2BD00DD2-AFAC-784B-A3A6-44A8474F93EA}"/>
              </a:ext>
            </a:extLst>
          </p:cNvPr>
          <p:cNvGrpSpPr/>
          <p:nvPr/>
        </p:nvGrpSpPr>
        <p:grpSpPr>
          <a:xfrm>
            <a:off x="6394088" y="787837"/>
            <a:ext cx="5175614" cy="836053"/>
            <a:chOff x="6394088" y="782335"/>
            <a:chExt cx="5175614" cy="836053"/>
          </a:xfrm>
          <a:solidFill>
            <a:srgbClr val="00ADCB"/>
          </a:solidFill>
        </p:grpSpPr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56DD1569-0209-7D45-84A1-32FA693D0C8C}"/>
                </a:ext>
              </a:extLst>
            </p:cNvPr>
            <p:cNvSpPr/>
            <p:nvPr/>
          </p:nvSpPr>
          <p:spPr>
            <a:xfrm>
              <a:off x="6394088" y="782336"/>
              <a:ext cx="836052" cy="8360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910EB56B-DEA9-C140-A10C-E011EE4E0CC2}"/>
                </a:ext>
              </a:extLst>
            </p:cNvPr>
            <p:cNvSpPr/>
            <p:nvPr/>
          </p:nvSpPr>
          <p:spPr>
            <a:xfrm>
              <a:off x="6822560" y="782335"/>
              <a:ext cx="4747142" cy="836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</p:grpSp>
      <p:sp>
        <p:nvSpPr>
          <p:cNvPr id="18" name="Strzałka: pagon 4">
            <a:extLst>
              <a:ext uri="{FF2B5EF4-FFF2-40B4-BE49-F238E27FC236}">
                <a16:creationId xmlns:a16="http://schemas.microsoft.com/office/drawing/2014/main" id="{28D5B0A7-2583-E646-8C4D-1836524568A6}"/>
              </a:ext>
            </a:extLst>
          </p:cNvPr>
          <p:cNvSpPr txBox="1"/>
          <p:nvPr/>
        </p:nvSpPr>
        <p:spPr>
          <a:xfrm>
            <a:off x="694612" y="1044940"/>
            <a:ext cx="4521600" cy="36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4013" tIns="34671" rIns="34671" bIns="34671" numCol="1" spcCol="1270" anchor="ctr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pl-PL" sz="2400" kern="1200" dirty="0">
                <a:solidFill>
                  <a:schemeClr val="accent6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Non-</a:t>
            </a:r>
            <a:r>
              <a:rPr lang="en-US" sz="2400" kern="1200" dirty="0">
                <a:solidFill>
                  <a:schemeClr val="accent6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renewable energy</a:t>
            </a:r>
            <a:endParaRPr lang="pl-PL" sz="2400" kern="1200" dirty="0">
              <a:solidFill>
                <a:schemeClr val="accent6">
                  <a:lumMod val="20000"/>
                  <a:lumOff val="80000"/>
                </a:schemeClr>
              </a:solidFill>
              <a:latin typeface="Calibri" panose="020F0502020204030204" pitchFamily="34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8904B3F0-7B4F-4F45-8518-02E04BA43DC0}"/>
              </a:ext>
            </a:extLst>
          </p:cNvPr>
          <p:cNvSpPr/>
          <p:nvPr/>
        </p:nvSpPr>
        <p:spPr>
          <a:xfrm>
            <a:off x="8973754" y="994108"/>
            <a:ext cx="2555380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R</a:t>
            </a:r>
            <a:r>
              <a:rPr lang="pl-PL" sz="2400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enewable</a:t>
            </a:r>
            <a:r>
              <a:rPr lang="pl-PL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 Energy </a:t>
            </a:r>
            <a:endParaRPr lang="nl-BE" sz="2400" dirty="0">
              <a:solidFill>
                <a:schemeClr val="accent6">
                  <a:lumMod val="20000"/>
                  <a:lumOff val="8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3317235C-A31B-A74D-A7F8-5426D725EFCE}"/>
              </a:ext>
            </a:extLst>
          </p:cNvPr>
          <p:cNvSpPr/>
          <p:nvPr/>
        </p:nvSpPr>
        <p:spPr>
          <a:xfrm>
            <a:off x="5894630" y="1040274"/>
            <a:ext cx="445250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nl-BE" b="1" dirty="0">
                <a:latin typeface="Calibri" panose="020F0502020204030204" pitchFamily="34" charset="0"/>
                <a:ea typeface="ADLaM Display" panose="02010000000000000000" pitchFamily="2" charset="0"/>
                <a:cs typeface="ADLaM Display" panose="02010000000000000000" pitchFamily="2" charset="0"/>
              </a:rPr>
              <a:t>vs.</a:t>
            </a:r>
            <a:endParaRPr lang="nl-BE" b="1" dirty="0">
              <a:latin typeface="Calibri" panose="020F0502020204030204" pitchFamily="34" charset="0"/>
            </a:endParaRP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1507CCED-A463-EF41-A2C1-7453569DC860}"/>
              </a:ext>
            </a:extLst>
          </p:cNvPr>
          <p:cNvSpPr txBox="1"/>
          <p:nvPr/>
        </p:nvSpPr>
        <p:spPr>
          <a:xfrm>
            <a:off x="622300" y="1880990"/>
            <a:ext cx="2739704" cy="744279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algn="ctr"/>
            <a:endParaRPr lang="nl-BE" dirty="0"/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C6325194-6FCC-EC48-9FAE-F7EF593F597B}"/>
              </a:ext>
            </a:extLst>
          </p:cNvPr>
          <p:cNvSpPr txBox="1"/>
          <p:nvPr/>
        </p:nvSpPr>
        <p:spPr>
          <a:xfrm>
            <a:off x="1020726" y="2062716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t">
            <a:normAutofit fontScale="25000" lnSpcReduction="20000"/>
          </a:bodyPr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32858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5E24AC-7B4D-B64C-851B-442498227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10945812" cy="403649"/>
          </a:xfrm>
        </p:spPr>
        <p:txBody>
          <a:bodyPr>
            <a:normAutofit fontScale="90000"/>
          </a:bodyPr>
          <a:lstStyle/>
          <a:p>
            <a:r>
              <a:rPr lang="nl-BE" sz="2400" dirty="0"/>
              <a:t>Share of primary energy from renewable sources, 2022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831D86D-5D42-3B42-8F30-B6537538E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6</a:t>
            </a:fld>
            <a:endParaRPr lang="pl-P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AE43D97-9441-1C4B-8B87-8B557D0E61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nl-BE" dirty="0"/>
              <a:t>Lesson 1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0DAF4343-7390-854C-AF3C-6E0866E48E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Introduction to offshore renewable energy</a:t>
            </a:r>
            <a:endParaRPr lang="nl-BE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32F0DECC-78CA-374F-A327-4664FE01AD23}"/>
              </a:ext>
            </a:extLst>
          </p:cNvPr>
          <p:cNvSpPr/>
          <p:nvPr/>
        </p:nvSpPr>
        <p:spPr>
          <a:xfrm>
            <a:off x="622300" y="1168824"/>
            <a:ext cx="109458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</a:rPr>
              <a:t>Renewable energy sources include hydropower, solar, wind, geothermal, bioenergy, wave, and tidal. They don’t include traditional biofuels, which can be a key energy source, especially in lower-income settings.</a:t>
            </a:r>
            <a:endParaRPr lang="en-IE" sz="1600" dirty="0">
              <a:latin typeface="Calibri" panose="020F0502020204030204" pitchFamily="34" charset="0"/>
            </a:endParaRPr>
          </a:p>
        </p:txBody>
      </p:sp>
      <p:pic>
        <p:nvPicPr>
          <p:cNvPr id="9" name="Obraz 3" descr="Obraz zawierający tekst, mapa, atlas, Czcionka&#10;&#10;Opis wygenerowany automatycznie">
            <a:extLst>
              <a:ext uri="{FF2B5EF4-FFF2-40B4-BE49-F238E27FC236}">
                <a16:creationId xmlns:a16="http://schemas.microsoft.com/office/drawing/2014/main" id="{14CB799E-BAD4-9C4B-97EC-BB28CE95BC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44" b="767"/>
          <a:stretch/>
        </p:blipFill>
        <p:spPr>
          <a:xfrm>
            <a:off x="2513896" y="1811709"/>
            <a:ext cx="7162618" cy="4347551"/>
          </a:xfrm>
          <a:prstGeom prst="rect">
            <a:avLst/>
          </a:prstGeom>
        </p:spPr>
      </p:pic>
      <p:sp>
        <p:nvSpPr>
          <p:cNvPr id="3" name="pole tekstowe 4">
            <a:extLst>
              <a:ext uri="{FF2B5EF4-FFF2-40B4-BE49-F238E27FC236}">
                <a16:creationId xmlns:a16="http://schemas.microsoft.com/office/drawing/2014/main" id="{7C3876DE-4C7F-3C1A-B57F-C14E10B2A827}"/>
              </a:ext>
            </a:extLst>
          </p:cNvPr>
          <p:cNvSpPr txBox="1"/>
          <p:nvPr/>
        </p:nvSpPr>
        <p:spPr>
          <a:xfrm>
            <a:off x="2513895" y="6163242"/>
            <a:ext cx="50643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>
                    <a:lumMod val="65000"/>
                  </a:schemeClr>
                </a:solidFill>
              </a:rPr>
              <a:t>https://ourworldindata.org/grapher/renewable-share-energy?region=Europe</a:t>
            </a:r>
          </a:p>
        </p:txBody>
      </p:sp>
    </p:spTree>
    <p:extLst>
      <p:ext uri="{BB962C8B-B14F-4D97-AF65-F5344CB8AC3E}">
        <p14:creationId xmlns:p14="http://schemas.microsoft.com/office/powerpoint/2010/main" val="739460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831D86D-5D42-3B42-8F30-B6537538E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7</a:t>
            </a:fld>
            <a:endParaRPr lang="pl-P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AE43D97-9441-1C4B-8B87-8B557D0E61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nl-BE" dirty="0"/>
              <a:t>Lesson 1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0DAF4343-7390-854C-AF3C-6E0866E48E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Introduction to offshore renewable energy</a:t>
            </a:r>
            <a:endParaRPr lang="nl-BE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8DD92FB9-1DCF-5246-BE9F-2951F77A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65175"/>
            <a:ext cx="10945812" cy="403649"/>
          </a:xfrm>
        </p:spPr>
        <p:txBody>
          <a:bodyPr>
            <a:normAutofit fontScale="90000"/>
          </a:bodyPr>
          <a:lstStyle/>
          <a:p>
            <a:r>
              <a:rPr lang="nl-BE" sz="2400" dirty="0"/>
              <a:t>Annual percentage change in renewable energy generation, 2022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C63E6B5F-E183-F345-A917-7641CE7818E4}"/>
              </a:ext>
            </a:extLst>
          </p:cNvPr>
          <p:cNvSpPr/>
          <p:nvPr/>
        </p:nvSpPr>
        <p:spPr>
          <a:xfrm>
            <a:off x="622300" y="1168824"/>
            <a:ext cx="109458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1600" dirty="0">
                <a:latin typeface="Calibri" panose="020F0502020204030204" pitchFamily="34" charset="0"/>
              </a:rPr>
              <a:t>Shown is the percentage change in renewable energy generation relative to the previous year. This is the sum of energy from hydropower, solar, wind, geothermal, wave and tidal, and bioenergy.</a:t>
            </a:r>
          </a:p>
        </p:txBody>
      </p:sp>
      <p:grpSp>
        <p:nvGrpSpPr>
          <p:cNvPr id="13" name="Groep 12">
            <a:extLst>
              <a:ext uri="{FF2B5EF4-FFF2-40B4-BE49-F238E27FC236}">
                <a16:creationId xmlns:a16="http://schemas.microsoft.com/office/drawing/2014/main" id="{E8588BC9-473D-A043-B49B-7167103FEB5E}"/>
              </a:ext>
            </a:extLst>
          </p:cNvPr>
          <p:cNvGrpSpPr/>
          <p:nvPr/>
        </p:nvGrpSpPr>
        <p:grpSpPr>
          <a:xfrm>
            <a:off x="2513896" y="1811709"/>
            <a:ext cx="7162618" cy="4141035"/>
            <a:chOff x="2513896" y="1811709"/>
            <a:chExt cx="7162618" cy="4141035"/>
          </a:xfrm>
        </p:grpSpPr>
        <p:pic>
          <p:nvPicPr>
            <p:cNvPr id="8" name="Obraz 2" descr="Obraz zawierający tekst, mapa, atlas, zrzut ekranu&#10;&#10;Opis wygenerowany automatycznie">
              <a:extLst>
                <a:ext uri="{FF2B5EF4-FFF2-40B4-BE49-F238E27FC236}">
                  <a16:creationId xmlns:a16="http://schemas.microsoft.com/office/drawing/2014/main" id="{2D937314-B55E-934F-B8D8-686BAA0AB7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95" b="18174"/>
            <a:stretch/>
          </p:blipFill>
          <p:spPr>
            <a:xfrm>
              <a:off x="2516958" y="1811709"/>
              <a:ext cx="7159556" cy="3473523"/>
            </a:xfrm>
            <a:prstGeom prst="rect">
              <a:avLst/>
            </a:prstGeom>
          </p:spPr>
        </p:pic>
        <p:pic>
          <p:nvPicPr>
            <p:cNvPr id="9" name="Obraz 2" descr="Obraz zawierający tekst, mapa, atlas, zrzut ekranu&#10;&#10;Opis wygenerowany automatycznie">
              <a:extLst>
                <a:ext uri="{FF2B5EF4-FFF2-40B4-BE49-F238E27FC236}">
                  <a16:creationId xmlns:a16="http://schemas.microsoft.com/office/drawing/2014/main" id="{189A505D-9BB0-774E-A747-6ACFC70B31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7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922" r="16378" b="7286"/>
            <a:stretch/>
          </p:blipFill>
          <p:spPr>
            <a:xfrm>
              <a:off x="2754702" y="5093208"/>
              <a:ext cx="5986962" cy="595968"/>
            </a:xfrm>
            <a:prstGeom prst="rect">
              <a:avLst/>
            </a:prstGeom>
          </p:spPr>
        </p:pic>
        <p:pic>
          <p:nvPicPr>
            <p:cNvPr id="12" name="Obraz 3" descr="Obraz zawierający tekst, mapa, atlas, Czcionka&#10;&#10;Opis wygenerowany automatycznie">
              <a:extLst>
                <a:ext uri="{FF2B5EF4-FFF2-40B4-BE49-F238E27FC236}">
                  <a16:creationId xmlns:a16="http://schemas.microsoft.com/office/drawing/2014/main" id="{1B1B6EF4-ECC9-484C-A53E-23BB0F0210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9935" b="4852"/>
            <a:stretch/>
          </p:blipFill>
          <p:spPr>
            <a:xfrm>
              <a:off x="2513896" y="5689176"/>
              <a:ext cx="7162618" cy="263568"/>
            </a:xfrm>
            <a:prstGeom prst="rect">
              <a:avLst/>
            </a:prstGeom>
          </p:spPr>
        </p:pic>
      </p:grpSp>
      <p:sp>
        <p:nvSpPr>
          <p:cNvPr id="2" name="pole tekstowe 4">
            <a:extLst>
              <a:ext uri="{FF2B5EF4-FFF2-40B4-BE49-F238E27FC236}">
                <a16:creationId xmlns:a16="http://schemas.microsoft.com/office/drawing/2014/main" id="{E3B32DC3-D3E6-A0D0-0AC6-F747065E8A3E}"/>
              </a:ext>
            </a:extLst>
          </p:cNvPr>
          <p:cNvSpPr txBox="1"/>
          <p:nvPr/>
        </p:nvSpPr>
        <p:spPr>
          <a:xfrm>
            <a:off x="2513896" y="5962020"/>
            <a:ext cx="5527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>
                    <a:lumMod val="65000"/>
                  </a:schemeClr>
                </a:solidFill>
              </a:rPr>
              <a:t>https://ourworldindata.org/grapher/annual-percentage-change-renewables?region=Europe</a:t>
            </a:r>
          </a:p>
        </p:txBody>
      </p:sp>
    </p:spTree>
    <p:extLst>
      <p:ext uri="{BB962C8B-B14F-4D97-AF65-F5344CB8AC3E}">
        <p14:creationId xmlns:p14="http://schemas.microsoft.com/office/powerpoint/2010/main" val="1085671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93E0599C-5ADA-C540-A10B-35126FB66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8</a:t>
            </a:fld>
            <a:endParaRPr lang="pl-PL"/>
          </a:p>
        </p:txBody>
      </p:sp>
      <p:pic>
        <p:nvPicPr>
          <p:cNvPr id="3" name="Online Media 2" title="Renewable and Nonrenewable Energy Resources | AP Environmental Science | Khan Academy">
            <a:hlinkClick r:id="" action="ppaction://media"/>
            <a:extLst>
              <a:ext uri="{FF2B5EF4-FFF2-40B4-BE49-F238E27FC236}">
                <a16:creationId xmlns:a16="http://schemas.microsoft.com/office/drawing/2014/main" id="{7F6CD007-C125-6DDA-69CE-3834A3FF085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225" y="0"/>
            <a:ext cx="12147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5">
            <a:extLst>
              <a:ext uri="{FF2B5EF4-FFF2-40B4-BE49-F238E27FC236}">
                <a16:creationId xmlns:a16="http://schemas.microsoft.com/office/drawing/2014/main" id="{C51697E8-3FD3-C54D-A135-D980C0F9DA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02" b="23731"/>
          <a:stretch/>
        </p:blipFill>
        <p:spPr>
          <a:xfrm>
            <a:off x="3318" y="466744"/>
            <a:ext cx="8077200" cy="5734536"/>
          </a:xfrm>
          <a:prstGeom prst="rect">
            <a:avLst/>
          </a:prstGeom>
        </p:spPr>
      </p:pic>
      <p:sp>
        <p:nvSpPr>
          <p:cNvPr id="25" name="Rechthoek 24">
            <a:extLst>
              <a:ext uri="{FF2B5EF4-FFF2-40B4-BE49-F238E27FC236}">
                <a16:creationId xmlns:a16="http://schemas.microsoft.com/office/drawing/2014/main" id="{B0720421-9466-2049-BCB9-65D29836B6BF}"/>
              </a:ext>
            </a:extLst>
          </p:cNvPr>
          <p:cNvSpPr/>
          <p:nvPr/>
        </p:nvSpPr>
        <p:spPr>
          <a:xfrm>
            <a:off x="5482297" y="814256"/>
            <a:ext cx="6900594" cy="5105858"/>
          </a:xfrm>
          <a:prstGeom prst="rect">
            <a:avLst/>
          </a:prstGeom>
          <a:noFill/>
        </p:spPr>
        <p:txBody>
          <a:bodyPr/>
          <a:lstStyle/>
          <a:p>
            <a:endParaRPr lang="en-IE"/>
          </a:p>
        </p:txBody>
      </p:sp>
      <p:sp>
        <p:nvSpPr>
          <p:cNvPr id="31" name="Vrije vorm 30">
            <a:extLst>
              <a:ext uri="{FF2B5EF4-FFF2-40B4-BE49-F238E27FC236}">
                <a16:creationId xmlns:a16="http://schemas.microsoft.com/office/drawing/2014/main" id="{176D575A-3A17-CD4A-8EF5-AA790B358F1B}"/>
              </a:ext>
            </a:extLst>
          </p:cNvPr>
          <p:cNvSpPr/>
          <p:nvPr/>
        </p:nvSpPr>
        <p:spPr>
          <a:xfrm>
            <a:off x="7965567" y="2578679"/>
            <a:ext cx="1934053" cy="1934053"/>
          </a:xfrm>
          <a:custGeom>
            <a:avLst/>
            <a:gdLst>
              <a:gd name="connsiteX0" fmla="*/ 0 w 1934053"/>
              <a:gd name="connsiteY0" fmla="*/ 967027 h 1934053"/>
              <a:gd name="connsiteX1" fmla="*/ 967027 w 1934053"/>
              <a:gd name="connsiteY1" fmla="*/ 0 h 1934053"/>
              <a:gd name="connsiteX2" fmla="*/ 1934054 w 1934053"/>
              <a:gd name="connsiteY2" fmla="*/ 967027 h 1934053"/>
              <a:gd name="connsiteX3" fmla="*/ 967027 w 1934053"/>
              <a:gd name="connsiteY3" fmla="*/ 1934054 h 1934053"/>
              <a:gd name="connsiteX4" fmla="*/ 0 w 1934053"/>
              <a:gd name="connsiteY4" fmla="*/ 967027 h 193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4053" h="1934053">
                <a:moveTo>
                  <a:pt x="0" y="967027"/>
                </a:moveTo>
                <a:cubicBezTo>
                  <a:pt x="0" y="432953"/>
                  <a:pt x="432953" y="0"/>
                  <a:pt x="967027" y="0"/>
                </a:cubicBezTo>
                <a:cubicBezTo>
                  <a:pt x="1501101" y="0"/>
                  <a:pt x="1934054" y="432953"/>
                  <a:pt x="1934054" y="967027"/>
                </a:cubicBezTo>
                <a:cubicBezTo>
                  <a:pt x="1934054" y="1501101"/>
                  <a:pt x="1501101" y="1934054"/>
                  <a:pt x="967027" y="1934054"/>
                </a:cubicBezTo>
                <a:cubicBezTo>
                  <a:pt x="432953" y="1934054"/>
                  <a:pt x="0" y="1501101"/>
                  <a:pt x="0" y="967027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826" tIns="304826" rIns="304826" bIns="304826" numCol="1" spcCol="1270" anchor="ctr" anchorCtr="0">
            <a:noAutofit/>
          </a:bodyPr>
          <a:lstStyle/>
          <a:p>
            <a:pPr marL="0" lvl="0" indent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700" b="1" i="0" kern="1200" dirty="0">
                <a:latin typeface="Calibri" panose="020F0502020204030204" pitchFamily="34" charset="0"/>
              </a:rPr>
              <a:t>Offshore </a:t>
            </a:r>
            <a:r>
              <a:rPr lang="nl-NL" sz="1700" b="1" i="0" kern="1200" dirty="0" err="1">
                <a:latin typeface="Calibri" panose="020F0502020204030204" pitchFamily="34" charset="0"/>
              </a:rPr>
              <a:t>renewables</a:t>
            </a:r>
            <a:endParaRPr lang="nl-NL" sz="1700" b="1" i="0" kern="1200" dirty="0">
              <a:latin typeface="Calibri" panose="020F0502020204030204" pitchFamily="34" charset="0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60F32CB-EDF2-FC4E-81B4-6FA45BED7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88F89-73A3-46FB-ADB7-059E9D8EA4C9}" type="slidenum">
              <a:rPr lang="pl-PL" smtClean="0"/>
              <a:t>9</a:t>
            </a:fld>
            <a:endParaRPr lang="pl-PL"/>
          </a:p>
        </p:txBody>
      </p:sp>
      <p:sp>
        <p:nvSpPr>
          <p:cNvPr id="7" name="Tijdelijke aanduiding voor tekst 4">
            <a:extLst>
              <a:ext uri="{FF2B5EF4-FFF2-40B4-BE49-F238E27FC236}">
                <a16:creationId xmlns:a16="http://schemas.microsoft.com/office/drawing/2014/main" id="{D756DD23-E959-AC4D-B533-8CEC5BFDF6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300" y="144415"/>
            <a:ext cx="1366920" cy="304732"/>
          </a:xfrm>
        </p:spPr>
        <p:txBody>
          <a:bodyPr>
            <a:normAutofit lnSpcReduction="10000"/>
          </a:bodyPr>
          <a:lstStyle/>
          <a:p>
            <a:r>
              <a:rPr lang="nl-BE" dirty="0"/>
              <a:t>Lesson 1</a:t>
            </a:r>
          </a:p>
        </p:txBody>
      </p:sp>
      <p:sp>
        <p:nvSpPr>
          <p:cNvPr id="8" name="Tijdelijke aanduiding voor tekst 5">
            <a:extLst>
              <a:ext uri="{FF2B5EF4-FFF2-40B4-BE49-F238E27FC236}">
                <a16:creationId xmlns:a16="http://schemas.microsoft.com/office/drawing/2014/main" id="{59638FDC-9150-1B41-A776-D493415AC8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43744" y="179883"/>
            <a:ext cx="9325956" cy="30473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Introduction to offshore renewable energy</a:t>
            </a:r>
            <a:endParaRPr lang="nl-BE" dirty="0"/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E64AECAA-AC71-BB4D-B580-3BFDF34449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225730" y="739221"/>
            <a:ext cx="5391128" cy="52559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9EC449-EF89-DB27-C837-156FA6AF0DD1}"/>
              </a:ext>
            </a:extLst>
          </p:cNvPr>
          <p:cNvSpPr txBox="1"/>
          <p:nvPr/>
        </p:nvSpPr>
        <p:spPr>
          <a:xfrm>
            <a:off x="8439481" y="1263535"/>
            <a:ext cx="978814" cy="598516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lnSpcReduction="10000"/>
          </a:bodyPr>
          <a:lstStyle/>
          <a:p>
            <a:pPr algn="ctr"/>
            <a:r>
              <a:rPr lang="en-US" sz="1700" b="1" dirty="0">
                <a:solidFill>
                  <a:srgbClr val="0070BA"/>
                </a:solidFill>
                <a:latin typeface="Calibri" panose="020F0502020204030204" pitchFamily="34" charset="0"/>
              </a:rPr>
              <a:t>wind energy</a:t>
            </a:r>
            <a:endParaRPr lang="en-IE" sz="1700" b="1" dirty="0">
              <a:solidFill>
                <a:srgbClr val="0070BA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7EE396-844F-48A2-67E8-EBBD3D59D5F0}"/>
              </a:ext>
            </a:extLst>
          </p:cNvPr>
          <p:cNvSpPr txBox="1"/>
          <p:nvPr/>
        </p:nvSpPr>
        <p:spPr>
          <a:xfrm>
            <a:off x="10378850" y="2669436"/>
            <a:ext cx="978814" cy="598516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lnSpcReduction="10000"/>
          </a:bodyPr>
          <a:lstStyle/>
          <a:p>
            <a:pPr algn="ctr"/>
            <a:r>
              <a:rPr lang="en-US" sz="1700" b="1" dirty="0">
                <a:solidFill>
                  <a:schemeClr val="accent4"/>
                </a:solidFill>
                <a:latin typeface="Calibri" panose="020F0502020204030204" pitchFamily="34" charset="0"/>
              </a:rPr>
              <a:t>solar energy</a:t>
            </a:r>
            <a:endParaRPr lang="en-IE" sz="1700" b="1" dirty="0">
              <a:solidFill>
                <a:schemeClr val="accent4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EDAFCC-3C64-9F84-A135-DD87F5C09913}"/>
              </a:ext>
            </a:extLst>
          </p:cNvPr>
          <p:cNvSpPr txBox="1"/>
          <p:nvPr/>
        </p:nvSpPr>
        <p:spPr>
          <a:xfrm>
            <a:off x="9640362" y="4854111"/>
            <a:ext cx="978814" cy="772217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algn="ctr"/>
            <a:r>
              <a:rPr lang="en-US" sz="1400" b="1" dirty="0">
                <a:solidFill>
                  <a:schemeClr val="accent5"/>
                </a:solidFill>
                <a:latin typeface="Calibri" panose="020F0502020204030204" pitchFamily="34" charset="0"/>
              </a:rPr>
              <a:t>energy of ocean currents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88AFAB-8439-8E41-D28E-C129AC40F74A}"/>
              </a:ext>
            </a:extLst>
          </p:cNvPr>
          <p:cNvSpPr txBox="1"/>
          <p:nvPr/>
        </p:nvSpPr>
        <p:spPr>
          <a:xfrm>
            <a:off x="7184340" y="4930102"/>
            <a:ext cx="978814" cy="598516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lnSpcReduction="10000"/>
          </a:bodyPr>
          <a:lstStyle/>
          <a:p>
            <a:pPr algn="ctr"/>
            <a:r>
              <a:rPr lang="en-US" sz="1700" b="1" dirty="0">
                <a:solidFill>
                  <a:schemeClr val="accent1"/>
                </a:solidFill>
                <a:latin typeface="Calibri" panose="020F0502020204030204" pitchFamily="34" charset="0"/>
              </a:rPr>
              <a:t>wave energy</a:t>
            </a:r>
            <a:endParaRPr lang="en-IE" sz="17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50CD3C-A126-5B29-D4AD-D1E2C3FF3A09}"/>
              </a:ext>
            </a:extLst>
          </p:cNvPr>
          <p:cNvSpPr txBox="1"/>
          <p:nvPr/>
        </p:nvSpPr>
        <p:spPr>
          <a:xfrm>
            <a:off x="6479668" y="2735496"/>
            <a:ext cx="978814" cy="598516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lnSpcReduction="10000"/>
          </a:bodyPr>
          <a:lstStyle/>
          <a:p>
            <a:pPr algn="ctr"/>
            <a:r>
              <a:rPr lang="en-US" sz="1700" b="1" dirty="0">
                <a:solidFill>
                  <a:schemeClr val="accent2"/>
                </a:solidFill>
                <a:latin typeface="Calibri" panose="020F0502020204030204" pitchFamily="34" charset="0"/>
              </a:rPr>
              <a:t>tidal energy</a:t>
            </a:r>
            <a:endParaRPr lang="en-IE" sz="1700" b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pole tekstowe 4">
            <a:extLst>
              <a:ext uri="{FF2B5EF4-FFF2-40B4-BE49-F238E27FC236}">
                <a16:creationId xmlns:a16="http://schemas.microsoft.com/office/drawing/2014/main" id="{6B861DE0-E596-57FF-059C-476F8AB3B8D0}"/>
              </a:ext>
            </a:extLst>
          </p:cNvPr>
          <p:cNvSpPr txBox="1"/>
          <p:nvPr/>
        </p:nvSpPr>
        <p:spPr>
          <a:xfrm>
            <a:off x="17454" y="5924107"/>
            <a:ext cx="25754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i="1" dirty="0">
                <a:solidFill>
                  <a:schemeClr val="bg1"/>
                </a:solidFill>
              </a:rPr>
              <a:t>Source: </a:t>
            </a:r>
            <a:r>
              <a:rPr lang="pl-PL" sz="1100" i="1" dirty="0" err="1">
                <a:solidFill>
                  <a:schemeClr val="bg1"/>
                </a:solidFill>
              </a:rPr>
              <a:t>Created</a:t>
            </a:r>
            <a:r>
              <a:rPr lang="pl-PL" sz="1100" i="1" dirty="0">
                <a:solidFill>
                  <a:schemeClr val="bg1"/>
                </a:solidFill>
              </a:rPr>
              <a:t> by AI, 31 August 2023</a:t>
            </a:r>
          </a:p>
        </p:txBody>
      </p:sp>
    </p:spTree>
    <p:extLst>
      <p:ext uri="{BB962C8B-B14F-4D97-AF65-F5344CB8AC3E}">
        <p14:creationId xmlns:p14="http://schemas.microsoft.com/office/powerpoint/2010/main" val="215669035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Flores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0BA"/>
      </a:accent1>
      <a:accent2>
        <a:srgbClr val="00ADCB"/>
      </a:accent2>
      <a:accent3>
        <a:srgbClr val="5BC5F2"/>
      </a:accent3>
      <a:accent4>
        <a:srgbClr val="FFC000"/>
      </a:accent4>
      <a:accent5>
        <a:srgbClr val="5B9BD5"/>
      </a:accent5>
      <a:accent6>
        <a:srgbClr val="B3B3B3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t">
        <a:normAutofit/>
      </a:bodyPr>
      <a:lstStyle>
        <a:defPPr algn="ctr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EB7B92329EB1469959F726D06C9A46" ma:contentTypeVersion="14" ma:contentTypeDescription="Create a new document." ma:contentTypeScope="" ma:versionID="210b957f0d6d92baffe9f8d91c603979">
  <xsd:schema xmlns:xsd="http://www.w3.org/2001/XMLSchema" xmlns:xs="http://www.w3.org/2001/XMLSchema" xmlns:p="http://schemas.microsoft.com/office/2006/metadata/properties" xmlns:ns2="80b3e4ae-84ae-4172-b089-e6067ab86e0b" xmlns:ns3="4cc6211c-6d4c-494f-9d02-c833795e2253" targetNamespace="http://schemas.microsoft.com/office/2006/metadata/properties" ma:root="true" ma:fieldsID="d7aa006825d0ef4e322f09f7bd233eb4" ns2:_="" ns3:_="">
    <xsd:import namespace="80b3e4ae-84ae-4172-b089-e6067ab86e0b"/>
    <xsd:import namespace="4cc6211c-6d4c-494f-9d02-c833795e22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b3e4ae-84ae-4172-b089-e6067ab86e0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7a2aac7-57b4-4b75-9d35-5a0ee1aca5e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c6211c-6d4c-494f-9d02-c833795e225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44a7756e-7de9-48d8-b1a5-414642ce6772}" ma:internalName="TaxCatchAll" ma:showField="CatchAllData" ma:web="4cc6211c-6d4c-494f-9d02-c833795e22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cc6211c-6d4c-494f-9d02-c833795e2253" xsi:nil="true"/>
    <lcf76f155ced4ddcb4097134ff3c332f xmlns="80b3e4ae-84ae-4172-b089-e6067ab86e0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844D239-FB5D-4F30-8F42-9219B96835AF}"/>
</file>

<file path=customXml/itemProps2.xml><?xml version="1.0" encoding="utf-8"?>
<ds:datastoreItem xmlns:ds="http://schemas.openxmlformats.org/officeDocument/2006/customXml" ds:itemID="{453D35D2-C2D8-4FE3-B591-3D1E7803BF84}"/>
</file>

<file path=customXml/itemProps3.xml><?xml version="1.0" encoding="utf-8"?>
<ds:datastoreItem xmlns:ds="http://schemas.openxmlformats.org/officeDocument/2006/customXml" ds:itemID="{93F6055D-5457-4400-BF73-9B1655FC1A83}"/>
</file>

<file path=docProps/app.xml><?xml version="1.0" encoding="utf-8"?>
<Properties xmlns="http://schemas.openxmlformats.org/officeDocument/2006/extended-properties" xmlns:vt="http://schemas.openxmlformats.org/officeDocument/2006/docPropsVTypes">
  <TotalTime>1486</TotalTime>
  <Words>406</Words>
  <Application>Microsoft Office PowerPoint</Application>
  <PresentationFormat>Widescreen</PresentationFormat>
  <Paragraphs>82</Paragraphs>
  <Slides>10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Motyw pakietu Office</vt:lpstr>
      <vt:lpstr>PowerPoint Presentation</vt:lpstr>
      <vt:lpstr>In this course we will explore the different offshore renewable technologies:</vt:lpstr>
      <vt:lpstr>PowerPoint Presentation</vt:lpstr>
      <vt:lpstr>PowerPoint Presentation</vt:lpstr>
      <vt:lpstr>PowerPoint Presentation</vt:lpstr>
      <vt:lpstr>Share of primary energy from renewable sources, 2022</vt:lpstr>
      <vt:lpstr>Annual percentage change in renewable energy generation, 2022</vt:lpstr>
      <vt:lpstr>PowerPoint Presentation</vt:lpstr>
      <vt:lpstr>PowerPoint Presentation</vt:lpstr>
      <vt:lpstr>The benefits of offshore renewables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offshore renewable energy. What are renewable energy sources?</dc:title>
  <dc:creator>Paulina Kordas</dc:creator>
  <cp:lastModifiedBy>Nina Mavrogeorgou</cp:lastModifiedBy>
  <cp:revision>36</cp:revision>
  <dcterms:created xsi:type="dcterms:W3CDTF">2023-08-18T07:00:07Z</dcterms:created>
  <dcterms:modified xsi:type="dcterms:W3CDTF">2024-04-02T12:32:48Z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0x01010081EB7B92329EB1469959F726D06C9A46</vt:lpwstr>
  </property>
</Properties>
</file>