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90" r:id="rId4"/>
    <p:sldMasterId id="2147483692" r:id="rId5"/>
    <p:sldMasterId id="2147483713" r:id="rId6"/>
  </p:sldMasterIdLst>
  <p:sldIdLst>
    <p:sldId id="256" r:id="rId7"/>
    <p:sldId id="257" r:id="rId8"/>
    <p:sldId id="258" r:id="rId9"/>
  </p:sldIdLst>
  <p:sldSz cx="30275213" cy="42803763"/>
  <p:notesSz cx="14224000" cy="20104100"/>
  <p:defaultTextStyle>
    <a:defPPr>
      <a:defRPr kern="0"/>
    </a:defPPr>
  </p:defaultTextStyle>
  <p:extLst>
    <p:ext uri="{521415D9-36F7-43E2-AB2F-B90AF26B5E84}">
      <p14:sectionLst xmlns:p14="http://schemas.microsoft.com/office/powerpoint/2010/main">
        <p14:section name="PLEASE READ FIRST" id="{EDD47A7B-BE77-B848-9421-16C1713B16A9}">
          <p14:sldIdLst>
            <p14:sldId id="256"/>
          </p14:sldIdLst>
        </p14:section>
        <p14:section name="EXAMPLES" id="{0A68C165-68BB-9148-A54E-FABF832514E4}">
          <p14:sldIdLst>
            <p14:sldId id="257"/>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4646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6327"/>
  </p:normalViewPr>
  <p:slideViewPr>
    <p:cSldViewPr>
      <p:cViewPr varScale="1">
        <p:scale>
          <a:sx n="12" d="100"/>
          <a:sy n="12" d="100"/>
        </p:scale>
        <p:origin x="3432" y="300"/>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BE"/>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6E1-E14A-A944-8032833E35D8}"/>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6E1-E14A-A944-8032833E35D8}"/>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6E1-E14A-A944-8032833E35D8}"/>
            </c:ext>
          </c:extLst>
        </c:ser>
        <c:dLbls>
          <c:showLegendKey val="0"/>
          <c:showVal val="0"/>
          <c:showCatName val="0"/>
          <c:showSerName val="0"/>
          <c:showPercent val="0"/>
          <c:showBubbleSize val="0"/>
        </c:dLbls>
        <c:gapWidth val="219"/>
        <c:overlap val="-27"/>
        <c:axId val="2138523936"/>
        <c:axId val="881399375"/>
      </c:barChart>
      <c:catAx>
        <c:axId val="2138523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crossAx val="881399375"/>
        <c:crosses val="autoZero"/>
        <c:auto val="1"/>
        <c:lblAlgn val="ctr"/>
        <c:lblOffset val="100"/>
        <c:noMultiLvlLbl val="0"/>
      </c:catAx>
      <c:valAx>
        <c:axId val="8813993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BE"/>
          </a:p>
        </c:txPr>
        <c:crossAx val="2138523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B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BE"/>
        </a:p>
      </c:txPr>
    </c:title>
    <c:autoTitleDeleted val="0"/>
    <c:plotArea>
      <c:layout/>
      <c:doughnutChart>
        <c:varyColors val="1"/>
        <c:ser>
          <c:idx val="0"/>
          <c:order val="0"/>
          <c:tx>
            <c:strRef>
              <c:f>Sheet1!$B$1</c:f>
              <c:strCache>
                <c:ptCount val="1"/>
                <c:pt idx="0">
                  <c:v>Chart Title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ED1-A545-B453-BD47BEC0DA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ED1-A545-B453-BD47BEC0DA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ED1-A545-B453-BD47BEC0DA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ED1-A545-B453-BD47BEC0DAC6}"/>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51DC-6A4F-971A-A325121FA00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B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BE"/>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6E1-E14A-A944-8032833E35D8}"/>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6E1-E14A-A944-8032833E35D8}"/>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6E1-E14A-A944-8032833E35D8}"/>
            </c:ext>
          </c:extLst>
        </c:ser>
        <c:dLbls>
          <c:showLegendKey val="0"/>
          <c:showVal val="0"/>
          <c:showCatName val="0"/>
          <c:showSerName val="0"/>
          <c:showPercent val="0"/>
          <c:showBubbleSize val="0"/>
        </c:dLbls>
        <c:gapWidth val="219"/>
        <c:overlap val="-27"/>
        <c:axId val="2138523936"/>
        <c:axId val="881399375"/>
      </c:barChart>
      <c:catAx>
        <c:axId val="2138523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crossAx val="881399375"/>
        <c:crosses val="autoZero"/>
        <c:auto val="1"/>
        <c:lblAlgn val="ctr"/>
        <c:lblOffset val="100"/>
        <c:noMultiLvlLbl val="0"/>
      </c:catAx>
      <c:valAx>
        <c:axId val="8813993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BE"/>
          </a:p>
        </c:txPr>
        <c:crossAx val="21385239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B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BE"/>
        </a:p>
      </c:txPr>
    </c:title>
    <c:autoTitleDeleted val="0"/>
    <c:plotArea>
      <c:layout/>
      <c:doughnutChart>
        <c:varyColors val="1"/>
        <c:ser>
          <c:idx val="0"/>
          <c:order val="0"/>
          <c:tx>
            <c:strRef>
              <c:f>Sheet1!$B$1</c:f>
              <c:strCache>
                <c:ptCount val="1"/>
                <c:pt idx="0">
                  <c:v>Chart Title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FD0-374C-BCD2-E406BED73DC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FD0-374C-BCD2-E406BED73DC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2FD0-374C-BCD2-E406BED73DC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FD0-374C-BCD2-E406BED73DC6}"/>
              </c:ext>
            </c:extLst>
          </c:dPt>
          <c:cat>
            <c:strRef>
              <c:f>Sheet1!$A$2:$A$5</c:f>
              <c:strCache>
                <c:ptCount val="4"/>
                <c:pt idx="0">
                  <c:v>Item 1</c:v>
                </c:pt>
                <c:pt idx="1">
                  <c:v>Item 2</c:v>
                </c:pt>
                <c:pt idx="2">
                  <c:v>Item 3</c:v>
                </c:pt>
                <c:pt idx="3">
                  <c:v>Item 4</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0-51DC-6A4F-971A-A325121FA003}"/>
            </c:ext>
          </c:extLst>
        </c:ser>
        <c:dLbls>
          <c:showLegendKey val="0"/>
          <c:showVal val="0"/>
          <c:showCatName val="0"/>
          <c:showSerName val="0"/>
          <c:showPercent val="0"/>
          <c:showBubbleSize val="0"/>
          <c:showLeaderLines val="1"/>
        </c:dLbls>
        <c:firstSliceAng val="0"/>
        <c:holeSize val="75"/>
      </c:doughnutChart>
      <c:spPr>
        <a:noFill/>
        <a:ln>
          <a:noFill/>
        </a:ln>
        <a:effectLst/>
      </c:spPr>
    </c:plotArea>
    <c:legend>
      <c:legendPos val="b"/>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B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B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LEASE READ FIRST">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635C517F-9D2F-1C20-A9F3-067655839635}"/>
              </a:ext>
            </a:extLst>
          </p:cNvPr>
          <p:cNvSpPr txBox="1">
            <a:spLocks/>
          </p:cNvSpPr>
          <p:nvPr userDrawn="1"/>
        </p:nvSpPr>
        <p:spPr>
          <a:xfrm>
            <a:off x="1422400" y="7000081"/>
            <a:ext cx="27431999" cy="32004000"/>
          </a:xfrm>
          <a:prstGeom prst="rect">
            <a:avLst/>
          </a:prstGeom>
        </p:spPr>
        <p:txBody>
          <a:bodyPr numCol="2" spcCol="216000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Aft>
                <a:spcPts val="1200"/>
              </a:spcAft>
              <a:buNone/>
            </a:pPr>
            <a:r>
              <a:rPr lang="en-GB" sz="5400" b="1" dirty="0">
                <a:solidFill>
                  <a:schemeClr val="accent1"/>
                </a:solidFill>
              </a:rPr>
              <a:t>Step 1: Choose the layout</a:t>
            </a:r>
          </a:p>
          <a:p>
            <a:pPr marL="540000" lvl="1" indent="-540000">
              <a:lnSpc>
                <a:spcPct val="100000"/>
              </a:lnSpc>
              <a:spcAft>
                <a:spcPts val="1200"/>
              </a:spcAft>
            </a:pPr>
            <a:r>
              <a:rPr lang="en-GB" sz="4000" dirty="0"/>
              <a:t>The template comes with six predefined slide layouts (type 1 and type 2).</a:t>
            </a:r>
          </a:p>
          <a:p>
            <a:pPr marL="540000" lvl="1" indent="-540000">
              <a:lnSpc>
                <a:spcPct val="100000"/>
              </a:lnSpc>
              <a:spcAft>
                <a:spcPts val="1200"/>
              </a:spcAft>
            </a:pPr>
            <a:r>
              <a:rPr lang="en-GB" sz="4000" dirty="0"/>
              <a:t>Click on the ”Home" tab &gt; “New slide” &gt; and choose the layout from the dropdown arrow next to it. </a:t>
            </a:r>
          </a:p>
          <a:p>
            <a:pPr marL="540000" lvl="1" indent="-540000">
              <a:lnSpc>
                <a:spcPct val="100000"/>
              </a:lnSpc>
              <a:spcAft>
                <a:spcPts val="1200"/>
              </a:spcAft>
            </a:pPr>
            <a:r>
              <a:rPr lang="en-GB" sz="4000" dirty="0"/>
              <a:t>You can change the anytime by clicking on the dropdown arrow next to “Layout” button.</a:t>
            </a:r>
          </a:p>
          <a:p>
            <a:pPr marL="540000" lvl="1" indent="-540000">
              <a:lnSpc>
                <a:spcPct val="100000"/>
              </a:lnSpc>
              <a:spcAft>
                <a:spcPts val="1200"/>
              </a:spcAft>
            </a:pPr>
            <a:r>
              <a:rPr lang="en-GB" sz="4000" dirty="0"/>
              <a:t>Once you've chosen a template, click on ”File" and select ”Save as“ or “save a copy” to save your presentation. Choose a location and provide a file name.</a:t>
            </a:r>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540000" lvl="1" indent="-540000">
              <a:lnSpc>
                <a:spcPct val="100000"/>
              </a:lnSpc>
              <a:spcAft>
                <a:spcPts val="1200"/>
              </a:spcAft>
            </a:pPr>
            <a:endParaRPr lang="en-GB" sz="4000" dirty="0"/>
          </a:p>
          <a:p>
            <a:pPr marL="0" indent="0">
              <a:lnSpc>
                <a:spcPct val="100000"/>
              </a:lnSpc>
              <a:spcAft>
                <a:spcPts val="1200"/>
              </a:spcAft>
              <a:buNone/>
            </a:pPr>
            <a:r>
              <a:rPr lang="en-GB" sz="5400" b="1" dirty="0">
                <a:solidFill>
                  <a:schemeClr val="accent1"/>
                </a:solidFill>
              </a:rPr>
              <a:t>Step 2: Customise the template</a:t>
            </a:r>
          </a:p>
          <a:p>
            <a:pPr marL="0" indent="0">
              <a:lnSpc>
                <a:spcPct val="100000"/>
              </a:lnSpc>
              <a:spcAft>
                <a:spcPts val="1200"/>
              </a:spcAft>
              <a:buNone/>
            </a:pPr>
            <a:r>
              <a:rPr lang="en-GB" sz="4000" b="1" dirty="0">
                <a:solidFill>
                  <a:schemeClr val="accent1"/>
                </a:solidFill>
              </a:rPr>
              <a:t>Fonts and colours:</a:t>
            </a:r>
            <a:endParaRPr lang="en-GB" sz="4000" dirty="0">
              <a:solidFill>
                <a:schemeClr val="accent1"/>
              </a:solidFill>
            </a:endParaRPr>
          </a:p>
          <a:p>
            <a:pPr marL="540000" lvl="1" indent="-540000">
              <a:lnSpc>
                <a:spcPct val="100000"/>
              </a:lnSpc>
              <a:spcAft>
                <a:spcPts val="1200"/>
              </a:spcAft>
            </a:pPr>
            <a:r>
              <a:rPr lang="en-US" altLang="en-US" sz="4000" dirty="0"/>
              <a:t>Take care of the fonts. Please use the default font of the template “Calibri”.</a:t>
            </a:r>
          </a:p>
          <a:p>
            <a:pPr marL="540000" lvl="1" indent="-540000">
              <a:lnSpc>
                <a:spcPct val="100000"/>
              </a:lnSpc>
              <a:spcAft>
                <a:spcPts val="1200"/>
              </a:spcAft>
            </a:pPr>
            <a:r>
              <a:rPr lang="en-US" sz="4000" dirty="0"/>
              <a:t>Do not change fonts and </a:t>
            </a:r>
            <a:r>
              <a:rPr lang="en-US" sz="4000" dirty="0" err="1"/>
              <a:t>colours</a:t>
            </a:r>
            <a:r>
              <a:rPr lang="en-US" sz="4000" dirty="0"/>
              <a:t> in the header and footer sections.</a:t>
            </a:r>
          </a:p>
          <a:p>
            <a:pPr marL="540000" lvl="1" indent="-540000">
              <a:lnSpc>
                <a:spcPct val="100000"/>
              </a:lnSpc>
              <a:spcAft>
                <a:spcPts val="1200"/>
              </a:spcAft>
            </a:pPr>
            <a:endParaRPr lang="en-GB" sz="4000" dirty="0"/>
          </a:p>
          <a:p>
            <a:pPr marL="0" indent="0">
              <a:lnSpc>
                <a:spcPct val="100000"/>
              </a:lnSpc>
              <a:spcAft>
                <a:spcPts val="1200"/>
              </a:spcAft>
              <a:buNone/>
            </a:pPr>
            <a:r>
              <a:rPr lang="en-GB" sz="4000" b="1" dirty="0">
                <a:solidFill>
                  <a:schemeClr val="accent1"/>
                </a:solidFill>
              </a:rPr>
              <a:t>Text and content:</a:t>
            </a:r>
            <a:endParaRPr lang="en-GB" sz="4000" dirty="0">
              <a:solidFill>
                <a:schemeClr val="accent1"/>
              </a:solidFill>
            </a:endParaRPr>
          </a:p>
          <a:p>
            <a:pPr marL="540000" lvl="1" indent="-540000">
              <a:lnSpc>
                <a:spcPct val="100000"/>
              </a:lnSpc>
              <a:spcAft>
                <a:spcPts val="1200"/>
              </a:spcAft>
            </a:pPr>
            <a:r>
              <a:rPr lang="en-GB" sz="4000" dirty="0"/>
              <a:t>Replace the placeholder text with your own content. Click on the text boxes and start typing.</a:t>
            </a:r>
          </a:p>
          <a:p>
            <a:pPr marL="540000" lvl="1" indent="-540000">
              <a:lnSpc>
                <a:spcPct val="100000"/>
              </a:lnSpc>
              <a:spcAft>
                <a:spcPts val="1200"/>
              </a:spcAft>
            </a:pPr>
            <a:r>
              <a:rPr lang="en-US" altLang="en-US" sz="4000" dirty="0"/>
              <a:t>Text should not be smaller than 28pt for readability.</a:t>
            </a:r>
          </a:p>
          <a:p>
            <a:pPr marL="540000" lvl="1" indent="-540000">
              <a:lnSpc>
                <a:spcPct val="100000"/>
              </a:lnSpc>
              <a:spcAft>
                <a:spcPts val="1200"/>
              </a:spcAft>
            </a:pPr>
            <a:endParaRPr lang="en-US" altLang="en-US" sz="4000" dirty="0"/>
          </a:p>
          <a:p>
            <a:pPr marL="0" indent="0">
              <a:lnSpc>
                <a:spcPct val="100000"/>
              </a:lnSpc>
              <a:spcAft>
                <a:spcPts val="1200"/>
              </a:spcAft>
              <a:buNone/>
            </a:pPr>
            <a:r>
              <a:rPr lang="en-US" sz="4000" b="1" dirty="0">
                <a:solidFill>
                  <a:schemeClr val="accent1"/>
                </a:solidFill>
              </a:rPr>
              <a:t>Content boxes/columns</a:t>
            </a:r>
            <a:r>
              <a:rPr lang="en-GB" sz="4000" b="1" dirty="0">
                <a:solidFill>
                  <a:schemeClr val="accent1"/>
                </a:solidFill>
              </a:rPr>
              <a:t>:</a:t>
            </a:r>
            <a:endParaRPr lang="en-GB" sz="4000" dirty="0">
              <a:solidFill>
                <a:schemeClr val="accent1"/>
              </a:solidFill>
            </a:endParaRPr>
          </a:p>
          <a:p>
            <a:pPr marL="0" lvl="1" indent="0">
              <a:lnSpc>
                <a:spcPct val="100000"/>
              </a:lnSpc>
              <a:spcAft>
                <a:spcPts val="1200"/>
              </a:spcAft>
              <a:buNone/>
            </a:pPr>
            <a:r>
              <a:rPr lang="en-GB" sz="4000" dirty="0"/>
              <a:t>Please note that </a:t>
            </a:r>
            <a:r>
              <a:rPr lang="en-GB" sz="4000" b="1" dirty="0"/>
              <a:t>you can change the position of the type of content and height of the boxes in any way you prefer. </a:t>
            </a:r>
            <a:r>
              <a:rPr lang="en-GB" sz="4000" dirty="0"/>
              <a:t>Please make sure they are properly aligned and centred when doing so.</a:t>
            </a:r>
          </a:p>
          <a:p>
            <a:pPr lvl="2" indent="-685800">
              <a:lnSpc>
                <a:spcPct val="100000"/>
              </a:lnSpc>
              <a:spcAft>
                <a:spcPts val="1200"/>
              </a:spcAft>
              <a:buFont typeface="Wingdings" pitchFamily="2" charset="2"/>
              <a:buChar char="Ø"/>
            </a:pPr>
            <a:r>
              <a:rPr lang="en-GB" altLang="en-US" sz="4000" dirty="0"/>
              <a:t>Tip: click on the “View” tab and make sure the “Gridlines” and “Guides” boxes are ticked. You can leave the size of one square in the gridlines as space between each of your content boxes. </a:t>
            </a:r>
          </a:p>
          <a:p>
            <a:pPr lvl="2" indent="-685800">
              <a:lnSpc>
                <a:spcPct val="100000"/>
              </a:lnSpc>
              <a:spcAft>
                <a:spcPts val="1200"/>
              </a:spcAft>
              <a:buFont typeface="Wingdings" pitchFamily="2" charset="2"/>
              <a:buChar char="Ø"/>
            </a:pPr>
            <a:endParaRPr lang="en-US" altLang="en-US" sz="4000" dirty="0"/>
          </a:p>
          <a:p>
            <a:pPr marL="0" indent="0">
              <a:lnSpc>
                <a:spcPct val="100000"/>
              </a:lnSpc>
              <a:spcAft>
                <a:spcPts val="1200"/>
              </a:spcAft>
              <a:buNone/>
            </a:pPr>
            <a:r>
              <a:rPr lang="en-US" altLang="en-US" sz="4000" b="1" dirty="0">
                <a:solidFill>
                  <a:schemeClr val="accent1"/>
                </a:solidFill>
              </a:rPr>
              <a:t>Graphs or images</a:t>
            </a:r>
          </a:p>
          <a:p>
            <a:pPr marL="0" lvl="1" indent="0">
              <a:lnSpc>
                <a:spcPct val="100000"/>
              </a:lnSpc>
              <a:spcAft>
                <a:spcPts val="1200"/>
              </a:spcAft>
              <a:buNone/>
            </a:pPr>
            <a:r>
              <a:rPr lang="en-GB" sz="4000" dirty="0"/>
              <a:t>If the template includes image placeholders, you can click on them to insert your own images. To do this, go to the ”Insert" tab and choose ”Pictures," and select the image file from your computer.</a:t>
            </a:r>
          </a:p>
          <a:p>
            <a:pPr lvl="2" indent="-685800">
              <a:lnSpc>
                <a:spcPct val="100000"/>
              </a:lnSpc>
              <a:spcAft>
                <a:spcPts val="1200"/>
              </a:spcAft>
              <a:buFont typeface="Wingdings" pitchFamily="2" charset="2"/>
              <a:buChar char="Ø"/>
            </a:pPr>
            <a:r>
              <a:rPr lang="en-GB" altLang="en-US" sz="4000" dirty="0"/>
              <a:t>Tips for inserting images: </a:t>
            </a:r>
            <a:endParaRPr lang="en-GB" sz="4000" dirty="0"/>
          </a:p>
          <a:p>
            <a:pPr lvl="3" indent="-685800">
              <a:lnSpc>
                <a:spcPct val="100000"/>
              </a:lnSpc>
              <a:spcAft>
                <a:spcPts val="1200"/>
              </a:spcAft>
            </a:pPr>
            <a:r>
              <a:rPr lang="en-GB" sz="4000" dirty="0"/>
              <a:t>Use the corner handles to maintain the aspect ratio and avoid distortion.</a:t>
            </a:r>
          </a:p>
          <a:p>
            <a:pPr lvl="3" indent="-685800">
              <a:lnSpc>
                <a:spcPct val="100000"/>
              </a:lnSpc>
              <a:spcAft>
                <a:spcPts val="1200"/>
              </a:spcAft>
            </a:pPr>
            <a:r>
              <a:rPr lang="en-GB" sz="4000" dirty="0"/>
              <a:t>Crop Images: Use the "Crop" tool to eliminate unnecessary parts of an image. Right-click on the image, select "Crop," and adjust the handles.</a:t>
            </a:r>
          </a:p>
          <a:p>
            <a:pPr lvl="2" indent="-685800">
              <a:lnSpc>
                <a:spcPct val="100000"/>
              </a:lnSpc>
              <a:spcAft>
                <a:spcPts val="1200"/>
              </a:spcAft>
              <a:buFont typeface="Wingdings" pitchFamily="2" charset="2"/>
              <a:buChar char="Ø"/>
            </a:pPr>
            <a:r>
              <a:rPr lang="en-GB" altLang="en-US" sz="4000" dirty="0"/>
              <a:t>Tips for inserting graphs: </a:t>
            </a:r>
            <a:endParaRPr lang="en-GB" sz="4000" dirty="0"/>
          </a:p>
          <a:p>
            <a:pPr lvl="3" indent="-685800">
              <a:lnSpc>
                <a:spcPct val="100000"/>
              </a:lnSpc>
              <a:spcAft>
                <a:spcPts val="1200"/>
              </a:spcAft>
            </a:pPr>
            <a:r>
              <a:rPr lang="en-GB" sz="4000" dirty="0"/>
              <a:t>Double-click on elements of the chart to customize colours, labels, and titles.</a:t>
            </a:r>
          </a:p>
          <a:p>
            <a:pPr lvl="3" indent="-685800">
              <a:lnSpc>
                <a:spcPct val="100000"/>
              </a:lnSpc>
              <a:spcAft>
                <a:spcPts val="1200"/>
              </a:spcAft>
            </a:pPr>
            <a:r>
              <a:rPr lang="en-GB" sz="4000" dirty="0"/>
              <a:t>Use the “Chart Tools” tab in PowerPoint to make adjustments to the appearance and formatting.</a:t>
            </a:r>
          </a:p>
          <a:p>
            <a:pPr lvl="3" indent="-685800">
              <a:lnSpc>
                <a:spcPct val="100000"/>
              </a:lnSpc>
              <a:spcAft>
                <a:spcPts val="1200"/>
              </a:spcAft>
            </a:pPr>
            <a:endParaRPr lang="en-GB" sz="4000" dirty="0"/>
          </a:p>
          <a:p>
            <a:pPr marL="0" indent="0">
              <a:lnSpc>
                <a:spcPct val="100000"/>
              </a:lnSpc>
              <a:spcAft>
                <a:spcPts val="1200"/>
              </a:spcAft>
              <a:buNone/>
            </a:pPr>
            <a:r>
              <a:rPr lang="en-GB" sz="5400" b="1" dirty="0">
                <a:solidFill>
                  <a:schemeClr val="accent1"/>
                </a:solidFill>
              </a:rPr>
              <a:t>Step 3: Add your logo and booth number</a:t>
            </a:r>
          </a:p>
          <a:p>
            <a:pPr marL="540000" lvl="1" indent="-540000">
              <a:lnSpc>
                <a:spcPct val="100000"/>
              </a:lnSpc>
              <a:spcAft>
                <a:spcPts val="1200"/>
              </a:spcAft>
            </a:pPr>
            <a:r>
              <a:rPr lang="en-GB" sz="4000" dirty="0"/>
              <a:t>Don’t forget to add your logo on the top right corner of the page.</a:t>
            </a:r>
          </a:p>
          <a:p>
            <a:pPr marL="540000" lvl="1" indent="-540000">
              <a:lnSpc>
                <a:spcPct val="100000"/>
              </a:lnSpc>
              <a:spcAft>
                <a:spcPts val="1200"/>
              </a:spcAft>
            </a:pPr>
            <a:r>
              <a:rPr lang="en-GB" sz="4000" dirty="0"/>
              <a:t>If your company is exhibiting at the event, write the booth number on the bottom right corner (Meet us at). Otherwise keep this blank and </a:t>
            </a:r>
            <a:r>
              <a:rPr lang="en-GB" sz="4000" dirty="0" err="1"/>
              <a:t>WindEurope</a:t>
            </a:r>
            <a:r>
              <a:rPr lang="en-GB" sz="4000" dirty="0"/>
              <a:t> will delete the box.</a:t>
            </a:r>
          </a:p>
          <a:p>
            <a:pPr marL="540000" lvl="1" indent="-540000">
              <a:lnSpc>
                <a:spcPct val="100000"/>
              </a:lnSpc>
              <a:spcAft>
                <a:spcPts val="1200"/>
              </a:spcAft>
            </a:pPr>
            <a:r>
              <a:rPr lang="en-GB" sz="4000" dirty="0"/>
              <a:t>QR codes will be added by </a:t>
            </a:r>
            <a:r>
              <a:rPr lang="en-GB" sz="4000" dirty="0" err="1"/>
              <a:t>WindEurope</a:t>
            </a:r>
            <a:r>
              <a:rPr lang="en-GB" sz="4000" dirty="0"/>
              <a:t> on the bottom right corner of the page.</a:t>
            </a:r>
          </a:p>
          <a:p>
            <a:pPr marL="540000" lvl="1" indent="-540000">
              <a:lnSpc>
                <a:spcPct val="100000"/>
              </a:lnSpc>
              <a:spcAft>
                <a:spcPts val="1200"/>
              </a:spcAft>
            </a:pPr>
            <a:endParaRPr lang="en-GB" sz="4000" b="1" dirty="0">
              <a:solidFill>
                <a:schemeClr val="accent1"/>
              </a:solidFill>
            </a:endParaRPr>
          </a:p>
          <a:p>
            <a:pPr marL="0" indent="0">
              <a:lnSpc>
                <a:spcPct val="100000"/>
              </a:lnSpc>
              <a:spcAft>
                <a:spcPts val="1200"/>
              </a:spcAft>
              <a:buNone/>
            </a:pPr>
            <a:r>
              <a:rPr lang="en-GB" sz="5400" b="1" dirty="0">
                <a:solidFill>
                  <a:schemeClr val="accent1"/>
                </a:solidFill>
              </a:rPr>
              <a:t>Step 4: Save your work</a:t>
            </a:r>
          </a:p>
          <a:p>
            <a:pPr marL="0" lvl="1" indent="0">
              <a:lnSpc>
                <a:spcPct val="100000"/>
              </a:lnSpc>
              <a:spcAft>
                <a:spcPts val="1200"/>
              </a:spcAft>
              <a:buNone/>
            </a:pPr>
            <a:r>
              <a:rPr lang="en-GB" sz="4000" b="1" dirty="0">
                <a:solidFill>
                  <a:schemeClr val="accent1"/>
                </a:solidFill>
              </a:rPr>
              <a:t>Regularly save your progress:</a:t>
            </a:r>
            <a:br>
              <a:rPr lang="en-GB" sz="4000" b="1" dirty="0">
                <a:solidFill>
                  <a:schemeClr val="accent1"/>
                </a:solidFill>
              </a:rPr>
            </a:br>
            <a:r>
              <a:rPr lang="en-GB" sz="4000" dirty="0"/>
              <a:t>Save your work periodically to avoid losing any changes.</a:t>
            </a:r>
          </a:p>
          <a:p>
            <a:pPr marL="0" lvl="1" indent="0">
              <a:lnSpc>
                <a:spcPct val="100000"/>
              </a:lnSpc>
              <a:spcAft>
                <a:spcPts val="1200"/>
              </a:spcAft>
              <a:buNone/>
            </a:pPr>
            <a:r>
              <a:rPr lang="en-GB" sz="4000" b="1" dirty="0">
                <a:solidFill>
                  <a:schemeClr val="accent1"/>
                </a:solidFill>
              </a:rPr>
              <a:t>Review and edit:</a:t>
            </a:r>
            <a:br>
              <a:rPr lang="en-GB" sz="4000" b="1" dirty="0">
                <a:solidFill>
                  <a:schemeClr val="accent1"/>
                </a:solidFill>
              </a:rPr>
            </a:br>
            <a:r>
              <a:rPr lang="en-GB" sz="4000" dirty="0"/>
              <a:t>Go through your presentation to check for any errors or improvements.</a:t>
            </a:r>
          </a:p>
          <a:p>
            <a:pPr marL="0" lvl="1" indent="0">
              <a:lnSpc>
                <a:spcPct val="100000"/>
              </a:lnSpc>
              <a:spcAft>
                <a:spcPts val="1200"/>
              </a:spcAft>
              <a:buNone/>
            </a:pPr>
            <a:r>
              <a:rPr lang="en-GB" sz="4000" b="1" dirty="0">
                <a:solidFill>
                  <a:schemeClr val="accent1"/>
                </a:solidFill>
              </a:rPr>
              <a:t>Save or export:</a:t>
            </a:r>
            <a:br>
              <a:rPr lang="en-GB" sz="4000" b="1" dirty="0">
                <a:solidFill>
                  <a:schemeClr val="accent1"/>
                </a:solidFill>
              </a:rPr>
            </a:br>
            <a:r>
              <a:rPr lang="en-GB" sz="4000" dirty="0"/>
              <a:t>Save your final presentation in </a:t>
            </a:r>
            <a:r>
              <a:rPr lang="en-GB" sz="4000" b="1" dirty="0"/>
              <a:t>PowerPoint.</a:t>
            </a:r>
            <a:endParaRPr lang="en-GB" sz="4000" dirty="0"/>
          </a:p>
        </p:txBody>
      </p:sp>
      <p:grpSp>
        <p:nvGrpSpPr>
          <p:cNvPr id="7" name="Group 6">
            <a:extLst>
              <a:ext uri="{FF2B5EF4-FFF2-40B4-BE49-F238E27FC236}">
                <a16:creationId xmlns:a16="http://schemas.microsoft.com/office/drawing/2014/main" id="{B277D5F3-6259-C3EA-6EC7-A482AD5375BD}"/>
              </a:ext>
            </a:extLst>
          </p:cNvPr>
          <p:cNvGrpSpPr/>
          <p:nvPr userDrawn="1"/>
        </p:nvGrpSpPr>
        <p:grpSpPr>
          <a:xfrm>
            <a:off x="1726406" y="15458281"/>
            <a:ext cx="9144000" cy="8666957"/>
            <a:chOff x="1269206" y="14772481"/>
            <a:chExt cx="12208240" cy="11571335"/>
          </a:xfrm>
        </p:grpSpPr>
        <p:pic>
          <p:nvPicPr>
            <p:cNvPr id="8" name="Picture 7" descr="A screenshot of a computer&#10;&#10;Description automatically generated">
              <a:extLst>
                <a:ext uri="{FF2B5EF4-FFF2-40B4-BE49-F238E27FC236}">
                  <a16:creationId xmlns:a16="http://schemas.microsoft.com/office/drawing/2014/main" id="{8B1C601E-FCA9-E2DD-3DE1-35B729451A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8960" y="14924881"/>
              <a:ext cx="12028486" cy="11418935"/>
            </a:xfrm>
            <a:prstGeom prst="rect">
              <a:avLst/>
            </a:prstGeom>
          </p:spPr>
        </p:pic>
        <p:sp>
          <p:nvSpPr>
            <p:cNvPr id="9" name="Rectangle 8">
              <a:extLst>
                <a:ext uri="{FF2B5EF4-FFF2-40B4-BE49-F238E27FC236}">
                  <a16:creationId xmlns:a16="http://schemas.microsoft.com/office/drawing/2014/main" id="{012D04A9-17C4-47FE-6FD8-E7C143B07C65}"/>
                </a:ext>
              </a:extLst>
            </p:cNvPr>
            <p:cNvSpPr/>
            <p:nvPr/>
          </p:nvSpPr>
          <p:spPr>
            <a:xfrm>
              <a:off x="1269206" y="14772481"/>
              <a:ext cx="1447800" cy="914400"/>
            </a:xfrm>
            <a:prstGeom prst="rect">
              <a:avLst/>
            </a:prstGeom>
            <a:noFill/>
            <a:ln w="889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a:extLst>
                <a:ext uri="{FF2B5EF4-FFF2-40B4-BE49-F238E27FC236}">
                  <a16:creationId xmlns:a16="http://schemas.microsoft.com/office/drawing/2014/main" id="{3530D219-91F0-9AE9-CB5B-65A14D8293E0}"/>
                </a:ext>
              </a:extLst>
            </p:cNvPr>
            <p:cNvSpPr/>
            <p:nvPr/>
          </p:nvSpPr>
          <p:spPr>
            <a:xfrm>
              <a:off x="5422503" y="15603638"/>
              <a:ext cx="1561703" cy="388044"/>
            </a:xfrm>
            <a:prstGeom prst="rect">
              <a:avLst/>
            </a:prstGeom>
            <a:noFill/>
            <a:ln w="889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Rectangle 10">
              <a:extLst>
                <a:ext uri="{FF2B5EF4-FFF2-40B4-BE49-F238E27FC236}">
                  <a16:creationId xmlns:a16="http://schemas.microsoft.com/office/drawing/2014/main" id="{52247D0D-2A93-B3BC-A263-9A5C9A8A3319}"/>
                </a:ext>
              </a:extLst>
            </p:cNvPr>
            <p:cNvSpPr/>
            <p:nvPr/>
          </p:nvSpPr>
          <p:spPr>
            <a:xfrm>
              <a:off x="4241403" y="15603638"/>
              <a:ext cx="1181100" cy="1295400"/>
            </a:xfrm>
            <a:prstGeom prst="rect">
              <a:avLst/>
            </a:prstGeom>
            <a:noFill/>
            <a:ln w="88900">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030565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EXAMPLE 1">
    <p:spTree>
      <p:nvGrpSpPr>
        <p:cNvPr id="1" name=""/>
        <p:cNvGrpSpPr/>
        <p:nvPr/>
      </p:nvGrpSpPr>
      <p:grpSpPr>
        <a:xfrm>
          <a:off x="0" y="0"/>
          <a:ext cx="0" cy="0"/>
          <a:chOff x="0" y="0"/>
          <a:chExt cx="0" cy="0"/>
        </a:xfrm>
      </p:grpSpPr>
      <p:sp>
        <p:nvSpPr>
          <p:cNvPr id="7" name="Picture Placeholder 19">
            <a:extLst>
              <a:ext uri="{FF2B5EF4-FFF2-40B4-BE49-F238E27FC236}">
                <a16:creationId xmlns:a16="http://schemas.microsoft.com/office/drawing/2014/main" id="{862A3655-4125-EBB2-A581-2D16C8222B08}"/>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13" name="Text Placeholder 5">
            <a:extLst>
              <a:ext uri="{FF2B5EF4-FFF2-40B4-BE49-F238E27FC236}">
                <a16:creationId xmlns:a16="http://schemas.microsoft.com/office/drawing/2014/main" id="{0FCBAE7E-3433-0323-BA7B-94697D0B8717}"/>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17" name="Text Placeholder 16">
            <a:extLst>
              <a:ext uri="{FF2B5EF4-FFF2-40B4-BE49-F238E27FC236}">
                <a16:creationId xmlns:a16="http://schemas.microsoft.com/office/drawing/2014/main" id="{21B71D18-AE49-49F6-5B72-6E0C35382AEE}"/>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19" name="Text Placeholder 18">
            <a:extLst>
              <a:ext uri="{FF2B5EF4-FFF2-40B4-BE49-F238E27FC236}">
                <a16:creationId xmlns:a16="http://schemas.microsoft.com/office/drawing/2014/main" id="{67160D00-6A0E-D324-6CED-B7BF9B626D47}"/>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0260000" y="19344479"/>
            <a:ext cx="0" cy="17831596"/>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19344479"/>
            <a:ext cx="0" cy="17831596"/>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0" y="8372488"/>
            <a:ext cx="30275213" cy="10286186"/>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400" y="19343687"/>
            <a:ext cx="7924800" cy="10973594"/>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422400" y="31002294"/>
            <a:ext cx="7924800" cy="617378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1176000" y="19343687"/>
            <a:ext cx="7924800" cy="123451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1176000" y="32373894"/>
            <a:ext cx="7924800" cy="480218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19343688"/>
            <a:ext cx="7915274" cy="61729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0" name="Content Placeholder 79">
            <a:extLst>
              <a:ext uri="{FF2B5EF4-FFF2-40B4-BE49-F238E27FC236}">
                <a16:creationId xmlns:a16="http://schemas.microsoft.com/office/drawing/2014/main" id="{EF132A17-5C32-0FE5-5C9F-1429A62EF698}"/>
              </a:ext>
            </a:extLst>
          </p:cNvPr>
          <p:cNvSpPr>
            <a:spLocks noGrp="1"/>
          </p:cNvSpPr>
          <p:nvPr>
            <p:ph sz="quarter" idx="40"/>
          </p:nvPr>
        </p:nvSpPr>
        <p:spPr>
          <a:xfrm>
            <a:off x="20929600" y="26202481"/>
            <a:ext cx="7924800" cy="685800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2" name="Content Placeholder 81">
            <a:extLst>
              <a:ext uri="{FF2B5EF4-FFF2-40B4-BE49-F238E27FC236}">
                <a16:creationId xmlns:a16="http://schemas.microsoft.com/office/drawing/2014/main" id="{721B3AB2-A013-9CD4-584B-C6B5EBEFFD54}"/>
              </a:ext>
            </a:extLst>
          </p:cNvPr>
          <p:cNvSpPr>
            <a:spLocks noGrp="1"/>
          </p:cNvSpPr>
          <p:nvPr>
            <p:ph sz="quarter" idx="41"/>
          </p:nvPr>
        </p:nvSpPr>
        <p:spPr>
          <a:xfrm>
            <a:off x="20929600" y="33746280"/>
            <a:ext cx="7915275" cy="34297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9" name="Title 88">
            <a:extLst>
              <a:ext uri="{FF2B5EF4-FFF2-40B4-BE49-F238E27FC236}">
                <a16:creationId xmlns:a16="http://schemas.microsoft.com/office/drawing/2014/main" id="{11493A32-F78F-7EE9-96E0-F3D9A0646B5D}"/>
              </a:ext>
            </a:extLst>
          </p:cNvPr>
          <p:cNvSpPr>
            <a:spLocks noGrp="1"/>
          </p:cNvSpPr>
          <p:nvPr>
            <p:ph type="title"/>
          </p:nvPr>
        </p:nvSpPr>
        <p:spPr/>
        <p:txBody>
          <a:bodyPr/>
          <a:lstStyle/>
          <a:p>
            <a:r>
              <a:rPr lang="en-GB"/>
              <a:t>Click to edit Master title style</a:t>
            </a:r>
          </a:p>
        </p:txBody>
      </p:sp>
      <p:sp>
        <p:nvSpPr>
          <p:cNvPr id="2" name="TextBox 1">
            <a:extLst>
              <a:ext uri="{FF2B5EF4-FFF2-40B4-BE49-F238E27FC236}">
                <a16:creationId xmlns:a16="http://schemas.microsoft.com/office/drawing/2014/main" id="{E4D923EB-B941-8D40-2138-3F4C72AD999C}"/>
              </a:ext>
            </a:extLst>
          </p:cNvPr>
          <p:cNvSpPr txBox="1"/>
          <p:nvPr userDrawn="1"/>
        </p:nvSpPr>
        <p:spPr>
          <a:xfrm>
            <a:off x="2533835" y="1122362"/>
            <a:ext cx="25207542" cy="6447919"/>
          </a:xfrm>
          <a:prstGeom prst="rect">
            <a:avLst/>
          </a:prstGeom>
          <a:noFill/>
          <a:effectLst/>
        </p:spPr>
        <p:txBody>
          <a:bodyPr wrap="square" rtlCol="0">
            <a:spAutoFit/>
          </a:bodyPr>
          <a:lstStyle/>
          <a:p>
            <a:r>
              <a:rPr lang="en-GB" sz="41300" dirty="0">
                <a:solidFill>
                  <a:schemeClr val="accent6"/>
                </a:solidFill>
              </a:rPr>
              <a:t>EXAMPLE</a:t>
            </a:r>
          </a:p>
        </p:txBody>
      </p:sp>
      <p:sp>
        <p:nvSpPr>
          <p:cNvPr id="3" name="Picture Placeholder 19">
            <a:extLst>
              <a:ext uri="{FF2B5EF4-FFF2-40B4-BE49-F238E27FC236}">
                <a16:creationId xmlns:a16="http://schemas.microsoft.com/office/drawing/2014/main" id="{3D6DFA37-85F6-A126-3339-5CBA09FC8F74}"/>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4" name="Picture Placeholder 19">
            <a:extLst>
              <a:ext uri="{FF2B5EF4-FFF2-40B4-BE49-F238E27FC236}">
                <a16:creationId xmlns:a16="http://schemas.microsoft.com/office/drawing/2014/main" id="{333E4FFC-E195-BD0E-F028-64E3603C2281}"/>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1319798118"/>
      </p:ext>
    </p:extLst>
  </p:cSld>
  <p:clrMapOvr>
    <a:masterClrMapping/>
  </p:clrMapOvr>
  <p:extLst>
    <p:ext uri="{DCECCB84-F9BA-43D5-87BE-67443E8EF086}">
      <p15:sldGuideLst xmlns:p15="http://schemas.microsoft.com/office/powerpoint/2012/main">
        <p15:guide id="1" pos="5888" userDrawn="1">
          <p15:clr>
            <a:srgbClr val="FBAE40"/>
          </p15:clr>
        </p15:guide>
        <p15:guide id="2" pos="7040" userDrawn="1">
          <p15:clr>
            <a:srgbClr val="FBAE40"/>
          </p15:clr>
        </p15:guide>
        <p15:guide id="3" pos="12032" userDrawn="1">
          <p15:clr>
            <a:srgbClr val="FBAE40"/>
          </p15:clr>
        </p15:guide>
        <p15:guide id="4" pos="1318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columns - Quick fact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0260000" y="23562165"/>
            <a:ext cx="0" cy="13613910"/>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23562165"/>
            <a:ext cx="0" cy="13613910"/>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1" y="8372487"/>
            <a:ext cx="20015212" cy="14443005"/>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400" y="23459281"/>
            <a:ext cx="7924800" cy="6858000"/>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422400" y="31003080"/>
            <a:ext cx="7924800" cy="61729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1176000" y="33746279"/>
            <a:ext cx="7924800" cy="3429796"/>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20924180" y="8372488"/>
            <a:ext cx="7920000" cy="9661522"/>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18658682"/>
            <a:ext cx="7915274" cy="68580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0" name="Content Placeholder 79">
            <a:extLst>
              <a:ext uri="{FF2B5EF4-FFF2-40B4-BE49-F238E27FC236}">
                <a16:creationId xmlns:a16="http://schemas.microsoft.com/office/drawing/2014/main" id="{EF132A17-5C32-0FE5-5C9F-1429A62EF698}"/>
              </a:ext>
            </a:extLst>
          </p:cNvPr>
          <p:cNvSpPr>
            <a:spLocks noGrp="1"/>
          </p:cNvSpPr>
          <p:nvPr>
            <p:ph sz="quarter" idx="40"/>
          </p:nvPr>
        </p:nvSpPr>
        <p:spPr>
          <a:xfrm>
            <a:off x="20929600" y="26202481"/>
            <a:ext cx="7924800" cy="54864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2" name="Content Placeholder 81">
            <a:extLst>
              <a:ext uri="{FF2B5EF4-FFF2-40B4-BE49-F238E27FC236}">
                <a16:creationId xmlns:a16="http://schemas.microsoft.com/office/drawing/2014/main" id="{721B3AB2-A013-9CD4-584B-C6B5EBEFFD54}"/>
              </a:ext>
            </a:extLst>
          </p:cNvPr>
          <p:cNvSpPr>
            <a:spLocks noGrp="1"/>
          </p:cNvSpPr>
          <p:nvPr>
            <p:ph sz="quarter" idx="41"/>
          </p:nvPr>
        </p:nvSpPr>
        <p:spPr>
          <a:xfrm>
            <a:off x="20929600" y="32374680"/>
            <a:ext cx="7915275" cy="48013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4" name="Content Placeholder 3">
            <a:extLst>
              <a:ext uri="{FF2B5EF4-FFF2-40B4-BE49-F238E27FC236}">
                <a16:creationId xmlns:a16="http://schemas.microsoft.com/office/drawing/2014/main" id="{1C8FBF6B-F40D-22B3-82F5-4C1440512ABF}"/>
              </a:ext>
            </a:extLst>
          </p:cNvPr>
          <p:cNvSpPr>
            <a:spLocks noGrp="1"/>
          </p:cNvSpPr>
          <p:nvPr>
            <p:ph sz="quarter" idx="42"/>
          </p:nvPr>
        </p:nvSpPr>
        <p:spPr>
          <a:xfrm>
            <a:off x="11176000" y="23459281"/>
            <a:ext cx="7924800" cy="9601200"/>
          </a:xfrm>
          <a:prstGeom prst="rect">
            <a:avLst/>
          </a:prstGeom>
          <a:solidFill>
            <a:schemeClr val="accent1"/>
          </a:solidFill>
        </p:spPr>
        <p:txBody>
          <a:bodyPr lIns="288000" tIns="288000" rIns="288000" b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Picture Placeholder 19">
            <a:extLst>
              <a:ext uri="{FF2B5EF4-FFF2-40B4-BE49-F238E27FC236}">
                <a16:creationId xmlns:a16="http://schemas.microsoft.com/office/drawing/2014/main" id="{82D4BA4C-921E-3290-99BE-85CDE3CFB623}"/>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23" name="Text Placeholder 5">
            <a:extLst>
              <a:ext uri="{FF2B5EF4-FFF2-40B4-BE49-F238E27FC236}">
                <a16:creationId xmlns:a16="http://schemas.microsoft.com/office/drawing/2014/main" id="{D6F5E34B-5114-0C30-BAB9-4B5C336826E7}"/>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24" name="Text Placeholder 16">
            <a:extLst>
              <a:ext uri="{FF2B5EF4-FFF2-40B4-BE49-F238E27FC236}">
                <a16:creationId xmlns:a16="http://schemas.microsoft.com/office/drawing/2014/main" id="{0B5EC9B3-3246-1747-6549-A5239E127518}"/>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25" name="Text Placeholder 18">
            <a:extLst>
              <a:ext uri="{FF2B5EF4-FFF2-40B4-BE49-F238E27FC236}">
                <a16:creationId xmlns:a16="http://schemas.microsoft.com/office/drawing/2014/main" id="{0794ABF0-CA46-D891-CC13-4E7A12817A15}"/>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28" name="Title 27">
            <a:extLst>
              <a:ext uri="{FF2B5EF4-FFF2-40B4-BE49-F238E27FC236}">
                <a16:creationId xmlns:a16="http://schemas.microsoft.com/office/drawing/2014/main" id="{A11B0DB1-24F1-1A4E-8672-55883151B986}"/>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C2869419-8A20-147E-45D3-A9684891ED26}"/>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DCDED4D2-747E-E7BB-C79E-9E5A20885ACD}"/>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
        <p:nvSpPr>
          <p:cNvPr id="6" name="TextBox 5">
            <a:extLst>
              <a:ext uri="{FF2B5EF4-FFF2-40B4-BE49-F238E27FC236}">
                <a16:creationId xmlns:a16="http://schemas.microsoft.com/office/drawing/2014/main" id="{7C929642-ED02-6D11-7DB6-5C7482F8F31C}"/>
              </a:ext>
            </a:extLst>
          </p:cNvPr>
          <p:cNvSpPr txBox="1"/>
          <p:nvPr userDrawn="1"/>
        </p:nvSpPr>
        <p:spPr>
          <a:xfrm>
            <a:off x="2533835" y="1122362"/>
            <a:ext cx="25207542" cy="6447919"/>
          </a:xfrm>
          <a:prstGeom prst="rect">
            <a:avLst/>
          </a:prstGeom>
          <a:noFill/>
          <a:effectLst/>
        </p:spPr>
        <p:txBody>
          <a:bodyPr wrap="square" rtlCol="0">
            <a:spAutoFit/>
          </a:bodyPr>
          <a:lstStyle/>
          <a:p>
            <a:r>
              <a:rPr lang="en-GB" sz="41300" dirty="0">
                <a:solidFill>
                  <a:schemeClr val="accent6"/>
                </a:solidFill>
              </a:rPr>
              <a:t>EXAMPLE</a:t>
            </a:r>
          </a:p>
        </p:txBody>
      </p:sp>
    </p:spTree>
    <p:extLst>
      <p:ext uri="{BB962C8B-B14F-4D97-AF65-F5344CB8AC3E}">
        <p14:creationId xmlns:p14="http://schemas.microsoft.com/office/powerpoint/2010/main" val="3933117140"/>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 columns">
    <p:spTree>
      <p:nvGrpSpPr>
        <p:cNvPr id="1" name=""/>
        <p:cNvGrpSpPr/>
        <p:nvPr/>
      </p:nvGrpSpPr>
      <p:grpSpPr>
        <a:xfrm>
          <a:off x="0" y="0"/>
          <a:ext cx="0" cy="0"/>
          <a:chOff x="0" y="0"/>
          <a:chExt cx="0" cy="0"/>
        </a:xfrm>
      </p:grpSpPr>
      <p:sp>
        <p:nvSpPr>
          <p:cNvPr id="7" name="Picture Placeholder 19">
            <a:extLst>
              <a:ext uri="{FF2B5EF4-FFF2-40B4-BE49-F238E27FC236}">
                <a16:creationId xmlns:a16="http://schemas.microsoft.com/office/drawing/2014/main" id="{862A3655-4125-EBB2-A581-2D16C8222B08}"/>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13" name="Text Placeholder 5">
            <a:extLst>
              <a:ext uri="{FF2B5EF4-FFF2-40B4-BE49-F238E27FC236}">
                <a16:creationId xmlns:a16="http://schemas.microsoft.com/office/drawing/2014/main" id="{0FCBAE7E-3433-0323-BA7B-94697D0B8717}"/>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17" name="Text Placeholder 16">
            <a:extLst>
              <a:ext uri="{FF2B5EF4-FFF2-40B4-BE49-F238E27FC236}">
                <a16:creationId xmlns:a16="http://schemas.microsoft.com/office/drawing/2014/main" id="{21B71D18-AE49-49F6-5B72-6E0C35382AEE}"/>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19" name="Text Placeholder 18">
            <a:extLst>
              <a:ext uri="{FF2B5EF4-FFF2-40B4-BE49-F238E27FC236}">
                <a16:creationId xmlns:a16="http://schemas.microsoft.com/office/drawing/2014/main" id="{67160D00-6A0E-D324-6CED-B7BF9B626D47}"/>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0260000" y="19344479"/>
            <a:ext cx="0" cy="17831596"/>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19344479"/>
            <a:ext cx="0" cy="17831596"/>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0" y="8372488"/>
            <a:ext cx="30275213" cy="10286186"/>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400" y="19343687"/>
            <a:ext cx="7924800" cy="10973594"/>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422400" y="31002294"/>
            <a:ext cx="7924800" cy="617378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1176000" y="19343687"/>
            <a:ext cx="7924800" cy="123451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1176000" y="32373894"/>
            <a:ext cx="7924800" cy="480218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19343688"/>
            <a:ext cx="7915274" cy="61729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0" name="Content Placeholder 79">
            <a:extLst>
              <a:ext uri="{FF2B5EF4-FFF2-40B4-BE49-F238E27FC236}">
                <a16:creationId xmlns:a16="http://schemas.microsoft.com/office/drawing/2014/main" id="{EF132A17-5C32-0FE5-5C9F-1429A62EF698}"/>
              </a:ext>
            </a:extLst>
          </p:cNvPr>
          <p:cNvSpPr>
            <a:spLocks noGrp="1"/>
          </p:cNvSpPr>
          <p:nvPr>
            <p:ph sz="quarter" idx="40"/>
          </p:nvPr>
        </p:nvSpPr>
        <p:spPr>
          <a:xfrm>
            <a:off x="20929600" y="26202481"/>
            <a:ext cx="7924800" cy="685800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2" name="Content Placeholder 81">
            <a:extLst>
              <a:ext uri="{FF2B5EF4-FFF2-40B4-BE49-F238E27FC236}">
                <a16:creationId xmlns:a16="http://schemas.microsoft.com/office/drawing/2014/main" id="{721B3AB2-A013-9CD4-584B-C6B5EBEFFD54}"/>
              </a:ext>
            </a:extLst>
          </p:cNvPr>
          <p:cNvSpPr>
            <a:spLocks noGrp="1"/>
          </p:cNvSpPr>
          <p:nvPr>
            <p:ph sz="quarter" idx="41"/>
          </p:nvPr>
        </p:nvSpPr>
        <p:spPr>
          <a:xfrm>
            <a:off x="20929600" y="33746280"/>
            <a:ext cx="7915275" cy="34297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9" name="Title 88">
            <a:extLst>
              <a:ext uri="{FF2B5EF4-FFF2-40B4-BE49-F238E27FC236}">
                <a16:creationId xmlns:a16="http://schemas.microsoft.com/office/drawing/2014/main" id="{11493A32-F78F-7EE9-96E0-F3D9A0646B5D}"/>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D620519B-757C-D482-6511-5023E8CFA9FE}"/>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444C7ACB-9BEA-383B-0A4D-55B6801BE179}"/>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2715865856"/>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3 columns - Quick fact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0260000" y="23562165"/>
            <a:ext cx="0" cy="13613910"/>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23562165"/>
            <a:ext cx="0" cy="13613910"/>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1" y="8372487"/>
            <a:ext cx="20015212" cy="14443005"/>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400" y="23459281"/>
            <a:ext cx="7924800" cy="6858000"/>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422400" y="31003080"/>
            <a:ext cx="7924800" cy="61729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1176000" y="33746279"/>
            <a:ext cx="7924800" cy="3429796"/>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20924180" y="8372488"/>
            <a:ext cx="7920000" cy="9661522"/>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18658682"/>
            <a:ext cx="7915274" cy="68580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0" name="Content Placeholder 79">
            <a:extLst>
              <a:ext uri="{FF2B5EF4-FFF2-40B4-BE49-F238E27FC236}">
                <a16:creationId xmlns:a16="http://schemas.microsoft.com/office/drawing/2014/main" id="{EF132A17-5C32-0FE5-5C9F-1429A62EF698}"/>
              </a:ext>
            </a:extLst>
          </p:cNvPr>
          <p:cNvSpPr>
            <a:spLocks noGrp="1"/>
          </p:cNvSpPr>
          <p:nvPr>
            <p:ph sz="quarter" idx="40"/>
          </p:nvPr>
        </p:nvSpPr>
        <p:spPr>
          <a:xfrm>
            <a:off x="20929600" y="26202481"/>
            <a:ext cx="7924800" cy="54864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2" name="Content Placeholder 81">
            <a:extLst>
              <a:ext uri="{FF2B5EF4-FFF2-40B4-BE49-F238E27FC236}">
                <a16:creationId xmlns:a16="http://schemas.microsoft.com/office/drawing/2014/main" id="{721B3AB2-A013-9CD4-584B-C6B5EBEFFD54}"/>
              </a:ext>
            </a:extLst>
          </p:cNvPr>
          <p:cNvSpPr>
            <a:spLocks noGrp="1"/>
          </p:cNvSpPr>
          <p:nvPr>
            <p:ph sz="quarter" idx="41"/>
          </p:nvPr>
        </p:nvSpPr>
        <p:spPr>
          <a:xfrm>
            <a:off x="20929600" y="32374680"/>
            <a:ext cx="7915275" cy="4801395"/>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4" name="Content Placeholder 3">
            <a:extLst>
              <a:ext uri="{FF2B5EF4-FFF2-40B4-BE49-F238E27FC236}">
                <a16:creationId xmlns:a16="http://schemas.microsoft.com/office/drawing/2014/main" id="{1C8FBF6B-F40D-22B3-82F5-4C1440512ABF}"/>
              </a:ext>
            </a:extLst>
          </p:cNvPr>
          <p:cNvSpPr>
            <a:spLocks noGrp="1"/>
          </p:cNvSpPr>
          <p:nvPr>
            <p:ph sz="quarter" idx="42"/>
          </p:nvPr>
        </p:nvSpPr>
        <p:spPr>
          <a:xfrm>
            <a:off x="11176000" y="23459281"/>
            <a:ext cx="7924800" cy="9601200"/>
          </a:xfrm>
          <a:prstGeom prst="rect">
            <a:avLst/>
          </a:prstGeom>
          <a:solidFill>
            <a:schemeClr val="accent1"/>
          </a:solidFill>
        </p:spPr>
        <p:txBody>
          <a:bodyPr lIns="288000" tIns="288000" rIns="288000" b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Picture Placeholder 19">
            <a:extLst>
              <a:ext uri="{FF2B5EF4-FFF2-40B4-BE49-F238E27FC236}">
                <a16:creationId xmlns:a16="http://schemas.microsoft.com/office/drawing/2014/main" id="{82D4BA4C-921E-3290-99BE-85CDE3CFB623}"/>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23" name="Text Placeholder 5">
            <a:extLst>
              <a:ext uri="{FF2B5EF4-FFF2-40B4-BE49-F238E27FC236}">
                <a16:creationId xmlns:a16="http://schemas.microsoft.com/office/drawing/2014/main" id="{D6F5E34B-5114-0C30-BAB9-4B5C336826E7}"/>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24" name="Text Placeholder 16">
            <a:extLst>
              <a:ext uri="{FF2B5EF4-FFF2-40B4-BE49-F238E27FC236}">
                <a16:creationId xmlns:a16="http://schemas.microsoft.com/office/drawing/2014/main" id="{0B5EC9B3-3246-1747-6549-A5239E127518}"/>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25" name="Text Placeholder 18">
            <a:extLst>
              <a:ext uri="{FF2B5EF4-FFF2-40B4-BE49-F238E27FC236}">
                <a16:creationId xmlns:a16="http://schemas.microsoft.com/office/drawing/2014/main" id="{0794ABF0-CA46-D891-CC13-4E7A12817A15}"/>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28" name="Title 27">
            <a:extLst>
              <a:ext uri="{FF2B5EF4-FFF2-40B4-BE49-F238E27FC236}">
                <a16:creationId xmlns:a16="http://schemas.microsoft.com/office/drawing/2014/main" id="{A11B0DB1-24F1-1A4E-8672-55883151B986}"/>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C2869419-8A20-147E-45D3-A9684891ED26}"/>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DCDED4D2-747E-E7BB-C79E-9E5A20885ACD}"/>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
        <p:nvSpPr>
          <p:cNvPr id="5" name="Text Placeholder 39">
            <a:extLst>
              <a:ext uri="{FF2B5EF4-FFF2-40B4-BE49-F238E27FC236}">
                <a16:creationId xmlns:a16="http://schemas.microsoft.com/office/drawing/2014/main" id="{FD75E3A2-FF79-7F73-8AA3-2AA9440BD4AC}"/>
              </a:ext>
            </a:extLst>
          </p:cNvPr>
          <p:cNvSpPr>
            <a:spLocks noGrp="1"/>
          </p:cNvSpPr>
          <p:nvPr>
            <p:ph type="body" sz="quarter" idx="17" hasCustomPrompt="1"/>
          </p:nvPr>
        </p:nvSpPr>
        <p:spPr>
          <a:xfrm>
            <a:off x="19458183" y="39435237"/>
            <a:ext cx="3600524" cy="2159644"/>
          </a:xfrm>
          <a:prstGeom prst="rect">
            <a:avLst/>
          </a:prstGeom>
          <a:solidFill>
            <a:schemeClr val="accent3"/>
          </a:solidFill>
        </p:spPr>
        <p:txBody>
          <a:bodyPr wrap="square" lIns="180000" tIns="0" rIns="180000" bIns="0" anchor="ctr">
            <a:noAutofit/>
          </a:bodyPr>
          <a:lstStyle>
            <a:lvl1pPr marL="0" indent="0" algn="ctr">
              <a:lnSpc>
                <a:spcPts val="5200"/>
              </a:lnSpc>
              <a:buNone/>
              <a:defRPr sz="4800" b="1">
                <a:solidFill>
                  <a:schemeClr val="accent1"/>
                </a:solidFill>
              </a:defRPr>
            </a:lvl1pPr>
          </a:lstStyle>
          <a:p>
            <a:pPr lvl="0"/>
            <a:r>
              <a:rPr lang="en-GB" dirty="0"/>
              <a:t>INSERT BOOTH NUMBER</a:t>
            </a:r>
          </a:p>
        </p:txBody>
      </p:sp>
    </p:spTree>
    <p:extLst>
      <p:ext uri="{BB962C8B-B14F-4D97-AF65-F5344CB8AC3E}">
        <p14:creationId xmlns:p14="http://schemas.microsoft.com/office/powerpoint/2010/main" val="2159816711"/>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column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5136813" y="20715275"/>
            <a:ext cx="0" cy="8916206"/>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30316494"/>
            <a:ext cx="0" cy="6858794"/>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0" y="8372487"/>
            <a:ext cx="30275213" cy="11657775"/>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399" y="20715275"/>
            <a:ext cx="13029405" cy="8916206"/>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5823408" y="20715275"/>
            <a:ext cx="13030991" cy="8916206"/>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420814" y="30316494"/>
            <a:ext cx="7920000" cy="68400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1176000" y="30316494"/>
            <a:ext cx="7923600" cy="68587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30316494"/>
            <a:ext cx="7915274" cy="68587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cxnSp>
        <p:nvCxnSpPr>
          <p:cNvPr id="8" name="Straight Connector 7">
            <a:extLst>
              <a:ext uri="{FF2B5EF4-FFF2-40B4-BE49-F238E27FC236}">
                <a16:creationId xmlns:a16="http://schemas.microsoft.com/office/drawing/2014/main" id="{467A1A2D-53A8-9BDD-990C-34156436CD91}"/>
              </a:ext>
            </a:extLst>
          </p:cNvPr>
          <p:cNvCxnSpPr>
            <a:cxnSpLocks/>
          </p:cNvCxnSpPr>
          <p:nvPr userDrawn="1"/>
        </p:nvCxnSpPr>
        <p:spPr bwMode="auto">
          <a:xfrm>
            <a:off x="10260000" y="30316494"/>
            <a:ext cx="0" cy="6859581"/>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14" name="Picture Placeholder 19">
            <a:extLst>
              <a:ext uri="{FF2B5EF4-FFF2-40B4-BE49-F238E27FC236}">
                <a16:creationId xmlns:a16="http://schemas.microsoft.com/office/drawing/2014/main" id="{AE30E65C-0A14-692B-8869-63A16008DE22}"/>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28" name="Text Placeholder 5">
            <a:extLst>
              <a:ext uri="{FF2B5EF4-FFF2-40B4-BE49-F238E27FC236}">
                <a16:creationId xmlns:a16="http://schemas.microsoft.com/office/drawing/2014/main" id="{092F64BC-3D62-2E46-0562-9DD6F4BF8995}"/>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29" name="Text Placeholder 16">
            <a:extLst>
              <a:ext uri="{FF2B5EF4-FFF2-40B4-BE49-F238E27FC236}">
                <a16:creationId xmlns:a16="http://schemas.microsoft.com/office/drawing/2014/main" id="{BE8BD1F6-59B9-4FFC-C4FF-CDA6F8CA634F}"/>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30" name="Text Placeholder 18">
            <a:extLst>
              <a:ext uri="{FF2B5EF4-FFF2-40B4-BE49-F238E27FC236}">
                <a16:creationId xmlns:a16="http://schemas.microsoft.com/office/drawing/2014/main" id="{CBA104C1-0657-73DC-3460-B2A49D3B9A1C}"/>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32" name="Title 31">
            <a:extLst>
              <a:ext uri="{FF2B5EF4-FFF2-40B4-BE49-F238E27FC236}">
                <a16:creationId xmlns:a16="http://schemas.microsoft.com/office/drawing/2014/main" id="{8B1F5DF7-F1FC-AA7A-A8FA-5DB8E5357113}"/>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320B25B2-AD6D-439A-D319-0C1B7303E86F}"/>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383542E0-0902-C4AF-4EF2-A67E640CACCA}"/>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2745339560"/>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ix - Quick fact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5136813" y="16637236"/>
            <a:ext cx="0" cy="6174397"/>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23481301"/>
            <a:ext cx="0" cy="13694774"/>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68" name="Text Placeholder 67">
            <a:extLst>
              <a:ext uri="{FF2B5EF4-FFF2-40B4-BE49-F238E27FC236}">
                <a16:creationId xmlns:a16="http://schemas.microsoft.com/office/drawing/2014/main" id="{7499DDDB-4C62-B882-8874-37F848C87E1A}"/>
              </a:ext>
            </a:extLst>
          </p:cNvPr>
          <p:cNvSpPr>
            <a:spLocks noGrp="1"/>
          </p:cNvSpPr>
          <p:nvPr>
            <p:ph type="body" sz="quarter" idx="34" hasCustomPrompt="1"/>
          </p:nvPr>
        </p:nvSpPr>
        <p:spPr>
          <a:xfrm>
            <a:off x="0" y="8372488"/>
            <a:ext cx="30275213" cy="7595080"/>
          </a:xfrm>
          <a:prstGeom prst="rect">
            <a:avLst/>
          </a:prstGeom>
          <a:solidFill>
            <a:schemeClr val="accent1"/>
          </a:solidFill>
        </p:spPr>
        <p:txBody>
          <a:bodyPr lIns="1440000" tIns="720000" rIns="1440000" bIns="720000" anchor="ctr"/>
          <a:lstStyle>
            <a:lvl1pPr marL="0" indent="0">
              <a:buNone/>
              <a:defRPr sz="17000" b="1">
                <a:solidFill>
                  <a:schemeClr val="bg1"/>
                </a:solidFill>
              </a:defRPr>
            </a:lvl1pPr>
            <a:lvl2pPr marL="457200" indent="0">
              <a:buNone/>
              <a:defRPr sz="10000" b="1">
                <a:solidFill>
                  <a:schemeClr val="bg1"/>
                </a:solidFill>
              </a:defRPr>
            </a:lvl2pPr>
            <a:lvl3pPr marL="914400" indent="0">
              <a:buNone/>
              <a:defRPr sz="10000" b="1">
                <a:solidFill>
                  <a:schemeClr val="bg1"/>
                </a:solidFill>
              </a:defRPr>
            </a:lvl3pPr>
            <a:lvl4pPr marL="1371600" indent="0">
              <a:buNone/>
              <a:defRPr sz="10000" b="1">
                <a:solidFill>
                  <a:schemeClr val="bg1"/>
                </a:solidFill>
              </a:defRPr>
            </a:lvl4pPr>
            <a:lvl5pPr marL="1828800" indent="0">
              <a:buNone/>
              <a:defRPr sz="10000" b="1">
                <a:solidFill>
                  <a:schemeClr val="bg1"/>
                </a:solidFill>
              </a:defRPr>
            </a:lvl5pPr>
          </a:lstStyle>
          <a:p>
            <a:pPr lvl="0"/>
            <a:r>
              <a:rPr lang="en-GB" dirty="0"/>
              <a:t>Use this box to teach people in 5 seconds what you learned. (Takeaway, not title).</a:t>
            </a:r>
          </a:p>
        </p:txBody>
      </p: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399" y="16637236"/>
            <a:ext cx="13029405" cy="6174397"/>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5823408" y="16637236"/>
            <a:ext cx="13030991" cy="6174397"/>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420814" y="23481301"/>
            <a:ext cx="7920000" cy="1367598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1176000" y="33746281"/>
            <a:ext cx="7923600" cy="3429793"/>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20929601" y="23460497"/>
            <a:ext cx="7915274" cy="754258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cxnSp>
        <p:nvCxnSpPr>
          <p:cNvPr id="8" name="Straight Connector 7">
            <a:extLst>
              <a:ext uri="{FF2B5EF4-FFF2-40B4-BE49-F238E27FC236}">
                <a16:creationId xmlns:a16="http://schemas.microsoft.com/office/drawing/2014/main" id="{467A1A2D-53A8-9BDD-990C-34156436CD91}"/>
              </a:ext>
            </a:extLst>
          </p:cNvPr>
          <p:cNvCxnSpPr>
            <a:cxnSpLocks/>
          </p:cNvCxnSpPr>
          <p:nvPr userDrawn="1"/>
        </p:nvCxnSpPr>
        <p:spPr bwMode="auto">
          <a:xfrm>
            <a:off x="10260000" y="23481301"/>
            <a:ext cx="0" cy="13694774"/>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5" name="Content Placeholder 3">
            <a:extLst>
              <a:ext uri="{FF2B5EF4-FFF2-40B4-BE49-F238E27FC236}">
                <a16:creationId xmlns:a16="http://schemas.microsoft.com/office/drawing/2014/main" id="{332B61CF-19B5-B28B-0679-BEACFE1D63B9}"/>
              </a:ext>
            </a:extLst>
          </p:cNvPr>
          <p:cNvSpPr>
            <a:spLocks noGrp="1"/>
          </p:cNvSpPr>
          <p:nvPr>
            <p:ph sz="quarter" idx="42"/>
          </p:nvPr>
        </p:nvSpPr>
        <p:spPr>
          <a:xfrm>
            <a:off x="11176000" y="23460498"/>
            <a:ext cx="7924800" cy="9599984"/>
          </a:xfrm>
          <a:prstGeom prst="rect">
            <a:avLst/>
          </a:prstGeom>
          <a:solidFill>
            <a:schemeClr val="accent1"/>
          </a:solidFill>
        </p:spPr>
        <p:txBody>
          <a:bodyPr lIns="288000" tIns="288000" rIns="288000" b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14" name="Content Placeholder 79">
            <a:extLst>
              <a:ext uri="{FF2B5EF4-FFF2-40B4-BE49-F238E27FC236}">
                <a16:creationId xmlns:a16="http://schemas.microsoft.com/office/drawing/2014/main" id="{E854664E-6956-B597-2409-ED4E9A0DE812}"/>
              </a:ext>
            </a:extLst>
          </p:cNvPr>
          <p:cNvSpPr>
            <a:spLocks noGrp="1"/>
          </p:cNvSpPr>
          <p:nvPr>
            <p:ph sz="quarter" idx="40"/>
          </p:nvPr>
        </p:nvSpPr>
        <p:spPr>
          <a:xfrm>
            <a:off x="20929600" y="31751368"/>
            <a:ext cx="7924800" cy="5425273"/>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15" name="Picture Placeholder 19">
            <a:extLst>
              <a:ext uri="{FF2B5EF4-FFF2-40B4-BE49-F238E27FC236}">
                <a16:creationId xmlns:a16="http://schemas.microsoft.com/office/drawing/2014/main" id="{99D859DC-7963-D60B-964F-926C0B4BD069}"/>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25" name="Text Placeholder 5">
            <a:extLst>
              <a:ext uri="{FF2B5EF4-FFF2-40B4-BE49-F238E27FC236}">
                <a16:creationId xmlns:a16="http://schemas.microsoft.com/office/drawing/2014/main" id="{6D23D401-CEB5-E650-E686-E9B6F00C0C37}"/>
              </a:ext>
            </a:extLst>
          </p:cNvPr>
          <p:cNvSpPr>
            <a:spLocks noGrp="1"/>
          </p:cNvSpPr>
          <p:nvPr>
            <p:ph type="body" sz="quarter" idx="29" hasCustomPrompt="1"/>
          </p:nvPr>
        </p:nvSpPr>
        <p:spPr>
          <a:xfrm>
            <a:off x="1422400" y="1132681"/>
            <a:ext cx="1912540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26" name="Text Placeholder 16">
            <a:extLst>
              <a:ext uri="{FF2B5EF4-FFF2-40B4-BE49-F238E27FC236}">
                <a16:creationId xmlns:a16="http://schemas.microsoft.com/office/drawing/2014/main" id="{D8889450-477D-6014-9796-A8331C6AAE1C}"/>
              </a:ext>
            </a:extLst>
          </p:cNvPr>
          <p:cNvSpPr>
            <a:spLocks noGrp="1"/>
          </p:cNvSpPr>
          <p:nvPr>
            <p:ph type="body" sz="quarter" idx="30" hasCustomPrompt="1"/>
          </p:nvPr>
        </p:nvSpPr>
        <p:spPr>
          <a:xfrm>
            <a:off x="1422400" y="6313316"/>
            <a:ext cx="21944806" cy="590931"/>
          </a:xfrm>
          <a:prstGeom prst="rect">
            <a:avLst/>
          </a:prstGeom>
        </p:spPr>
        <p:txBody>
          <a:bodyPr wrap="square"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27" name="Text Placeholder 18">
            <a:extLst>
              <a:ext uri="{FF2B5EF4-FFF2-40B4-BE49-F238E27FC236}">
                <a16:creationId xmlns:a16="http://schemas.microsoft.com/office/drawing/2014/main" id="{8A02B98F-5CBA-D350-9050-B844998108C8}"/>
              </a:ext>
            </a:extLst>
          </p:cNvPr>
          <p:cNvSpPr>
            <a:spLocks noGrp="1"/>
          </p:cNvSpPr>
          <p:nvPr>
            <p:ph type="body" sz="quarter" idx="31" hasCustomPrompt="1"/>
          </p:nvPr>
        </p:nvSpPr>
        <p:spPr>
          <a:xfrm>
            <a:off x="1422400" y="6979483"/>
            <a:ext cx="21944806" cy="646331"/>
          </a:xfrm>
          <a:prstGeom prst="rect">
            <a:avLst/>
          </a:prstGeom>
        </p:spPr>
        <p:txBody>
          <a:bodyPr wrap="square"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29" name="Title 28">
            <a:extLst>
              <a:ext uri="{FF2B5EF4-FFF2-40B4-BE49-F238E27FC236}">
                <a16:creationId xmlns:a16="http://schemas.microsoft.com/office/drawing/2014/main" id="{0BEEAA38-9BD7-0019-F432-AEBCCCBB0FA0}"/>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7A1C3F6D-9BFC-6914-D5C4-8285E6924004}"/>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617555CC-FC61-6240-3131-B23478BFC9DB}"/>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1843404336"/>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columns - Quick fact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0260000" y="9057480"/>
            <a:ext cx="0" cy="28118595"/>
          </a:xfrm>
          <a:prstGeom prst="line">
            <a:avLst/>
          </a:prstGeom>
          <a:noFill/>
          <a:ln w="50800" cap="rnd" cmpd="sng" algn="ctr">
            <a:solidFill>
              <a:schemeClr val="bg1">
                <a:lumMod val="50000"/>
              </a:schemeClr>
            </a:solidFill>
            <a:prstDash val="sysDot"/>
            <a:round/>
            <a:headEnd type="none" w="med" len="med"/>
            <a:tailEnd type="none" w="med" len="med"/>
          </a:ln>
          <a:effectLst/>
        </p:spPr>
      </p:cxnSp>
      <p:cxnSp>
        <p:nvCxnSpPr>
          <p:cNvPr id="38" name="Straight Connector 37">
            <a:extLst>
              <a:ext uri="{FF2B5EF4-FFF2-40B4-BE49-F238E27FC236}">
                <a16:creationId xmlns:a16="http://schemas.microsoft.com/office/drawing/2014/main" id="{DFE63B78-19EB-D066-3EFB-BE3F5649B707}"/>
              </a:ext>
            </a:extLst>
          </p:cNvPr>
          <p:cNvCxnSpPr>
            <a:cxnSpLocks/>
          </p:cNvCxnSpPr>
          <p:nvPr userDrawn="1"/>
        </p:nvCxnSpPr>
        <p:spPr bwMode="auto">
          <a:xfrm>
            <a:off x="20016000" y="9057480"/>
            <a:ext cx="0" cy="28118595"/>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49864" y="9057480"/>
            <a:ext cx="7924800" cy="13716001"/>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449864" y="23459281"/>
            <a:ext cx="7924800" cy="82296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449864" y="32374680"/>
            <a:ext cx="7924800" cy="48013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1177606" y="20716080"/>
            <a:ext cx="7920000" cy="8229601"/>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11179969" y="29631481"/>
            <a:ext cx="7915274" cy="7544593"/>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0" name="Content Placeholder 79">
            <a:extLst>
              <a:ext uri="{FF2B5EF4-FFF2-40B4-BE49-F238E27FC236}">
                <a16:creationId xmlns:a16="http://schemas.microsoft.com/office/drawing/2014/main" id="{EF132A17-5C32-0FE5-5C9F-1429A62EF698}"/>
              </a:ext>
            </a:extLst>
          </p:cNvPr>
          <p:cNvSpPr>
            <a:spLocks noGrp="1"/>
          </p:cNvSpPr>
          <p:nvPr>
            <p:ph sz="quarter" idx="40"/>
          </p:nvPr>
        </p:nvSpPr>
        <p:spPr>
          <a:xfrm>
            <a:off x="20931958" y="9057480"/>
            <a:ext cx="7924800" cy="68580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82" name="Content Placeholder 81">
            <a:extLst>
              <a:ext uri="{FF2B5EF4-FFF2-40B4-BE49-F238E27FC236}">
                <a16:creationId xmlns:a16="http://schemas.microsoft.com/office/drawing/2014/main" id="{721B3AB2-A013-9CD4-584B-C6B5EBEFFD54}"/>
              </a:ext>
            </a:extLst>
          </p:cNvPr>
          <p:cNvSpPr>
            <a:spLocks noGrp="1"/>
          </p:cNvSpPr>
          <p:nvPr>
            <p:ph sz="quarter" idx="41"/>
          </p:nvPr>
        </p:nvSpPr>
        <p:spPr>
          <a:xfrm>
            <a:off x="20941483" y="16601281"/>
            <a:ext cx="7915275" cy="960040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4" name="Content Placeholder 3">
            <a:extLst>
              <a:ext uri="{FF2B5EF4-FFF2-40B4-BE49-F238E27FC236}">
                <a16:creationId xmlns:a16="http://schemas.microsoft.com/office/drawing/2014/main" id="{1C8FBF6B-F40D-22B3-82F5-4C1440512ABF}"/>
              </a:ext>
            </a:extLst>
          </p:cNvPr>
          <p:cNvSpPr>
            <a:spLocks noGrp="1"/>
          </p:cNvSpPr>
          <p:nvPr>
            <p:ph sz="quarter" idx="42"/>
          </p:nvPr>
        </p:nvSpPr>
        <p:spPr>
          <a:xfrm>
            <a:off x="11175206" y="9057480"/>
            <a:ext cx="7924800" cy="10972800"/>
          </a:xfrm>
          <a:prstGeom prst="rect">
            <a:avLst/>
          </a:prstGeom>
          <a:solidFill>
            <a:schemeClr val="accent1"/>
          </a:solidFill>
        </p:spPr>
        <p:txBody>
          <a:bodyPr lIns="288000" tIns="288000" rIns="288000" b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6" name="Content Placeholder 5">
            <a:extLst>
              <a:ext uri="{FF2B5EF4-FFF2-40B4-BE49-F238E27FC236}">
                <a16:creationId xmlns:a16="http://schemas.microsoft.com/office/drawing/2014/main" id="{2EF6C7F2-F387-574D-FE9C-4DFA94BDC666}"/>
              </a:ext>
            </a:extLst>
          </p:cNvPr>
          <p:cNvSpPr>
            <a:spLocks noGrp="1"/>
          </p:cNvSpPr>
          <p:nvPr>
            <p:ph sz="quarter" idx="43"/>
          </p:nvPr>
        </p:nvSpPr>
        <p:spPr>
          <a:xfrm>
            <a:off x="20941483" y="26887486"/>
            <a:ext cx="7915275" cy="48013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9" name="Content Placeholder 8">
            <a:extLst>
              <a:ext uri="{FF2B5EF4-FFF2-40B4-BE49-F238E27FC236}">
                <a16:creationId xmlns:a16="http://schemas.microsoft.com/office/drawing/2014/main" id="{35CBBB69-ABE4-BF5B-7CA6-17BE8500757D}"/>
              </a:ext>
            </a:extLst>
          </p:cNvPr>
          <p:cNvSpPr>
            <a:spLocks noGrp="1"/>
          </p:cNvSpPr>
          <p:nvPr>
            <p:ph sz="quarter" idx="44"/>
          </p:nvPr>
        </p:nvSpPr>
        <p:spPr>
          <a:xfrm>
            <a:off x="20936758" y="32374680"/>
            <a:ext cx="7920000" cy="4801394"/>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a:t>Click to edit Master text styles</a:t>
            </a:r>
          </a:p>
          <a:p>
            <a:pPr lvl="1">
              <a:buClr>
                <a:schemeClr val="accent1"/>
              </a:buClr>
            </a:pPr>
            <a:r>
              <a:rPr lang="en-GB"/>
              <a:t>Second level</a:t>
            </a:r>
          </a:p>
          <a:p>
            <a:pPr lvl="2">
              <a:buClr>
                <a:schemeClr val="accent1"/>
              </a:buClr>
            </a:pPr>
            <a:r>
              <a:rPr lang="en-GB"/>
              <a:t>Third level</a:t>
            </a:r>
          </a:p>
          <a:p>
            <a:pPr lvl="3">
              <a:buClr>
                <a:schemeClr val="accent1"/>
              </a:buClr>
            </a:pPr>
            <a:r>
              <a:rPr lang="en-GB"/>
              <a:t>Fourth level</a:t>
            </a:r>
          </a:p>
          <a:p>
            <a:pPr lvl="4">
              <a:buClr>
                <a:schemeClr val="accent1"/>
              </a:buClr>
            </a:pPr>
            <a:r>
              <a:rPr lang="en-GB"/>
              <a:t>Fifth level</a:t>
            </a:r>
          </a:p>
        </p:txBody>
      </p:sp>
      <p:sp>
        <p:nvSpPr>
          <p:cNvPr id="10" name="Picture Placeholder 19">
            <a:extLst>
              <a:ext uri="{FF2B5EF4-FFF2-40B4-BE49-F238E27FC236}">
                <a16:creationId xmlns:a16="http://schemas.microsoft.com/office/drawing/2014/main" id="{D9C41E5A-1AAF-C04E-B52C-61159498856D}"/>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14" name="object 19">
            <a:extLst>
              <a:ext uri="{FF2B5EF4-FFF2-40B4-BE49-F238E27FC236}">
                <a16:creationId xmlns:a16="http://schemas.microsoft.com/office/drawing/2014/main" id="{C26B9712-DF1F-6D55-5C35-C74BA4008F28}"/>
              </a:ext>
            </a:extLst>
          </p:cNvPr>
          <p:cNvSpPr/>
          <p:nvPr userDrawn="1"/>
        </p:nvSpPr>
        <p:spPr>
          <a:xfrm>
            <a:off x="1422400" y="5704681"/>
            <a:ext cx="1955723" cy="0"/>
          </a:xfrm>
          <a:custGeom>
            <a:avLst/>
            <a:gdLst/>
            <a:ahLst/>
            <a:cxnLst/>
            <a:rect l="l" t="t" r="r" b="b"/>
            <a:pathLst>
              <a:path w="918844">
                <a:moveTo>
                  <a:pt x="0" y="0"/>
                </a:moveTo>
                <a:lnTo>
                  <a:pt x="918657" y="0"/>
                </a:lnTo>
              </a:path>
            </a:pathLst>
          </a:custGeom>
          <a:ln w="69850">
            <a:solidFill>
              <a:srgbClr val="005596"/>
            </a:solidFill>
          </a:ln>
        </p:spPr>
        <p:txBody>
          <a:bodyPr wrap="square" lIns="0" tIns="0" rIns="0" bIns="0" rtlCol="0"/>
          <a:lstStyle/>
          <a:p>
            <a:pPr marL="0" indent="0">
              <a:buFont typeface="Arial" panose="020B0604020202020204" pitchFamily="34" charset="0"/>
              <a:buNone/>
            </a:pPr>
            <a:endParaRPr/>
          </a:p>
        </p:txBody>
      </p:sp>
      <p:sp>
        <p:nvSpPr>
          <p:cNvPr id="16" name="Text Placeholder 5">
            <a:extLst>
              <a:ext uri="{FF2B5EF4-FFF2-40B4-BE49-F238E27FC236}">
                <a16:creationId xmlns:a16="http://schemas.microsoft.com/office/drawing/2014/main" id="{99A1C576-AE2C-A0F0-0768-E7CEEA8F4D02}"/>
              </a:ext>
            </a:extLst>
          </p:cNvPr>
          <p:cNvSpPr>
            <a:spLocks noGrp="1"/>
          </p:cNvSpPr>
          <p:nvPr>
            <p:ph type="body" sz="quarter" idx="29" hasCustomPrompt="1"/>
          </p:nvPr>
        </p:nvSpPr>
        <p:spPr>
          <a:xfrm>
            <a:off x="1422400" y="1132681"/>
            <a:ext cx="1887885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18" name="Text Placeholder 16">
            <a:extLst>
              <a:ext uri="{FF2B5EF4-FFF2-40B4-BE49-F238E27FC236}">
                <a16:creationId xmlns:a16="http://schemas.microsoft.com/office/drawing/2014/main" id="{BD1A7AE0-EA56-FC97-9ACD-EBD9EE29ACF2}"/>
              </a:ext>
            </a:extLst>
          </p:cNvPr>
          <p:cNvSpPr>
            <a:spLocks noGrp="1"/>
          </p:cNvSpPr>
          <p:nvPr>
            <p:ph type="body" sz="quarter" idx="30" hasCustomPrompt="1"/>
          </p:nvPr>
        </p:nvSpPr>
        <p:spPr>
          <a:xfrm>
            <a:off x="1422400" y="6238081"/>
            <a:ext cx="18880137" cy="590931"/>
          </a:xfrm>
          <a:prstGeom prst="rect">
            <a:avLst/>
          </a:prstGeom>
        </p:spPr>
        <p:txBody>
          <a:bodyPr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20" name="Text Placeholder 18">
            <a:extLst>
              <a:ext uri="{FF2B5EF4-FFF2-40B4-BE49-F238E27FC236}">
                <a16:creationId xmlns:a16="http://schemas.microsoft.com/office/drawing/2014/main" id="{D33073CC-6E80-5F76-D633-556448D92988}"/>
              </a:ext>
            </a:extLst>
          </p:cNvPr>
          <p:cNvSpPr>
            <a:spLocks noGrp="1"/>
          </p:cNvSpPr>
          <p:nvPr>
            <p:ph type="body" sz="quarter" idx="31" hasCustomPrompt="1"/>
          </p:nvPr>
        </p:nvSpPr>
        <p:spPr>
          <a:xfrm>
            <a:off x="1422400" y="6979483"/>
            <a:ext cx="18880137" cy="646331"/>
          </a:xfrm>
          <a:prstGeom prst="rect">
            <a:avLst/>
          </a:prstGeom>
        </p:spPr>
        <p:txBody>
          <a:bodyPr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21" name="Title 20">
            <a:extLst>
              <a:ext uri="{FF2B5EF4-FFF2-40B4-BE49-F238E27FC236}">
                <a16:creationId xmlns:a16="http://schemas.microsoft.com/office/drawing/2014/main" id="{7A39CDD7-F4EC-6F6A-77E2-600EF972071F}"/>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BEE9B8BA-C6FB-4872-3494-0C2388EB10AB}"/>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D5659418-4895-D5D6-8CF7-B824C625A141}"/>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3683893826"/>
      </p:ext>
    </p:extLst>
  </p:cSld>
  <p:clrMapOvr>
    <a:masterClrMapping/>
  </p:clrMapOvr>
  <p:extLst>
    <p:ext uri="{DCECCB84-F9BA-43D5-87BE-67443E8EF086}">
      <p15:sldGuideLst xmlns:p15="http://schemas.microsoft.com/office/powerpoint/2012/main">
        <p15:guide id="1" pos="5888">
          <p15:clr>
            <a:srgbClr val="FBAE40"/>
          </p15:clr>
        </p15:guide>
        <p15:guide id="2" pos="7040">
          <p15:clr>
            <a:srgbClr val="FBAE40"/>
          </p15:clr>
        </p15:guide>
        <p15:guide id="3" pos="12032">
          <p15:clr>
            <a:srgbClr val="FBAE40"/>
          </p15:clr>
        </p15:guide>
        <p15:guide id="4" pos="1318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 columns - Quick facts">
    <p:spTree>
      <p:nvGrpSpPr>
        <p:cNvPr id="1" name=""/>
        <p:cNvGrpSpPr/>
        <p:nvPr/>
      </p:nvGrpSpPr>
      <p:grpSpPr>
        <a:xfrm>
          <a:off x="0" y="0"/>
          <a:ext cx="0" cy="0"/>
          <a:chOff x="0" y="0"/>
          <a:chExt cx="0" cy="0"/>
        </a:xfrm>
      </p:grpSpPr>
      <p:cxnSp>
        <p:nvCxnSpPr>
          <p:cNvPr id="37" name="Straight Connector 36">
            <a:extLst>
              <a:ext uri="{FF2B5EF4-FFF2-40B4-BE49-F238E27FC236}">
                <a16:creationId xmlns:a16="http://schemas.microsoft.com/office/drawing/2014/main" id="{D371747E-585F-ECCE-68C8-A4DF87044F27}"/>
              </a:ext>
            </a:extLst>
          </p:cNvPr>
          <p:cNvCxnSpPr>
            <a:cxnSpLocks/>
          </p:cNvCxnSpPr>
          <p:nvPr userDrawn="1"/>
        </p:nvCxnSpPr>
        <p:spPr bwMode="auto">
          <a:xfrm>
            <a:off x="15136813" y="9116861"/>
            <a:ext cx="0" cy="28040419"/>
          </a:xfrm>
          <a:prstGeom prst="line">
            <a:avLst/>
          </a:prstGeom>
          <a:noFill/>
          <a:ln w="50800" cap="rnd" cmpd="sng" algn="ctr">
            <a:solidFill>
              <a:schemeClr val="bg1">
                <a:lumMod val="50000"/>
              </a:schemeClr>
            </a:solidFill>
            <a:prstDash val="sysDot"/>
            <a:round/>
            <a:headEnd type="none" w="med" len="med"/>
            <a:tailEnd type="none" w="med" len="med"/>
          </a:ln>
          <a:effectLst/>
        </p:spPr>
      </p:cxnSp>
      <p:sp>
        <p:nvSpPr>
          <p:cNvPr id="70" name="Content Placeholder 69">
            <a:extLst>
              <a:ext uri="{FF2B5EF4-FFF2-40B4-BE49-F238E27FC236}">
                <a16:creationId xmlns:a16="http://schemas.microsoft.com/office/drawing/2014/main" id="{6D976C8D-A07E-BC9A-6EC1-A952EF679FE7}"/>
              </a:ext>
            </a:extLst>
          </p:cNvPr>
          <p:cNvSpPr>
            <a:spLocks noGrp="1"/>
          </p:cNvSpPr>
          <p:nvPr>
            <p:ph sz="quarter" idx="35"/>
          </p:nvPr>
        </p:nvSpPr>
        <p:spPr>
          <a:xfrm>
            <a:off x="1422399" y="9057481"/>
            <a:ext cx="13029405" cy="5486394"/>
          </a:xfrm>
          <a:prstGeom prst="rect">
            <a:avLst/>
          </a:prstGeom>
        </p:spPr>
        <p:txBody>
          <a:bodyPr/>
          <a:lstStyle>
            <a:lvl1pPr>
              <a:buClr>
                <a:schemeClr val="accent1"/>
              </a:buClr>
              <a:defRPr sz="3600"/>
            </a:lvl1pPr>
            <a:lvl2pPr>
              <a:buClr>
                <a:schemeClr val="accent1"/>
              </a:buClr>
              <a:defRPr sz="3200"/>
            </a:lvl2pPr>
            <a:lvl3pPr>
              <a:buClr>
                <a:schemeClr val="accent1"/>
              </a:buClr>
              <a:defRPr sz="2800"/>
            </a:lvl3pPr>
            <a:lvl4pPr>
              <a:buClr>
                <a:schemeClr val="accent1"/>
              </a:buClr>
              <a:defRPr sz="2400"/>
            </a:lvl4pPr>
            <a:lvl5pPr>
              <a:buClr>
                <a:schemeClr val="accent1"/>
              </a:buClr>
              <a:defRPr sz="2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72" name="Content Placeholder 71">
            <a:extLst>
              <a:ext uri="{FF2B5EF4-FFF2-40B4-BE49-F238E27FC236}">
                <a16:creationId xmlns:a16="http://schemas.microsoft.com/office/drawing/2014/main" id="{83792F98-7247-12C0-A91D-73B977E3A0C7}"/>
              </a:ext>
            </a:extLst>
          </p:cNvPr>
          <p:cNvSpPr>
            <a:spLocks noGrp="1"/>
          </p:cNvSpPr>
          <p:nvPr>
            <p:ph sz="quarter" idx="36"/>
          </p:nvPr>
        </p:nvSpPr>
        <p:spPr>
          <a:xfrm>
            <a:off x="15823408" y="22087681"/>
            <a:ext cx="13030991" cy="89154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4" name="Content Placeholder 73">
            <a:extLst>
              <a:ext uri="{FF2B5EF4-FFF2-40B4-BE49-F238E27FC236}">
                <a16:creationId xmlns:a16="http://schemas.microsoft.com/office/drawing/2014/main" id="{561BA263-EB68-3523-3289-E53DC01A67D0}"/>
              </a:ext>
            </a:extLst>
          </p:cNvPr>
          <p:cNvSpPr>
            <a:spLocks noGrp="1"/>
          </p:cNvSpPr>
          <p:nvPr>
            <p:ph sz="quarter" idx="37"/>
          </p:nvPr>
        </p:nvSpPr>
        <p:spPr>
          <a:xfrm>
            <a:off x="1420813" y="25516691"/>
            <a:ext cx="13023045" cy="1164059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6" name="Content Placeholder 75">
            <a:extLst>
              <a:ext uri="{FF2B5EF4-FFF2-40B4-BE49-F238E27FC236}">
                <a16:creationId xmlns:a16="http://schemas.microsoft.com/office/drawing/2014/main" id="{923BA6DC-F972-3545-9F9A-A399859FFB01}"/>
              </a:ext>
            </a:extLst>
          </p:cNvPr>
          <p:cNvSpPr>
            <a:spLocks noGrp="1"/>
          </p:cNvSpPr>
          <p:nvPr>
            <p:ph sz="quarter" idx="38"/>
          </p:nvPr>
        </p:nvSpPr>
        <p:spPr>
          <a:xfrm>
            <a:off x="15823408" y="9057482"/>
            <a:ext cx="13030992" cy="12344400"/>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78" name="Content Placeholder 77">
            <a:extLst>
              <a:ext uri="{FF2B5EF4-FFF2-40B4-BE49-F238E27FC236}">
                <a16:creationId xmlns:a16="http://schemas.microsoft.com/office/drawing/2014/main" id="{2E8ED397-CBD0-56A2-17B7-55F52661C71C}"/>
              </a:ext>
            </a:extLst>
          </p:cNvPr>
          <p:cNvSpPr>
            <a:spLocks noGrp="1"/>
          </p:cNvSpPr>
          <p:nvPr>
            <p:ph sz="quarter" idx="39"/>
          </p:nvPr>
        </p:nvSpPr>
        <p:spPr>
          <a:xfrm>
            <a:off x="15821823" y="31688881"/>
            <a:ext cx="13023052" cy="5468398"/>
          </a:xfrm>
          <a:prstGeom prst="rect">
            <a:avLst/>
          </a:prstGeom>
        </p:spPr>
        <p:txBody>
          <a:bodyPr/>
          <a:lstStyle>
            <a:lvl1pPr>
              <a:buClr>
                <a:schemeClr val="accent1"/>
              </a:buClr>
              <a:defRPr lang="en-GB" sz="3600" smtClean="0"/>
            </a:lvl1pPr>
            <a:lvl2pPr>
              <a:buClr>
                <a:schemeClr val="accent1"/>
              </a:buClr>
              <a:defRPr lang="en-GB" sz="3200" smtClean="0"/>
            </a:lvl2pPr>
            <a:lvl3pPr>
              <a:buClr>
                <a:schemeClr val="accent1"/>
              </a:buClr>
              <a:defRPr lang="en-GB" sz="2800" smtClean="0"/>
            </a:lvl3pPr>
            <a:lvl4pPr>
              <a:buClr>
                <a:schemeClr val="accent1"/>
              </a:buClr>
              <a:defRPr lang="en-GB" sz="2400" smtClean="0"/>
            </a:lvl4pPr>
            <a:lvl5pPr>
              <a:buClr>
                <a:schemeClr val="accent1"/>
              </a:buClr>
              <a:defRPr lang="en-GB" sz="2400"/>
            </a:lvl5pPr>
          </a:lstStyle>
          <a:p>
            <a:pPr lvl="0">
              <a:buClr>
                <a:schemeClr val="accent1"/>
              </a:buClr>
            </a:pPr>
            <a:r>
              <a:rPr lang="en-GB" dirty="0"/>
              <a:t>Click to edit Master text styles</a:t>
            </a:r>
          </a:p>
          <a:p>
            <a:pPr lvl="1">
              <a:buClr>
                <a:schemeClr val="accent1"/>
              </a:buClr>
            </a:pPr>
            <a:r>
              <a:rPr lang="en-GB" dirty="0"/>
              <a:t>Second level</a:t>
            </a:r>
          </a:p>
          <a:p>
            <a:pPr lvl="2">
              <a:buClr>
                <a:schemeClr val="accent1"/>
              </a:buClr>
            </a:pPr>
            <a:r>
              <a:rPr lang="en-GB" dirty="0"/>
              <a:t>Third level</a:t>
            </a:r>
          </a:p>
          <a:p>
            <a:pPr lvl="3">
              <a:buClr>
                <a:schemeClr val="accent1"/>
              </a:buClr>
            </a:pPr>
            <a:r>
              <a:rPr lang="en-GB" dirty="0"/>
              <a:t>Fourth level</a:t>
            </a:r>
          </a:p>
          <a:p>
            <a:pPr lvl="4">
              <a:buClr>
                <a:schemeClr val="accent1"/>
              </a:buClr>
            </a:pPr>
            <a:r>
              <a:rPr lang="en-GB" dirty="0"/>
              <a:t>Fifth level</a:t>
            </a:r>
          </a:p>
        </p:txBody>
      </p:sp>
      <p:sp>
        <p:nvSpPr>
          <p:cNvPr id="5" name="Content Placeholder 3">
            <a:extLst>
              <a:ext uri="{FF2B5EF4-FFF2-40B4-BE49-F238E27FC236}">
                <a16:creationId xmlns:a16="http://schemas.microsoft.com/office/drawing/2014/main" id="{332B61CF-19B5-B28B-0679-BEACFE1D63B9}"/>
              </a:ext>
            </a:extLst>
          </p:cNvPr>
          <p:cNvSpPr>
            <a:spLocks noGrp="1"/>
          </p:cNvSpPr>
          <p:nvPr>
            <p:ph sz="quarter" idx="42"/>
          </p:nvPr>
        </p:nvSpPr>
        <p:spPr>
          <a:xfrm>
            <a:off x="1442245" y="15255819"/>
            <a:ext cx="13001614" cy="9599984"/>
          </a:xfrm>
          <a:prstGeom prst="rect">
            <a:avLst/>
          </a:prstGeom>
          <a:solidFill>
            <a:schemeClr val="accent1"/>
          </a:solidFill>
        </p:spPr>
        <p:txBody>
          <a:bodyPr lIns="288000" tIns="288000" rIns="288000" bIns="288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Picture Placeholder 19">
            <a:extLst>
              <a:ext uri="{FF2B5EF4-FFF2-40B4-BE49-F238E27FC236}">
                <a16:creationId xmlns:a16="http://schemas.microsoft.com/office/drawing/2014/main" id="{DE6DE8AD-5D22-176A-4E04-73634718C32D}"/>
              </a:ext>
            </a:extLst>
          </p:cNvPr>
          <p:cNvSpPr>
            <a:spLocks noGrp="1"/>
          </p:cNvSpPr>
          <p:nvPr>
            <p:ph type="pic" sz="quarter" idx="28"/>
          </p:nvPr>
        </p:nvSpPr>
        <p:spPr>
          <a:xfrm>
            <a:off x="24523559" y="1365795"/>
            <a:ext cx="4320621" cy="2205286"/>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6" name="object 19">
            <a:extLst>
              <a:ext uri="{FF2B5EF4-FFF2-40B4-BE49-F238E27FC236}">
                <a16:creationId xmlns:a16="http://schemas.microsoft.com/office/drawing/2014/main" id="{C00EBCB3-A9BA-E428-4A66-7CCE2D68C032}"/>
              </a:ext>
            </a:extLst>
          </p:cNvPr>
          <p:cNvSpPr/>
          <p:nvPr userDrawn="1"/>
        </p:nvSpPr>
        <p:spPr>
          <a:xfrm>
            <a:off x="1422400" y="5704681"/>
            <a:ext cx="1955723" cy="0"/>
          </a:xfrm>
          <a:custGeom>
            <a:avLst/>
            <a:gdLst/>
            <a:ahLst/>
            <a:cxnLst/>
            <a:rect l="l" t="t" r="r" b="b"/>
            <a:pathLst>
              <a:path w="918844">
                <a:moveTo>
                  <a:pt x="0" y="0"/>
                </a:moveTo>
                <a:lnTo>
                  <a:pt x="918657" y="0"/>
                </a:lnTo>
              </a:path>
            </a:pathLst>
          </a:custGeom>
          <a:ln w="69850">
            <a:solidFill>
              <a:srgbClr val="005596"/>
            </a:solidFill>
          </a:ln>
        </p:spPr>
        <p:txBody>
          <a:bodyPr wrap="square" lIns="0" tIns="0" rIns="0" bIns="0" rtlCol="0"/>
          <a:lstStyle/>
          <a:p>
            <a:pPr marL="0" indent="0">
              <a:buFont typeface="Arial" panose="020B0604020202020204" pitchFamily="34" charset="0"/>
              <a:buNone/>
            </a:pPr>
            <a:endParaRPr/>
          </a:p>
        </p:txBody>
      </p:sp>
      <p:sp>
        <p:nvSpPr>
          <p:cNvPr id="10" name="Text Placeholder 5">
            <a:extLst>
              <a:ext uri="{FF2B5EF4-FFF2-40B4-BE49-F238E27FC236}">
                <a16:creationId xmlns:a16="http://schemas.microsoft.com/office/drawing/2014/main" id="{A6F50DCC-7EB9-A2BE-1598-0A5ADCEB7082}"/>
              </a:ext>
            </a:extLst>
          </p:cNvPr>
          <p:cNvSpPr>
            <a:spLocks noGrp="1"/>
          </p:cNvSpPr>
          <p:nvPr>
            <p:ph type="body" sz="quarter" idx="29" hasCustomPrompt="1"/>
          </p:nvPr>
        </p:nvSpPr>
        <p:spPr>
          <a:xfrm>
            <a:off x="1422400" y="1132681"/>
            <a:ext cx="18878855" cy="1477905"/>
          </a:xfrm>
          <a:prstGeom prst="rect">
            <a:avLst/>
          </a:prstGeom>
        </p:spPr>
        <p:txBody>
          <a:bodyPr wrap="square">
            <a:spAutoFit/>
          </a:bodyPr>
          <a:lstStyle>
            <a:lvl1pPr marL="0" indent="0">
              <a:buNone/>
              <a:defRPr lang="en-GB" sz="10004" b="0" i="0" dirty="0" smtClean="0">
                <a:solidFill>
                  <a:srgbClr val="005596"/>
                </a:solidFill>
                <a:latin typeface="Calibri"/>
                <a:ea typeface="+mj-ea"/>
                <a:cs typeface="Calibri"/>
              </a:defRPr>
            </a:lvl1pPr>
          </a:lstStyle>
          <a:p>
            <a:pPr marL="228600" lvl="0" indent="-228600">
              <a:spcBef>
                <a:spcPct val="0"/>
              </a:spcBef>
            </a:pPr>
            <a:r>
              <a:rPr lang="en-GB" dirty="0"/>
              <a:t>PO.XXX</a:t>
            </a:r>
          </a:p>
        </p:txBody>
      </p:sp>
      <p:sp>
        <p:nvSpPr>
          <p:cNvPr id="15" name="Text Placeholder 16">
            <a:extLst>
              <a:ext uri="{FF2B5EF4-FFF2-40B4-BE49-F238E27FC236}">
                <a16:creationId xmlns:a16="http://schemas.microsoft.com/office/drawing/2014/main" id="{29EF10AB-7152-463A-900D-6B044586C617}"/>
              </a:ext>
            </a:extLst>
          </p:cNvPr>
          <p:cNvSpPr>
            <a:spLocks noGrp="1"/>
          </p:cNvSpPr>
          <p:nvPr>
            <p:ph type="body" sz="quarter" idx="30" hasCustomPrompt="1"/>
          </p:nvPr>
        </p:nvSpPr>
        <p:spPr>
          <a:xfrm>
            <a:off x="1422400" y="6238081"/>
            <a:ext cx="18880137" cy="590931"/>
          </a:xfrm>
          <a:prstGeom prst="rect">
            <a:avLst/>
          </a:prstGeom>
        </p:spPr>
        <p:txBody>
          <a:bodyPr anchor="ctr">
            <a:spAutoFit/>
          </a:bodyPr>
          <a:lstStyle>
            <a:lvl1pPr marL="0" indent="0">
              <a:buNone/>
              <a:defRPr lang="en-GB" sz="3600" b="1" smtClean="0">
                <a:solidFill>
                  <a:schemeClr val="accent1"/>
                </a:solidFill>
              </a:defRPr>
            </a:lvl1pPr>
            <a:lvl2pPr marL="457200" indent="0">
              <a:buNone/>
              <a:defRPr lang="en-GB" smtClean="0"/>
            </a:lvl2pPr>
            <a:lvl3pPr marL="914400" indent="0">
              <a:buNone/>
              <a:defRPr lang="en-GB" smtClean="0"/>
            </a:lvl3pPr>
            <a:lvl4pPr>
              <a:defRPr lang="en-GB" smtClean="0"/>
            </a:lvl4pPr>
            <a:lvl5pPr>
              <a:defRPr lang="en-GB"/>
            </a:lvl5pPr>
          </a:lstStyle>
          <a:p>
            <a:pPr marL="228600" marR="0" lvl="0" indent="-228600" algn="l" defTabSz="914400" rtl="0" eaLnBrk="1" fontAlgn="auto" latinLnBrk="0" hangingPunct="1">
              <a:lnSpc>
                <a:spcPct val="90000"/>
              </a:lnSpc>
              <a:spcBef>
                <a:spcPts val="1000"/>
              </a:spcBef>
              <a:spcAft>
                <a:spcPts val="0"/>
              </a:spcAft>
              <a:buClrTx/>
              <a:buSzTx/>
              <a:tabLst/>
              <a:defRPr/>
            </a:pPr>
            <a:r>
              <a:rPr lang="en-GB" dirty="0"/>
              <a:t>First Name Last Name, First Name Last Name, First Name Last Name, First Name Last Name</a:t>
            </a:r>
          </a:p>
        </p:txBody>
      </p:sp>
      <p:sp>
        <p:nvSpPr>
          <p:cNvPr id="16" name="Text Placeholder 18">
            <a:extLst>
              <a:ext uri="{FF2B5EF4-FFF2-40B4-BE49-F238E27FC236}">
                <a16:creationId xmlns:a16="http://schemas.microsoft.com/office/drawing/2014/main" id="{1AB19B13-8121-A672-DE60-ACCEE47C701D}"/>
              </a:ext>
            </a:extLst>
          </p:cNvPr>
          <p:cNvSpPr>
            <a:spLocks noGrp="1"/>
          </p:cNvSpPr>
          <p:nvPr>
            <p:ph type="body" sz="quarter" idx="31" hasCustomPrompt="1"/>
          </p:nvPr>
        </p:nvSpPr>
        <p:spPr>
          <a:xfrm>
            <a:off x="1422400" y="6979483"/>
            <a:ext cx="18880137" cy="646331"/>
          </a:xfrm>
          <a:prstGeom prst="rect">
            <a:avLst/>
          </a:prstGeom>
        </p:spPr>
        <p:txBody>
          <a:bodyPr anchor="ctr">
            <a:spAutoFit/>
          </a:bodyPr>
          <a:lstStyle>
            <a:lvl1pPr marL="12700" indent="0">
              <a:buNone/>
              <a:defRPr lang="en-GB" sz="3600" b="0" spc="-10" smtClean="0">
                <a:solidFill>
                  <a:srgbClr val="005596"/>
                </a:solidFill>
                <a:latin typeface="Calibri"/>
                <a:cs typeface="Calibri"/>
              </a:defRPr>
            </a:lvl1pPr>
            <a:lvl2pPr marL="457200" indent="0">
              <a:buNone/>
              <a:defRPr lang="en-GB" smtClean="0"/>
            </a:lvl2pPr>
            <a:lvl3pPr>
              <a:defRPr lang="en-GB" smtClean="0"/>
            </a:lvl3pPr>
            <a:lvl4pPr>
              <a:defRPr lang="en-GB" smtClean="0"/>
            </a:lvl4pPr>
            <a:lvl5pPr>
              <a:defRPr lang="en-GB"/>
            </a:lvl5pPr>
          </a:lstStyle>
          <a:p>
            <a:pPr marL="584200" marR="0" lvl="0" indent="-571500" fontAlgn="auto">
              <a:lnSpc>
                <a:spcPct val="100000"/>
              </a:lnSpc>
              <a:spcBef>
                <a:spcPts val="425"/>
              </a:spcBef>
              <a:spcAft>
                <a:spcPts val="0"/>
              </a:spcAft>
              <a:buClrTx/>
              <a:buSzTx/>
              <a:tabLst/>
            </a:pPr>
            <a:r>
              <a:rPr lang="en-GB" sz="3600" spc="-10" dirty="0">
                <a:solidFill>
                  <a:srgbClr val="005596"/>
                </a:solidFill>
                <a:latin typeface="Calibri"/>
                <a:cs typeface="Calibri"/>
              </a:rPr>
              <a:t>Institution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Organisation</a:t>
            </a:r>
            <a:r>
              <a:rPr lang="en-GB" sz="3600" spc="-30" dirty="0">
                <a:solidFill>
                  <a:srgbClr val="005596"/>
                </a:solidFill>
                <a:latin typeface="Calibri"/>
                <a:cs typeface="Calibri"/>
              </a:rPr>
              <a:t> </a:t>
            </a:r>
            <a:r>
              <a:rPr lang="en-GB" sz="3600" dirty="0">
                <a:solidFill>
                  <a:srgbClr val="005596"/>
                </a:solidFill>
                <a:latin typeface="Calibri"/>
                <a:cs typeface="Calibri"/>
              </a:rPr>
              <a:t>/</a:t>
            </a:r>
            <a:r>
              <a:rPr lang="en-GB" sz="3600" spc="-25" dirty="0">
                <a:solidFill>
                  <a:srgbClr val="005596"/>
                </a:solidFill>
                <a:latin typeface="Calibri"/>
                <a:cs typeface="Calibri"/>
              </a:rPr>
              <a:t> </a:t>
            </a:r>
            <a:r>
              <a:rPr lang="en-GB" sz="3600" spc="-10" dirty="0">
                <a:solidFill>
                  <a:srgbClr val="005596"/>
                </a:solidFill>
                <a:latin typeface="Calibri"/>
                <a:cs typeface="Calibri"/>
              </a:rPr>
              <a:t>Company</a:t>
            </a:r>
            <a:endParaRPr lang="en-GB" sz="3600" dirty="0">
              <a:latin typeface="Calibri"/>
              <a:cs typeface="Calibri"/>
            </a:endParaRPr>
          </a:p>
        </p:txBody>
      </p:sp>
      <p:sp>
        <p:nvSpPr>
          <p:cNvPr id="18" name="Title 17">
            <a:extLst>
              <a:ext uri="{FF2B5EF4-FFF2-40B4-BE49-F238E27FC236}">
                <a16:creationId xmlns:a16="http://schemas.microsoft.com/office/drawing/2014/main" id="{1A4BBA0D-E0B3-D2E7-F237-312C356F9ECF}"/>
              </a:ext>
            </a:extLst>
          </p:cNvPr>
          <p:cNvSpPr>
            <a:spLocks noGrp="1"/>
          </p:cNvSpPr>
          <p:nvPr>
            <p:ph type="title"/>
          </p:nvPr>
        </p:nvSpPr>
        <p:spPr/>
        <p:txBody>
          <a:bodyPr/>
          <a:lstStyle/>
          <a:p>
            <a:r>
              <a:rPr lang="en-GB"/>
              <a:t>Click to edit Master title style</a:t>
            </a:r>
          </a:p>
        </p:txBody>
      </p:sp>
      <p:sp>
        <p:nvSpPr>
          <p:cNvPr id="2" name="Picture Placeholder 19">
            <a:extLst>
              <a:ext uri="{FF2B5EF4-FFF2-40B4-BE49-F238E27FC236}">
                <a16:creationId xmlns:a16="http://schemas.microsoft.com/office/drawing/2014/main" id="{73CDF1B2-2D23-58B2-E855-FED4FF8E27B5}"/>
              </a:ext>
            </a:extLst>
          </p:cNvPr>
          <p:cNvSpPr>
            <a:spLocks noGrp="1"/>
          </p:cNvSpPr>
          <p:nvPr>
            <p:ph type="pic" sz="quarter" idx="14"/>
          </p:nvPr>
        </p:nvSpPr>
        <p:spPr>
          <a:xfrm>
            <a:off x="26683870" y="39435238"/>
            <a:ext cx="2160333" cy="2159643"/>
          </a:xfrm>
          <a:prstGeom prst="rect">
            <a:avLst/>
          </a:prstGeom>
        </p:spPr>
        <p:txBody>
          <a:bodyPr/>
          <a:lstStyle>
            <a:lvl1pPr marL="0" indent="0">
              <a:buNone/>
              <a:defRPr sz="2000">
                <a:solidFill>
                  <a:schemeClr val="bg1">
                    <a:lumMod val="50000"/>
                  </a:schemeClr>
                </a:solidFill>
              </a:defRPr>
            </a:lvl1pPr>
          </a:lstStyle>
          <a:p>
            <a:r>
              <a:rPr lang="en-GB"/>
              <a:t>Click icon to add picture</a:t>
            </a:r>
            <a:endParaRPr lang="en-GB" dirty="0"/>
          </a:p>
        </p:txBody>
      </p:sp>
      <p:sp>
        <p:nvSpPr>
          <p:cNvPr id="3" name="Picture Placeholder 19">
            <a:extLst>
              <a:ext uri="{FF2B5EF4-FFF2-40B4-BE49-F238E27FC236}">
                <a16:creationId xmlns:a16="http://schemas.microsoft.com/office/drawing/2014/main" id="{161A0F27-D5AF-52B9-DC58-BFAD4373A96A}"/>
              </a:ext>
            </a:extLst>
          </p:cNvPr>
          <p:cNvSpPr>
            <a:spLocks noGrp="1"/>
          </p:cNvSpPr>
          <p:nvPr>
            <p:ph type="pic" sz="quarter" idx="15"/>
          </p:nvPr>
        </p:nvSpPr>
        <p:spPr>
          <a:xfrm>
            <a:off x="23778758" y="39435237"/>
            <a:ext cx="2160332" cy="2159643"/>
          </a:xfrm>
          <a:prstGeom prst="rect">
            <a:avLst/>
          </a:prstGeom>
        </p:spPr>
        <p:txBody>
          <a:bodyPr/>
          <a:lstStyle>
            <a:lvl1pPr marL="0" indent="0">
              <a:buNone/>
              <a:defRPr sz="2000">
                <a:solidFill>
                  <a:schemeClr val="bg1">
                    <a:lumMod val="50000"/>
                  </a:schemeClr>
                </a:solidFill>
              </a:defRPr>
            </a:lvl1pPr>
          </a:lstStyle>
          <a:p>
            <a:r>
              <a:rPr lang="en-GB" dirty="0"/>
              <a:t>Click icon to add picture</a:t>
            </a:r>
          </a:p>
        </p:txBody>
      </p:sp>
    </p:spTree>
    <p:extLst>
      <p:ext uri="{BB962C8B-B14F-4D97-AF65-F5344CB8AC3E}">
        <p14:creationId xmlns:p14="http://schemas.microsoft.com/office/powerpoint/2010/main" val="2266222769"/>
      </p:ext>
    </p:extLst>
  </p:cSld>
  <p:clrMapOvr>
    <a:masterClrMapping/>
  </p:clrMapOvr>
  <p:extLst>
    <p:ext uri="{DCECCB84-F9BA-43D5-87BE-67443E8EF086}">
      <p15:sldGuideLst xmlns:p15="http://schemas.microsoft.com/office/powerpoint/2012/main">
        <p15:guide id="2" pos="9104" userDrawn="1">
          <p15:clr>
            <a:srgbClr val="FBAE40"/>
          </p15:clr>
        </p15:guide>
        <p15:guide id="3" pos="996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10" Type="http://schemas.openxmlformats.org/officeDocument/2006/relationships/image" Target="../media/image5.jpg"/><Relationship Id="rId4" Type="http://schemas.openxmlformats.org/officeDocument/2006/relationships/slideLayout" Target="../slideLayouts/slideLayout5.xml"/><Relationship Id="rId9"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1.png"/><Relationship Id="rId5" Type="http://schemas.openxmlformats.org/officeDocument/2006/relationships/image" Target="../media/image4.emf"/><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33">
            <a:extLst>
              <a:ext uri="{FF2B5EF4-FFF2-40B4-BE49-F238E27FC236}">
                <a16:creationId xmlns:a16="http://schemas.microsoft.com/office/drawing/2014/main" id="{08DDC4E6-9091-9768-8173-BBEDC1D0AB9A}"/>
              </a:ext>
            </a:extLst>
          </p:cNvPr>
          <p:cNvSpPr txBox="1">
            <a:spLocks/>
          </p:cNvSpPr>
          <p:nvPr/>
        </p:nvSpPr>
        <p:spPr>
          <a:xfrm>
            <a:off x="-794" y="0"/>
            <a:ext cx="30275214" cy="6373091"/>
          </a:xfrm>
          <a:prstGeom prst="rect">
            <a:avLst/>
          </a:prstGeom>
          <a:solidFill>
            <a:schemeClr val="accent1"/>
          </a:solidFill>
        </p:spPr>
        <p:txBody>
          <a:bodyPr wrap="square" lIns="1440000" tIns="720000" rIns="1440000" bIns="72000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GB" sz="8000" b="1" kern="1200" dirty="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0" dirty="0"/>
              <a:t>PLEASE READ FIRST!</a:t>
            </a:r>
          </a:p>
          <a:p>
            <a:pPr marL="0" indent="0">
              <a:buFont typeface="Arial" panose="020B0604020202020204" pitchFamily="34" charset="0"/>
              <a:buNone/>
            </a:pPr>
            <a:r>
              <a:rPr lang="en-GB" sz="10000" b="0" dirty="0"/>
              <a:t>How to use and customise this template?</a:t>
            </a:r>
          </a:p>
        </p:txBody>
      </p:sp>
      <p:sp>
        <p:nvSpPr>
          <p:cNvPr id="5" name="Text Placeholder 33">
            <a:extLst>
              <a:ext uri="{FF2B5EF4-FFF2-40B4-BE49-F238E27FC236}">
                <a16:creationId xmlns:a16="http://schemas.microsoft.com/office/drawing/2014/main" id="{0DFB3B0E-13AC-E647-37C9-73B239C080BE}"/>
              </a:ext>
            </a:extLst>
          </p:cNvPr>
          <p:cNvSpPr txBox="1">
            <a:spLocks/>
          </p:cNvSpPr>
          <p:nvPr userDrawn="1"/>
        </p:nvSpPr>
        <p:spPr>
          <a:xfrm>
            <a:off x="-794" y="0"/>
            <a:ext cx="30275214" cy="6373091"/>
          </a:xfrm>
          <a:prstGeom prst="rect">
            <a:avLst/>
          </a:prstGeom>
          <a:solidFill>
            <a:schemeClr val="accent1"/>
          </a:solidFill>
        </p:spPr>
        <p:txBody>
          <a:bodyPr wrap="square" lIns="1440000" tIns="720000" rIns="1440000" bIns="72000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lang="en-GB" sz="8000" b="1" kern="1200" dirty="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12000" dirty="0"/>
              <a:t>PLEASE READ FIRST!</a:t>
            </a:r>
          </a:p>
          <a:p>
            <a:pPr marL="0" indent="0">
              <a:buFont typeface="Arial" panose="020B0604020202020204" pitchFamily="34" charset="0"/>
              <a:buNone/>
            </a:pPr>
            <a:r>
              <a:rPr lang="en-GB" sz="10000" b="0" dirty="0"/>
              <a:t>How to use and customise this template?</a:t>
            </a:r>
          </a:p>
        </p:txBody>
      </p:sp>
      <p:sp>
        <p:nvSpPr>
          <p:cNvPr id="15" name="object 16">
            <a:extLst>
              <a:ext uri="{FF2B5EF4-FFF2-40B4-BE49-F238E27FC236}">
                <a16:creationId xmlns:a16="http://schemas.microsoft.com/office/drawing/2014/main" id="{56CC2595-B418-EC46-2381-8CF1B9B8FB97}"/>
              </a:ext>
            </a:extLst>
          </p:cNvPr>
          <p:cNvSpPr txBox="1"/>
          <p:nvPr userDrawn="1"/>
        </p:nvSpPr>
        <p:spPr>
          <a:xfrm>
            <a:off x="11708606" y="40515297"/>
            <a:ext cx="5880690" cy="1231984"/>
          </a:xfrm>
          <a:prstGeom prst="rect">
            <a:avLst/>
          </a:prstGeom>
        </p:spPr>
        <p:txBody>
          <a:bodyPr vert="horz" wrap="square" lIns="0" tIns="27031" rIns="0" bIns="0" rtlCol="0">
            <a:spAutoFit/>
          </a:bodyPr>
          <a:lstStyle/>
          <a:p>
            <a:pPr marL="27032">
              <a:spcBef>
                <a:spcPts val="213"/>
              </a:spcBef>
            </a:pPr>
            <a:r>
              <a:rPr sz="3831" b="1" spc="-21" dirty="0" err="1">
                <a:solidFill>
                  <a:srgbClr val="005596"/>
                </a:solidFill>
                <a:latin typeface="Calibri"/>
                <a:cs typeface="Calibri"/>
              </a:rPr>
              <a:t>windeurope.org</a:t>
            </a:r>
            <a:r>
              <a:rPr sz="3831" b="1" spc="-21" dirty="0">
                <a:solidFill>
                  <a:srgbClr val="005596"/>
                </a:solidFill>
                <a:latin typeface="Calibri"/>
                <a:cs typeface="Calibri"/>
              </a:rPr>
              <a:t>/</a:t>
            </a:r>
            <a:r>
              <a:rPr lang="en-GB" sz="3831" b="1" spc="-21" dirty="0">
                <a:solidFill>
                  <a:srgbClr val="005596"/>
                </a:solidFill>
                <a:latin typeface="Calibri"/>
                <a:cs typeface="Calibri"/>
              </a:rPr>
              <a:t>tech</a:t>
            </a:r>
            <a:r>
              <a:rPr sz="3831" b="1" spc="-21" dirty="0">
                <a:solidFill>
                  <a:srgbClr val="005596"/>
                </a:solidFill>
                <a:latin typeface="Calibri"/>
                <a:cs typeface="Calibri"/>
              </a:rPr>
              <a:t>202</a:t>
            </a:r>
            <a:r>
              <a:rPr lang="fr-FR" sz="3831" b="1" spc="-21" dirty="0">
                <a:solidFill>
                  <a:srgbClr val="005596"/>
                </a:solidFill>
                <a:latin typeface="Calibri"/>
                <a:cs typeface="Calibri"/>
              </a:rPr>
              <a:t>5</a:t>
            </a:r>
            <a:endParaRPr sz="3831" dirty="0">
              <a:latin typeface="Calibri"/>
              <a:cs typeface="Calibri"/>
            </a:endParaRPr>
          </a:p>
          <a:p>
            <a:pPr marL="27032">
              <a:spcBef>
                <a:spcPts val="234"/>
              </a:spcBef>
            </a:pPr>
            <a:r>
              <a:rPr sz="3831" spc="-21" dirty="0">
                <a:solidFill>
                  <a:srgbClr val="005596"/>
                </a:solidFill>
                <a:latin typeface="Calibri"/>
                <a:cs typeface="Calibri"/>
              </a:rPr>
              <a:t>#</a:t>
            </a:r>
            <a:r>
              <a:rPr lang="en-GB" sz="3831" spc="-21" dirty="0">
                <a:solidFill>
                  <a:srgbClr val="005596"/>
                </a:solidFill>
                <a:latin typeface="Calibri"/>
                <a:cs typeface="Calibri"/>
              </a:rPr>
              <a:t>WindTech25</a:t>
            </a:r>
            <a:endParaRPr sz="3831" dirty="0">
              <a:latin typeface="Calibri"/>
              <a:cs typeface="Calibri"/>
            </a:endParaRPr>
          </a:p>
        </p:txBody>
      </p:sp>
      <p:pic>
        <p:nvPicPr>
          <p:cNvPr id="3" name="Picture 2">
            <a:extLst>
              <a:ext uri="{FF2B5EF4-FFF2-40B4-BE49-F238E27FC236}">
                <a16:creationId xmlns:a16="http://schemas.microsoft.com/office/drawing/2014/main" id="{E9A856FE-BB19-A6F5-A023-0A516A8E4CD6}"/>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704514" y="39354052"/>
            <a:ext cx="9708692" cy="2961705"/>
          </a:xfrm>
          <a:prstGeom prst="rect">
            <a:avLst/>
          </a:prstGeom>
        </p:spPr>
      </p:pic>
    </p:spTree>
    <p:extLst>
      <p:ext uri="{BB962C8B-B14F-4D97-AF65-F5344CB8AC3E}">
        <p14:creationId xmlns:p14="http://schemas.microsoft.com/office/powerpoint/2010/main" val="2568076720"/>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535">
          <p15:clr>
            <a:srgbClr val="F26B43"/>
          </p15:clr>
        </p15:guide>
        <p15:guide id="2" orient="horz" pos="13910">
          <p15:clr>
            <a:srgbClr val="F26B43"/>
          </p15:clr>
        </p15:guide>
        <p15:guide id="3" pos="18176">
          <p15:clr>
            <a:srgbClr val="F26B43"/>
          </p15:clr>
        </p15:guide>
        <p15:guide id="4" pos="896">
          <p15:clr>
            <a:srgbClr val="F26B43"/>
          </p15:clr>
        </p15:guide>
        <p15:guide id="5" orient="horz" pos="858">
          <p15:clr>
            <a:srgbClr val="F26B43"/>
          </p15:clr>
        </p15:guide>
        <p15:guide id="6" orient="horz" pos="2620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12">
            <a:extLst>
              <a:ext uri="{FF2B5EF4-FFF2-40B4-BE49-F238E27FC236}">
                <a16:creationId xmlns:a16="http://schemas.microsoft.com/office/drawing/2014/main" id="{4282813E-6E26-5D9E-D108-CB79F97D6846}"/>
              </a:ext>
            </a:extLst>
          </p:cNvPr>
          <p:cNvSpPr txBox="1"/>
          <p:nvPr/>
        </p:nvSpPr>
        <p:spPr>
          <a:xfrm>
            <a:off x="24408152" y="38504161"/>
            <a:ext cx="1609722" cy="730994"/>
          </a:xfrm>
          <a:prstGeom prst="rect">
            <a:avLst/>
          </a:prstGeom>
        </p:spPr>
        <p:txBody>
          <a:bodyPr vert="horz" wrap="square" lIns="0" tIns="63524" rIns="0" bIns="0" rtlCol="0">
            <a:spAutoFit/>
          </a:bodyPr>
          <a:lstStyle/>
          <a:p>
            <a:pPr marL="27032" marR="10813">
              <a:lnSpc>
                <a:spcPts val="2597"/>
              </a:lnSpc>
              <a:spcBef>
                <a:spcPts val="500"/>
              </a:spcBef>
            </a:pPr>
            <a:r>
              <a:rPr sz="2341" dirty="0">
                <a:solidFill>
                  <a:srgbClr val="005596"/>
                </a:solidFill>
                <a:latin typeface="Calibri"/>
                <a:cs typeface="Calibri"/>
              </a:rPr>
              <a:t>Watch</a:t>
            </a:r>
            <a:r>
              <a:rPr sz="2341" spc="-106" dirty="0">
                <a:solidFill>
                  <a:srgbClr val="005596"/>
                </a:solidFill>
                <a:latin typeface="Calibri"/>
                <a:cs typeface="Calibri"/>
              </a:rPr>
              <a:t> </a:t>
            </a:r>
            <a:r>
              <a:rPr sz="2341" spc="-43" dirty="0">
                <a:solidFill>
                  <a:srgbClr val="005596"/>
                </a:solidFill>
                <a:latin typeface="Calibri"/>
                <a:cs typeface="Calibri"/>
              </a:rPr>
              <a:t>this </a:t>
            </a:r>
            <a:r>
              <a:rPr sz="2341" spc="-21" dirty="0">
                <a:solidFill>
                  <a:srgbClr val="005596"/>
                </a:solidFill>
                <a:latin typeface="Calibri"/>
                <a:cs typeface="Calibri"/>
              </a:rPr>
              <a:t>presentation</a:t>
            </a:r>
            <a:endParaRPr sz="2341" dirty="0">
              <a:latin typeface="Calibri"/>
              <a:cs typeface="Calibri"/>
            </a:endParaRPr>
          </a:p>
        </p:txBody>
      </p:sp>
      <p:pic>
        <p:nvPicPr>
          <p:cNvPr id="10" name="Picture 9">
            <a:extLst>
              <a:ext uri="{FF2B5EF4-FFF2-40B4-BE49-F238E27FC236}">
                <a16:creationId xmlns:a16="http://schemas.microsoft.com/office/drawing/2014/main" id="{AEAE66CC-DEB1-3F06-0307-C7601FCFC654}"/>
              </a:ext>
            </a:extLst>
          </p:cNvPr>
          <p:cNvPicPr>
            <a:picLocks noChangeAspect="1"/>
          </p:cNvPicPr>
          <p:nvPr/>
        </p:nvPicPr>
        <p:blipFill>
          <a:blip r:embed="rId8"/>
          <a:stretch>
            <a:fillRect/>
          </a:stretch>
        </p:blipFill>
        <p:spPr>
          <a:xfrm>
            <a:off x="23778068" y="38624935"/>
            <a:ext cx="542037" cy="542037"/>
          </a:xfrm>
          <a:prstGeom prst="rect">
            <a:avLst/>
          </a:prstGeom>
        </p:spPr>
      </p:pic>
      <p:cxnSp>
        <p:nvCxnSpPr>
          <p:cNvPr id="12" name="Straight Connector 11">
            <a:extLst>
              <a:ext uri="{FF2B5EF4-FFF2-40B4-BE49-F238E27FC236}">
                <a16:creationId xmlns:a16="http://schemas.microsoft.com/office/drawing/2014/main" id="{01364F2E-6D07-4C6B-5311-16DD93168C70}"/>
              </a:ext>
            </a:extLst>
          </p:cNvPr>
          <p:cNvCxnSpPr>
            <a:cxnSpLocks/>
          </p:cNvCxnSpPr>
          <p:nvPr/>
        </p:nvCxnSpPr>
        <p:spPr>
          <a:xfrm>
            <a:off x="1422400" y="37861081"/>
            <a:ext cx="27432000"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object 8">
            <a:extLst>
              <a:ext uri="{FF2B5EF4-FFF2-40B4-BE49-F238E27FC236}">
                <a16:creationId xmlns:a16="http://schemas.microsoft.com/office/drawing/2014/main" id="{75F4E13B-AEBD-7A40-4F17-A011F9A71FC2}"/>
              </a:ext>
            </a:extLst>
          </p:cNvPr>
          <p:cNvSpPr txBox="1"/>
          <p:nvPr/>
        </p:nvSpPr>
        <p:spPr>
          <a:xfrm>
            <a:off x="27308575" y="38504161"/>
            <a:ext cx="1316431" cy="730994"/>
          </a:xfrm>
          <a:prstGeom prst="rect">
            <a:avLst/>
          </a:prstGeom>
        </p:spPr>
        <p:txBody>
          <a:bodyPr vert="horz" wrap="square" lIns="0" tIns="63524" rIns="0" bIns="0" rtlCol="0">
            <a:spAutoFit/>
          </a:bodyPr>
          <a:lstStyle/>
          <a:p>
            <a:pPr marL="27032" marR="10813">
              <a:lnSpc>
                <a:spcPts val="2597"/>
              </a:lnSpc>
              <a:spcBef>
                <a:spcPts val="500"/>
              </a:spcBef>
            </a:pPr>
            <a:r>
              <a:rPr sz="2341" spc="-21" dirty="0">
                <a:solidFill>
                  <a:srgbClr val="005596"/>
                </a:solidFill>
                <a:latin typeface="Calibri"/>
                <a:cs typeface="Calibri"/>
              </a:rPr>
              <a:t>Download </a:t>
            </a:r>
            <a:r>
              <a:rPr sz="2341" dirty="0">
                <a:solidFill>
                  <a:srgbClr val="005596"/>
                </a:solidFill>
                <a:latin typeface="Calibri"/>
                <a:cs typeface="Calibri"/>
              </a:rPr>
              <a:t>the</a:t>
            </a:r>
            <a:r>
              <a:rPr sz="2341" spc="21" dirty="0">
                <a:solidFill>
                  <a:srgbClr val="005596"/>
                </a:solidFill>
                <a:latin typeface="Calibri"/>
                <a:cs typeface="Calibri"/>
              </a:rPr>
              <a:t> </a:t>
            </a:r>
            <a:r>
              <a:rPr sz="2341" spc="-21" dirty="0">
                <a:solidFill>
                  <a:srgbClr val="005596"/>
                </a:solidFill>
                <a:latin typeface="Calibri"/>
                <a:cs typeface="Calibri"/>
              </a:rPr>
              <a:t>poster</a:t>
            </a:r>
            <a:endParaRPr sz="2341" dirty="0">
              <a:latin typeface="Calibri"/>
              <a:cs typeface="Calibri"/>
            </a:endParaRPr>
          </a:p>
        </p:txBody>
      </p:sp>
      <p:pic>
        <p:nvPicPr>
          <p:cNvPr id="14" name="Picture 13">
            <a:extLst>
              <a:ext uri="{FF2B5EF4-FFF2-40B4-BE49-F238E27FC236}">
                <a16:creationId xmlns:a16="http://schemas.microsoft.com/office/drawing/2014/main" id="{EBD200AE-E11E-4059-1BD9-1CB582EA5C9E}"/>
              </a:ext>
            </a:extLst>
          </p:cNvPr>
          <p:cNvPicPr>
            <a:picLocks noChangeAspect="1"/>
          </p:cNvPicPr>
          <p:nvPr/>
        </p:nvPicPr>
        <p:blipFill>
          <a:blip r:embed="rId9"/>
          <a:stretch>
            <a:fillRect/>
          </a:stretch>
        </p:blipFill>
        <p:spPr>
          <a:xfrm>
            <a:off x="26678491" y="38583240"/>
            <a:ext cx="542037" cy="583732"/>
          </a:xfrm>
          <a:prstGeom prst="rect">
            <a:avLst/>
          </a:prstGeom>
        </p:spPr>
      </p:pic>
      <p:sp>
        <p:nvSpPr>
          <p:cNvPr id="23" name="Title Placeholder 22">
            <a:extLst>
              <a:ext uri="{FF2B5EF4-FFF2-40B4-BE49-F238E27FC236}">
                <a16:creationId xmlns:a16="http://schemas.microsoft.com/office/drawing/2014/main" id="{9A76A2E6-2FFC-1488-8CC1-717947FCFA28}"/>
              </a:ext>
            </a:extLst>
          </p:cNvPr>
          <p:cNvSpPr>
            <a:spLocks noGrp="1"/>
          </p:cNvSpPr>
          <p:nvPr>
            <p:ph type="title"/>
          </p:nvPr>
        </p:nvSpPr>
        <p:spPr>
          <a:xfrm>
            <a:off x="1422400" y="2993881"/>
            <a:ext cx="19125405" cy="2253600"/>
          </a:xfrm>
          <a:prstGeom prst="rect">
            <a:avLst/>
          </a:prstGeom>
        </p:spPr>
        <p:txBody>
          <a:bodyPr vert="horz" wrap="square" lIns="91440" tIns="45720" rIns="91440" bIns="45720" rtlCol="0" anchor="b">
            <a:spAutoFit/>
          </a:bodyPr>
          <a:lstStyle/>
          <a:p>
            <a:r>
              <a:rPr lang="en-GB" dirty="0"/>
              <a:t>Click to edit Master title style</a:t>
            </a:r>
            <a:br>
              <a:rPr lang="en-GB" dirty="0"/>
            </a:br>
            <a:r>
              <a:rPr lang="en-GB" dirty="0"/>
              <a:t>Click to edit Master title style</a:t>
            </a:r>
            <a:br>
              <a:rPr lang="en-GB" dirty="0"/>
            </a:br>
            <a:r>
              <a:rPr lang="en-GB" dirty="0"/>
              <a:t>Click to edit Master title style</a:t>
            </a:r>
          </a:p>
        </p:txBody>
      </p:sp>
      <p:sp>
        <p:nvSpPr>
          <p:cNvPr id="24" name="object 19">
            <a:extLst>
              <a:ext uri="{FF2B5EF4-FFF2-40B4-BE49-F238E27FC236}">
                <a16:creationId xmlns:a16="http://schemas.microsoft.com/office/drawing/2014/main" id="{F5204E56-E543-2FCA-1B46-82F2653C2F72}"/>
              </a:ext>
            </a:extLst>
          </p:cNvPr>
          <p:cNvSpPr/>
          <p:nvPr userDrawn="1"/>
        </p:nvSpPr>
        <p:spPr>
          <a:xfrm>
            <a:off x="1422400" y="5704681"/>
            <a:ext cx="1955723" cy="0"/>
          </a:xfrm>
          <a:custGeom>
            <a:avLst/>
            <a:gdLst/>
            <a:ahLst/>
            <a:cxnLst/>
            <a:rect l="l" t="t" r="r" b="b"/>
            <a:pathLst>
              <a:path w="918844">
                <a:moveTo>
                  <a:pt x="0" y="0"/>
                </a:moveTo>
                <a:lnTo>
                  <a:pt x="918657" y="0"/>
                </a:lnTo>
              </a:path>
            </a:pathLst>
          </a:custGeom>
          <a:ln w="69850">
            <a:solidFill>
              <a:srgbClr val="005596"/>
            </a:solidFill>
          </a:ln>
        </p:spPr>
        <p:txBody>
          <a:bodyPr wrap="square" lIns="0" tIns="0" rIns="0" bIns="0" rtlCol="0"/>
          <a:lstStyle/>
          <a:p>
            <a:pPr marL="0" indent="0">
              <a:buFont typeface="Arial" panose="020B0604020202020204" pitchFamily="34" charset="0"/>
              <a:buNone/>
            </a:pPr>
            <a:endParaRPr/>
          </a:p>
        </p:txBody>
      </p:sp>
      <p:sp>
        <p:nvSpPr>
          <p:cNvPr id="2" name="object 16">
            <a:extLst>
              <a:ext uri="{FF2B5EF4-FFF2-40B4-BE49-F238E27FC236}">
                <a16:creationId xmlns:a16="http://schemas.microsoft.com/office/drawing/2014/main" id="{55E94701-EE7F-ECAA-85A2-EC38B7A0C863}"/>
              </a:ext>
            </a:extLst>
          </p:cNvPr>
          <p:cNvSpPr txBox="1"/>
          <p:nvPr userDrawn="1"/>
        </p:nvSpPr>
        <p:spPr>
          <a:xfrm>
            <a:off x="11708606" y="40515297"/>
            <a:ext cx="5880690" cy="1231984"/>
          </a:xfrm>
          <a:prstGeom prst="rect">
            <a:avLst/>
          </a:prstGeom>
        </p:spPr>
        <p:txBody>
          <a:bodyPr vert="horz" wrap="square" lIns="0" tIns="27031" rIns="0" bIns="0" rtlCol="0">
            <a:spAutoFit/>
          </a:bodyPr>
          <a:lstStyle/>
          <a:p>
            <a:pPr marL="27032">
              <a:spcBef>
                <a:spcPts val="213"/>
              </a:spcBef>
            </a:pPr>
            <a:r>
              <a:rPr sz="3831" b="1" spc="-21" dirty="0" err="1">
                <a:solidFill>
                  <a:srgbClr val="005596"/>
                </a:solidFill>
                <a:latin typeface="Calibri"/>
                <a:cs typeface="Calibri"/>
              </a:rPr>
              <a:t>windeurope.org</a:t>
            </a:r>
            <a:r>
              <a:rPr sz="3831" b="1" spc="-21" dirty="0">
                <a:solidFill>
                  <a:srgbClr val="005596"/>
                </a:solidFill>
                <a:latin typeface="Calibri"/>
                <a:cs typeface="Calibri"/>
              </a:rPr>
              <a:t>/</a:t>
            </a:r>
            <a:r>
              <a:rPr lang="en-GB" sz="3831" b="1" spc="-21" dirty="0">
                <a:solidFill>
                  <a:srgbClr val="005596"/>
                </a:solidFill>
                <a:latin typeface="Calibri"/>
                <a:cs typeface="Calibri"/>
              </a:rPr>
              <a:t>tech</a:t>
            </a:r>
            <a:r>
              <a:rPr sz="3831" b="1" spc="-21" dirty="0">
                <a:solidFill>
                  <a:srgbClr val="005596"/>
                </a:solidFill>
                <a:latin typeface="Calibri"/>
                <a:cs typeface="Calibri"/>
              </a:rPr>
              <a:t>202</a:t>
            </a:r>
            <a:r>
              <a:rPr lang="fr-FR" sz="3831" b="1" spc="-21" dirty="0">
                <a:solidFill>
                  <a:srgbClr val="005596"/>
                </a:solidFill>
                <a:latin typeface="Calibri"/>
                <a:cs typeface="Calibri"/>
              </a:rPr>
              <a:t>5</a:t>
            </a:r>
            <a:endParaRPr sz="3831" dirty="0">
              <a:latin typeface="Calibri"/>
              <a:cs typeface="Calibri"/>
            </a:endParaRPr>
          </a:p>
          <a:p>
            <a:pPr marL="27032">
              <a:spcBef>
                <a:spcPts val="234"/>
              </a:spcBef>
            </a:pPr>
            <a:r>
              <a:rPr sz="3831" spc="-21" dirty="0">
                <a:solidFill>
                  <a:srgbClr val="005596"/>
                </a:solidFill>
                <a:latin typeface="Calibri"/>
                <a:cs typeface="Calibri"/>
              </a:rPr>
              <a:t>#</a:t>
            </a:r>
            <a:r>
              <a:rPr lang="en-GB" sz="3831" spc="-21" dirty="0" err="1">
                <a:solidFill>
                  <a:srgbClr val="005596"/>
                </a:solidFill>
                <a:latin typeface="Calibri"/>
                <a:cs typeface="Calibri"/>
              </a:rPr>
              <a:t>WindTech</a:t>
            </a:r>
            <a:r>
              <a:rPr sz="3831" spc="-21" dirty="0">
                <a:solidFill>
                  <a:srgbClr val="005596"/>
                </a:solidFill>
                <a:latin typeface="Calibri"/>
                <a:cs typeface="Calibri"/>
              </a:rPr>
              <a:t>2</a:t>
            </a:r>
            <a:r>
              <a:rPr lang="fr-FR" sz="3831" spc="-21" dirty="0">
                <a:solidFill>
                  <a:srgbClr val="005596"/>
                </a:solidFill>
                <a:latin typeface="Calibri"/>
                <a:cs typeface="Calibri"/>
              </a:rPr>
              <a:t>5</a:t>
            </a:r>
            <a:endParaRPr sz="3831" dirty="0">
              <a:latin typeface="Calibri"/>
              <a:cs typeface="Calibri"/>
            </a:endParaRPr>
          </a:p>
        </p:txBody>
      </p:sp>
      <p:pic>
        <p:nvPicPr>
          <p:cNvPr id="3" name="Picture 2">
            <a:extLst>
              <a:ext uri="{FF2B5EF4-FFF2-40B4-BE49-F238E27FC236}">
                <a16:creationId xmlns:a16="http://schemas.microsoft.com/office/drawing/2014/main" id="{9F38E4B1-BB85-EF21-C4F8-04AECA03FA98}"/>
              </a:ext>
            </a:extLst>
          </p:cNvPr>
          <p:cNvPicPr>
            <a:picLocks noChangeAspect="1"/>
          </p:cNvPicPr>
          <p:nvPr userDrawn="1"/>
        </p:nvPicPr>
        <p:blipFill>
          <a:blip r:embed="rId10" cstate="print">
            <a:extLst>
              <a:ext uri="{28A0092B-C50C-407E-A947-70E740481C1C}">
                <a14:useLocalDpi xmlns:a14="http://schemas.microsoft.com/office/drawing/2010/main" val="0"/>
              </a:ext>
            </a:extLst>
          </a:blip>
          <a:srcRect/>
          <a:stretch/>
        </p:blipFill>
        <p:spPr>
          <a:xfrm>
            <a:off x="704514" y="39354052"/>
            <a:ext cx="9708692" cy="2961705"/>
          </a:xfrm>
          <a:prstGeom prst="rect">
            <a:avLst/>
          </a:prstGeom>
        </p:spPr>
      </p:pic>
    </p:spTree>
    <p:extLst>
      <p:ext uri="{BB962C8B-B14F-4D97-AF65-F5344CB8AC3E}">
        <p14:creationId xmlns:p14="http://schemas.microsoft.com/office/powerpoint/2010/main" val="488853882"/>
      </p:ext>
    </p:extLst>
  </p:cSld>
  <p:clrMap bg1="lt1" tx1="dk1" bg2="lt2" tx2="dk2" accent1="accent1" accent2="accent2" accent3="accent3" accent4="accent4" accent5="accent5" accent6="accent6" hlink="hlink" folHlink="folHlink"/>
  <p:sldLayoutIdLst>
    <p:sldLayoutId id="2147483706" r:id="rId1"/>
    <p:sldLayoutId id="2147483710" r:id="rId2"/>
    <p:sldLayoutId id="2147483717" r:id="rId3"/>
    <p:sldLayoutId id="2147483719" r:id="rId4"/>
    <p:sldLayoutId id="2147483711" r:id="rId5"/>
    <p:sldLayoutId id="2147483712" r:id="rId6"/>
  </p:sldLayoutIdLst>
  <p:txStyles>
    <p:titleStyle>
      <a:lvl1pPr algn="l" defTabSz="914400" rtl="0" eaLnBrk="1" latinLnBrk="0" hangingPunct="1">
        <a:lnSpc>
          <a:spcPct val="90000"/>
        </a:lnSpc>
        <a:spcBef>
          <a:spcPct val="0"/>
        </a:spcBef>
        <a:buNone/>
        <a:defRPr lang="en-GB" sz="5200" b="1" i="0" kern="1200" smtClean="0">
          <a:solidFill>
            <a:schemeClr val="accent1"/>
          </a:solidFill>
          <a:latin typeface="+mn-lt"/>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000"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6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18176">
          <p15:clr>
            <a:srgbClr val="F26B43"/>
          </p15:clr>
        </p15:guide>
        <p15:guide id="4" pos="896">
          <p15:clr>
            <a:srgbClr val="F26B43"/>
          </p15:clr>
        </p15:guide>
        <p15:guide id="5" orient="horz" pos="858">
          <p15:clr>
            <a:srgbClr val="F26B43"/>
          </p15:clr>
        </p15:guide>
        <p15:guide id="6" orient="horz" pos="26202">
          <p15:clr>
            <a:srgbClr val="F26B43"/>
          </p15:clr>
        </p15:guide>
        <p15:guide id="7" orient="horz" pos="5274">
          <p15:clr>
            <a:srgbClr val="F26B43"/>
          </p15:clr>
        </p15:guide>
        <p15:guide id="8" pos="9535"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object 12">
            <a:extLst>
              <a:ext uri="{FF2B5EF4-FFF2-40B4-BE49-F238E27FC236}">
                <a16:creationId xmlns:a16="http://schemas.microsoft.com/office/drawing/2014/main" id="{4282813E-6E26-5D9E-D108-CB79F97D6846}"/>
              </a:ext>
            </a:extLst>
          </p:cNvPr>
          <p:cNvSpPr txBox="1"/>
          <p:nvPr/>
        </p:nvSpPr>
        <p:spPr>
          <a:xfrm>
            <a:off x="24408152" y="38504161"/>
            <a:ext cx="1609722" cy="730994"/>
          </a:xfrm>
          <a:prstGeom prst="rect">
            <a:avLst/>
          </a:prstGeom>
        </p:spPr>
        <p:txBody>
          <a:bodyPr vert="horz" wrap="square" lIns="0" tIns="63524" rIns="0" bIns="0" rtlCol="0">
            <a:spAutoFit/>
          </a:bodyPr>
          <a:lstStyle/>
          <a:p>
            <a:pPr marL="27032" marR="10813">
              <a:lnSpc>
                <a:spcPts val="2597"/>
              </a:lnSpc>
              <a:spcBef>
                <a:spcPts val="500"/>
              </a:spcBef>
            </a:pPr>
            <a:r>
              <a:rPr sz="2341" dirty="0">
                <a:solidFill>
                  <a:srgbClr val="005596"/>
                </a:solidFill>
                <a:latin typeface="Calibri"/>
                <a:cs typeface="Calibri"/>
              </a:rPr>
              <a:t>Watch</a:t>
            </a:r>
            <a:r>
              <a:rPr sz="2341" spc="-106" dirty="0">
                <a:solidFill>
                  <a:srgbClr val="005596"/>
                </a:solidFill>
                <a:latin typeface="Calibri"/>
                <a:cs typeface="Calibri"/>
              </a:rPr>
              <a:t> </a:t>
            </a:r>
            <a:r>
              <a:rPr sz="2341" spc="-43" dirty="0">
                <a:solidFill>
                  <a:srgbClr val="005596"/>
                </a:solidFill>
                <a:latin typeface="Calibri"/>
                <a:cs typeface="Calibri"/>
              </a:rPr>
              <a:t>this </a:t>
            </a:r>
            <a:r>
              <a:rPr sz="2341" spc="-21" dirty="0">
                <a:solidFill>
                  <a:srgbClr val="005596"/>
                </a:solidFill>
                <a:latin typeface="Calibri"/>
                <a:cs typeface="Calibri"/>
              </a:rPr>
              <a:t>presentation</a:t>
            </a:r>
            <a:endParaRPr sz="2341" dirty="0">
              <a:latin typeface="Calibri"/>
              <a:cs typeface="Calibri"/>
            </a:endParaRPr>
          </a:p>
        </p:txBody>
      </p:sp>
      <p:pic>
        <p:nvPicPr>
          <p:cNvPr id="10" name="Picture 9">
            <a:extLst>
              <a:ext uri="{FF2B5EF4-FFF2-40B4-BE49-F238E27FC236}">
                <a16:creationId xmlns:a16="http://schemas.microsoft.com/office/drawing/2014/main" id="{AEAE66CC-DEB1-3F06-0307-C7601FCFC654}"/>
              </a:ext>
            </a:extLst>
          </p:cNvPr>
          <p:cNvPicPr>
            <a:picLocks noChangeAspect="1"/>
          </p:cNvPicPr>
          <p:nvPr/>
        </p:nvPicPr>
        <p:blipFill>
          <a:blip r:embed="rId4"/>
          <a:stretch>
            <a:fillRect/>
          </a:stretch>
        </p:blipFill>
        <p:spPr>
          <a:xfrm>
            <a:off x="23778068" y="38624935"/>
            <a:ext cx="542037" cy="542037"/>
          </a:xfrm>
          <a:prstGeom prst="rect">
            <a:avLst/>
          </a:prstGeom>
        </p:spPr>
      </p:pic>
      <p:cxnSp>
        <p:nvCxnSpPr>
          <p:cNvPr id="12" name="Straight Connector 11">
            <a:extLst>
              <a:ext uri="{FF2B5EF4-FFF2-40B4-BE49-F238E27FC236}">
                <a16:creationId xmlns:a16="http://schemas.microsoft.com/office/drawing/2014/main" id="{01364F2E-6D07-4C6B-5311-16DD93168C70}"/>
              </a:ext>
            </a:extLst>
          </p:cNvPr>
          <p:cNvCxnSpPr>
            <a:cxnSpLocks/>
          </p:cNvCxnSpPr>
          <p:nvPr/>
        </p:nvCxnSpPr>
        <p:spPr>
          <a:xfrm>
            <a:off x="1422400" y="37861081"/>
            <a:ext cx="27432000" cy="0"/>
          </a:xfrm>
          <a:prstGeom prst="line">
            <a:avLst/>
          </a:prstGeom>
          <a:ln w="508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object 8">
            <a:extLst>
              <a:ext uri="{FF2B5EF4-FFF2-40B4-BE49-F238E27FC236}">
                <a16:creationId xmlns:a16="http://schemas.microsoft.com/office/drawing/2014/main" id="{75F4E13B-AEBD-7A40-4F17-A011F9A71FC2}"/>
              </a:ext>
            </a:extLst>
          </p:cNvPr>
          <p:cNvSpPr txBox="1"/>
          <p:nvPr/>
        </p:nvSpPr>
        <p:spPr>
          <a:xfrm>
            <a:off x="27308575" y="38504161"/>
            <a:ext cx="1316431" cy="730994"/>
          </a:xfrm>
          <a:prstGeom prst="rect">
            <a:avLst/>
          </a:prstGeom>
        </p:spPr>
        <p:txBody>
          <a:bodyPr vert="horz" wrap="square" lIns="0" tIns="63524" rIns="0" bIns="0" rtlCol="0">
            <a:spAutoFit/>
          </a:bodyPr>
          <a:lstStyle/>
          <a:p>
            <a:pPr marL="27032" marR="10813">
              <a:lnSpc>
                <a:spcPts val="2597"/>
              </a:lnSpc>
              <a:spcBef>
                <a:spcPts val="500"/>
              </a:spcBef>
            </a:pPr>
            <a:r>
              <a:rPr sz="2341" spc="-21" dirty="0">
                <a:solidFill>
                  <a:srgbClr val="005596"/>
                </a:solidFill>
                <a:latin typeface="Calibri"/>
                <a:cs typeface="Calibri"/>
              </a:rPr>
              <a:t>Download </a:t>
            </a:r>
            <a:r>
              <a:rPr sz="2341" dirty="0">
                <a:solidFill>
                  <a:srgbClr val="005596"/>
                </a:solidFill>
                <a:latin typeface="Calibri"/>
                <a:cs typeface="Calibri"/>
              </a:rPr>
              <a:t>the</a:t>
            </a:r>
            <a:r>
              <a:rPr sz="2341" spc="21" dirty="0">
                <a:solidFill>
                  <a:srgbClr val="005596"/>
                </a:solidFill>
                <a:latin typeface="Calibri"/>
                <a:cs typeface="Calibri"/>
              </a:rPr>
              <a:t> </a:t>
            </a:r>
            <a:r>
              <a:rPr sz="2341" spc="-21" dirty="0">
                <a:solidFill>
                  <a:srgbClr val="005596"/>
                </a:solidFill>
                <a:latin typeface="Calibri"/>
                <a:cs typeface="Calibri"/>
              </a:rPr>
              <a:t>poster</a:t>
            </a:r>
            <a:endParaRPr sz="2341" dirty="0">
              <a:latin typeface="Calibri"/>
              <a:cs typeface="Calibri"/>
            </a:endParaRPr>
          </a:p>
        </p:txBody>
      </p:sp>
      <p:pic>
        <p:nvPicPr>
          <p:cNvPr id="14" name="Picture 13">
            <a:extLst>
              <a:ext uri="{FF2B5EF4-FFF2-40B4-BE49-F238E27FC236}">
                <a16:creationId xmlns:a16="http://schemas.microsoft.com/office/drawing/2014/main" id="{EBD200AE-E11E-4059-1BD9-1CB582EA5C9E}"/>
              </a:ext>
            </a:extLst>
          </p:cNvPr>
          <p:cNvPicPr>
            <a:picLocks noChangeAspect="1"/>
          </p:cNvPicPr>
          <p:nvPr/>
        </p:nvPicPr>
        <p:blipFill>
          <a:blip r:embed="rId5"/>
          <a:stretch>
            <a:fillRect/>
          </a:stretch>
        </p:blipFill>
        <p:spPr>
          <a:xfrm>
            <a:off x="26678491" y="38583240"/>
            <a:ext cx="542037" cy="583732"/>
          </a:xfrm>
          <a:prstGeom prst="rect">
            <a:avLst/>
          </a:prstGeom>
        </p:spPr>
      </p:pic>
      <p:sp>
        <p:nvSpPr>
          <p:cNvPr id="2" name="Title Placeholder 22">
            <a:extLst>
              <a:ext uri="{FF2B5EF4-FFF2-40B4-BE49-F238E27FC236}">
                <a16:creationId xmlns:a16="http://schemas.microsoft.com/office/drawing/2014/main" id="{4BCBFE98-E9A6-C38C-5F14-EB072B8C83B8}"/>
              </a:ext>
            </a:extLst>
          </p:cNvPr>
          <p:cNvSpPr>
            <a:spLocks noGrp="1"/>
          </p:cNvSpPr>
          <p:nvPr>
            <p:ph type="title"/>
          </p:nvPr>
        </p:nvSpPr>
        <p:spPr>
          <a:xfrm>
            <a:off x="1422400" y="2994557"/>
            <a:ext cx="19125405" cy="2252924"/>
          </a:xfrm>
          <a:prstGeom prst="rect">
            <a:avLst/>
          </a:prstGeom>
        </p:spPr>
        <p:txBody>
          <a:bodyPr vert="horz" wrap="square" lIns="91440" tIns="45720" rIns="91440" bIns="45720" rtlCol="0" anchor="b">
            <a:spAutoFit/>
          </a:bodyPr>
          <a:lstStyle/>
          <a:p>
            <a:r>
              <a:rPr lang="en-GB" dirty="0"/>
              <a:t>Click to edit Master title style</a:t>
            </a:r>
            <a:br>
              <a:rPr lang="en-GB" dirty="0"/>
            </a:br>
            <a:r>
              <a:rPr lang="en-GB" dirty="0"/>
              <a:t>Click to edit Master title style</a:t>
            </a:r>
            <a:br>
              <a:rPr lang="en-GB" dirty="0"/>
            </a:br>
            <a:r>
              <a:rPr lang="en-GB" dirty="0"/>
              <a:t>Click to edit Master title style</a:t>
            </a:r>
          </a:p>
        </p:txBody>
      </p:sp>
      <p:sp>
        <p:nvSpPr>
          <p:cNvPr id="3" name="object 19">
            <a:extLst>
              <a:ext uri="{FF2B5EF4-FFF2-40B4-BE49-F238E27FC236}">
                <a16:creationId xmlns:a16="http://schemas.microsoft.com/office/drawing/2014/main" id="{B0DB877F-35B8-40E0-1DD9-3932C3E00A9D}"/>
              </a:ext>
            </a:extLst>
          </p:cNvPr>
          <p:cNvSpPr/>
          <p:nvPr userDrawn="1"/>
        </p:nvSpPr>
        <p:spPr>
          <a:xfrm>
            <a:off x="1422400" y="5704681"/>
            <a:ext cx="1955723" cy="0"/>
          </a:xfrm>
          <a:custGeom>
            <a:avLst/>
            <a:gdLst/>
            <a:ahLst/>
            <a:cxnLst/>
            <a:rect l="l" t="t" r="r" b="b"/>
            <a:pathLst>
              <a:path w="918844">
                <a:moveTo>
                  <a:pt x="0" y="0"/>
                </a:moveTo>
                <a:lnTo>
                  <a:pt x="918657" y="0"/>
                </a:lnTo>
              </a:path>
            </a:pathLst>
          </a:custGeom>
          <a:ln w="69850">
            <a:solidFill>
              <a:srgbClr val="005596"/>
            </a:solidFill>
          </a:ln>
        </p:spPr>
        <p:txBody>
          <a:bodyPr wrap="square" lIns="0" tIns="0" rIns="0" bIns="0" rtlCol="0"/>
          <a:lstStyle/>
          <a:p>
            <a:pPr marL="0" indent="0">
              <a:buFont typeface="Arial" panose="020B0604020202020204" pitchFamily="34" charset="0"/>
              <a:buNone/>
            </a:pPr>
            <a:endParaRPr/>
          </a:p>
        </p:txBody>
      </p:sp>
      <p:sp>
        <p:nvSpPr>
          <p:cNvPr id="4" name="object 16">
            <a:extLst>
              <a:ext uri="{FF2B5EF4-FFF2-40B4-BE49-F238E27FC236}">
                <a16:creationId xmlns:a16="http://schemas.microsoft.com/office/drawing/2014/main" id="{64F3A1A9-D07D-4AA2-9C6A-097AC39C5A1F}"/>
              </a:ext>
            </a:extLst>
          </p:cNvPr>
          <p:cNvSpPr txBox="1"/>
          <p:nvPr userDrawn="1"/>
        </p:nvSpPr>
        <p:spPr>
          <a:xfrm>
            <a:off x="11708606" y="40515297"/>
            <a:ext cx="5880690" cy="1231984"/>
          </a:xfrm>
          <a:prstGeom prst="rect">
            <a:avLst/>
          </a:prstGeom>
        </p:spPr>
        <p:txBody>
          <a:bodyPr vert="horz" wrap="square" lIns="0" tIns="27031" rIns="0" bIns="0" rtlCol="0">
            <a:spAutoFit/>
          </a:bodyPr>
          <a:lstStyle/>
          <a:p>
            <a:pPr marL="27032">
              <a:spcBef>
                <a:spcPts val="213"/>
              </a:spcBef>
            </a:pPr>
            <a:r>
              <a:rPr sz="3831" b="1" spc="-21" dirty="0" err="1">
                <a:solidFill>
                  <a:srgbClr val="005596"/>
                </a:solidFill>
                <a:latin typeface="Calibri"/>
                <a:cs typeface="Calibri"/>
              </a:rPr>
              <a:t>windeurope.org</a:t>
            </a:r>
            <a:r>
              <a:rPr sz="3831" b="1" spc="-21" dirty="0">
                <a:solidFill>
                  <a:srgbClr val="005596"/>
                </a:solidFill>
                <a:latin typeface="Calibri"/>
                <a:cs typeface="Calibri"/>
              </a:rPr>
              <a:t>/</a:t>
            </a:r>
            <a:r>
              <a:rPr lang="en-GB" sz="3831" b="1" spc="-21" dirty="0">
                <a:solidFill>
                  <a:srgbClr val="005596"/>
                </a:solidFill>
                <a:latin typeface="Calibri"/>
                <a:cs typeface="Calibri"/>
              </a:rPr>
              <a:t>tech</a:t>
            </a:r>
            <a:r>
              <a:rPr sz="3831" b="1" spc="-21" dirty="0">
                <a:solidFill>
                  <a:srgbClr val="005596"/>
                </a:solidFill>
                <a:latin typeface="Calibri"/>
                <a:cs typeface="Calibri"/>
              </a:rPr>
              <a:t>202</a:t>
            </a:r>
            <a:r>
              <a:rPr lang="fr-FR" sz="3831" b="1" spc="-21" dirty="0">
                <a:solidFill>
                  <a:srgbClr val="005596"/>
                </a:solidFill>
                <a:latin typeface="Calibri"/>
                <a:cs typeface="Calibri"/>
              </a:rPr>
              <a:t>5</a:t>
            </a:r>
            <a:endParaRPr sz="3831" dirty="0">
              <a:latin typeface="Calibri"/>
              <a:cs typeface="Calibri"/>
            </a:endParaRPr>
          </a:p>
          <a:p>
            <a:pPr marL="27032">
              <a:spcBef>
                <a:spcPts val="234"/>
              </a:spcBef>
            </a:pPr>
            <a:r>
              <a:rPr sz="3831" spc="-21" dirty="0">
                <a:solidFill>
                  <a:srgbClr val="005596"/>
                </a:solidFill>
                <a:latin typeface="Calibri"/>
                <a:cs typeface="Calibri"/>
              </a:rPr>
              <a:t>#</a:t>
            </a:r>
            <a:r>
              <a:rPr lang="en-GB" sz="3831" spc="-21" dirty="0" err="1">
                <a:solidFill>
                  <a:srgbClr val="005596"/>
                </a:solidFill>
                <a:latin typeface="Calibri"/>
                <a:cs typeface="Calibri"/>
              </a:rPr>
              <a:t>WindTech</a:t>
            </a:r>
            <a:r>
              <a:rPr sz="3831" spc="-21" dirty="0">
                <a:solidFill>
                  <a:srgbClr val="005596"/>
                </a:solidFill>
                <a:latin typeface="Calibri"/>
                <a:cs typeface="Calibri"/>
              </a:rPr>
              <a:t>2</a:t>
            </a:r>
            <a:r>
              <a:rPr lang="fr-FR" sz="3831" spc="-21" dirty="0">
                <a:solidFill>
                  <a:srgbClr val="005596"/>
                </a:solidFill>
                <a:latin typeface="Calibri"/>
                <a:cs typeface="Calibri"/>
              </a:rPr>
              <a:t>5</a:t>
            </a:r>
            <a:endParaRPr sz="3831" dirty="0">
              <a:latin typeface="Calibri"/>
              <a:cs typeface="Calibri"/>
            </a:endParaRPr>
          </a:p>
        </p:txBody>
      </p:sp>
      <p:pic>
        <p:nvPicPr>
          <p:cNvPr id="5" name="Picture 4">
            <a:extLst>
              <a:ext uri="{FF2B5EF4-FFF2-40B4-BE49-F238E27FC236}">
                <a16:creationId xmlns:a16="http://schemas.microsoft.com/office/drawing/2014/main" id="{7402C522-05AF-4AFC-FEEE-BDA93D47085F}"/>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p:blipFill>
        <p:spPr>
          <a:xfrm>
            <a:off x="704514" y="39354052"/>
            <a:ext cx="9708692" cy="2961705"/>
          </a:xfrm>
          <a:prstGeom prst="rect">
            <a:avLst/>
          </a:prstGeom>
        </p:spPr>
      </p:pic>
    </p:spTree>
    <p:extLst>
      <p:ext uri="{BB962C8B-B14F-4D97-AF65-F5344CB8AC3E}">
        <p14:creationId xmlns:p14="http://schemas.microsoft.com/office/powerpoint/2010/main" val="311090108"/>
      </p:ext>
    </p:extLst>
  </p:cSld>
  <p:clrMap bg1="lt1" tx1="dk1" bg2="lt2" tx2="dk2" accent1="accent1" accent2="accent2" accent3="accent3" accent4="accent4" accent5="accent5" accent6="accent6" hlink="hlink" folHlink="folHlink"/>
  <p:sldLayoutIdLst>
    <p:sldLayoutId id="2147483715" r:id="rId1"/>
    <p:sldLayoutId id="2147483716" r:id="rId2"/>
  </p:sldLayoutIdLst>
  <p:txStyles>
    <p:titleStyle>
      <a:lvl1pPr algn="l" defTabSz="914400" rtl="0" eaLnBrk="1" latinLnBrk="0" hangingPunct="1">
        <a:lnSpc>
          <a:spcPct val="90000"/>
        </a:lnSpc>
        <a:spcBef>
          <a:spcPct val="0"/>
        </a:spcBef>
        <a:buNone/>
        <a:defRPr lang="en-GB" sz="5200" b="1" i="0" kern="1200" smtClean="0">
          <a:solidFill>
            <a:schemeClr val="accent1"/>
          </a:solidFill>
          <a:latin typeface="+mn-lt"/>
          <a:ea typeface="+mn-ea"/>
          <a:cs typeface="+mn-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4000" kern="1200">
          <a:solidFill>
            <a:schemeClr val="bg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600" kern="1200">
          <a:solidFill>
            <a:schemeClr val="bg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32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pos="18176">
          <p15:clr>
            <a:srgbClr val="F26B43"/>
          </p15:clr>
        </p15:guide>
        <p15:guide id="4" pos="896">
          <p15:clr>
            <a:srgbClr val="F26B43"/>
          </p15:clr>
        </p15:guide>
        <p15:guide id="5" orient="horz" pos="858">
          <p15:clr>
            <a:srgbClr val="F26B43"/>
          </p15:clr>
        </p15:guide>
        <p15:guide id="6" orient="horz" pos="26202">
          <p15:clr>
            <a:srgbClr val="F26B43"/>
          </p15:clr>
        </p15:guide>
        <p15:guide id="7" orient="horz" pos="570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132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Placeholder 33">
            <a:extLst>
              <a:ext uri="{FF2B5EF4-FFF2-40B4-BE49-F238E27FC236}">
                <a16:creationId xmlns:a16="http://schemas.microsoft.com/office/drawing/2014/main" id="{D7217A42-95C5-0DAC-85C8-75FB145C9BA6}"/>
              </a:ext>
            </a:extLst>
          </p:cNvPr>
          <p:cNvSpPr>
            <a:spLocks noGrp="1"/>
          </p:cNvSpPr>
          <p:nvPr>
            <p:ph type="body" sz="quarter" idx="29"/>
          </p:nvPr>
        </p:nvSpPr>
        <p:spPr/>
        <p:txBody>
          <a:bodyPr/>
          <a:lstStyle/>
          <a:p>
            <a:endParaRPr lang="en-GB"/>
          </a:p>
        </p:txBody>
      </p:sp>
      <p:sp>
        <p:nvSpPr>
          <p:cNvPr id="35" name="Text Placeholder 34">
            <a:extLst>
              <a:ext uri="{FF2B5EF4-FFF2-40B4-BE49-F238E27FC236}">
                <a16:creationId xmlns:a16="http://schemas.microsoft.com/office/drawing/2014/main" id="{3740B7BF-A138-8F2B-EB55-52400CEF2EFF}"/>
              </a:ext>
            </a:extLst>
          </p:cNvPr>
          <p:cNvSpPr>
            <a:spLocks noGrp="1"/>
          </p:cNvSpPr>
          <p:nvPr>
            <p:ph type="body" sz="quarter" idx="30"/>
          </p:nvPr>
        </p:nvSpPr>
        <p:spPr/>
        <p:txBody>
          <a:bodyPr/>
          <a:lstStyle/>
          <a:p>
            <a:endParaRPr lang="en-GB"/>
          </a:p>
        </p:txBody>
      </p:sp>
      <p:sp>
        <p:nvSpPr>
          <p:cNvPr id="36" name="Text Placeholder 35">
            <a:extLst>
              <a:ext uri="{FF2B5EF4-FFF2-40B4-BE49-F238E27FC236}">
                <a16:creationId xmlns:a16="http://schemas.microsoft.com/office/drawing/2014/main" id="{72D1D9CF-14F2-AD21-BB0B-BB406EF5FF24}"/>
              </a:ext>
            </a:extLst>
          </p:cNvPr>
          <p:cNvSpPr>
            <a:spLocks noGrp="1"/>
          </p:cNvSpPr>
          <p:nvPr>
            <p:ph type="body" sz="quarter" idx="31"/>
          </p:nvPr>
        </p:nvSpPr>
        <p:spPr/>
        <p:txBody>
          <a:bodyPr/>
          <a:lstStyle/>
          <a:p>
            <a:endParaRPr lang="en-GB"/>
          </a:p>
        </p:txBody>
      </p:sp>
      <p:sp>
        <p:nvSpPr>
          <p:cNvPr id="37" name="Text Placeholder 36">
            <a:extLst>
              <a:ext uri="{FF2B5EF4-FFF2-40B4-BE49-F238E27FC236}">
                <a16:creationId xmlns:a16="http://schemas.microsoft.com/office/drawing/2014/main" id="{5E259D08-1A3D-ECA4-4740-FB399B62C29A}"/>
              </a:ext>
            </a:extLst>
          </p:cNvPr>
          <p:cNvSpPr>
            <a:spLocks noGrp="1"/>
          </p:cNvSpPr>
          <p:nvPr>
            <p:ph type="body" sz="quarter" idx="34"/>
          </p:nvPr>
        </p:nvSpPr>
        <p:spPr/>
        <p:txBody>
          <a:bodyPr/>
          <a:lstStyle/>
          <a:p>
            <a:endParaRPr lang="en-GB"/>
          </a:p>
        </p:txBody>
      </p:sp>
      <p:sp>
        <p:nvSpPr>
          <p:cNvPr id="21" name="Content Placeholder 20">
            <a:extLst>
              <a:ext uri="{FF2B5EF4-FFF2-40B4-BE49-F238E27FC236}">
                <a16:creationId xmlns:a16="http://schemas.microsoft.com/office/drawing/2014/main" id="{20BFC56D-E51B-38CA-C74E-18A25FE48649}"/>
              </a:ext>
            </a:extLst>
          </p:cNvPr>
          <p:cNvSpPr>
            <a:spLocks noGrp="1"/>
          </p:cNvSpPr>
          <p:nvPr>
            <p:ph sz="quarter" idx="35"/>
          </p:nvPr>
        </p:nvSpPr>
        <p:spPr>
          <a:xfrm>
            <a:off x="1422400" y="19343687"/>
            <a:ext cx="7924800" cy="10973594"/>
          </a:xfrm>
        </p:spPr>
        <p:txBody>
          <a:bodyPr/>
          <a:lstStyle/>
          <a:p>
            <a:pPr marL="0" indent="0">
              <a:buNone/>
            </a:pPr>
            <a:r>
              <a:rPr lang="en-GB" b="1">
                <a:solidFill>
                  <a:schemeClr val="accent1"/>
                </a:solidFill>
              </a:rPr>
              <a:t>LOREM IPSUM DOLOR</a:t>
            </a:r>
          </a:p>
          <a:p>
            <a:pPr marL="0" indent="0">
              <a:buNone/>
            </a:pPr>
            <a:r>
              <a:rPr lang="en-GB"/>
              <a:t>Lorem ipsum dolor sit amet, consectetur adipiscing elit. Sed ipsum eros, efficitur sit amet tincidunt et, ultrices pellentesque nulla. Pellentesque nulla leo, condimentum at turpis ac, imperdiet tincidunt erat. Sed vitae arcu arcu. Phasellus ut ante dignissim, dignissim nisi porta, facilisis libero. Duis laoreet ultrices lorem eu posuere.</a:t>
            </a:r>
          </a:p>
          <a:p>
            <a:r>
              <a:rPr lang="en-GB"/>
              <a:t>Nulla quis lacinia turpis. In bibendum eros quis feugiat luctus. Pellentesque et faucibus tellus, non varius ex. Fusce scelerisque porttitor sagittis. Mauris a mattis odio. </a:t>
            </a:r>
          </a:p>
          <a:p>
            <a:r>
              <a:rPr lang="en-GB"/>
              <a:t>Donec in ex ligula. Nullam molestie purus elit, eget laoreet mauris rutrum ac. Donec elit purus, euismod ut nibh fringilla, egestas porttitor nibh. Mauris sed elit vel eros fermentum lobortis. </a:t>
            </a:r>
          </a:p>
          <a:p>
            <a:endParaRPr lang="en-GB" dirty="0"/>
          </a:p>
        </p:txBody>
      </p:sp>
      <p:graphicFrame>
        <p:nvGraphicFramePr>
          <p:cNvPr id="44" name="Content Placeholder 43">
            <a:extLst>
              <a:ext uri="{FF2B5EF4-FFF2-40B4-BE49-F238E27FC236}">
                <a16:creationId xmlns:a16="http://schemas.microsoft.com/office/drawing/2014/main" id="{DB936B97-4160-4B3E-4611-F643FAC72055}"/>
              </a:ext>
            </a:extLst>
          </p:cNvPr>
          <p:cNvGraphicFramePr>
            <a:graphicFrameLocks noGrp="1"/>
          </p:cNvGraphicFramePr>
          <p:nvPr>
            <p:ph sz="quarter" idx="36"/>
            <p:extLst>
              <p:ext uri="{D42A27DB-BD31-4B8C-83A1-F6EECF244321}">
                <p14:modId xmlns:p14="http://schemas.microsoft.com/office/powerpoint/2010/main" val="3679110688"/>
              </p:ext>
            </p:extLst>
          </p:nvPr>
        </p:nvGraphicFramePr>
        <p:xfrm>
          <a:off x="1422400" y="31002288"/>
          <a:ext cx="7924800" cy="6173787"/>
        </p:xfrm>
        <a:graphic>
          <a:graphicData uri="http://schemas.openxmlformats.org/drawingml/2006/chart">
            <c:chart xmlns:c="http://schemas.openxmlformats.org/drawingml/2006/chart" xmlns:r="http://schemas.openxmlformats.org/officeDocument/2006/relationships" r:id="rId2"/>
          </a:graphicData>
        </a:graphic>
      </p:graphicFrame>
      <p:sp>
        <p:nvSpPr>
          <p:cNvPr id="39" name="Content Placeholder 38">
            <a:extLst>
              <a:ext uri="{FF2B5EF4-FFF2-40B4-BE49-F238E27FC236}">
                <a16:creationId xmlns:a16="http://schemas.microsoft.com/office/drawing/2014/main" id="{EB2E8951-6BA7-D86F-63C1-2126A900D289}"/>
              </a:ext>
            </a:extLst>
          </p:cNvPr>
          <p:cNvSpPr>
            <a:spLocks noGrp="1"/>
          </p:cNvSpPr>
          <p:nvPr>
            <p:ph sz="quarter" idx="37"/>
          </p:nvPr>
        </p:nvSpPr>
        <p:spPr/>
        <p:txBody>
          <a:bodyPr/>
          <a:lstStyle/>
          <a:p>
            <a:pPr marL="0" indent="0">
              <a:buNone/>
            </a:pPr>
            <a:r>
              <a:rPr lang="en-GB" b="1">
                <a:solidFill>
                  <a:schemeClr val="accent1"/>
                </a:solidFill>
              </a:rPr>
              <a:t>MORBI ULLAMCORPER VITAE LIGULA NEC LUCTUS</a:t>
            </a:r>
          </a:p>
          <a:p>
            <a:pPr marL="0" indent="0">
              <a:buNone/>
            </a:pPr>
            <a:r>
              <a:rPr lang="en-GB"/>
              <a:t>Sed ornare hendrerit nunc sed hendrerit. Pellentesque eget aliquam velit. Nullam elementum rhoncus nibh vitae porttitor. Nam quis urna at metus cursus placerat. Aliquam risus mi, pellentesque id enim egestas, semper sollicitudin felis.</a:t>
            </a:r>
          </a:p>
          <a:p>
            <a:pPr marL="0" indent="0">
              <a:buNone/>
            </a:pPr>
            <a:r>
              <a:rPr lang="en-GB"/>
              <a:t>Proin mollis a dolor sit amet hendrerit. In hac habitasse platea dictumst. Ut ut ligula ac neque blandit egestas. Nullam faucibus dui in neque lacinia, quis lobortis dolor iaculis. Praesent sed enim justo.</a:t>
            </a:r>
          </a:p>
          <a:p>
            <a:r>
              <a:rPr lang="en-GB"/>
              <a:t>Suspendisse potenti. Integer non sem sapien. Etiam id justo sed neque egestas ornare.</a:t>
            </a:r>
          </a:p>
          <a:p>
            <a:r>
              <a:rPr lang="en-GB"/>
              <a:t>Pellentesque tempor nunc felis, quis luctus neque ultricies eget. Sed vel nisl vel dui placerat imperdiet. Nunc et quam diam.</a:t>
            </a:r>
          </a:p>
          <a:p>
            <a:r>
              <a:rPr lang="en-GB"/>
              <a:t>Cras ornare nisi ac scelerisque sodales. Etiam tempor nunc nibh, et rutrum justo scelerisque a. Vivamus</a:t>
            </a:r>
            <a:endParaRPr lang="en-GB" b="1" dirty="0">
              <a:solidFill>
                <a:schemeClr val="accent1"/>
              </a:solidFill>
            </a:endParaRPr>
          </a:p>
        </p:txBody>
      </p:sp>
      <p:sp>
        <p:nvSpPr>
          <p:cNvPr id="40" name="Content Placeholder 39">
            <a:extLst>
              <a:ext uri="{FF2B5EF4-FFF2-40B4-BE49-F238E27FC236}">
                <a16:creationId xmlns:a16="http://schemas.microsoft.com/office/drawing/2014/main" id="{3CA7BE01-CECA-422D-05B8-248A7020FDB3}"/>
              </a:ext>
            </a:extLst>
          </p:cNvPr>
          <p:cNvSpPr>
            <a:spLocks noGrp="1"/>
          </p:cNvSpPr>
          <p:nvPr>
            <p:ph sz="quarter" idx="38"/>
          </p:nvPr>
        </p:nvSpPr>
        <p:spPr/>
        <p:txBody>
          <a:bodyPr/>
          <a:lstStyle/>
          <a:p>
            <a:pPr marL="0" indent="0">
              <a:buNone/>
            </a:pPr>
            <a:r>
              <a:rPr lang="en-GB" b="1">
                <a:solidFill>
                  <a:schemeClr val="accent1"/>
                </a:solidFill>
              </a:rPr>
              <a:t>VIVAMUS VENENATIS LACUS</a:t>
            </a:r>
          </a:p>
          <a:p>
            <a:pPr marL="0" indent="0">
              <a:buNone/>
            </a:pPr>
            <a:r>
              <a:rPr lang="en-GB"/>
              <a:t>In odio bibendum, at dignissim elit sollicitudin. Praesent tincidunt sagittis ex, ut ullamcorper mi maximus vitae. Sed facilisis est eget dapibus feugiat. Mauris dignissim sagittis congue. Donec euismod ullamcorper mollis. Duis a nisl interdum nisl posuere convallis a eget neque. Sed vel mauris quam. </a:t>
            </a:r>
            <a:endParaRPr lang="en-GB" dirty="0"/>
          </a:p>
        </p:txBody>
      </p:sp>
      <p:graphicFrame>
        <p:nvGraphicFramePr>
          <p:cNvPr id="61" name="Content Placeholder 60">
            <a:extLst>
              <a:ext uri="{FF2B5EF4-FFF2-40B4-BE49-F238E27FC236}">
                <a16:creationId xmlns:a16="http://schemas.microsoft.com/office/drawing/2014/main" id="{4D8F31F8-A3DA-E7FF-DDDA-2CB604456FBE}"/>
              </a:ext>
            </a:extLst>
          </p:cNvPr>
          <p:cNvGraphicFramePr>
            <a:graphicFrameLocks noGrp="1"/>
          </p:cNvGraphicFramePr>
          <p:nvPr>
            <p:ph sz="quarter" idx="39"/>
            <p:extLst>
              <p:ext uri="{D42A27DB-BD31-4B8C-83A1-F6EECF244321}">
                <p14:modId xmlns:p14="http://schemas.microsoft.com/office/powerpoint/2010/main" val="878712870"/>
              </p:ext>
            </p:extLst>
          </p:nvPr>
        </p:nvGraphicFramePr>
        <p:xfrm>
          <a:off x="20929600" y="19343688"/>
          <a:ext cx="7915275" cy="6173787"/>
        </p:xfrm>
        <a:graphic>
          <a:graphicData uri="http://schemas.openxmlformats.org/drawingml/2006/chart">
            <c:chart xmlns:c="http://schemas.openxmlformats.org/drawingml/2006/chart" xmlns:r="http://schemas.openxmlformats.org/officeDocument/2006/relationships" r:id="rId3"/>
          </a:graphicData>
        </a:graphic>
      </p:graphicFrame>
      <p:sp>
        <p:nvSpPr>
          <p:cNvPr id="42" name="Content Placeholder 41">
            <a:extLst>
              <a:ext uri="{FF2B5EF4-FFF2-40B4-BE49-F238E27FC236}">
                <a16:creationId xmlns:a16="http://schemas.microsoft.com/office/drawing/2014/main" id="{29616564-D62C-6A4A-DFEB-18EAD2987A91}"/>
              </a:ext>
            </a:extLst>
          </p:cNvPr>
          <p:cNvSpPr>
            <a:spLocks noGrp="1"/>
          </p:cNvSpPr>
          <p:nvPr>
            <p:ph sz="quarter" idx="40"/>
          </p:nvPr>
        </p:nvSpPr>
        <p:spPr/>
        <p:txBody>
          <a:bodyPr/>
          <a:lstStyle/>
          <a:p>
            <a:pPr marL="0" indent="0">
              <a:buNone/>
            </a:pPr>
            <a:r>
              <a:rPr lang="en-GB" b="1">
                <a:solidFill>
                  <a:schemeClr val="accent1"/>
                </a:solidFill>
              </a:rPr>
              <a:t>LOREM IPSUM DOLOR SIT AMET</a:t>
            </a:r>
          </a:p>
          <a:p>
            <a:pPr marL="0" indent="0">
              <a:buNone/>
            </a:pPr>
            <a:r>
              <a:rPr lang="en-GB"/>
              <a:t>Consectetur adipiscing elit. Sed ipsum eros, efficitur sit amet tincidunt et, ultrices pellentesque nulla. Pellentesque nulla leo, condimentum at turpis ac, imperdiet tincidunt erat. Sed vitae arcu arcu. Phasellus ut ante dignissim, dignissim nisi porta, facilisis libero. Duis laoreet ultrices lorem eu posuere. Nulla quis lacinia turpis. In bibendum eros quis feugiat luctus. Pellentesque et faucibus tellus, non varius ex. Fusce scelerisque porttitor sagittis. Mauris a mattis odio. Donec in ex ligula. </a:t>
            </a:r>
            <a:endParaRPr lang="en-GB" dirty="0"/>
          </a:p>
        </p:txBody>
      </p:sp>
      <p:sp>
        <p:nvSpPr>
          <p:cNvPr id="43" name="Content Placeholder 42">
            <a:extLst>
              <a:ext uri="{FF2B5EF4-FFF2-40B4-BE49-F238E27FC236}">
                <a16:creationId xmlns:a16="http://schemas.microsoft.com/office/drawing/2014/main" id="{2A60ABC4-DB27-C2C1-21BA-6407C2C0B43F}"/>
              </a:ext>
            </a:extLst>
          </p:cNvPr>
          <p:cNvSpPr>
            <a:spLocks noGrp="1"/>
          </p:cNvSpPr>
          <p:nvPr>
            <p:ph sz="quarter" idx="41"/>
          </p:nvPr>
        </p:nvSpPr>
        <p:spPr/>
        <p:txBody>
          <a:bodyPr/>
          <a:lstStyle/>
          <a:p>
            <a:pPr marL="0" indent="0">
              <a:buNone/>
            </a:pPr>
            <a:r>
              <a:rPr lang="en-GB" b="1">
                <a:solidFill>
                  <a:schemeClr val="accent1"/>
                </a:solidFill>
              </a:rPr>
              <a:t>NULLAM MOLESTIE PURUS ELIT</a:t>
            </a:r>
          </a:p>
          <a:p>
            <a:pPr marL="0" indent="0">
              <a:buNone/>
            </a:pPr>
            <a:r>
              <a:rPr lang="en-GB"/>
              <a:t>Eget laoreet mauris rutrum ac. Donec elit purus, euismod ut nibh fringilla, egestas porttitor nibh. Mauris sed elit vel eros fermentum lobortis.</a:t>
            </a:r>
            <a:endParaRPr lang="en-GB" dirty="0"/>
          </a:p>
        </p:txBody>
      </p:sp>
      <p:sp>
        <p:nvSpPr>
          <p:cNvPr id="29" name="Title 28">
            <a:extLst>
              <a:ext uri="{FF2B5EF4-FFF2-40B4-BE49-F238E27FC236}">
                <a16:creationId xmlns:a16="http://schemas.microsoft.com/office/drawing/2014/main" id="{55AFE1E0-74BB-3D1D-1B98-D556FB91E905}"/>
              </a:ext>
            </a:extLst>
          </p:cNvPr>
          <p:cNvSpPr>
            <a:spLocks noGrp="1"/>
          </p:cNvSpPr>
          <p:nvPr>
            <p:ph type="title"/>
          </p:nvPr>
        </p:nvSpPr>
        <p:spPr/>
        <p:txBody>
          <a:bodyPr/>
          <a:lstStyle/>
          <a:p>
            <a:endParaRPr lang="en-GB"/>
          </a:p>
        </p:txBody>
      </p:sp>
      <p:sp>
        <p:nvSpPr>
          <p:cNvPr id="33" name="Picture Placeholder 32">
            <a:extLst>
              <a:ext uri="{FF2B5EF4-FFF2-40B4-BE49-F238E27FC236}">
                <a16:creationId xmlns:a16="http://schemas.microsoft.com/office/drawing/2014/main" id="{66CD8782-C028-7FC3-AC7E-EF0AA383EDCC}"/>
              </a:ext>
            </a:extLst>
          </p:cNvPr>
          <p:cNvSpPr>
            <a:spLocks noGrp="1"/>
          </p:cNvSpPr>
          <p:nvPr>
            <p:ph type="pic" sz="quarter" idx="28"/>
          </p:nvPr>
        </p:nvSpPr>
        <p:spPr/>
        <p:txBody>
          <a:bodyPr/>
          <a:lstStyle/>
          <a:p>
            <a:endParaRPr lang="en-GB"/>
          </a:p>
        </p:txBody>
      </p:sp>
      <p:sp>
        <p:nvSpPr>
          <p:cNvPr id="30" name="Picture Placeholder 29">
            <a:extLst>
              <a:ext uri="{FF2B5EF4-FFF2-40B4-BE49-F238E27FC236}">
                <a16:creationId xmlns:a16="http://schemas.microsoft.com/office/drawing/2014/main" id="{4B25F8EB-E881-120D-FDC7-9803D36D88E8}"/>
              </a:ext>
            </a:extLst>
          </p:cNvPr>
          <p:cNvSpPr>
            <a:spLocks noGrp="1"/>
          </p:cNvSpPr>
          <p:nvPr>
            <p:ph type="pic" sz="quarter" idx="14"/>
          </p:nvPr>
        </p:nvSpPr>
        <p:spPr/>
        <p:txBody>
          <a:bodyPr/>
          <a:lstStyle/>
          <a:p>
            <a:endParaRPr lang="en-GB"/>
          </a:p>
        </p:txBody>
      </p:sp>
      <p:sp>
        <p:nvSpPr>
          <p:cNvPr id="31" name="Picture Placeholder 30">
            <a:extLst>
              <a:ext uri="{FF2B5EF4-FFF2-40B4-BE49-F238E27FC236}">
                <a16:creationId xmlns:a16="http://schemas.microsoft.com/office/drawing/2014/main" id="{D3572908-311A-849D-391A-70D678C1303A}"/>
              </a:ext>
            </a:extLst>
          </p:cNvPr>
          <p:cNvSpPr>
            <a:spLocks noGrp="1"/>
          </p:cNvSpPr>
          <p:nvPr>
            <p:ph type="pic" sz="quarter" idx="15"/>
          </p:nvPr>
        </p:nvSpPr>
        <p:spPr/>
        <p:txBody>
          <a:bodyPr/>
          <a:lstStyle/>
          <a:p>
            <a:endParaRPr lang="en-GB"/>
          </a:p>
        </p:txBody>
      </p:sp>
    </p:spTree>
    <p:extLst>
      <p:ext uri="{BB962C8B-B14F-4D97-AF65-F5344CB8AC3E}">
        <p14:creationId xmlns:p14="http://schemas.microsoft.com/office/powerpoint/2010/main" val="371701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CA55526E-6749-02AA-F921-183F654B022C}"/>
              </a:ext>
            </a:extLst>
          </p:cNvPr>
          <p:cNvSpPr>
            <a:spLocks noGrp="1"/>
          </p:cNvSpPr>
          <p:nvPr>
            <p:ph type="body" sz="quarter" idx="34"/>
          </p:nvPr>
        </p:nvSpPr>
        <p:spPr/>
        <p:txBody>
          <a:bodyPr/>
          <a:lstStyle/>
          <a:p>
            <a:endParaRPr lang="en-GB"/>
          </a:p>
        </p:txBody>
      </p:sp>
      <p:sp>
        <p:nvSpPr>
          <p:cNvPr id="21" name="Content Placeholder 20">
            <a:extLst>
              <a:ext uri="{FF2B5EF4-FFF2-40B4-BE49-F238E27FC236}">
                <a16:creationId xmlns:a16="http://schemas.microsoft.com/office/drawing/2014/main" id="{20BFC56D-E51B-38CA-C74E-18A25FE48649}"/>
              </a:ext>
            </a:extLst>
          </p:cNvPr>
          <p:cNvSpPr>
            <a:spLocks noGrp="1"/>
          </p:cNvSpPr>
          <p:nvPr>
            <p:ph sz="quarter" idx="35"/>
          </p:nvPr>
        </p:nvSpPr>
        <p:spPr/>
        <p:txBody>
          <a:bodyPr/>
          <a:lstStyle/>
          <a:p>
            <a:pPr marL="0" indent="0">
              <a:buNone/>
            </a:pPr>
            <a:r>
              <a:rPr lang="en-GB" b="1" dirty="0">
                <a:solidFill>
                  <a:schemeClr val="accent1"/>
                </a:solidFill>
              </a:rPr>
              <a:t>LOREM IPSUM DOLOR</a:t>
            </a:r>
          </a:p>
          <a:p>
            <a:pPr marL="0" indent="0">
              <a:buNone/>
            </a:pPr>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Sed ipsum eros, </a:t>
            </a:r>
            <a:r>
              <a:rPr lang="en-GB" dirty="0" err="1"/>
              <a:t>efficitur</a:t>
            </a:r>
            <a:r>
              <a:rPr lang="en-GB" dirty="0"/>
              <a:t> sit </a:t>
            </a:r>
            <a:r>
              <a:rPr lang="en-GB" dirty="0" err="1"/>
              <a:t>amet</a:t>
            </a:r>
            <a:r>
              <a:rPr lang="en-GB" dirty="0"/>
              <a:t> </a:t>
            </a:r>
            <a:r>
              <a:rPr lang="en-GB" dirty="0" err="1"/>
              <a:t>tincidunt</a:t>
            </a:r>
            <a:r>
              <a:rPr lang="en-GB" dirty="0"/>
              <a:t> et, </a:t>
            </a:r>
            <a:r>
              <a:rPr lang="en-GB" dirty="0" err="1"/>
              <a:t>ultrices</a:t>
            </a:r>
            <a:r>
              <a:rPr lang="en-GB" dirty="0"/>
              <a:t> </a:t>
            </a:r>
            <a:r>
              <a:rPr lang="en-GB" dirty="0" err="1"/>
              <a:t>pellentesque</a:t>
            </a:r>
            <a:r>
              <a:rPr lang="en-GB" dirty="0"/>
              <a:t> </a:t>
            </a:r>
            <a:r>
              <a:rPr lang="en-GB" dirty="0" err="1"/>
              <a:t>nulla</a:t>
            </a:r>
            <a:r>
              <a:rPr lang="en-GB" dirty="0"/>
              <a:t>. </a:t>
            </a:r>
            <a:r>
              <a:rPr lang="en-GB" dirty="0" err="1"/>
              <a:t>Pellentesque</a:t>
            </a:r>
            <a:r>
              <a:rPr lang="en-GB" dirty="0"/>
              <a:t> </a:t>
            </a:r>
            <a:r>
              <a:rPr lang="en-GB" dirty="0" err="1"/>
              <a:t>nulla</a:t>
            </a:r>
            <a:r>
              <a:rPr lang="en-GB" dirty="0"/>
              <a:t> </a:t>
            </a:r>
            <a:r>
              <a:rPr lang="en-GB" dirty="0" err="1"/>
              <a:t>leo</a:t>
            </a:r>
            <a:r>
              <a:rPr lang="en-GB" dirty="0"/>
              <a:t>, </a:t>
            </a:r>
            <a:r>
              <a:rPr lang="en-GB" dirty="0" err="1"/>
              <a:t>condimentum</a:t>
            </a:r>
            <a:r>
              <a:rPr lang="en-GB" dirty="0"/>
              <a:t> at </a:t>
            </a:r>
            <a:r>
              <a:rPr lang="en-GB" dirty="0" err="1"/>
              <a:t>turpis</a:t>
            </a:r>
            <a:r>
              <a:rPr lang="en-GB" dirty="0"/>
              <a:t> ac, </a:t>
            </a:r>
            <a:r>
              <a:rPr lang="en-GB" dirty="0" err="1"/>
              <a:t>imperdiet</a:t>
            </a:r>
            <a:r>
              <a:rPr lang="en-GB" dirty="0"/>
              <a:t> </a:t>
            </a:r>
            <a:r>
              <a:rPr lang="en-GB" dirty="0" err="1"/>
              <a:t>tincidunt</a:t>
            </a:r>
            <a:r>
              <a:rPr lang="en-GB" dirty="0"/>
              <a:t> </a:t>
            </a:r>
            <a:r>
              <a:rPr lang="en-GB" dirty="0" err="1"/>
              <a:t>erat</a:t>
            </a:r>
            <a:r>
              <a:rPr lang="en-GB" dirty="0"/>
              <a:t>. Sed vitae </a:t>
            </a:r>
            <a:r>
              <a:rPr lang="en-GB" dirty="0" err="1"/>
              <a:t>arcu</a:t>
            </a:r>
            <a:r>
              <a:rPr lang="en-GB" dirty="0"/>
              <a:t> </a:t>
            </a:r>
            <a:r>
              <a:rPr lang="en-GB" dirty="0" err="1"/>
              <a:t>arcu</a:t>
            </a:r>
            <a:r>
              <a:rPr lang="en-GB" dirty="0"/>
              <a:t>. </a:t>
            </a:r>
            <a:r>
              <a:rPr lang="en-GB" dirty="0" err="1"/>
              <a:t>Phasellus</a:t>
            </a:r>
            <a:r>
              <a:rPr lang="en-GB" dirty="0"/>
              <a:t> </a:t>
            </a:r>
            <a:r>
              <a:rPr lang="en-GB" dirty="0" err="1"/>
              <a:t>ut</a:t>
            </a:r>
            <a:r>
              <a:rPr lang="en-GB" dirty="0"/>
              <a:t> ante </a:t>
            </a:r>
            <a:r>
              <a:rPr lang="en-GB" dirty="0" err="1"/>
              <a:t>dignissim</a:t>
            </a:r>
            <a:r>
              <a:rPr lang="en-GB" dirty="0"/>
              <a:t>, </a:t>
            </a:r>
            <a:r>
              <a:rPr lang="en-GB" dirty="0" err="1"/>
              <a:t>dignissim</a:t>
            </a:r>
            <a:r>
              <a:rPr lang="en-GB" dirty="0"/>
              <a:t> nisi porta, </a:t>
            </a:r>
            <a:r>
              <a:rPr lang="en-GB" dirty="0" err="1"/>
              <a:t>facilisis</a:t>
            </a:r>
            <a:r>
              <a:rPr lang="en-GB" dirty="0"/>
              <a:t> libero. Duis </a:t>
            </a:r>
            <a:r>
              <a:rPr lang="en-GB" dirty="0" err="1"/>
              <a:t>laoreet</a:t>
            </a:r>
            <a:r>
              <a:rPr lang="en-GB" dirty="0"/>
              <a:t> </a:t>
            </a:r>
            <a:r>
              <a:rPr lang="en-GB" dirty="0" err="1"/>
              <a:t>ultrices</a:t>
            </a:r>
            <a:r>
              <a:rPr lang="en-GB" dirty="0"/>
              <a:t> lorem </a:t>
            </a:r>
            <a:r>
              <a:rPr lang="en-GB" dirty="0" err="1"/>
              <a:t>eu</a:t>
            </a:r>
            <a:r>
              <a:rPr lang="en-GB" dirty="0"/>
              <a:t> </a:t>
            </a:r>
            <a:r>
              <a:rPr lang="en-GB" dirty="0" err="1"/>
              <a:t>posuere</a:t>
            </a:r>
            <a:r>
              <a:rPr lang="en-GB" dirty="0"/>
              <a:t>.</a:t>
            </a:r>
          </a:p>
          <a:p>
            <a:r>
              <a:rPr lang="en-GB" dirty="0" err="1"/>
              <a:t>Nulla</a:t>
            </a:r>
            <a:r>
              <a:rPr lang="en-GB" dirty="0"/>
              <a:t> </a:t>
            </a:r>
            <a:r>
              <a:rPr lang="en-GB" dirty="0" err="1"/>
              <a:t>quis</a:t>
            </a:r>
            <a:r>
              <a:rPr lang="en-GB" dirty="0"/>
              <a:t> lacinia </a:t>
            </a:r>
            <a:r>
              <a:rPr lang="en-GB" dirty="0" err="1"/>
              <a:t>turpis</a:t>
            </a:r>
            <a:r>
              <a:rPr lang="en-GB" dirty="0"/>
              <a:t>. In </a:t>
            </a:r>
            <a:r>
              <a:rPr lang="en-GB" dirty="0" err="1"/>
              <a:t>bibendum</a:t>
            </a:r>
            <a:r>
              <a:rPr lang="en-GB" dirty="0"/>
              <a:t> eros </a:t>
            </a:r>
            <a:r>
              <a:rPr lang="en-GB" dirty="0" err="1"/>
              <a:t>quis</a:t>
            </a:r>
            <a:r>
              <a:rPr lang="en-GB" dirty="0"/>
              <a:t> </a:t>
            </a:r>
            <a:r>
              <a:rPr lang="en-GB" dirty="0" err="1"/>
              <a:t>feugiat</a:t>
            </a:r>
            <a:r>
              <a:rPr lang="en-GB" dirty="0"/>
              <a:t> </a:t>
            </a:r>
            <a:r>
              <a:rPr lang="en-GB" dirty="0" err="1"/>
              <a:t>luctus</a:t>
            </a:r>
            <a:r>
              <a:rPr lang="en-GB" dirty="0"/>
              <a:t>. </a:t>
            </a:r>
            <a:r>
              <a:rPr lang="en-GB" dirty="0" err="1"/>
              <a:t>Pellentesque</a:t>
            </a:r>
            <a:r>
              <a:rPr lang="en-GB" dirty="0"/>
              <a:t> et </a:t>
            </a:r>
            <a:r>
              <a:rPr lang="en-GB" dirty="0" err="1"/>
              <a:t>faucibus</a:t>
            </a:r>
            <a:r>
              <a:rPr lang="en-GB" dirty="0"/>
              <a:t> </a:t>
            </a:r>
            <a:r>
              <a:rPr lang="en-GB" dirty="0" err="1"/>
              <a:t>tellus</a:t>
            </a:r>
            <a:r>
              <a:rPr lang="en-GB" dirty="0"/>
              <a:t>, non </a:t>
            </a:r>
            <a:r>
              <a:rPr lang="en-GB" dirty="0" err="1"/>
              <a:t>varius</a:t>
            </a:r>
            <a:r>
              <a:rPr lang="en-GB" dirty="0"/>
              <a:t> ex.</a:t>
            </a:r>
          </a:p>
        </p:txBody>
      </p:sp>
      <p:graphicFrame>
        <p:nvGraphicFramePr>
          <p:cNvPr id="44" name="Content Placeholder 43">
            <a:extLst>
              <a:ext uri="{FF2B5EF4-FFF2-40B4-BE49-F238E27FC236}">
                <a16:creationId xmlns:a16="http://schemas.microsoft.com/office/drawing/2014/main" id="{DB936B97-4160-4B3E-4611-F643FAC72055}"/>
              </a:ext>
            </a:extLst>
          </p:cNvPr>
          <p:cNvGraphicFramePr>
            <a:graphicFrameLocks noGrp="1"/>
          </p:cNvGraphicFramePr>
          <p:nvPr>
            <p:ph sz="quarter" idx="36"/>
            <p:extLst>
              <p:ext uri="{D42A27DB-BD31-4B8C-83A1-F6EECF244321}">
                <p14:modId xmlns:p14="http://schemas.microsoft.com/office/powerpoint/2010/main" val="509032692"/>
              </p:ext>
            </p:extLst>
          </p:nvPr>
        </p:nvGraphicFramePr>
        <p:xfrm>
          <a:off x="1422400" y="31002288"/>
          <a:ext cx="7924800" cy="6173787"/>
        </p:xfrm>
        <a:graphic>
          <a:graphicData uri="http://schemas.openxmlformats.org/drawingml/2006/chart">
            <c:chart xmlns:c="http://schemas.openxmlformats.org/drawingml/2006/chart" xmlns:r="http://schemas.openxmlformats.org/officeDocument/2006/relationships" r:id="rId2"/>
          </a:graphicData>
        </a:graphic>
      </p:graphicFrame>
      <p:sp>
        <p:nvSpPr>
          <p:cNvPr id="39" name="Content Placeholder 38">
            <a:extLst>
              <a:ext uri="{FF2B5EF4-FFF2-40B4-BE49-F238E27FC236}">
                <a16:creationId xmlns:a16="http://schemas.microsoft.com/office/drawing/2014/main" id="{EB2E8951-6BA7-D86F-63C1-2126A900D289}"/>
              </a:ext>
            </a:extLst>
          </p:cNvPr>
          <p:cNvSpPr>
            <a:spLocks noGrp="1"/>
          </p:cNvSpPr>
          <p:nvPr>
            <p:ph sz="quarter" idx="37"/>
          </p:nvPr>
        </p:nvSpPr>
        <p:spPr/>
        <p:txBody>
          <a:bodyPr/>
          <a:lstStyle/>
          <a:p>
            <a:pPr marL="0" indent="0">
              <a:buNone/>
            </a:pPr>
            <a:r>
              <a:rPr lang="en-GB" b="1" dirty="0">
                <a:solidFill>
                  <a:schemeClr val="accent1"/>
                </a:solidFill>
              </a:rPr>
              <a:t>MORBI ULLAMCORPER VITAE LIGULA NEC LUCTUS</a:t>
            </a:r>
          </a:p>
          <a:p>
            <a:pPr marL="0" indent="0">
              <a:buNone/>
            </a:pPr>
            <a:r>
              <a:rPr lang="en-GB" dirty="0"/>
              <a:t>Sed </a:t>
            </a:r>
            <a:r>
              <a:rPr lang="en-GB" dirty="0" err="1"/>
              <a:t>ornare</a:t>
            </a:r>
            <a:r>
              <a:rPr lang="en-GB" dirty="0"/>
              <a:t> </a:t>
            </a:r>
            <a:r>
              <a:rPr lang="en-GB" dirty="0" err="1"/>
              <a:t>hendrerit</a:t>
            </a:r>
            <a:r>
              <a:rPr lang="en-GB" dirty="0"/>
              <a:t> </a:t>
            </a:r>
            <a:r>
              <a:rPr lang="en-GB" dirty="0" err="1"/>
              <a:t>nunc</a:t>
            </a:r>
            <a:r>
              <a:rPr lang="en-GB" dirty="0"/>
              <a:t> </a:t>
            </a:r>
            <a:r>
              <a:rPr lang="en-GB" dirty="0" err="1"/>
              <a:t>sed</a:t>
            </a:r>
            <a:r>
              <a:rPr lang="en-GB" dirty="0"/>
              <a:t> </a:t>
            </a:r>
            <a:r>
              <a:rPr lang="en-GB" dirty="0" err="1"/>
              <a:t>hendrerit</a:t>
            </a:r>
            <a:r>
              <a:rPr lang="en-GB" dirty="0"/>
              <a:t>. </a:t>
            </a:r>
            <a:r>
              <a:rPr lang="en-GB" dirty="0" err="1"/>
              <a:t>Pellentesque</a:t>
            </a:r>
            <a:r>
              <a:rPr lang="en-GB" dirty="0"/>
              <a:t> </a:t>
            </a:r>
            <a:r>
              <a:rPr lang="en-GB" dirty="0" err="1"/>
              <a:t>eget</a:t>
            </a:r>
            <a:r>
              <a:rPr lang="en-GB" dirty="0"/>
              <a:t> </a:t>
            </a:r>
            <a:r>
              <a:rPr lang="en-GB" dirty="0" err="1"/>
              <a:t>aliquam</a:t>
            </a:r>
            <a:r>
              <a:rPr lang="en-GB" dirty="0"/>
              <a:t> </a:t>
            </a:r>
            <a:r>
              <a:rPr lang="en-GB" dirty="0" err="1"/>
              <a:t>velit</a:t>
            </a:r>
            <a:r>
              <a:rPr lang="en-GB" dirty="0"/>
              <a:t>. </a:t>
            </a:r>
            <a:r>
              <a:rPr lang="en-GB" dirty="0" err="1"/>
              <a:t>Nullam</a:t>
            </a:r>
            <a:r>
              <a:rPr lang="en-GB" dirty="0"/>
              <a:t> </a:t>
            </a:r>
            <a:r>
              <a:rPr lang="en-GB" dirty="0" err="1"/>
              <a:t>elementum</a:t>
            </a:r>
            <a:r>
              <a:rPr lang="en-GB" dirty="0"/>
              <a:t> </a:t>
            </a:r>
            <a:r>
              <a:rPr lang="en-GB" dirty="0" err="1"/>
              <a:t>rhoncus</a:t>
            </a:r>
            <a:r>
              <a:rPr lang="en-GB" dirty="0"/>
              <a:t> </a:t>
            </a:r>
            <a:r>
              <a:rPr lang="en-GB" dirty="0" err="1"/>
              <a:t>nibh</a:t>
            </a:r>
            <a:r>
              <a:rPr lang="en-GB" dirty="0"/>
              <a:t> vitae </a:t>
            </a:r>
            <a:r>
              <a:rPr lang="en-GB" dirty="0" err="1"/>
              <a:t>porttitor</a:t>
            </a:r>
            <a:r>
              <a:rPr lang="en-GB" dirty="0"/>
              <a:t>. Nam </a:t>
            </a:r>
            <a:r>
              <a:rPr lang="en-GB" dirty="0" err="1"/>
              <a:t>quis</a:t>
            </a:r>
            <a:r>
              <a:rPr lang="en-GB" dirty="0"/>
              <a:t> </a:t>
            </a:r>
            <a:r>
              <a:rPr lang="en-GB" dirty="0" err="1"/>
              <a:t>urna</a:t>
            </a:r>
            <a:r>
              <a:rPr lang="en-GB" dirty="0"/>
              <a:t> at </a:t>
            </a:r>
            <a:r>
              <a:rPr lang="en-GB" dirty="0" err="1"/>
              <a:t>metus</a:t>
            </a:r>
            <a:r>
              <a:rPr lang="en-GB" dirty="0"/>
              <a:t> cursus </a:t>
            </a:r>
            <a:r>
              <a:rPr lang="en-GB" dirty="0" err="1"/>
              <a:t>placerat</a:t>
            </a:r>
            <a:r>
              <a:rPr lang="en-GB" dirty="0"/>
              <a:t>. </a:t>
            </a:r>
            <a:r>
              <a:rPr lang="en-GB" dirty="0" err="1"/>
              <a:t>Aliquam</a:t>
            </a:r>
            <a:r>
              <a:rPr lang="en-GB" dirty="0"/>
              <a:t> </a:t>
            </a:r>
            <a:r>
              <a:rPr lang="en-GB" dirty="0" err="1"/>
              <a:t>risus</a:t>
            </a:r>
            <a:r>
              <a:rPr lang="en-GB" dirty="0"/>
              <a:t> mi, </a:t>
            </a:r>
            <a:r>
              <a:rPr lang="en-GB" dirty="0" err="1"/>
              <a:t>pellentesque</a:t>
            </a:r>
            <a:r>
              <a:rPr lang="en-GB" dirty="0"/>
              <a:t> id </a:t>
            </a:r>
            <a:r>
              <a:rPr lang="en-GB" dirty="0" err="1"/>
              <a:t>enim</a:t>
            </a:r>
            <a:r>
              <a:rPr lang="en-GB" dirty="0"/>
              <a:t>.</a:t>
            </a:r>
            <a:endParaRPr lang="en-GB" b="1" dirty="0">
              <a:solidFill>
                <a:schemeClr val="accent1"/>
              </a:solidFill>
            </a:endParaRPr>
          </a:p>
        </p:txBody>
      </p:sp>
      <p:sp>
        <p:nvSpPr>
          <p:cNvPr id="40" name="Content Placeholder 39">
            <a:extLst>
              <a:ext uri="{FF2B5EF4-FFF2-40B4-BE49-F238E27FC236}">
                <a16:creationId xmlns:a16="http://schemas.microsoft.com/office/drawing/2014/main" id="{3CA7BE01-CECA-422D-05B8-248A7020FDB3}"/>
              </a:ext>
            </a:extLst>
          </p:cNvPr>
          <p:cNvSpPr>
            <a:spLocks noGrp="1"/>
          </p:cNvSpPr>
          <p:nvPr>
            <p:ph sz="quarter" idx="38"/>
          </p:nvPr>
        </p:nvSpPr>
        <p:spPr/>
        <p:txBody>
          <a:bodyPr/>
          <a:lstStyle/>
          <a:p>
            <a:pPr marL="0" indent="0">
              <a:buNone/>
            </a:pPr>
            <a:r>
              <a:rPr lang="en-GB" b="1" dirty="0">
                <a:solidFill>
                  <a:schemeClr val="accent1"/>
                </a:solidFill>
              </a:rPr>
              <a:t>VIVAMUS VENENATIS LACUS</a:t>
            </a:r>
          </a:p>
          <a:p>
            <a:pPr marL="0" indent="0">
              <a:buNone/>
            </a:pPr>
            <a:r>
              <a:rPr lang="en-GB" dirty="0"/>
              <a:t>In </a:t>
            </a:r>
            <a:r>
              <a:rPr lang="en-GB" dirty="0" err="1"/>
              <a:t>odio</a:t>
            </a:r>
            <a:r>
              <a:rPr lang="en-GB" dirty="0"/>
              <a:t> </a:t>
            </a:r>
            <a:r>
              <a:rPr lang="en-GB" dirty="0" err="1"/>
              <a:t>bibendum</a:t>
            </a:r>
            <a:r>
              <a:rPr lang="en-GB" dirty="0"/>
              <a:t>, at </a:t>
            </a:r>
            <a:r>
              <a:rPr lang="en-GB" dirty="0" err="1"/>
              <a:t>dignissim</a:t>
            </a:r>
            <a:r>
              <a:rPr lang="en-GB" dirty="0"/>
              <a:t> </a:t>
            </a:r>
            <a:r>
              <a:rPr lang="en-GB" dirty="0" err="1"/>
              <a:t>elit</a:t>
            </a:r>
            <a:r>
              <a:rPr lang="en-GB" dirty="0"/>
              <a:t> </a:t>
            </a:r>
            <a:r>
              <a:rPr lang="en-GB" dirty="0" err="1"/>
              <a:t>sollicitudin</a:t>
            </a:r>
            <a:r>
              <a:rPr lang="en-GB" dirty="0"/>
              <a:t>. </a:t>
            </a:r>
            <a:r>
              <a:rPr lang="en-GB" dirty="0" err="1"/>
              <a:t>Praesent</a:t>
            </a:r>
            <a:r>
              <a:rPr lang="en-GB" dirty="0"/>
              <a:t> </a:t>
            </a:r>
            <a:r>
              <a:rPr lang="en-GB" dirty="0" err="1"/>
              <a:t>tincidunt</a:t>
            </a:r>
            <a:r>
              <a:rPr lang="en-GB" dirty="0"/>
              <a:t> </a:t>
            </a:r>
            <a:r>
              <a:rPr lang="en-GB" dirty="0" err="1"/>
              <a:t>sagittis</a:t>
            </a:r>
            <a:r>
              <a:rPr lang="en-GB" dirty="0"/>
              <a:t> ex, </a:t>
            </a:r>
            <a:r>
              <a:rPr lang="en-GB" dirty="0" err="1"/>
              <a:t>ut</a:t>
            </a:r>
            <a:r>
              <a:rPr lang="en-GB" dirty="0"/>
              <a:t> </a:t>
            </a:r>
            <a:r>
              <a:rPr lang="en-GB" dirty="0" err="1"/>
              <a:t>ullamcorper</a:t>
            </a:r>
            <a:r>
              <a:rPr lang="en-GB" dirty="0"/>
              <a:t> mi maximus vitae. Sed </a:t>
            </a:r>
            <a:r>
              <a:rPr lang="en-GB" dirty="0" err="1"/>
              <a:t>facilisis</a:t>
            </a:r>
            <a:r>
              <a:rPr lang="en-GB" dirty="0"/>
              <a:t> </a:t>
            </a:r>
            <a:r>
              <a:rPr lang="en-GB" dirty="0" err="1"/>
              <a:t>est</a:t>
            </a:r>
            <a:r>
              <a:rPr lang="en-GB" dirty="0"/>
              <a:t> </a:t>
            </a:r>
            <a:r>
              <a:rPr lang="en-GB" dirty="0" err="1"/>
              <a:t>eget</a:t>
            </a:r>
            <a:r>
              <a:rPr lang="en-GB" dirty="0"/>
              <a:t> </a:t>
            </a:r>
            <a:r>
              <a:rPr lang="en-GB" dirty="0" err="1"/>
              <a:t>dapibus</a:t>
            </a:r>
            <a:r>
              <a:rPr lang="en-GB" dirty="0"/>
              <a:t> </a:t>
            </a:r>
            <a:r>
              <a:rPr lang="en-GB" dirty="0" err="1"/>
              <a:t>feugiat</a:t>
            </a:r>
            <a:r>
              <a:rPr lang="en-GB" dirty="0"/>
              <a:t>. </a:t>
            </a:r>
            <a:r>
              <a:rPr lang="en-GB" dirty="0" err="1"/>
              <a:t>Mauris</a:t>
            </a:r>
            <a:r>
              <a:rPr lang="en-GB" dirty="0"/>
              <a:t> </a:t>
            </a:r>
            <a:r>
              <a:rPr lang="en-GB" dirty="0" err="1"/>
              <a:t>dignissim</a:t>
            </a:r>
            <a:r>
              <a:rPr lang="en-GB" dirty="0"/>
              <a:t> </a:t>
            </a:r>
            <a:r>
              <a:rPr lang="en-GB" dirty="0" err="1"/>
              <a:t>sagittis</a:t>
            </a:r>
            <a:r>
              <a:rPr lang="en-GB" dirty="0"/>
              <a:t> </a:t>
            </a:r>
            <a:r>
              <a:rPr lang="en-GB" dirty="0" err="1"/>
              <a:t>congue</a:t>
            </a:r>
            <a:r>
              <a:rPr lang="en-GB" dirty="0"/>
              <a:t>. Donec </a:t>
            </a:r>
            <a:r>
              <a:rPr lang="en-GB" dirty="0" err="1"/>
              <a:t>euismod</a:t>
            </a:r>
            <a:r>
              <a:rPr lang="en-GB" dirty="0"/>
              <a:t> </a:t>
            </a:r>
            <a:r>
              <a:rPr lang="en-GB" dirty="0" err="1"/>
              <a:t>ullamcorper</a:t>
            </a:r>
            <a:r>
              <a:rPr lang="en-GB" dirty="0"/>
              <a:t> </a:t>
            </a:r>
            <a:r>
              <a:rPr lang="en-GB" dirty="0" err="1"/>
              <a:t>mollis</a:t>
            </a:r>
            <a:r>
              <a:rPr lang="en-GB" dirty="0"/>
              <a:t>. </a:t>
            </a:r>
          </a:p>
          <a:p>
            <a:pPr marL="0" indent="0">
              <a:buNone/>
            </a:pPr>
            <a:endParaRPr lang="en-GB" dirty="0"/>
          </a:p>
          <a:p>
            <a:pPr marL="0" indent="0">
              <a:buNone/>
            </a:pPr>
            <a:r>
              <a:rPr lang="en-GB" dirty="0"/>
              <a:t>Lorem ipsum </a:t>
            </a:r>
            <a:r>
              <a:rPr lang="en-GB" dirty="0" err="1"/>
              <a:t>dolor</a:t>
            </a:r>
            <a:r>
              <a:rPr lang="en-GB" dirty="0"/>
              <a:t> sit </a:t>
            </a:r>
            <a:r>
              <a:rPr lang="en-GB" dirty="0" err="1"/>
              <a:t>amet</a:t>
            </a:r>
            <a:r>
              <a:rPr lang="en-GB" dirty="0"/>
              <a:t>, </a:t>
            </a:r>
            <a:r>
              <a:rPr lang="en-GB" dirty="0" err="1"/>
              <a:t>consectetur</a:t>
            </a:r>
            <a:r>
              <a:rPr lang="en-GB" dirty="0"/>
              <a:t> </a:t>
            </a:r>
            <a:r>
              <a:rPr lang="en-GB" dirty="0" err="1"/>
              <a:t>adipiscing</a:t>
            </a:r>
            <a:r>
              <a:rPr lang="en-GB" dirty="0"/>
              <a:t> </a:t>
            </a:r>
            <a:r>
              <a:rPr lang="en-GB" dirty="0" err="1"/>
              <a:t>elit</a:t>
            </a:r>
            <a:r>
              <a:rPr lang="en-GB" dirty="0"/>
              <a:t>. Sed ipsum eros, </a:t>
            </a:r>
            <a:r>
              <a:rPr lang="en-GB" dirty="0" err="1"/>
              <a:t>efficitur</a:t>
            </a:r>
            <a:r>
              <a:rPr lang="en-GB" dirty="0"/>
              <a:t> sit </a:t>
            </a:r>
            <a:r>
              <a:rPr lang="en-GB" dirty="0" err="1"/>
              <a:t>amet</a:t>
            </a:r>
            <a:r>
              <a:rPr lang="en-GB" dirty="0"/>
              <a:t> </a:t>
            </a:r>
            <a:r>
              <a:rPr lang="en-GB" dirty="0" err="1"/>
              <a:t>tincidunt</a:t>
            </a:r>
            <a:r>
              <a:rPr lang="en-GB" dirty="0"/>
              <a:t> et, </a:t>
            </a:r>
            <a:r>
              <a:rPr lang="en-GB" dirty="0" err="1"/>
              <a:t>ultrices</a:t>
            </a:r>
            <a:r>
              <a:rPr lang="en-GB" dirty="0"/>
              <a:t> </a:t>
            </a:r>
            <a:r>
              <a:rPr lang="en-GB" dirty="0" err="1"/>
              <a:t>pellentesque</a:t>
            </a:r>
            <a:r>
              <a:rPr lang="en-GB" dirty="0"/>
              <a:t> </a:t>
            </a:r>
            <a:r>
              <a:rPr lang="en-GB" dirty="0" err="1"/>
              <a:t>nulla</a:t>
            </a:r>
            <a:r>
              <a:rPr lang="en-GB" dirty="0"/>
              <a:t>. </a:t>
            </a:r>
            <a:r>
              <a:rPr lang="en-GB" dirty="0" err="1"/>
              <a:t>Pellentesque</a:t>
            </a:r>
            <a:r>
              <a:rPr lang="en-GB" dirty="0"/>
              <a:t> </a:t>
            </a:r>
            <a:r>
              <a:rPr lang="en-GB" dirty="0" err="1"/>
              <a:t>nulla</a:t>
            </a:r>
            <a:r>
              <a:rPr lang="en-GB" dirty="0"/>
              <a:t> </a:t>
            </a:r>
            <a:r>
              <a:rPr lang="en-GB" dirty="0" err="1"/>
              <a:t>leo</a:t>
            </a:r>
            <a:r>
              <a:rPr lang="en-GB" dirty="0"/>
              <a:t>, </a:t>
            </a:r>
            <a:r>
              <a:rPr lang="en-GB" dirty="0" err="1"/>
              <a:t>condimentum</a:t>
            </a:r>
            <a:r>
              <a:rPr lang="en-GB" dirty="0"/>
              <a:t> at </a:t>
            </a:r>
            <a:r>
              <a:rPr lang="en-GB" dirty="0" err="1"/>
              <a:t>turpis</a:t>
            </a:r>
            <a:r>
              <a:rPr lang="en-GB" dirty="0"/>
              <a:t> ac, </a:t>
            </a:r>
            <a:r>
              <a:rPr lang="en-GB" dirty="0" err="1"/>
              <a:t>imperdiet</a:t>
            </a:r>
            <a:r>
              <a:rPr lang="en-GB" dirty="0"/>
              <a:t> </a:t>
            </a:r>
            <a:r>
              <a:rPr lang="en-GB" dirty="0" err="1"/>
              <a:t>tincidunt</a:t>
            </a:r>
            <a:r>
              <a:rPr lang="en-GB" dirty="0"/>
              <a:t> </a:t>
            </a:r>
            <a:r>
              <a:rPr lang="en-GB" dirty="0" err="1"/>
              <a:t>erat</a:t>
            </a:r>
            <a:r>
              <a:rPr lang="en-GB" dirty="0"/>
              <a:t>. Sed vitae </a:t>
            </a:r>
            <a:r>
              <a:rPr lang="en-GB" dirty="0" err="1"/>
              <a:t>arcu</a:t>
            </a:r>
            <a:r>
              <a:rPr lang="en-GB" dirty="0"/>
              <a:t> </a:t>
            </a:r>
            <a:r>
              <a:rPr lang="en-GB" dirty="0" err="1"/>
              <a:t>arcu</a:t>
            </a:r>
            <a:r>
              <a:rPr lang="en-GB" dirty="0"/>
              <a:t>. </a:t>
            </a:r>
            <a:r>
              <a:rPr lang="en-GB" dirty="0" err="1"/>
              <a:t>Phasellus</a:t>
            </a:r>
            <a:r>
              <a:rPr lang="en-GB" dirty="0"/>
              <a:t> </a:t>
            </a:r>
            <a:r>
              <a:rPr lang="en-GB" dirty="0" err="1"/>
              <a:t>ut</a:t>
            </a:r>
            <a:r>
              <a:rPr lang="en-GB" dirty="0"/>
              <a:t> ante </a:t>
            </a:r>
            <a:r>
              <a:rPr lang="en-GB" dirty="0" err="1"/>
              <a:t>dignissim</a:t>
            </a:r>
            <a:r>
              <a:rPr lang="en-GB" dirty="0"/>
              <a:t>, </a:t>
            </a:r>
            <a:r>
              <a:rPr lang="en-GB" dirty="0" err="1"/>
              <a:t>dignissim</a:t>
            </a:r>
            <a:r>
              <a:rPr lang="en-GB" dirty="0"/>
              <a:t> nisi porta, </a:t>
            </a:r>
            <a:r>
              <a:rPr lang="en-GB" dirty="0" err="1"/>
              <a:t>facilisis</a:t>
            </a:r>
            <a:r>
              <a:rPr lang="en-GB" dirty="0"/>
              <a:t> libero. Duis </a:t>
            </a:r>
            <a:r>
              <a:rPr lang="en-GB" dirty="0" err="1"/>
              <a:t>laoreet</a:t>
            </a:r>
            <a:r>
              <a:rPr lang="en-GB" dirty="0"/>
              <a:t> </a:t>
            </a:r>
            <a:r>
              <a:rPr lang="en-GB" dirty="0" err="1"/>
              <a:t>ultrices</a:t>
            </a:r>
            <a:r>
              <a:rPr lang="en-GB" dirty="0"/>
              <a:t> lorem </a:t>
            </a:r>
            <a:r>
              <a:rPr lang="en-GB" dirty="0" err="1"/>
              <a:t>eu</a:t>
            </a:r>
            <a:r>
              <a:rPr lang="en-GB" dirty="0"/>
              <a:t> </a:t>
            </a:r>
            <a:r>
              <a:rPr lang="en-GB" dirty="0" err="1"/>
              <a:t>posuere</a:t>
            </a:r>
            <a:r>
              <a:rPr lang="en-GB" dirty="0"/>
              <a:t>.</a:t>
            </a:r>
          </a:p>
        </p:txBody>
      </p:sp>
      <p:graphicFrame>
        <p:nvGraphicFramePr>
          <p:cNvPr id="61" name="Content Placeholder 60">
            <a:extLst>
              <a:ext uri="{FF2B5EF4-FFF2-40B4-BE49-F238E27FC236}">
                <a16:creationId xmlns:a16="http://schemas.microsoft.com/office/drawing/2014/main" id="{4D8F31F8-A3DA-E7FF-DDDA-2CB604456FBE}"/>
              </a:ext>
            </a:extLst>
          </p:cNvPr>
          <p:cNvGraphicFramePr>
            <a:graphicFrameLocks noGrp="1"/>
          </p:cNvGraphicFramePr>
          <p:nvPr>
            <p:ph sz="quarter" idx="39"/>
            <p:extLst>
              <p:ext uri="{D42A27DB-BD31-4B8C-83A1-F6EECF244321}">
                <p14:modId xmlns:p14="http://schemas.microsoft.com/office/powerpoint/2010/main" val="559239747"/>
              </p:ext>
            </p:extLst>
          </p:nvPr>
        </p:nvGraphicFramePr>
        <p:xfrm>
          <a:off x="20929600" y="18659475"/>
          <a:ext cx="7915275" cy="6858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Content Placeholder 41">
            <a:extLst>
              <a:ext uri="{FF2B5EF4-FFF2-40B4-BE49-F238E27FC236}">
                <a16:creationId xmlns:a16="http://schemas.microsoft.com/office/drawing/2014/main" id="{29616564-D62C-6A4A-DFEB-18EAD2987A91}"/>
              </a:ext>
            </a:extLst>
          </p:cNvPr>
          <p:cNvSpPr>
            <a:spLocks noGrp="1"/>
          </p:cNvSpPr>
          <p:nvPr>
            <p:ph sz="quarter" idx="40"/>
          </p:nvPr>
        </p:nvSpPr>
        <p:spPr/>
        <p:txBody>
          <a:bodyPr/>
          <a:lstStyle/>
          <a:p>
            <a:pPr marL="0" indent="0">
              <a:buNone/>
            </a:pPr>
            <a:r>
              <a:rPr lang="en-GB" b="1">
                <a:solidFill>
                  <a:schemeClr val="accent1"/>
                </a:solidFill>
              </a:rPr>
              <a:t>LOREM IPSUM DOLOR SIT AMET</a:t>
            </a:r>
          </a:p>
          <a:p>
            <a:pPr marL="0" indent="0">
              <a:buNone/>
            </a:pPr>
            <a:r>
              <a:rPr lang="en-GB"/>
              <a:t>Consectetur adipiscing elit. Sed ipsum eros, efficitur sit amet tincidunt et, ultrices pellentesque nulla. Pellentesque nulla leo, condimentum at turpis ac, imperdiet tincidunt erat. Sed vitae arcu arcu. Phasellus ut ante dignissim, dignissim nisi porta, facilisis libero. Duis laoreet ultrices lorem eu posuere. Nulla quis lacinia turpis. In bibendum eros quis feugiat luctus.</a:t>
            </a:r>
            <a:endParaRPr lang="en-GB" dirty="0"/>
          </a:p>
        </p:txBody>
      </p:sp>
      <p:sp>
        <p:nvSpPr>
          <p:cNvPr id="43" name="Content Placeholder 42">
            <a:extLst>
              <a:ext uri="{FF2B5EF4-FFF2-40B4-BE49-F238E27FC236}">
                <a16:creationId xmlns:a16="http://schemas.microsoft.com/office/drawing/2014/main" id="{2A60ABC4-DB27-C2C1-21BA-6407C2C0B43F}"/>
              </a:ext>
            </a:extLst>
          </p:cNvPr>
          <p:cNvSpPr>
            <a:spLocks noGrp="1"/>
          </p:cNvSpPr>
          <p:nvPr>
            <p:ph sz="quarter" idx="41"/>
          </p:nvPr>
        </p:nvSpPr>
        <p:spPr/>
        <p:txBody>
          <a:bodyPr/>
          <a:lstStyle/>
          <a:p>
            <a:pPr marL="0" indent="0">
              <a:buNone/>
            </a:pPr>
            <a:r>
              <a:rPr lang="en-GB" b="1" dirty="0"/>
              <a:t>QUICK FACTS</a:t>
            </a:r>
          </a:p>
          <a:p>
            <a:r>
              <a:rPr lang="en-GB" dirty="0" err="1"/>
              <a:t>Eget</a:t>
            </a:r>
            <a:r>
              <a:rPr lang="en-GB" dirty="0"/>
              <a:t> </a:t>
            </a:r>
            <a:r>
              <a:rPr lang="en-GB" dirty="0" err="1"/>
              <a:t>laoreet</a:t>
            </a:r>
            <a:r>
              <a:rPr lang="en-GB" dirty="0"/>
              <a:t> </a:t>
            </a:r>
            <a:r>
              <a:rPr lang="en-GB" dirty="0" err="1"/>
              <a:t>mauris</a:t>
            </a:r>
            <a:r>
              <a:rPr lang="en-GB" dirty="0"/>
              <a:t> </a:t>
            </a:r>
            <a:r>
              <a:rPr lang="en-GB" dirty="0" err="1"/>
              <a:t>rutrum</a:t>
            </a:r>
            <a:r>
              <a:rPr lang="en-GB" dirty="0"/>
              <a:t> ac. Donec </a:t>
            </a:r>
            <a:r>
              <a:rPr lang="en-GB" dirty="0" err="1"/>
              <a:t>elit</a:t>
            </a:r>
            <a:r>
              <a:rPr lang="en-GB" dirty="0"/>
              <a:t> </a:t>
            </a:r>
            <a:r>
              <a:rPr lang="en-GB" dirty="0" err="1"/>
              <a:t>purus</a:t>
            </a:r>
            <a:r>
              <a:rPr lang="en-GB" dirty="0"/>
              <a:t>, </a:t>
            </a:r>
            <a:r>
              <a:rPr lang="en-GB" dirty="0" err="1"/>
              <a:t>euismod</a:t>
            </a:r>
            <a:r>
              <a:rPr lang="en-GB" dirty="0"/>
              <a:t> </a:t>
            </a:r>
            <a:r>
              <a:rPr lang="en-GB" dirty="0" err="1"/>
              <a:t>ut</a:t>
            </a:r>
            <a:r>
              <a:rPr lang="en-GB" dirty="0"/>
              <a:t> </a:t>
            </a:r>
            <a:r>
              <a:rPr lang="en-GB" dirty="0" err="1"/>
              <a:t>nibh</a:t>
            </a:r>
            <a:r>
              <a:rPr lang="en-GB" dirty="0"/>
              <a:t> </a:t>
            </a:r>
            <a:r>
              <a:rPr lang="en-GB" dirty="0" err="1"/>
              <a:t>fringilla</a:t>
            </a:r>
            <a:r>
              <a:rPr lang="en-GB" dirty="0"/>
              <a:t>, </a:t>
            </a:r>
            <a:r>
              <a:rPr lang="en-GB" dirty="0" err="1"/>
              <a:t>egestas</a:t>
            </a:r>
            <a:r>
              <a:rPr lang="en-GB" dirty="0"/>
              <a:t> </a:t>
            </a:r>
            <a:r>
              <a:rPr lang="en-GB" dirty="0" err="1"/>
              <a:t>porttitor</a:t>
            </a:r>
            <a:r>
              <a:rPr lang="en-GB" dirty="0"/>
              <a:t> </a:t>
            </a:r>
            <a:r>
              <a:rPr lang="en-GB" dirty="0" err="1"/>
              <a:t>nibh</a:t>
            </a:r>
            <a:r>
              <a:rPr lang="en-GB" dirty="0"/>
              <a:t>.</a:t>
            </a:r>
          </a:p>
          <a:p>
            <a:r>
              <a:rPr lang="en-GB" dirty="0" err="1"/>
              <a:t>Mauris</a:t>
            </a:r>
            <a:r>
              <a:rPr lang="en-GB" dirty="0"/>
              <a:t> </a:t>
            </a:r>
            <a:r>
              <a:rPr lang="en-GB" dirty="0" err="1"/>
              <a:t>sed</a:t>
            </a:r>
            <a:r>
              <a:rPr lang="en-GB" dirty="0"/>
              <a:t> </a:t>
            </a:r>
            <a:r>
              <a:rPr lang="en-GB" dirty="0" err="1"/>
              <a:t>elit</a:t>
            </a:r>
            <a:r>
              <a:rPr lang="en-GB" dirty="0"/>
              <a:t> </a:t>
            </a:r>
            <a:r>
              <a:rPr lang="en-GB" dirty="0" err="1"/>
              <a:t>vel</a:t>
            </a:r>
            <a:r>
              <a:rPr lang="en-GB" dirty="0"/>
              <a:t> eros fermentum </a:t>
            </a:r>
            <a:r>
              <a:rPr lang="en-GB" dirty="0" err="1"/>
              <a:t>lobortis</a:t>
            </a:r>
            <a:r>
              <a:rPr lang="en-GB" dirty="0"/>
              <a:t>.</a:t>
            </a:r>
          </a:p>
          <a:p>
            <a:r>
              <a:rPr lang="en-GB" dirty="0" err="1"/>
              <a:t>Eget</a:t>
            </a:r>
            <a:r>
              <a:rPr lang="en-GB" dirty="0"/>
              <a:t> </a:t>
            </a:r>
            <a:r>
              <a:rPr lang="en-GB" dirty="0" err="1"/>
              <a:t>laoreet</a:t>
            </a:r>
            <a:r>
              <a:rPr lang="en-GB" dirty="0"/>
              <a:t> </a:t>
            </a:r>
            <a:r>
              <a:rPr lang="en-GB" dirty="0" err="1"/>
              <a:t>mauris</a:t>
            </a:r>
            <a:r>
              <a:rPr lang="en-GB" dirty="0"/>
              <a:t> </a:t>
            </a:r>
            <a:r>
              <a:rPr lang="en-GB" dirty="0" err="1"/>
              <a:t>rutrum</a:t>
            </a:r>
            <a:r>
              <a:rPr lang="en-GB" dirty="0"/>
              <a:t> ac. Donec </a:t>
            </a:r>
            <a:r>
              <a:rPr lang="en-GB" dirty="0" err="1"/>
              <a:t>elit</a:t>
            </a:r>
            <a:r>
              <a:rPr lang="en-GB" dirty="0"/>
              <a:t> </a:t>
            </a:r>
            <a:r>
              <a:rPr lang="en-GB" dirty="0" err="1"/>
              <a:t>purus</a:t>
            </a:r>
            <a:r>
              <a:rPr lang="en-GB" dirty="0"/>
              <a:t>, </a:t>
            </a:r>
            <a:r>
              <a:rPr lang="en-GB" dirty="0" err="1"/>
              <a:t>euismod</a:t>
            </a:r>
            <a:r>
              <a:rPr lang="en-GB" dirty="0"/>
              <a:t> </a:t>
            </a:r>
            <a:r>
              <a:rPr lang="en-GB" dirty="0" err="1"/>
              <a:t>ut</a:t>
            </a:r>
            <a:r>
              <a:rPr lang="en-GB" dirty="0"/>
              <a:t> </a:t>
            </a:r>
            <a:r>
              <a:rPr lang="en-GB" dirty="0" err="1"/>
              <a:t>nibh</a:t>
            </a:r>
            <a:r>
              <a:rPr lang="en-GB" dirty="0"/>
              <a:t> Fringilla.</a:t>
            </a:r>
          </a:p>
        </p:txBody>
      </p:sp>
      <p:sp>
        <p:nvSpPr>
          <p:cNvPr id="37" name="Content Placeholder 36">
            <a:extLst>
              <a:ext uri="{FF2B5EF4-FFF2-40B4-BE49-F238E27FC236}">
                <a16:creationId xmlns:a16="http://schemas.microsoft.com/office/drawing/2014/main" id="{D2FF9674-F7C1-7B30-9FBD-535E9CF11874}"/>
              </a:ext>
            </a:extLst>
          </p:cNvPr>
          <p:cNvSpPr>
            <a:spLocks noGrp="1"/>
          </p:cNvSpPr>
          <p:nvPr>
            <p:ph sz="quarter" idx="42"/>
          </p:nvPr>
        </p:nvSpPr>
        <p:spPr/>
        <p:txBody>
          <a:bodyPr/>
          <a:lstStyle/>
          <a:p>
            <a:endParaRPr lang="en-GB"/>
          </a:p>
        </p:txBody>
      </p:sp>
      <p:sp>
        <p:nvSpPr>
          <p:cNvPr id="32" name="Picture Placeholder 31">
            <a:extLst>
              <a:ext uri="{FF2B5EF4-FFF2-40B4-BE49-F238E27FC236}">
                <a16:creationId xmlns:a16="http://schemas.microsoft.com/office/drawing/2014/main" id="{3887A426-11D6-97FB-C99C-E09E813368B0}"/>
              </a:ext>
            </a:extLst>
          </p:cNvPr>
          <p:cNvSpPr>
            <a:spLocks noGrp="1"/>
          </p:cNvSpPr>
          <p:nvPr>
            <p:ph type="pic" sz="quarter" idx="28"/>
          </p:nvPr>
        </p:nvSpPr>
        <p:spPr/>
        <p:txBody>
          <a:bodyPr/>
          <a:lstStyle/>
          <a:p>
            <a:endParaRPr lang="en-GB"/>
          </a:p>
        </p:txBody>
      </p:sp>
      <p:sp>
        <p:nvSpPr>
          <p:cNvPr id="33" name="Text Placeholder 32">
            <a:extLst>
              <a:ext uri="{FF2B5EF4-FFF2-40B4-BE49-F238E27FC236}">
                <a16:creationId xmlns:a16="http://schemas.microsoft.com/office/drawing/2014/main" id="{6862E4AA-4E98-B5A4-0F96-04DDF44981A5}"/>
              </a:ext>
            </a:extLst>
          </p:cNvPr>
          <p:cNvSpPr>
            <a:spLocks noGrp="1"/>
          </p:cNvSpPr>
          <p:nvPr>
            <p:ph type="body" sz="quarter" idx="29"/>
          </p:nvPr>
        </p:nvSpPr>
        <p:spPr/>
        <p:txBody>
          <a:bodyPr/>
          <a:lstStyle/>
          <a:p>
            <a:endParaRPr lang="en-GB"/>
          </a:p>
        </p:txBody>
      </p:sp>
      <p:sp>
        <p:nvSpPr>
          <p:cNvPr id="34" name="Text Placeholder 33">
            <a:extLst>
              <a:ext uri="{FF2B5EF4-FFF2-40B4-BE49-F238E27FC236}">
                <a16:creationId xmlns:a16="http://schemas.microsoft.com/office/drawing/2014/main" id="{1EAA80C2-2C86-C1AE-0E4E-ECCA11F3918C}"/>
              </a:ext>
            </a:extLst>
          </p:cNvPr>
          <p:cNvSpPr>
            <a:spLocks noGrp="1"/>
          </p:cNvSpPr>
          <p:nvPr>
            <p:ph type="body" sz="quarter" idx="30"/>
          </p:nvPr>
        </p:nvSpPr>
        <p:spPr/>
        <p:txBody>
          <a:bodyPr/>
          <a:lstStyle/>
          <a:p>
            <a:endParaRPr lang="en-GB"/>
          </a:p>
        </p:txBody>
      </p:sp>
      <p:sp>
        <p:nvSpPr>
          <p:cNvPr id="35" name="Text Placeholder 34">
            <a:extLst>
              <a:ext uri="{FF2B5EF4-FFF2-40B4-BE49-F238E27FC236}">
                <a16:creationId xmlns:a16="http://schemas.microsoft.com/office/drawing/2014/main" id="{9E27F255-A4BE-AD80-4D54-CBCA76621C57}"/>
              </a:ext>
            </a:extLst>
          </p:cNvPr>
          <p:cNvSpPr>
            <a:spLocks noGrp="1"/>
          </p:cNvSpPr>
          <p:nvPr>
            <p:ph type="body" sz="quarter" idx="31"/>
          </p:nvPr>
        </p:nvSpPr>
        <p:spPr/>
        <p:txBody>
          <a:bodyPr/>
          <a:lstStyle/>
          <a:p>
            <a:endParaRPr lang="en-GB"/>
          </a:p>
        </p:txBody>
      </p:sp>
      <p:sp>
        <p:nvSpPr>
          <p:cNvPr id="28" name="Title 27">
            <a:extLst>
              <a:ext uri="{FF2B5EF4-FFF2-40B4-BE49-F238E27FC236}">
                <a16:creationId xmlns:a16="http://schemas.microsoft.com/office/drawing/2014/main" id="{334D0485-F2C5-8855-D4FC-FBC2E0A9B1B1}"/>
              </a:ext>
            </a:extLst>
          </p:cNvPr>
          <p:cNvSpPr>
            <a:spLocks noGrp="1"/>
          </p:cNvSpPr>
          <p:nvPr>
            <p:ph type="title"/>
          </p:nvPr>
        </p:nvSpPr>
        <p:spPr>
          <a:xfrm>
            <a:off x="1422400" y="4434951"/>
            <a:ext cx="19125405" cy="812530"/>
          </a:xfrm>
        </p:spPr>
        <p:txBody>
          <a:bodyPr/>
          <a:lstStyle/>
          <a:p>
            <a:r>
              <a:rPr lang="en-GB" dirty="0"/>
              <a:t> </a:t>
            </a:r>
          </a:p>
        </p:txBody>
      </p:sp>
      <p:sp>
        <p:nvSpPr>
          <p:cNvPr id="29" name="Picture Placeholder 28">
            <a:extLst>
              <a:ext uri="{FF2B5EF4-FFF2-40B4-BE49-F238E27FC236}">
                <a16:creationId xmlns:a16="http://schemas.microsoft.com/office/drawing/2014/main" id="{9FFD4FB4-50E9-30F7-910F-1C4D09D4E06E}"/>
              </a:ext>
            </a:extLst>
          </p:cNvPr>
          <p:cNvSpPr>
            <a:spLocks noGrp="1"/>
          </p:cNvSpPr>
          <p:nvPr>
            <p:ph type="pic" sz="quarter" idx="14"/>
          </p:nvPr>
        </p:nvSpPr>
        <p:spPr/>
        <p:txBody>
          <a:bodyPr/>
          <a:lstStyle/>
          <a:p>
            <a:endParaRPr lang="en-GB"/>
          </a:p>
        </p:txBody>
      </p:sp>
      <p:sp>
        <p:nvSpPr>
          <p:cNvPr id="30" name="Picture Placeholder 29">
            <a:extLst>
              <a:ext uri="{FF2B5EF4-FFF2-40B4-BE49-F238E27FC236}">
                <a16:creationId xmlns:a16="http://schemas.microsoft.com/office/drawing/2014/main" id="{E7D11CA0-BDBD-ED3C-D4B2-FE9A62D9449F}"/>
              </a:ext>
            </a:extLst>
          </p:cNvPr>
          <p:cNvSpPr>
            <a:spLocks noGrp="1"/>
          </p:cNvSpPr>
          <p:nvPr>
            <p:ph type="pic" sz="quarter" idx="15"/>
          </p:nvPr>
        </p:nvSpPr>
        <p:spPr/>
        <p:txBody>
          <a:bodyPr/>
          <a:lstStyle/>
          <a:p>
            <a:endParaRPr lang="en-GB"/>
          </a:p>
        </p:txBody>
      </p:sp>
    </p:spTree>
    <p:extLst>
      <p:ext uri="{BB962C8B-B14F-4D97-AF65-F5344CB8AC3E}">
        <p14:creationId xmlns:p14="http://schemas.microsoft.com/office/powerpoint/2010/main" val="3056384653"/>
      </p:ext>
    </p:extLst>
  </p:cSld>
  <p:clrMapOvr>
    <a:masterClrMapping/>
  </p:clrMapOvr>
</p:sld>
</file>

<file path=ppt/theme/theme1.xml><?xml version="1.0" encoding="utf-8"?>
<a:theme xmlns:a="http://schemas.openxmlformats.org/drawingml/2006/main" name="PLEASE READ FIRST">
  <a:themeElements>
    <a:clrScheme name="WindEurope">
      <a:dk1>
        <a:srgbClr val="4C4D4C"/>
      </a:dk1>
      <a:lt1>
        <a:srgbClr val="FFFFFF"/>
      </a:lt1>
      <a:dk2>
        <a:srgbClr val="4C4C4C"/>
      </a:dk2>
      <a:lt2>
        <a:srgbClr val="FFFFFF"/>
      </a:lt2>
      <a:accent1>
        <a:srgbClr val="005596"/>
      </a:accent1>
      <a:accent2>
        <a:srgbClr val="79BDE8"/>
      </a:accent2>
      <a:accent3>
        <a:srgbClr val="80E0A7"/>
      </a:accent3>
      <a:accent4>
        <a:srgbClr val="ECE81A"/>
      </a:accent4>
      <a:accent5>
        <a:srgbClr val="F2A900"/>
      </a:accent5>
      <a:accent6>
        <a:srgbClr val="D50032"/>
      </a:accent6>
      <a:hlink>
        <a:srgbClr val="005596"/>
      </a:hlink>
      <a:folHlink>
        <a:srgbClr val="954F72"/>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E2B40D5A-9800-0D40-A4F4-EDD53C18067C}" vid="{B6F9ECE1-5ADA-874F-9A9E-FBFB23571A95}"/>
    </a:ext>
  </a:extLst>
</a:theme>
</file>

<file path=ppt/theme/theme2.xml><?xml version="1.0" encoding="utf-8"?>
<a:theme xmlns:a="http://schemas.openxmlformats.org/drawingml/2006/main" name="Poster Template - Type 1">
  <a:themeElements>
    <a:clrScheme name="WindEurope">
      <a:dk1>
        <a:srgbClr val="4C4D4C"/>
      </a:dk1>
      <a:lt1>
        <a:srgbClr val="FFFFFF"/>
      </a:lt1>
      <a:dk2>
        <a:srgbClr val="4C4C4C"/>
      </a:dk2>
      <a:lt2>
        <a:srgbClr val="FFFFFF"/>
      </a:lt2>
      <a:accent1>
        <a:srgbClr val="005596"/>
      </a:accent1>
      <a:accent2>
        <a:srgbClr val="79BDE8"/>
      </a:accent2>
      <a:accent3>
        <a:srgbClr val="80E0A7"/>
      </a:accent3>
      <a:accent4>
        <a:srgbClr val="ECE81A"/>
      </a:accent4>
      <a:accent5>
        <a:srgbClr val="F2A900"/>
      </a:accent5>
      <a:accent6>
        <a:srgbClr val="D50032"/>
      </a:accent6>
      <a:hlink>
        <a:srgbClr val="005596"/>
      </a:hlink>
      <a:folHlink>
        <a:srgbClr val="954F72"/>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E2B40D5A-9800-0D40-A4F4-EDD53C18067C}" vid="{E0A61B8E-1395-6A41-A1E7-927D4E120DAA}"/>
    </a:ext>
  </a:extLst>
</a:theme>
</file>

<file path=ppt/theme/theme3.xml><?xml version="1.0" encoding="utf-8"?>
<a:theme xmlns:a="http://schemas.openxmlformats.org/drawingml/2006/main" name="Poster Template - Type 2">
  <a:themeElements>
    <a:clrScheme name="WindEurope">
      <a:dk1>
        <a:srgbClr val="4C4D4C"/>
      </a:dk1>
      <a:lt1>
        <a:srgbClr val="FFFFFF"/>
      </a:lt1>
      <a:dk2>
        <a:srgbClr val="4C4C4C"/>
      </a:dk2>
      <a:lt2>
        <a:srgbClr val="FFFFFF"/>
      </a:lt2>
      <a:accent1>
        <a:srgbClr val="005596"/>
      </a:accent1>
      <a:accent2>
        <a:srgbClr val="79BDE8"/>
      </a:accent2>
      <a:accent3>
        <a:srgbClr val="80E0A7"/>
      </a:accent3>
      <a:accent4>
        <a:srgbClr val="ECE81A"/>
      </a:accent4>
      <a:accent5>
        <a:srgbClr val="F2A900"/>
      </a:accent5>
      <a:accent6>
        <a:srgbClr val="D50032"/>
      </a:accent6>
      <a:hlink>
        <a:srgbClr val="005596"/>
      </a:hlink>
      <a:folHlink>
        <a:srgbClr val="954F72"/>
      </a:folHlink>
    </a:clrScheme>
    <a:fontScheme name="Office 2007 - 20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E2B40D5A-9800-0D40-A4F4-EDD53C18067C}" vid="{F0E716BA-2BA3-8B4A-9D0A-733F755707F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946a464-f738-466b-a4e8-35b7c2778e87" xsi:nil="true"/>
    <lcf76f155ced4ddcb4097134ff3c332f xmlns="aea3d930-5d40-4145-99a4-c88e5e33457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A41C622B500745835721D2C091DBAB" ma:contentTypeVersion="13" ma:contentTypeDescription="Create a new document." ma:contentTypeScope="" ma:versionID="d6bf778e281004efd3d03aee3c91b084">
  <xsd:schema xmlns:xsd="http://www.w3.org/2001/XMLSchema" xmlns:xs="http://www.w3.org/2001/XMLSchema" xmlns:p="http://schemas.microsoft.com/office/2006/metadata/properties" xmlns:ns2="aea3d930-5d40-4145-99a4-c88e5e334576" xmlns:ns3="5946a464-f738-466b-a4e8-35b7c2778e87" targetNamespace="http://schemas.microsoft.com/office/2006/metadata/properties" ma:root="true" ma:fieldsID="27f8933669b1c3e309db7e580a6a5409" ns2:_="" ns3:_="">
    <xsd:import namespace="aea3d930-5d40-4145-99a4-c88e5e334576"/>
    <xsd:import namespace="5946a464-f738-466b-a4e8-35b7c2778e8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a3d930-5d40-4145-99a4-c88e5e3345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931b7a13-11fe-48b6-a0c5-c329d5276342"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46a464-f738-466b-a4e8-35b7c2778e87"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443445b-83e9-475d-a6e5-3977f9cd9c32}" ma:internalName="TaxCatchAll" ma:showField="CatchAllData" ma:web="5946a464-f738-466b-a4e8-35b7c2778e8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C9F19E0-8460-4CB5-8FFB-4CB876E2B5C9}">
  <ds:schemaRefs>
    <ds:schemaRef ds:uri="http://schemas.microsoft.com/office/2006/metadata/properties"/>
    <ds:schemaRef ds:uri="http://schemas.microsoft.com/office/infopath/2007/PartnerControls"/>
    <ds:schemaRef ds:uri="5946a464-f738-466b-a4e8-35b7c2778e87"/>
    <ds:schemaRef ds:uri="aea3d930-5d40-4145-99a4-c88e5e334576"/>
  </ds:schemaRefs>
</ds:datastoreItem>
</file>

<file path=customXml/itemProps2.xml><?xml version="1.0" encoding="utf-8"?>
<ds:datastoreItem xmlns:ds="http://schemas.openxmlformats.org/officeDocument/2006/customXml" ds:itemID="{4F933748-6A27-4E86-BB8A-B848D29DB7B2}">
  <ds:schemaRefs>
    <ds:schemaRef ds:uri="http://schemas.microsoft.com/sharepoint/v3/contenttype/forms"/>
  </ds:schemaRefs>
</ds:datastoreItem>
</file>

<file path=customXml/itemProps3.xml><?xml version="1.0" encoding="utf-8"?>
<ds:datastoreItem xmlns:ds="http://schemas.openxmlformats.org/officeDocument/2006/customXml" ds:itemID="{C040C888-91CD-4E9C-9185-77B2A2DB725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a3d930-5d40-4145-99a4-c88e5e334576"/>
    <ds:schemaRef ds:uri="5946a464-f738-466b-a4e8-35b7c2778e8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Tech2025-Poster-template-A0 (1)</Template>
  <TotalTime>1</TotalTime>
  <Words>811</Words>
  <Application>Microsoft Office PowerPoint</Application>
  <PresentationFormat>Custom</PresentationFormat>
  <Paragraphs>36</Paragraphs>
  <Slides>3</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vt:i4>
      </vt:variant>
    </vt:vector>
  </HeadingPairs>
  <TitlesOfParts>
    <vt:vector size="9" baseType="lpstr">
      <vt:lpstr>Arial</vt:lpstr>
      <vt:lpstr>Calibri</vt:lpstr>
      <vt:lpstr>Wingdings</vt:lpstr>
      <vt:lpstr>PLEASE READ FIRST</vt:lpstr>
      <vt:lpstr>Poster Template - Type 1</vt:lpstr>
      <vt:lpstr>Poster Template - Type 2</vt:lpstr>
      <vt:lpstr>PowerPoint Presentation</vt:lpstr>
      <vt:lpstr>PowerPoint Presentation</vt:lpstr>
      <vt:lpstr> </vt:lpstr>
    </vt:vector>
  </TitlesOfParts>
  <Manager/>
  <Company>WindEurope asbl</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Stergiani Nikou</dc:creator>
  <cp:keywords/>
  <dc:description/>
  <cp:lastModifiedBy>Stergiani Nikou</cp:lastModifiedBy>
  <cp:revision>1</cp:revision>
  <dcterms:created xsi:type="dcterms:W3CDTF">2025-02-28T11:36:52Z</dcterms:created>
  <dcterms:modified xsi:type="dcterms:W3CDTF">2025-02-28T11:38:27Z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2023-11-17T10:00:00Z</vt:filetime>
  </property>
  <property fmtid="{D5CDD505-2E9C-101B-9397-08002B2CF9AE}" pid="3" name="Creator">
    <vt:lpwstr>Adobe InDesign 19.0 (Macintosh)</vt:lpwstr>
  </property>
  <property fmtid="{D5CDD505-2E9C-101B-9397-08002B2CF9AE}" pid="4" name="LastSaved">
    <vt:filetime>2023-11-17T10:00:00Z</vt:filetime>
  </property>
  <property fmtid="{D5CDD505-2E9C-101B-9397-08002B2CF9AE}" pid="5" name="Producer">
    <vt:lpwstr>Adobe PDF Library 17.0</vt:lpwstr>
  </property>
  <property fmtid="{D5CDD505-2E9C-101B-9397-08002B2CF9AE}" pid="6" name="ContentTypeId">
    <vt:lpwstr>0x010100BDA41C622B500745835721D2C091DBAB</vt:lpwstr>
  </property>
</Properties>
</file>