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90" r:id="rId4"/>
    <p:sldId id="264" r:id="rId5"/>
    <p:sldId id="269" r:id="rId6"/>
    <p:sldId id="274" r:id="rId7"/>
    <p:sldId id="291" r:id="rId8"/>
    <p:sldId id="275" r:id="rId9"/>
    <p:sldId id="276" r:id="rId10"/>
    <p:sldId id="277" r:id="rId11"/>
    <p:sldId id="279" r:id="rId12"/>
    <p:sldId id="281" r:id="rId13"/>
    <p:sldId id="283" r:id="rId14"/>
    <p:sldId id="284" r:id="rId15"/>
    <p:sldId id="285" r:id="rId16"/>
    <p:sldId id="286" r:id="rId17"/>
    <p:sldId id="289" r:id="rId18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Wind\Projects\Wind%20Resource%20Correlation%20and%20LIDAR%20Usage\2%20Elmadag\160308%20Elmadag%20ratio%20(Autosaved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ind\Projects\Wind%20Resource%20Correlation%20and%20LIDAR%20Usage\1%20S&#252;loglu\160307%20rat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5">
                    <a:lumMod val="75000"/>
                  </a:schemeClr>
                </a:solidFill>
                <a:prstDash val="solid"/>
              </a:ln>
              <a:effectLst/>
            </c:spPr>
            <c:trendlineType val="movingAvg"/>
            <c:period val="30"/>
            <c:dispRSqr val="0"/>
            <c:dispEq val="0"/>
          </c:trendline>
          <c:cat>
            <c:numRef>
              <c:f>daily!$K$2:$K$568</c:f>
              <c:numCache>
                <c:formatCode>m/d/yyyy\ h:mm</c:formatCode>
                <c:ptCount val="567"/>
                <c:pt idx="0">
                  <c:v>40740</c:v>
                </c:pt>
                <c:pt idx="1">
                  <c:v>40741</c:v>
                </c:pt>
                <c:pt idx="2">
                  <c:v>40742</c:v>
                </c:pt>
                <c:pt idx="3">
                  <c:v>40743</c:v>
                </c:pt>
                <c:pt idx="4">
                  <c:v>40744</c:v>
                </c:pt>
                <c:pt idx="5">
                  <c:v>40745</c:v>
                </c:pt>
                <c:pt idx="6">
                  <c:v>40746</c:v>
                </c:pt>
                <c:pt idx="7">
                  <c:v>40747</c:v>
                </c:pt>
                <c:pt idx="8">
                  <c:v>40748</c:v>
                </c:pt>
                <c:pt idx="9">
                  <c:v>40749</c:v>
                </c:pt>
                <c:pt idx="10">
                  <c:v>40750</c:v>
                </c:pt>
                <c:pt idx="11">
                  <c:v>40751</c:v>
                </c:pt>
                <c:pt idx="12">
                  <c:v>40752</c:v>
                </c:pt>
                <c:pt idx="13">
                  <c:v>40753</c:v>
                </c:pt>
                <c:pt idx="14">
                  <c:v>40754</c:v>
                </c:pt>
                <c:pt idx="15">
                  <c:v>40755</c:v>
                </c:pt>
                <c:pt idx="16">
                  <c:v>40756</c:v>
                </c:pt>
                <c:pt idx="17">
                  <c:v>40757</c:v>
                </c:pt>
                <c:pt idx="18">
                  <c:v>40758</c:v>
                </c:pt>
                <c:pt idx="19">
                  <c:v>40759</c:v>
                </c:pt>
                <c:pt idx="20">
                  <c:v>40760</c:v>
                </c:pt>
                <c:pt idx="21">
                  <c:v>40761</c:v>
                </c:pt>
                <c:pt idx="22">
                  <c:v>40762</c:v>
                </c:pt>
                <c:pt idx="23">
                  <c:v>40763</c:v>
                </c:pt>
                <c:pt idx="25">
                  <c:v>40765</c:v>
                </c:pt>
                <c:pt idx="26">
                  <c:v>40766</c:v>
                </c:pt>
                <c:pt idx="27">
                  <c:v>40767</c:v>
                </c:pt>
                <c:pt idx="28">
                  <c:v>40768</c:v>
                </c:pt>
                <c:pt idx="29">
                  <c:v>40769</c:v>
                </c:pt>
                <c:pt idx="30">
                  <c:v>40770</c:v>
                </c:pt>
                <c:pt idx="31">
                  <c:v>40771</c:v>
                </c:pt>
                <c:pt idx="32">
                  <c:v>40772</c:v>
                </c:pt>
                <c:pt idx="33">
                  <c:v>40773</c:v>
                </c:pt>
                <c:pt idx="34">
                  <c:v>40774</c:v>
                </c:pt>
                <c:pt idx="35">
                  <c:v>40775</c:v>
                </c:pt>
                <c:pt idx="36">
                  <c:v>40776</c:v>
                </c:pt>
                <c:pt idx="37">
                  <c:v>40777</c:v>
                </c:pt>
                <c:pt idx="38">
                  <c:v>40778</c:v>
                </c:pt>
                <c:pt idx="39">
                  <c:v>40779</c:v>
                </c:pt>
                <c:pt idx="40">
                  <c:v>40780</c:v>
                </c:pt>
                <c:pt idx="41">
                  <c:v>40781</c:v>
                </c:pt>
                <c:pt idx="42">
                  <c:v>40782</c:v>
                </c:pt>
                <c:pt idx="43">
                  <c:v>40783</c:v>
                </c:pt>
                <c:pt idx="44">
                  <c:v>40784</c:v>
                </c:pt>
                <c:pt idx="45">
                  <c:v>40785</c:v>
                </c:pt>
                <c:pt idx="46">
                  <c:v>40786</c:v>
                </c:pt>
                <c:pt idx="47">
                  <c:v>40787</c:v>
                </c:pt>
                <c:pt idx="48">
                  <c:v>40788</c:v>
                </c:pt>
                <c:pt idx="49">
                  <c:v>40789</c:v>
                </c:pt>
                <c:pt idx="50">
                  <c:v>40790</c:v>
                </c:pt>
                <c:pt idx="51">
                  <c:v>40791</c:v>
                </c:pt>
                <c:pt idx="52">
                  <c:v>40792</c:v>
                </c:pt>
                <c:pt idx="53">
                  <c:v>40793</c:v>
                </c:pt>
                <c:pt idx="54">
                  <c:v>40794</c:v>
                </c:pt>
                <c:pt idx="55">
                  <c:v>40795</c:v>
                </c:pt>
                <c:pt idx="56">
                  <c:v>40796</c:v>
                </c:pt>
                <c:pt idx="57">
                  <c:v>40797</c:v>
                </c:pt>
                <c:pt idx="58">
                  <c:v>40798</c:v>
                </c:pt>
                <c:pt idx="59">
                  <c:v>40799</c:v>
                </c:pt>
                <c:pt idx="60">
                  <c:v>40800</c:v>
                </c:pt>
                <c:pt idx="61">
                  <c:v>40801</c:v>
                </c:pt>
                <c:pt idx="62">
                  <c:v>40802</c:v>
                </c:pt>
                <c:pt idx="63">
                  <c:v>40803</c:v>
                </c:pt>
                <c:pt idx="64">
                  <c:v>40804</c:v>
                </c:pt>
                <c:pt idx="65">
                  <c:v>40805</c:v>
                </c:pt>
                <c:pt idx="66">
                  <c:v>40806</c:v>
                </c:pt>
                <c:pt idx="67">
                  <c:v>40807</c:v>
                </c:pt>
                <c:pt idx="68">
                  <c:v>40808</c:v>
                </c:pt>
                <c:pt idx="69">
                  <c:v>40809</c:v>
                </c:pt>
                <c:pt idx="70">
                  <c:v>40810</c:v>
                </c:pt>
                <c:pt idx="71">
                  <c:v>40811</c:v>
                </c:pt>
                <c:pt idx="72">
                  <c:v>40812</c:v>
                </c:pt>
                <c:pt idx="73">
                  <c:v>40813</c:v>
                </c:pt>
                <c:pt idx="74">
                  <c:v>40814</c:v>
                </c:pt>
                <c:pt idx="75">
                  <c:v>40815</c:v>
                </c:pt>
                <c:pt idx="76">
                  <c:v>40816</c:v>
                </c:pt>
                <c:pt idx="77">
                  <c:v>40817</c:v>
                </c:pt>
                <c:pt idx="78">
                  <c:v>40818</c:v>
                </c:pt>
                <c:pt idx="79">
                  <c:v>40819</c:v>
                </c:pt>
                <c:pt idx="80">
                  <c:v>40820</c:v>
                </c:pt>
                <c:pt idx="81">
                  <c:v>40821</c:v>
                </c:pt>
                <c:pt idx="82">
                  <c:v>40822</c:v>
                </c:pt>
                <c:pt idx="83">
                  <c:v>40823</c:v>
                </c:pt>
                <c:pt idx="84">
                  <c:v>40824</c:v>
                </c:pt>
                <c:pt idx="85">
                  <c:v>40825</c:v>
                </c:pt>
                <c:pt idx="86">
                  <c:v>40826</c:v>
                </c:pt>
                <c:pt idx="87">
                  <c:v>40827</c:v>
                </c:pt>
                <c:pt idx="88">
                  <c:v>40828</c:v>
                </c:pt>
                <c:pt idx="89">
                  <c:v>40829</c:v>
                </c:pt>
                <c:pt idx="90">
                  <c:v>40830</c:v>
                </c:pt>
                <c:pt idx="91">
                  <c:v>40831</c:v>
                </c:pt>
                <c:pt idx="92">
                  <c:v>40832</c:v>
                </c:pt>
                <c:pt idx="93">
                  <c:v>40833</c:v>
                </c:pt>
                <c:pt idx="94">
                  <c:v>40834</c:v>
                </c:pt>
                <c:pt idx="95">
                  <c:v>40835</c:v>
                </c:pt>
                <c:pt idx="96">
                  <c:v>40836</c:v>
                </c:pt>
                <c:pt idx="97">
                  <c:v>40837</c:v>
                </c:pt>
                <c:pt idx="98">
                  <c:v>40838</c:v>
                </c:pt>
                <c:pt idx="99">
                  <c:v>40839</c:v>
                </c:pt>
                <c:pt idx="100">
                  <c:v>40840</c:v>
                </c:pt>
                <c:pt idx="101">
                  <c:v>40841</c:v>
                </c:pt>
                <c:pt idx="102">
                  <c:v>40842</c:v>
                </c:pt>
                <c:pt idx="103">
                  <c:v>40843</c:v>
                </c:pt>
                <c:pt idx="104">
                  <c:v>40844</c:v>
                </c:pt>
                <c:pt idx="105">
                  <c:v>40845</c:v>
                </c:pt>
                <c:pt idx="106">
                  <c:v>40846</c:v>
                </c:pt>
                <c:pt idx="107">
                  <c:v>40847</c:v>
                </c:pt>
                <c:pt idx="108">
                  <c:v>40848</c:v>
                </c:pt>
                <c:pt idx="109">
                  <c:v>40849</c:v>
                </c:pt>
                <c:pt idx="110">
                  <c:v>40850</c:v>
                </c:pt>
                <c:pt idx="111">
                  <c:v>40851</c:v>
                </c:pt>
                <c:pt idx="112">
                  <c:v>40852</c:v>
                </c:pt>
                <c:pt idx="113">
                  <c:v>40853</c:v>
                </c:pt>
                <c:pt idx="114">
                  <c:v>40854</c:v>
                </c:pt>
                <c:pt idx="115">
                  <c:v>40855</c:v>
                </c:pt>
                <c:pt idx="116">
                  <c:v>40856</c:v>
                </c:pt>
                <c:pt idx="117">
                  <c:v>40857</c:v>
                </c:pt>
                <c:pt idx="118">
                  <c:v>40858</c:v>
                </c:pt>
                <c:pt idx="119">
                  <c:v>40859</c:v>
                </c:pt>
                <c:pt idx="120">
                  <c:v>40860</c:v>
                </c:pt>
                <c:pt idx="121">
                  <c:v>40861</c:v>
                </c:pt>
                <c:pt idx="122">
                  <c:v>40862</c:v>
                </c:pt>
                <c:pt idx="123">
                  <c:v>40863</c:v>
                </c:pt>
                <c:pt idx="124">
                  <c:v>40864</c:v>
                </c:pt>
                <c:pt idx="125">
                  <c:v>40865</c:v>
                </c:pt>
                <c:pt idx="126">
                  <c:v>40866</c:v>
                </c:pt>
                <c:pt idx="130">
                  <c:v>40870</c:v>
                </c:pt>
                <c:pt idx="131">
                  <c:v>40871</c:v>
                </c:pt>
                <c:pt idx="132">
                  <c:v>40872</c:v>
                </c:pt>
                <c:pt idx="133">
                  <c:v>40873</c:v>
                </c:pt>
                <c:pt idx="134">
                  <c:v>40874</c:v>
                </c:pt>
                <c:pt idx="135">
                  <c:v>40875</c:v>
                </c:pt>
                <c:pt idx="136">
                  <c:v>40876</c:v>
                </c:pt>
                <c:pt idx="137">
                  <c:v>40877</c:v>
                </c:pt>
                <c:pt idx="138">
                  <c:v>40878</c:v>
                </c:pt>
                <c:pt idx="139">
                  <c:v>40879</c:v>
                </c:pt>
                <c:pt idx="140">
                  <c:v>40880</c:v>
                </c:pt>
                <c:pt idx="141">
                  <c:v>40881</c:v>
                </c:pt>
                <c:pt idx="142">
                  <c:v>40882</c:v>
                </c:pt>
                <c:pt idx="143">
                  <c:v>40883</c:v>
                </c:pt>
                <c:pt idx="144">
                  <c:v>40884</c:v>
                </c:pt>
                <c:pt idx="145">
                  <c:v>40885</c:v>
                </c:pt>
                <c:pt idx="146">
                  <c:v>40886</c:v>
                </c:pt>
                <c:pt idx="147">
                  <c:v>40887</c:v>
                </c:pt>
                <c:pt idx="148">
                  <c:v>40888</c:v>
                </c:pt>
                <c:pt idx="149">
                  <c:v>40889</c:v>
                </c:pt>
                <c:pt idx="150">
                  <c:v>40890</c:v>
                </c:pt>
                <c:pt idx="151">
                  <c:v>40891</c:v>
                </c:pt>
                <c:pt idx="152">
                  <c:v>40892</c:v>
                </c:pt>
                <c:pt idx="153">
                  <c:v>40893</c:v>
                </c:pt>
                <c:pt idx="154">
                  <c:v>40894</c:v>
                </c:pt>
                <c:pt idx="155">
                  <c:v>40895</c:v>
                </c:pt>
                <c:pt idx="156">
                  <c:v>40896</c:v>
                </c:pt>
                <c:pt idx="157">
                  <c:v>40897</c:v>
                </c:pt>
                <c:pt idx="158">
                  <c:v>40898</c:v>
                </c:pt>
                <c:pt idx="174">
                  <c:v>40914</c:v>
                </c:pt>
                <c:pt idx="175">
                  <c:v>40915</c:v>
                </c:pt>
                <c:pt idx="176">
                  <c:v>40916</c:v>
                </c:pt>
                <c:pt idx="177">
                  <c:v>40917</c:v>
                </c:pt>
                <c:pt idx="178">
                  <c:v>40918</c:v>
                </c:pt>
                <c:pt idx="179">
                  <c:v>40919</c:v>
                </c:pt>
                <c:pt idx="180">
                  <c:v>40920</c:v>
                </c:pt>
                <c:pt idx="181">
                  <c:v>40921</c:v>
                </c:pt>
                <c:pt idx="182">
                  <c:v>40922</c:v>
                </c:pt>
                <c:pt idx="183">
                  <c:v>40923</c:v>
                </c:pt>
                <c:pt idx="184">
                  <c:v>40924</c:v>
                </c:pt>
                <c:pt idx="185">
                  <c:v>40925</c:v>
                </c:pt>
                <c:pt idx="186">
                  <c:v>40926</c:v>
                </c:pt>
                <c:pt idx="187">
                  <c:v>40927</c:v>
                </c:pt>
                <c:pt idx="188">
                  <c:v>40928</c:v>
                </c:pt>
                <c:pt idx="189">
                  <c:v>40929</c:v>
                </c:pt>
                <c:pt idx="190">
                  <c:v>40930</c:v>
                </c:pt>
                <c:pt idx="191">
                  <c:v>40931</c:v>
                </c:pt>
                <c:pt idx="192">
                  <c:v>40932</c:v>
                </c:pt>
                <c:pt idx="193">
                  <c:v>40933</c:v>
                </c:pt>
                <c:pt idx="194">
                  <c:v>40934</c:v>
                </c:pt>
                <c:pt idx="195">
                  <c:v>40935</c:v>
                </c:pt>
                <c:pt idx="197">
                  <c:v>40937</c:v>
                </c:pt>
                <c:pt idx="198">
                  <c:v>40938</c:v>
                </c:pt>
                <c:pt idx="199">
                  <c:v>40939</c:v>
                </c:pt>
                <c:pt idx="200">
                  <c:v>40940</c:v>
                </c:pt>
                <c:pt idx="201">
                  <c:v>40941</c:v>
                </c:pt>
                <c:pt idx="202">
                  <c:v>40942</c:v>
                </c:pt>
                <c:pt idx="203">
                  <c:v>40943</c:v>
                </c:pt>
                <c:pt idx="204">
                  <c:v>40944</c:v>
                </c:pt>
                <c:pt idx="205">
                  <c:v>40945</c:v>
                </c:pt>
                <c:pt idx="206">
                  <c:v>40946</c:v>
                </c:pt>
                <c:pt idx="207">
                  <c:v>40947</c:v>
                </c:pt>
                <c:pt idx="209">
                  <c:v>40949</c:v>
                </c:pt>
                <c:pt idx="210">
                  <c:v>40950</c:v>
                </c:pt>
                <c:pt idx="211">
                  <c:v>40951</c:v>
                </c:pt>
                <c:pt idx="212">
                  <c:v>40952</c:v>
                </c:pt>
                <c:pt idx="213">
                  <c:v>40953</c:v>
                </c:pt>
                <c:pt idx="214">
                  <c:v>40954</c:v>
                </c:pt>
                <c:pt idx="215">
                  <c:v>40955</c:v>
                </c:pt>
                <c:pt idx="216">
                  <c:v>40956</c:v>
                </c:pt>
                <c:pt idx="217">
                  <c:v>40957</c:v>
                </c:pt>
                <c:pt idx="218">
                  <c:v>40958</c:v>
                </c:pt>
                <c:pt idx="219">
                  <c:v>40959</c:v>
                </c:pt>
                <c:pt idx="220">
                  <c:v>40960</c:v>
                </c:pt>
                <c:pt idx="221">
                  <c:v>40961</c:v>
                </c:pt>
                <c:pt idx="222">
                  <c:v>40962</c:v>
                </c:pt>
                <c:pt idx="223">
                  <c:v>40963</c:v>
                </c:pt>
                <c:pt idx="224">
                  <c:v>40964</c:v>
                </c:pt>
                <c:pt idx="225">
                  <c:v>40965</c:v>
                </c:pt>
                <c:pt idx="226">
                  <c:v>40966</c:v>
                </c:pt>
                <c:pt idx="227">
                  <c:v>40967</c:v>
                </c:pt>
                <c:pt idx="228">
                  <c:v>40968</c:v>
                </c:pt>
                <c:pt idx="230">
                  <c:v>40970</c:v>
                </c:pt>
                <c:pt idx="231">
                  <c:v>40971</c:v>
                </c:pt>
                <c:pt idx="232">
                  <c:v>40972</c:v>
                </c:pt>
                <c:pt idx="233">
                  <c:v>40973</c:v>
                </c:pt>
                <c:pt idx="234">
                  <c:v>40974</c:v>
                </c:pt>
                <c:pt idx="235">
                  <c:v>40975</c:v>
                </c:pt>
                <c:pt idx="236">
                  <c:v>40976</c:v>
                </c:pt>
                <c:pt idx="237">
                  <c:v>40977</c:v>
                </c:pt>
                <c:pt idx="238">
                  <c:v>40978</c:v>
                </c:pt>
                <c:pt idx="239">
                  <c:v>40979</c:v>
                </c:pt>
                <c:pt idx="240">
                  <c:v>40980</c:v>
                </c:pt>
                <c:pt idx="241">
                  <c:v>40981</c:v>
                </c:pt>
                <c:pt idx="242">
                  <c:v>40982</c:v>
                </c:pt>
                <c:pt idx="244">
                  <c:v>40984</c:v>
                </c:pt>
                <c:pt idx="245">
                  <c:v>40985</c:v>
                </c:pt>
                <c:pt idx="246">
                  <c:v>40986</c:v>
                </c:pt>
                <c:pt idx="247">
                  <c:v>40987</c:v>
                </c:pt>
                <c:pt idx="248">
                  <c:v>40988</c:v>
                </c:pt>
                <c:pt idx="249">
                  <c:v>40989</c:v>
                </c:pt>
                <c:pt idx="250">
                  <c:v>40990</c:v>
                </c:pt>
                <c:pt idx="251">
                  <c:v>40991</c:v>
                </c:pt>
                <c:pt idx="252">
                  <c:v>40992</c:v>
                </c:pt>
                <c:pt idx="253">
                  <c:v>40993</c:v>
                </c:pt>
                <c:pt idx="254">
                  <c:v>40994</c:v>
                </c:pt>
                <c:pt idx="255">
                  <c:v>40995</c:v>
                </c:pt>
                <c:pt idx="256">
                  <c:v>40996</c:v>
                </c:pt>
                <c:pt idx="257">
                  <c:v>40997</c:v>
                </c:pt>
                <c:pt idx="258">
                  <c:v>40998</c:v>
                </c:pt>
                <c:pt idx="259">
                  <c:v>40999</c:v>
                </c:pt>
                <c:pt idx="260">
                  <c:v>41000</c:v>
                </c:pt>
                <c:pt idx="261">
                  <c:v>41001</c:v>
                </c:pt>
                <c:pt idx="262">
                  <c:v>41002</c:v>
                </c:pt>
                <c:pt idx="263">
                  <c:v>41003</c:v>
                </c:pt>
                <c:pt idx="264">
                  <c:v>41004</c:v>
                </c:pt>
                <c:pt idx="265">
                  <c:v>41005</c:v>
                </c:pt>
                <c:pt idx="266">
                  <c:v>41006</c:v>
                </c:pt>
                <c:pt idx="267">
                  <c:v>41007</c:v>
                </c:pt>
                <c:pt idx="268">
                  <c:v>41008</c:v>
                </c:pt>
                <c:pt idx="269">
                  <c:v>41009</c:v>
                </c:pt>
                <c:pt idx="270">
                  <c:v>41010</c:v>
                </c:pt>
                <c:pt idx="271">
                  <c:v>41011</c:v>
                </c:pt>
                <c:pt idx="272">
                  <c:v>41012</c:v>
                </c:pt>
                <c:pt idx="273">
                  <c:v>41013</c:v>
                </c:pt>
                <c:pt idx="274">
                  <c:v>41014</c:v>
                </c:pt>
                <c:pt idx="275">
                  <c:v>41015</c:v>
                </c:pt>
                <c:pt idx="276">
                  <c:v>41016</c:v>
                </c:pt>
                <c:pt idx="277">
                  <c:v>41017</c:v>
                </c:pt>
                <c:pt idx="278">
                  <c:v>41018</c:v>
                </c:pt>
                <c:pt idx="279">
                  <c:v>41019</c:v>
                </c:pt>
                <c:pt idx="280">
                  <c:v>41020</c:v>
                </c:pt>
                <c:pt idx="281">
                  <c:v>41021</c:v>
                </c:pt>
                <c:pt idx="282">
                  <c:v>41022</c:v>
                </c:pt>
                <c:pt idx="283">
                  <c:v>41023</c:v>
                </c:pt>
                <c:pt idx="284">
                  <c:v>41024</c:v>
                </c:pt>
                <c:pt idx="285">
                  <c:v>41025</c:v>
                </c:pt>
                <c:pt idx="286">
                  <c:v>41026</c:v>
                </c:pt>
                <c:pt idx="287">
                  <c:v>41027</c:v>
                </c:pt>
                <c:pt idx="288">
                  <c:v>41028</c:v>
                </c:pt>
                <c:pt idx="289">
                  <c:v>41029</c:v>
                </c:pt>
                <c:pt idx="290">
                  <c:v>41030</c:v>
                </c:pt>
                <c:pt idx="291">
                  <c:v>41031</c:v>
                </c:pt>
                <c:pt idx="292">
                  <c:v>41032</c:v>
                </c:pt>
                <c:pt idx="293">
                  <c:v>41033</c:v>
                </c:pt>
                <c:pt idx="294">
                  <c:v>41034</c:v>
                </c:pt>
                <c:pt idx="295">
                  <c:v>41035</c:v>
                </c:pt>
                <c:pt idx="296">
                  <c:v>41036</c:v>
                </c:pt>
                <c:pt idx="297">
                  <c:v>41037</c:v>
                </c:pt>
                <c:pt idx="298">
                  <c:v>41038</c:v>
                </c:pt>
                <c:pt idx="299">
                  <c:v>41039</c:v>
                </c:pt>
                <c:pt idx="300">
                  <c:v>41040</c:v>
                </c:pt>
                <c:pt idx="301">
                  <c:v>41041</c:v>
                </c:pt>
                <c:pt idx="302">
                  <c:v>41042</c:v>
                </c:pt>
                <c:pt idx="303">
                  <c:v>41043</c:v>
                </c:pt>
                <c:pt idx="304">
                  <c:v>41044</c:v>
                </c:pt>
                <c:pt idx="305">
                  <c:v>41045</c:v>
                </c:pt>
                <c:pt idx="306">
                  <c:v>41046</c:v>
                </c:pt>
                <c:pt idx="307">
                  <c:v>41047</c:v>
                </c:pt>
                <c:pt idx="308">
                  <c:v>41048</c:v>
                </c:pt>
                <c:pt idx="309">
                  <c:v>41049</c:v>
                </c:pt>
                <c:pt idx="310">
                  <c:v>41050</c:v>
                </c:pt>
                <c:pt idx="311">
                  <c:v>41051</c:v>
                </c:pt>
                <c:pt idx="312">
                  <c:v>41052</c:v>
                </c:pt>
                <c:pt idx="313">
                  <c:v>41053</c:v>
                </c:pt>
                <c:pt idx="314">
                  <c:v>41054</c:v>
                </c:pt>
                <c:pt idx="315">
                  <c:v>41055</c:v>
                </c:pt>
                <c:pt idx="316">
                  <c:v>41056</c:v>
                </c:pt>
                <c:pt idx="317">
                  <c:v>41057</c:v>
                </c:pt>
                <c:pt idx="318">
                  <c:v>41058</c:v>
                </c:pt>
                <c:pt idx="319">
                  <c:v>41059</c:v>
                </c:pt>
                <c:pt idx="320">
                  <c:v>41060</c:v>
                </c:pt>
                <c:pt idx="321">
                  <c:v>41061</c:v>
                </c:pt>
                <c:pt idx="322">
                  <c:v>41062</c:v>
                </c:pt>
                <c:pt idx="323">
                  <c:v>41063</c:v>
                </c:pt>
                <c:pt idx="324">
                  <c:v>41064</c:v>
                </c:pt>
                <c:pt idx="325">
                  <c:v>41065</c:v>
                </c:pt>
                <c:pt idx="326">
                  <c:v>41066</c:v>
                </c:pt>
                <c:pt idx="327">
                  <c:v>41067</c:v>
                </c:pt>
                <c:pt idx="328">
                  <c:v>41068</c:v>
                </c:pt>
                <c:pt idx="329">
                  <c:v>41069</c:v>
                </c:pt>
                <c:pt idx="330">
                  <c:v>41070</c:v>
                </c:pt>
                <c:pt idx="331">
                  <c:v>41071</c:v>
                </c:pt>
                <c:pt idx="332">
                  <c:v>41072</c:v>
                </c:pt>
                <c:pt idx="333">
                  <c:v>41073</c:v>
                </c:pt>
                <c:pt idx="334">
                  <c:v>41074</c:v>
                </c:pt>
                <c:pt idx="335">
                  <c:v>41075</c:v>
                </c:pt>
                <c:pt idx="336">
                  <c:v>41076</c:v>
                </c:pt>
                <c:pt idx="337">
                  <c:v>41077</c:v>
                </c:pt>
                <c:pt idx="338">
                  <c:v>41078</c:v>
                </c:pt>
                <c:pt idx="339">
                  <c:v>41079</c:v>
                </c:pt>
                <c:pt idx="340">
                  <c:v>41080</c:v>
                </c:pt>
                <c:pt idx="341">
                  <c:v>41081</c:v>
                </c:pt>
                <c:pt idx="342">
                  <c:v>41082</c:v>
                </c:pt>
                <c:pt idx="343">
                  <c:v>41083</c:v>
                </c:pt>
                <c:pt idx="344">
                  <c:v>41084</c:v>
                </c:pt>
                <c:pt idx="345">
                  <c:v>41085</c:v>
                </c:pt>
                <c:pt idx="346">
                  <c:v>41086</c:v>
                </c:pt>
                <c:pt idx="347">
                  <c:v>41087</c:v>
                </c:pt>
                <c:pt idx="348">
                  <c:v>41088</c:v>
                </c:pt>
                <c:pt idx="349">
                  <c:v>41089</c:v>
                </c:pt>
                <c:pt idx="350">
                  <c:v>41090</c:v>
                </c:pt>
                <c:pt idx="351">
                  <c:v>41091</c:v>
                </c:pt>
                <c:pt idx="352">
                  <c:v>41092</c:v>
                </c:pt>
                <c:pt idx="353">
                  <c:v>41093</c:v>
                </c:pt>
                <c:pt idx="354">
                  <c:v>41094</c:v>
                </c:pt>
                <c:pt idx="355">
                  <c:v>41095</c:v>
                </c:pt>
                <c:pt idx="356">
                  <c:v>41096</c:v>
                </c:pt>
                <c:pt idx="357">
                  <c:v>41097</c:v>
                </c:pt>
                <c:pt idx="358">
                  <c:v>41098</c:v>
                </c:pt>
                <c:pt idx="359">
                  <c:v>41099</c:v>
                </c:pt>
                <c:pt idx="360">
                  <c:v>41100</c:v>
                </c:pt>
                <c:pt idx="361">
                  <c:v>41101</c:v>
                </c:pt>
                <c:pt idx="362">
                  <c:v>41102</c:v>
                </c:pt>
                <c:pt idx="363">
                  <c:v>41103</c:v>
                </c:pt>
                <c:pt idx="364">
                  <c:v>41104</c:v>
                </c:pt>
                <c:pt idx="365">
                  <c:v>41105</c:v>
                </c:pt>
                <c:pt idx="366">
                  <c:v>41106</c:v>
                </c:pt>
                <c:pt idx="367">
                  <c:v>41107</c:v>
                </c:pt>
                <c:pt idx="368">
                  <c:v>41108</c:v>
                </c:pt>
                <c:pt idx="369">
                  <c:v>41109</c:v>
                </c:pt>
                <c:pt idx="370">
                  <c:v>41110</c:v>
                </c:pt>
                <c:pt idx="371">
                  <c:v>41111</c:v>
                </c:pt>
                <c:pt idx="372">
                  <c:v>41112</c:v>
                </c:pt>
                <c:pt idx="373">
                  <c:v>41113</c:v>
                </c:pt>
                <c:pt idx="374">
                  <c:v>41114</c:v>
                </c:pt>
                <c:pt idx="375">
                  <c:v>41115</c:v>
                </c:pt>
                <c:pt idx="376">
                  <c:v>41116</c:v>
                </c:pt>
                <c:pt idx="377">
                  <c:v>41117</c:v>
                </c:pt>
                <c:pt idx="378">
                  <c:v>41118</c:v>
                </c:pt>
                <c:pt idx="379">
                  <c:v>41119</c:v>
                </c:pt>
                <c:pt idx="380">
                  <c:v>41120</c:v>
                </c:pt>
                <c:pt idx="381">
                  <c:v>41121</c:v>
                </c:pt>
                <c:pt idx="382">
                  <c:v>41122</c:v>
                </c:pt>
                <c:pt idx="383">
                  <c:v>41123</c:v>
                </c:pt>
                <c:pt idx="384">
                  <c:v>41124</c:v>
                </c:pt>
                <c:pt idx="385">
                  <c:v>41125</c:v>
                </c:pt>
                <c:pt idx="386">
                  <c:v>41126</c:v>
                </c:pt>
                <c:pt idx="387">
                  <c:v>41127</c:v>
                </c:pt>
                <c:pt idx="388">
                  <c:v>41128</c:v>
                </c:pt>
                <c:pt idx="389">
                  <c:v>41129</c:v>
                </c:pt>
                <c:pt idx="390">
                  <c:v>41130</c:v>
                </c:pt>
                <c:pt idx="391">
                  <c:v>41131</c:v>
                </c:pt>
                <c:pt idx="392">
                  <c:v>41132</c:v>
                </c:pt>
                <c:pt idx="393">
                  <c:v>41133</c:v>
                </c:pt>
                <c:pt idx="394">
                  <c:v>41134</c:v>
                </c:pt>
                <c:pt idx="395">
                  <c:v>41135</c:v>
                </c:pt>
                <c:pt idx="396">
                  <c:v>41136</c:v>
                </c:pt>
                <c:pt idx="397">
                  <c:v>41137</c:v>
                </c:pt>
                <c:pt idx="398">
                  <c:v>41138</c:v>
                </c:pt>
                <c:pt idx="399">
                  <c:v>41139</c:v>
                </c:pt>
                <c:pt idx="400">
                  <c:v>41140</c:v>
                </c:pt>
                <c:pt idx="401">
                  <c:v>41141</c:v>
                </c:pt>
                <c:pt idx="402">
                  <c:v>41142</c:v>
                </c:pt>
                <c:pt idx="403">
                  <c:v>41143</c:v>
                </c:pt>
                <c:pt idx="404">
                  <c:v>41144</c:v>
                </c:pt>
                <c:pt idx="405">
                  <c:v>41145</c:v>
                </c:pt>
                <c:pt idx="406">
                  <c:v>41146</c:v>
                </c:pt>
                <c:pt idx="407">
                  <c:v>41147</c:v>
                </c:pt>
                <c:pt idx="408">
                  <c:v>41148</c:v>
                </c:pt>
                <c:pt idx="409">
                  <c:v>41149</c:v>
                </c:pt>
                <c:pt idx="410">
                  <c:v>41150</c:v>
                </c:pt>
                <c:pt idx="411">
                  <c:v>41151</c:v>
                </c:pt>
                <c:pt idx="412">
                  <c:v>41152</c:v>
                </c:pt>
                <c:pt idx="413">
                  <c:v>41153</c:v>
                </c:pt>
                <c:pt idx="414">
                  <c:v>41154</c:v>
                </c:pt>
                <c:pt idx="415">
                  <c:v>41155</c:v>
                </c:pt>
                <c:pt idx="416">
                  <c:v>41156</c:v>
                </c:pt>
                <c:pt idx="417">
                  <c:v>41157</c:v>
                </c:pt>
                <c:pt idx="418">
                  <c:v>41158</c:v>
                </c:pt>
                <c:pt idx="419">
                  <c:v>41159</c:v>
                </c:pt>
                <c:pt idx="420">
                  <c:v>41160</c:v>
                </c:pt>
                <c:pt idx="421">
                  <c:v>41161</c:v>
                </c:pt>
                <c:pt idx="422">
                  <c:v>41162</c:v>
                </c:pt>
                <c:pt idx="423">
                  <c:v>41163</c:v>
                </c:pt>
                <c:pt idx="424">
                  <c:v>41164</c:v>
                </c:pt>
                <c:pt idx="425">
                  <c:v>41165</c:v>
                </c:pt>
                <c:pt idx="426">
                  <c:v>41166</c:v>
                </c:pt>
                <c:pt idx="427">
                  <c:v>41167</c:v>
                </c:pt>
                <c:pt idx="428">
                  <c:v>41168</c:v>
                </c:pt>
                <c:pt idx="429">
                  <c:v>41169</c:v>
                </c:pt>
                <c:pt idx="430">
                  <c:v>41170</c:v>
                </c:pt>
                <c:pt idx="431">
                  <c:v>41171</c:v>
                </c:pt>
                <c:pt idx="432">
                  <c:v>41172</c:v>
                </c:pt>
                <c:pt idx="433">
                  <c:v>41173</c:v>
                </c:pt>
                <c:pt idx="434">
                  <c:v>41174</c:v>
                </c:pt>
                <c:pt idx="435">
                  <c:v>41175</c:v>
                </c:pt>
                <c:pt idx="436">
                  <c:v>41176</c:v>
                </c:pt>
                <c:pt idx="437">
                  <c:v>41177</c:v>
                </c:pt>
                <c:pt idx="438">
                  <c:v>41178</c:v>
                </c:pt>
                <c:pt idx="439">
                  <c:v>41179</c:v>
                </c:pt>
                <c:pt idx="440">
                  <c:v>41180</c:v>
                </c:pt>
                <c:pt idx="441">
                  <c:v>41181</c:v>
                </c:pt>
                <c:pt idx="442">
                  <c:v>41182</c:v>
                </c:pt>
                <c:pt idx="443">
                  <c:v>41183</c:v>
                </c:pt>
                <c:pt idx="444">
                  <c:v>41184</c:v>
                </c:pt>
                <c:pt idx="445">
                  <c:v>41185</c:v>
                </c:pt>
                <c:pt idx="446">
                  <c:v>41186</c:v>
                </c:pt>
                <c:pt idx="447">
                  <c:v>41187</c:v>
                </c:pt>
                <c:pt idx="448">
                  <c:v>41188</c:v>
                </c:pt>
                <c:pt idx="449">
                  <c:v>41189</c:v>
                </c:pt>
                <c:pt idx="450">
                  <c:v>41190</c:v>
                </c:pt>
                <c:pt idx="451">
                  <c:v>41191</c:v>
                </c:pt>
                <c:pt idx="452">
                  <c:v>41192</c:v>
                </c:pt>
                <c:pt idx="453">
                  <c:v>41193</c:v>
                </c:pt>
                <c:pt idx="454">
                  <c:v>41194</c:v>
                </c:pt>
                <c:pt idx="455">
                  <c:v>41195</c:v>
                </c:pt>
                <c:pt idx="456">
                  <c:v>41196</c:v>
                </c:pt>
                <c:pt idx="457">
                  <c:v>41197</c:v>
                </c:pt>
                <c:pt idx="458">
                  <c:v>41198</c:v>
                </c:pt>
                <c:pt idx="459">
                  <c:v>41199</c:v>
                </c:pt>
                <c:pt idx="460">
                  <c:v>41200</c:v>
                </c:pt>
                <c:pt idx="461">
                  <c:v>41201</c:v>
                </c:pt>
                <c:pt idx="462">
                  <c:v>41202</c:v>
                </c:pt>
                <c:pt idx="463">
                  <c:v>41203</c:v>
                </c:pt>
                <c:pt idx="464">
                  <c:v>41204</c:v>
                </c:pt>
                <c:pt idx="465">
                  <c:v>41205</c:v>
                </c:pt>
                <c:pt idx="466">
                  <c:v>41206</c:v>
                </c:pt>
                <c:pt idx="467">
                  <c:v>41207</c:v>
                </c:pt>
                <c:pt idx="468">
                  <c:v>41208</c:v>
                </c:pt>
                <c:pt idx="469">
                  <c:v>41209</c:v>
                </c:pt>
                <c:pt idx="470">
                  <c:v>41210</c:v>
                </c:pt>
                <c:pt idx="471">
                  <c:v>41211</c:v>
                </c:pt>
                <c:pt idx="472">
                  <c:v>41212</c:v>
                </c:pt>
                <c:pt idx="473">
                  <c:v>41213</c:v>
                </c:pt>
                <c:pt idx="474">
                  <c:v>41214</c:v>
                </c:pt>
                <c:pt idx="475">
                  <c:v>41215</c:v>
                </c:pt>
                <c:pt idx="476">
                  <c:v>41216</c:v>
                </c:pt>
                <c:pt idx="477">
                  <c:v>41217</c:v>
                </c:pt>
                <c:pt idx="478">
                  <c:v>41218</c:v>
                </c:pt>
                <c:pt idx="479">
                  <c:v>41219</c:v>
                </c:pt>
                <c:pt idx="480">
                  <c:v>41220</c:v>
                </c:pt>
                <c:pt idx="481">
                  <c:v>41221</c:v>
                </c:pt>
                <c:pt idx="482">
                  <c:v>41222</c:v>
                </c:pt>
                <c:pt idx="483">
                  <c:v>41223</c:v>
                </c:pt>
                <c:pt idx="484">
                  <c:v>41224</c:v>
                </c:pt>
                <c:pt idx="485">
                  <c:v>41225</c:v>
                </c:pt>
                <c:pt idx="486">
                  <c:v>41226</c:v>
                </c:pt>
                <c:pt idx="487">
                  <c:v>41227</c:v>
                </c:pt>
                <c:pt idx="488">
                  <c:v>41228</c:v>
                </c:pt>
                <c:pt idx="489">
                  <c:v>41229</c:v>
                </c:pt>
                <c:pt idx="490">
                  <c:v>41230</c:v>
                </c:pt>
                <c:pt idx="491">
                  <c:v>41231</c:v>
                </c:pt>
                <c:pt idx="492">
                  <c:v>41232</c:v>
                </c:pt>
                <c:pt idx="493">
                  <c:v>41233</c:v>
                </c:pt>
                <c:pt idx="494">
                  <c:v>41234</c:v>
                </c:pt>
                <c:pt idx="495">
                  <c:v>41235</c:v>
                </c:pt>
                <c:pt idx="496">
                  <c:v>41236</c:v>
                </c:pt>
                <c:pt idx="497">
                  <c:v>41237</c:v>
                </c:pt>
                <c:pt idx="498">
                  <c:v>41238</c:v>
                </c:pt>
                <c:pt idx="499">
                  <c:v>41239</c:v>
                </c:pt>
                <c:pt idx="500">
                  <c:v>41240</c:v>
                </c:pt>
                <c:pt idx="501">
                  <c:v>41241</c:v>
                </c:pt>
                <c:pt idx="502">
                  <c:v>41242</c:v>
                </c:pt>
                <c:pt idx="503">
                  <c:v>41243</c:v>
                </c:pt>
                <c:pt idx="504">
                  <c:v>41244</c:v>
                </c:pt>
                <c:pt idx="505">
                  <c:v>41245</c:v>
                </c:pt>
                <c:pt idx="506">
                  <c:v>41246</c:v>
                </c:pt>
                <c:pt idx="507">
                  <c:v>41247</c:v>
                </c:pt>
                <c:pt idx="508">
                  <c:v>41248</c:v>
                </c:pt>
                <c:pt idx="509">
                  <c:v>41249</c:v>
                </c:pt>
                <c:pt idx="510">
                  <c:v>41250</c:v>
                </c:pt>
                <c:pt idx="511">
                  <c:v>41251</c:v>
                </c:pt>
                <c:pt idx="512">
                  <c:v>41252</c:v>
                </c:pt>
                <c:pt idx="513">
                  <c:v>41253</c:v>
                </c:pt>
                <c:pt idx="514">
                  <c:v>41254</c:v>
                </c:pt>
                <c:pt idx="515">
                  <c:v>41255</c:v>
                </c:pt>
                <c:pt idx="516">
                  <c:v>41256</c:v>
                </c:pt>
                <c:pt idx="517">
                  <c:v>41257</c:v>
                </c:pt>
                <c:pt idx="518">
                  <c:v>41258</c:v>
                </c:pt>
                <c:pt idx="519">
                  <c:v>41259</c:v>
                </c:pt>
                <c:pt idx="520">
                  <c:v>41260</c:v>
                </c:pt>
                <c:pt idx="521">
                  <c:v>41261</c:v>
                </c:pt>
                <c:pt idx="522">
                  <c:v>41262</c:v>
                </c:pt>
                <c:pt idx="523">
                  <c:v>41263</c:v>
                </c:pt>
                <c:pt idx="524">
                  <c:v>41264</c:v>
                </c:pt>
                <c:pt idx="525">
                  <c:v>41265</c:v>
                </c:pt>
                <c:pt idx="526">
                  <c:v>41266</c:v>
                </c:pt>
                <c:pt idx="527">
                  <c:v>41267</c:v>
                </c:pt>
                <c:pt idx="528">
                  <c:v>41268</c:v>
                </c:pt>
                <c:pt idx="529">
                  <c:v>41269</c:v>
                </c:pt>
                <c:pt idx="530">
                  <c:v>41270</c:v>
                </c:pt>
                <c:pt idx="531">
                  <c:v>41271</c:v>
                </c:pt>
                <c:pt idx="532">
                  <c:v>41272</c:v>
                </c:pt>
                <c:pt idx="533">
                  <c:v>41273</c:v>
                </c:pt>
                <c:pt idx="534">
                  <c:v>41274</c:v>
                </c:pt>
                <c:pt idx="535">
                  <c:v>41275</c:v>
                </c:pt>
                <c:pt idx="536">
                  <c:v>41276</c:v>
                </c:pt>
                <c:pt idx="537">
                  <c:v>41277</c:v>
                </c:pt>
                <c:pt idx="538">
                  <c:v>41278</c:v>
                </c:pt>
                <c:pt idx="539">
                  <c:v>41279</c:v>
                </c:pt>
                <c:pt idx="540">
                  <c:v>41280</c:v>
                </c:pt>
                <c:pt idx="541">
                  <c:v>41281</c:v>
                </c:pt>
                <c:pt idx="542">
                  <c:v>41282</c:v>
                </c:pt>
                <c:pt idx="543">
                  <c:v>41283</c:v>
                </c:pt>
                <c:pt idx="544">
                  <c:v>41284</c:v>
                </c:pt>
                <c:pt idx="545">
                  <c:v>41285</c:v>
                </c:pt>
                <c:pt idx="546">
                  <c:v>41286</c:v>
                </c:pt>
                <c:pt idx="547">
                  <c:v>41287</c:v>
                </c:pt>
                <c:pt idx="548">
                  <c:v>41288</c:v>
                </c:pt>
                <c:pt idx="549">
                  <c:v>41289</c:v>
                </c:pt>
                <c:pt idx="550">
                  <c:v>41290</c:v>
                </c:pt>
                <c:pt idx="551">
                  <c:v>41291</c:v>
                </c:pt>
                <c:pt idx="552">
                  <c:v>41292</c:v>
                </c:pt>
                <c:pt idx="553">
                  <c:v>41293</c:v>
                </c:pt>
                <c:pt idx="554">
                  <c:v>41294</c:v>
                </c:pt>
                <c:pt idx="555">
                  <c:v>41295</c:v>
                </c:pt>
                <c:pt idx="556">
                  <c:v>41296</c:v>
                </c:pt>
                <c:pt idx="557">
                  <c:v>41297</c:v>
                </c:pt>
                <c:pt idx="558">
                  <c:v>41298</c:v>
                </c:pt>
                <c:pt idx="559">
                  <c:v>41299</c:v>
                </c:pt>
                <c:pt idx="560">
                  <c:v>41300</c:v>
                </c:pt>
                <c:pt idx="561">
                  <c:v>41301</c:v>
                </c:pt>
                <c:pt idx="562">
                  <c:v>41302</c:v>
                </c:pt>
                <c:pt idx="563">
                  <c:v>41303</c:v>
                </c:pt>
                <c:pt idx="564">
                  <c:v>41304</c:v>
                </c:pt>
                <c:pt idx="565">
                  <c:v>41305</c:v>
                </c:pt>
                <c:pt idx="566">
                  <c:v>41306</c:v>
                </c:pt>
              </c:numCache>
            </c:numRef>
          </c:cat>
          <c:val>
            <c:numRef>
              <c:f>daily!$P$2:$P$568</c:f>
              <c:numCache>
                <c:formatCode>General</c:formatCode>
                <c:ptCount val="567"/>
                <c:pt idx="0">
                  <c:v>0.998</c:v>
                </c:pt>
                <c:pt idx="1">
                  <c:v>1.056</c:v>
                </c:pt>
                <c:pt idx="2">
                  <c:v>1.2010000000000001</c:v>
                </c:pt>
                <c:pt idx="3">
                  <c:v>1.1619999999999999</c:v>
                </c:pt>
                <c:pt idx="4">
                  <c:v>1.0149999999999999</c:v>
                </c:pt>
                <c:pt idx="5">
                  <c:v>0.92300000000000004</c:v>
                </c:pt>
                <c:pt idx="6">
                  <c:v>0.96399999999999997</c:v>
                </c:pt>
                <c:pt idx="7">
                  <c:v>1.121</c:v>
                </c:pt>
                <c:pt idx="8">
                  <c:v>1.2829999999999999</c:v>
                </c:pt>
                <c:pt idx="9">
                  <c:v>1.335</c:v>
                </c:pt>
                <c:pt idx="10">
                  <c:v>1.1120000000000001</c:v>
                </c:pt>
                <c:pt idx="11">
                  <c:v>1.0309999999999999</c:v>
                </c:pt>
                <c:pt idx="12">
                  <c:v>0.995</c:v>
                </c:pt>
                <c:pt idx="13">
                  <c:v>1.34</c:v>
                </c:pt>
                <c:pt idx="14">
                  <c:v>1.3939999999999999</c:v>
                </c:pt>
                <c:pt idx="15">
                  <c:v>0.997</c:v>
                </c:pt>
                <c:pt idx="16">
                  <c:v>1.0369999999999999</c:v>
                </c:pt>
                <c:pt idx="17">
                  <c:v>1.1439999999999999</c:v>
                </c:pt>
                <c:pt idx="18">
                  <c:v>1.2050000000000001</c:v>
                </c:pt>
                <c:pt idx="19">
                  <c:v>1.2070000000000001</c:v>
                </c:pt>
                <c:pt idx="20">
                  <c:v>1.3140000000000001</c:v>
                </c:pt>
                <c:pt idx="21">
                  <c:v>1.3360000000000001</c:v>
                </c:pt>
                <c:pt idx="22">
                  <c:v>1.355</c:v>
                </c:pt>
                <c:pt idx="23">
                  <c:v>1.278</c:v>
                </c:pt>
                <c:pt idx="25">
                  <c:v>1.3919999999999999</c:v>
                </c:pt>
                <c:pt idx="26">
                  <c:v>1.319</c:v>
                </c:pt>
                <c:pt idx="27">
                  <c:v>1.052</c:v>
                </c:pt>
                <c:pt idx="28">
                  <c:v>1.1439999999999999</c:v>
                </c:pt>
                <c:pt idx="29">
                  <c:v>1.1120000000000001</c:v>
                </c:pt>
                <c:pt idx="30">
                  <c:v>1.095</c:v>
                </c:pt>
                <c:pt idx="31">
                  <c:v>1.361</c:v>
                </c:pt>
                <c:pt idx="32">
                  <c:v>1.2509999999999999</c:v>
                </c:pt>
                <c:pt idx="33">
                  <c:v>1.28</c:v>
                </c:pt>
                <c:pt idx="34">
                  <c:v>1.1439999999999999</c:v>
                </c:pt>
                <c:pt idx="35">
                  <c:v>1.1679999999999999</c:v>
                </c:pt>
                <c:pt idx="36">
                  <c:v>1.2430000000000001</c:v>
                </c:pt>
                <c:pt idx="37">
                  <c:v>1.218</c:v>
                </c:pt>
                <c:pt idx="38">
                  <c:v>1.421</c:v>
                </c:pt>
                <c:pt idx="39">
                  <c:v>1.375</c:v>
                </c:pt>
                <c:pt idx="40">
                  <c:v>1.3460000000000001</c:v>
                </c:pt>
                <c:pt idx="41">
                  <c:v>1.202</c:v>
                </c:pt>
                <c:pt idx="42">
                  <c:v>1.2390000000000001</c:v>
                </c:pt>
                <c:pt idx="43">
                  <c:v>1.18</c:v>
                </c:pt>
                <c:pt idx="44">
                  <c:v>1.3660000000000001</c:v>
                </c:pt>
                <c:pt idx="45">
                  <c:v>1.3149999999999999</c:v>
                </c:pt>
                <c:pt idx="46">
                  <c:v>1.141</c:v>
                </c:pt>
                <c:pt idx="47">
                  <c:v>1.19</c:v>
                </c:pt>
                <c:pt idx="48">
                  <c:v>1.1619999999999999</c:v>
                </c:pt>
                <c:pt idx="49">
                  <c:v>1.306</c:v>
                </c:pt>
                <c:pt idx="50">
                  <c:v>1.2789999999999999</c:v>
                </c:pt>
                <c:pt idx="51">
                  <c:v>1.32</c:v>
                </c:pt>
                <c:pt idx="52">
                  <c:v>1.274</c:v>
                </c:pt>
                <c:pt idx="53">
                  <c:v>1.204</c:v>
                </c:pt>
                <c:pt idx="54">
                  <c:v>1.3959999999999999</c:v>
                </c:pt>
                <c:pt idx="55">
                  <c:v>1.0740000000000001</c:v>
                </c:pt>
                <c:pt idx="56">
                  <c:v>1.145</c:v>
                </c:pt>
                <c:pt idx="57">
                  <c:v>1.0860000000000001</c:v>
                </c:pt>
                <c:pt idx="58">
                  <c:v>1.2609999999999999</c:v>
                </c:pt>
                <c:pt idx="59">
                  <c:v>1.274</c:v>
                </c:pt>
                <c:pt idx="60">
                  <c:v>1.3859999999999999</c:v>
                </c:pt>
                <c:pt idx="61">
                  <c:v>1.3260000000000001</c:v>
                </c:pt>
                <c:pt idx="62">
                  <c:v>1.3169999999999999</c:v>
                </c:pt>
                <c:pt idx="63">
                  <c:v>1.3009999999999999</c:v>
                </c:pt>
                <c:pt idx="64">
                  <c:v>1.3240000000000001</c:v>
                </c:pt>
                <c:pt idx="65">
                  <c:v>1.3560000000000001</c:v>
                </c:pt>
                <c:pt idx="66">
                  <c:v>1.0369999999999999</c:v>
                </c:pt>
                <c:pt idx="67">
                  <c:v>1.2190000000000001</c:v>
                </c:pt>
                <c:pt idx="68">
                  <c:v>1.4710000000000001</c:v>
                </c:pt>
                <c:pt idx="69">
                  <c:v>1.2529999999999999</c:v>
                </c:pt>
                <c:pt idx="70">
                  <c:v>1.2949999999999999</c:v>
                </c:pt>
                <c:pt idx="71">
                  <c:v>1.1240000000000001</c:v>
                </c:pt>
                <c:pt idx="72">
                  <c:v>1.202</c:v>
                </c:pt>
                <c:pt idx="73">
                  <c:v>1.4419999999999999</c:v>
                </c:pt>
                <c:pt idx="74">
                  <c:v>1.4119999999999999</c:v>
                </c:pt>
                <c:pt idx="75">
                  <c:v>1.4219999999999999</c:v>
                </c:pt>
                <c:pt idx="76">
                  <c:v>1.2410000000000001</c:v>
                </c:pt>
                <c:pt idx="77">
                  <c:v>1.0349999999999999</c:v>
                </c:pt>
                <c:pt idx="78">
                  <c:v>1.075</c:v>
                </c:pt>
                <c:pt idx="79">
                  <c:v>1.2609999999999999</c:v>
                </c:pt>
                <c:pt idx="80">
                  <c:v>0.96</c:v>
                </c:pt>
                <c:pt idx="81">
                  <c:v>0.98299999999999998</c:v>
                </c:pt>
                <c:pt idx="82">
                  <c:v>1.1439999999999999</c:v>
                </c:pt>
                <c:pt idx="83">
                  <c:v>1.111</c:v>
                </c:pt>
                <c:pt idx="84">
                  <c:v>0.82399999999999995</c:v>
                </c:pt>
                <c:pt idx="85">
                  <c:v>0.93500000000000005</c:v>
                </c:pt>
                <c:pt idx="86">
                  <c:v>0.876</c:v>
                </c:pt>
                <c:pt idx="87">
                  <c:v>0.83499999999999996</c:v>
                </c:pt>
                <c:pt idx="88">
                  <c:v>0.94399999999999995</c:v>
                </c:pt>
                <c:pt idx="89">
                  <c:v>0.99299999999999999</c:v>
                </c:pt>
                <c:pt idx="91">
                  <c:v>0.92700000000000005</c:v>
                </c:pt>
                <c:pt idx="92">
                  <c:v>0.92700000000000005</c:v>
                </c:pt>
                <c:pt idx="93">
                  <c:v>0.85699999999999998</c:v>
                </c:pt>
                <c:pt idx="94">
                  <c:v>0.84699999999999998</c:v>
                </c:pt>
                <c:pt idx="95">
                  <c:v>0.97</c:v>
                </c:pt>
                <c:pt idx="96">
                  <c:v>1.3260000000000001</c:v>
                </c:pt>
                <c:pt idx="97">
                  <c:v>1.0329999999999999</c:v>
                </c:pt>
                <c:pt idx="98">
                  <c:v>1.149</c:v>
                </c:pt>
                <c:pt idx="99">
                  <c:v>1.4039999999999999</c:v>
                </c:pt>
                <c:pt idx="100">
                  <c:v>1.615</c:v>
                </c:pt>
                <c:pt idx="101">
                  <c:v>1.325</c:v>
                </c:pt>
                <c:pt idx="102">
                  <c:v>1.1599999999999999</c:v>
                </c:pt>
                <c:pt idx="103">
                  <c:v>1.282</c:v>
                </c:pt>
                <c:pt idx="104">
                  <c:v>1.222</c:v>
                </c:pt>
                <c:pt idx="105">
                  <c:v>1.246</c:v>
                </c:pt>
                <c:pt idx="106">
                  <c:v>1.524</c:v>
                </c:pt>
                <c:pt idx="107">
                  <c:v>1.524</c:v>
                </c:pt>
                <c:pt idx="108">
                  <c:v>1.248</c:v>
                </c:pt>
                <c:pt idx="109">
                  <c:v>0.92900000000000005</c:v>
                </c:pt>
                <c:pt idx="110">
                  <c:v>1.2729999999999999</c:v>
                </c:pt>
                <c:pt idx="111">
                  <c:v>1.216</c:v>
                </c:pt>
                <c:pt idx="112">
                  <c:v>1.0509999999999999</c:v>
                </c:pt>
                <c:pt idx="113">
                  <c:v>1.2689999999999999</c:v>
                </c:pt>
                <c:pt idx="114">
                  <c:v>0.72099999999999997</c:v>
                </c:pt>
                <c:pt idx="115">
                  <c:v>1.0529999999999999</c:v>
                </c:pt>
                <c:pt idx="116">
                  <c:v>1.236</c:v>
                </c:pt>
                <c:pt idx="117">
                  <c:v>0.98699999999999999</c:v>
                </c:pt>
                <c:pt idx="118">
                  <c:v>0.95399999999999996</c:v>
                </c:pt>
                <c:pt idx="119">
                  <c:v>1.0669999999999999</c:v>
                </c:pt>
                <c:pt idx="120">
                  <c:v>1.1830000000000001</c:v>
                </c:pt>
                <c:pt idx="121">
                  <c:v>1.4510000000000001</c:v>
                </c:pt>
                <c:pt idx="122">
                  <c:v>1.4379999999999999</c:v>
                </c:pt>
                <c:pt idx="123">
                  <c:v>1.3779999999999999</c:v>
                </c:pt>
                <c:pt idx="124">
                  <c:v>0.84</c:v>
                </c:pt>
                <c:pt idx="125">
                  <c:v>1.306</c:v>
                </c:pt>
                <c:pt idx="126">
                  <c:v>1.29</c:v>
                </c:pt>
                <c:pt idx="130">
                  <c:v>0.99099999999999999</c:v>
                </c:pt>
                <c:pt idx="131">
                  <c:v>1.0680000000000001</c:v>
                </c:pt>
                <c:pt idx="132">
                  <c:v>1.0509999999999999</c:v>
                </c:pt>
                <c:pt idx="133">
                  <c:v>1.2010000000000001</c:v>
                </c:pt>
                <c:pt idx="134">
                  <c:v>1.2170000000000001</c:v>
                </c:pt>
                <c:pt idx="135">
                  <c:v>1.3069999999999999</c:v>
                </c:pt>
                <c:pt idx="136">
                  <c:v>1.0509999999999999</c:v>
                </c:pt>
                <c:pt idx="137">
                  <c:v>1.0049999999999999</c:v>
                </c:pt>
                <c:pt idx="138">
                  <c:v>1.1779999999999999</c:v>
                </c:pt>
                <c:pt idx="139">
                  <c:v>0.85</c:v>
                </c:pt>
                <c:pt idx="140">
                  <c:v>0.95199999999999996</c:v>
                </c:pt>
                <c:pt idx="141">
                  <c:v>1.19</c:v>
                </c:pt>
                <c:pt idx="142">
                  <c:v>0.94199999999999995</c:v>
                </c:pt>
                <c:pt idx="143">
                  <c:v>0.8</c:v>
                </c:pt>
                <c:pt idx="144">
                  <c:v>0.9</c:v>
                </c:pt>
                <c:pt idx="145">
                  <c:v>0.83899999999999997</c:v>
                </c:pt>
                <c:pt idx="146">
                  <c:v>0.95499999999999996</c:v>
                </c:pt>
                <c:pt idx="147">
                  <c:v>0.99</c:v>
                </c:pt>
                <c:pt idx="148">
                  <c:v>0.83899999999999997</c:v>
                </c:pt>
                <c:pt idx="149">
                  <c:v>0.85799999999999998</c:v>
                </c:pt>
                <c:pt idx="150">
                  <c:v>1.026</c:v>
                </c:pt>
                <c:pt idx="151">
                  <c:v>0.74199999999999999</c:v>
                </c:pt>
                <c:pt idx="153">
                  <c:v>0.89400000000000002</c:v>
                </c:pt>
                <c:pt idx="154">
                  <c:v>0.80200000000000005</c:v>
                </c:pt>
                <c:pt idx="155">
                  <c:v>0.79600000000000004</c:v>
                </c:pt>
                <c:pt idx="156">
                  <c:v>0.876</c:v>
                </c:pt>
                <c:pt idx="157">
                  <c:v>0.82499999999999996</c:v>
                </c:pt>
                <c:pt idx="158">
                  <c:v>0.88600000000000001</c:v>
                </c:pt>
                <c:pt idx="174">
                  <c:v>1.097</c:v>
                </c:pt>
                <c:pt idx="175">
                  <c:v>0.89</c:v>
                </c:pt>
                <c:pt idx="176">
                  <c:v>0.755</c:v>
                </c:pt>
                <c:pt idx="177">
                  <c:v>0.83699999999999997</c:v>
                </c:pt>
                <c:pt idx="178">
                  <c:v>0.79200000000000004</c:v>
                </c:pt>
                <c:pt idx="179">
                  <c:v>0.752</c:v>
                </c:pt>
                <c:pt idx="180">
                  <c:v>1.012</c:v>
                </c:pt>
                <c:pt idx="181">
                  <c:v>1.31</c:v>
                </c:pt>
                <c:pt idx="182">
                  <c:v>1.5940000000000001</c:v>
                </c:pt>
                <c:pt idx="183">
                  <c:v>0.57599999999999996</c:v>
                </c:pt>
                <c:pt idx="184">
                  <c:v>0.72499999999999998</c:v>
                </c:pt>
                <c:pt idx="185">
                  <c:v>1.0740000000000001</c:v>
                </c:pt>
                <c:pt idx="186">
                  <c:v>1.1919999999999999</c:v>
                </c:pt>
                <c:pt idx="187">
                  <c:v>0.78600000000000003</c:v>
                </c:pt>
                <c:pt idx="188">
                  <c:v>0.88200000000000001</c:v>
                </c:pt>
                <c:pt idx="189">
                  <c:v>0.75</c:v>
                </c:pt>
                <c:pt idx="190">
                  <c:v>0.78600000000000003</c:v>
                </c:pt>
                <c:pt idx="191">
                  <c:v>0.94299999999999995</c:v>
                </c:pt>
                <c:pt idx="192">
                  <c:v>0.64</c:v>
                </c:pt>
                <c:pt idx="193">
                  <c:v>0.79800000000000004</c:v>
                </c:pt>
                <c:pt idx="194">
                  <c:v>0.84</c:v>
                </c:pt>
                <c:pt idx="195">
                  <c:v>0.95099999999999996</c:v>
                </c:pt>
                <c:pt idx="198">
                  <c:v>1.3919999999999999</c:v>
                </c:pt>
                <c:pt idx="199">
                  <c:v>0.874</c:v>
                </c:pt>
                <c:pt idx="200">
                  <c:v>0.77600000000000002</c:v>
                </c:pt>
                <c:pt idx="201">
                  <c:v>0.92400000000000004</c:v>
                </c:pt>
                <c:pt idx="202">
                  <c:v>0.89400000000000002</c:v>
                </c:pt>
                <c:pt idx="203">
                  <c:v>0.65800000000000003</c:v>
                </c:pt>
                <c:pt idx="205">
                  <c:v>0.80900000000000005</c:v>
                </c:pt>
                <c:pt idx="206">
                  <c:v>1.284</c:v>
                </c:pt>
                <c:pt idx="207">
                  <c:v>1.621</c:v>
                </c:pt>
                <c:pt idx="210">
                  <c:v>1.3029999999999999</c:v>
                </c:pt>
                <c:pt idx="211">
                  <c:v>0.70799999999999996</c:v>
                </c:pt>
                <c:pt idx="212">
                  <c:v>1.071</c:v>
                </c:pt>
                <c:pt idx="213">
                  <c:v>0.91500000000000004</c:v>
                </c:pt>
                <c:pt idx="214">
                  <c:v>0.77100000000000002</c:v>
                </c:pt>
                <c:pt idx="215">
                  <c:v>0.73599999999999999</c:v>
                </c:pt>
                <c:pt idx="216">
                  <c:v>0.75800000000000001</c:v>
                </c:pt>
                <c:pt idx="217">
                  <c:v>1.3129999999999999</c:v>
                </c:pt>
                <c:pt idx="218">
                  <c:v>0.95799999999999996</c:v>
                </c:pt>
                <c:pt idx="219">
                  <c:v>0.83499999999999996</c:v>
                </c:pt>
                <c:pt idx="220">
                  <c:v>0.76100000000000001</c:v>
                </c:pt>
                <c:pt idx="221">
                  <c:v>1.117</c:v>
                </c:pt>
                <c:pt idx="222">
                  <c:v>1.0820000000000001</c:v>
                </c:pt>
                <c:pt idx="223">
                  <c:v>0.97299999999999998</c:v>
                </c:pt>
                <c:pt idx="224">
                  <c:v>0.91</c:v>
                </c:pt>
                <c:pt idx="225">
                  <c:v>0.76600000000000001</c:v>
                </c:pt>
                <c:pt idx="226">
                  <c:v>0.86799999999999999</c:v>
                </c:pt>
                <c:pt idx="227">
                  <c:v>0.873</c:v>
                </c:pt>
                <c:pt idx="228">
                  <c:v>0.79700000000000004</c:v>
                </c:pt>
                <c:pt idx="231">
                  <c:v>1.05</c:v>
                </c:pt>
                <c:pt idx="232">
                  <c:v>0.77</c:v>
                </c:pt>
                <c:pt idx="233">
                  <c:v>0.84899999999999998</c:v>
                </c:pt>
                <c:pt idx="234">
                  <c:v>0.73399999999999999</c:v>
                </c:pt>
                <c:pt idx="235">
                  <c:v>1.0029999999999999</c:v>
                </c:pt>
                <c:pt idx="236">
                  <c:v>0.81200000000000006</c:v>
                </c:pt>
                <c:pt idx="237">
                  <c:v>0.746</c:v>
                </c:pt>
                <c:pt idx="238">
                  <c:v>0.878</c:v>
                </c:pt>
                <c:pt idx="239">
                  <c:v>0.93200000000000005</c:v>
                </c:pt>
                <c:pt idx="240">
                  <c:v>1.016</c:v>
                </c:pt>
                <c:pt idx="241">
                  <c:v>1.0229999999999999</c:v>
                </c:pt>
                <c:pt idx="242">
                  <c:v>0.51500000000000001</c:v>
                </c:pt>
                <c:pt idx="244">
                  <c:v>1.0249999999999999</c:v>
                </c:pt>
                <c:pt idx="245">
                  <c:v>1.125</c:v>
                </c:pt>
                <c:pt idx="246">
                  <c:v>0.96799999999999997</c:v>
                </c:pt>
                <c:pt idx="247">
                  <c:v>0.88200000000000001</c:v>
                </c:pt>
                <c:pt idx="248">
                  <c:v>1.2070000000000001</c:v>
                </c:pt>
                <c:pt idx="249">
                  <c:v>1.0680000000000001</c:v>
                </c:pt>
                <c:pt idx="250">
                  <c:v>1.169</c:v>
                </c:pt>
                <c:pt idx="251">
                  <c:v>1.206</c:v>
                </c:pt>
                <c:pt idx="252">
                  <c:v>1.069</c:v>
                </c:pt>
                <c:pt idx="253">
                  <c:v>1.1359999999999999</c:v>
                </c:pt>
                <c:pt idx="254">
                  <c:v>0.83599999999999997</c:v>
                </c:pt>
                <c:pt idx="255">
                  <c:v>1.18</c:v>
                </c:pt>
                <c:pt idx="256">
                  <c:v>0.81</c:v>
                </c:pt>
                <c:pt idx="257">
                  <c:v>1.008</c:v>
                </c:pt>
                <c:pt idx="258">
                  <c:v>1.0229999999999999</c:v>
                </c:pt>
                <c:pt idx="259">
                  <c:v>0.81799999999999995</c:v>
                </c:pt>
                <c:pt idx="260">
                  <c:v>0.88</c:v>
                </c:pt>
                <c:pt idx="261">
                  <c:v>0.95599999999999996</c:v>
                </c:pt>
                <c:pt idx="262">
                  <c:v>0.95499999999999996</c:v>
                </c:pt>
                <c:pt idx="263">
                  <c:v>0.98099999999999998</c:v>
                </c:pt>
                <c:pt idx="264">
                  <c:v>0.90200000000000002</c:v>
                </c:pt>
                <c:pt idx="265">
                  <c:v>0.877</c:v>
                </c:pt>
                <c:pt idx="266">
                  <c:v>0.89100000000000001</c:v>
                </c:pt>
                <c:pt idx="267">
                  <c:v>0.92100000000000004</c:v>
                </c:pt>
                <c:pt idx="268">
                  <c:v>0.89900000000000002</c:v>
                </c:pt>
                <c:pt idx="269">
                  <c:v>0.91500000000000004</c:v>
                </c:pt>
                <c:pt idx="270">
                  <c:v>0.96399999999999997</c:v>
                </c:pt>
                <c:pt idx="271">
                  <c:v>1.1950000000000001</c:v>
                </c:pt>
                <c:pt idx="272">
                  <c:v>1.0289999999999999</c:v>
                </c:pt>
                <c:pt idx="273">
                  <c:v>0.84699999999999998</c:v>
                </c:pt>
                <c:pt idx="274">
                  <c:v>0.78800000000000003</c:v>
                </c:pt>
                <c:pt idx="275">
                  <c:v>0.88600000000000001</c:v>
                </c:pt>
                <c:pt idx="276">
                  <c:v>0.9</c:v>
                </c:pt>
                <c:pt idx="277">
                  <c:v>1.012</c:v>
                </c:pt>
                <c:pt idx="278">
                  <c:v>1.0389999999999999</c:v>
                </c:pt>
                <c:pt idx="279">
                  <c:v>0.88</c:v>
                </c:pt>
                <c:pt idx="280">
                  <c:v>0.96799999999999997</c:v>
                </c:pt>
                <c:pt idx="281">
                  <c:v>0.93100000000000005</c:v>
                </c:pt>
                <c:pt idx="282">
                  <c:v>0.99399999999999999</c:v>
                </c:pt>
                <c:pt idx="283">
                  <c:v>1.08</c:v>
                </c:pt>
                <c:pt idx="284">
                  <c:v>1.048</c:v>
                </c:pt>
                <c:pt idx="285">
                  <c:v>0.96799999999999997</c:v>
                </c:pt>
                <c:pt idx="286">
                  <c:v>1.0720000000000001</c:v>
                </c:pt>
                <c:pt idx="287">
                  <c:v>1.4650000000000001</c:v>
                </c:pt>
                <c:pt idx="288">
                  <c:v>1.323</c:v>
                </c:pt>
                <c:pt idx="289">
                  <c:v>1.4</c:v>
                </c:pt>
                <c:pt idx="290">
                  <c:v>1.389</c:v>
                </c:pt>
                <c:pt idx="291">
                  <c:v>1.292</c:v>
                </c:pt>
                <c:pt idx="292">
                  <c:v>1.4650000000000001</c:v>
                </c:pt>
                <c:pt idx="293">
                  <c:v>1.3420000000000001</c:v>
                </c:pt>
                <c:pt idx="294">
                  <c:v>0.99</c:v>
                </c:pt>
                <c:pt idx="295">
                  <c:v>1.175</c:v>
                </c:pt>
                <c:pt idx="296">
                  <c:v>1.0860000000000001</c:v>
                </c:pt>
                <c:pt idx="297">
                  <c:v>1.2</c:v>
                </c:pt>
                <c:pt idx="298">
                  <c:v>1.089</c:v>
                </c:pt>
                <c:pt idx="299">
                  <c:v>1.304</c:v>
                </c:pt>
                <c:pt idx="300">
                  <c:v>1.097</c:v>
                </c:pt>
                <c:pt idx="301">
                  <c:v>0.874</c:v>
                </c:pt>
                <c:pt idx="302">
                  <c:v>1.109</c:v>
                </c:pt>
                <c:pt idx="303">
                  <c:v>1.0660000000000001</c:v>
                </c:pt>
                <c:pt idx="304">
                  <c:v>1.0449999999999999</c:v>
                </c:pt>
                <c:pt idx="305">
                  <c:v>0.91400000000000003</c:v>
                </c:pt>
                <c:pt idx="306">
                  <c:v>0.86899999999999999</c:v>
                </c:pt>
                <c:pt idx="307">
                  <c:v>1.05</c:v>
                </c:pt>
                <c:pt idx="308">
                  <c:v>1.0029999999999999</c:v>
                </c:pt>
                <c:pt idx="309">
                  <c:v>0.85599999999999998</c:v>
                </c:pt>
                <c:pt idx="310">
                  <c:v>1.014</c:v>
                </c:pt>
                <c:pt idx="311">
                  <c:v>1.2310000000000001</c:v>
                </c:pt>
                <c:pt idx="312">
                  <c:v>0.88200000000000001</c:v>
                </c:pt>
                <c:pt idx="313">
                  <c:v>1.0449999999999999</c:v>
                </c:pt>
                <c:pt idx="314">
                  <c:v>0.996</c:v>
                </c:pt>
                <c:pt idx="315">
                  <c:v>0.94499999999999995</c:v>
                </c:pt>
                <c:pt idx="316">
                  <c:v>1.048</c:v>
                </c:pt>
                <c:pt idx="317">
                  <c:v>0.97199999999999998</c:v>
                </c:pt>
                <c:pt idx="318">
                  <c:v>0.92700000000000005</c:v>
                </c:pt>
                <c:pt idx="319">
                  <c:v>0.98299999999999998</c:v>
                </c:pt>
                <c:pt idx="320">
                  <c:v>1.1120000000000001</c:v>
                </c:pt>
                <c:pt idx="321">
                  <c:v>0.94299999999999995</c:v>
                </c:pt>
                <c:pt idx="322">
                  <c:v>0.95199999999999996</c:v>
                </c:pt>
                <c:pt idx="323">
                  <c:v>0.95</c:v>
                </c:pt>
                <c:pt idx="324">
                  <c:v>1.3260000000000001</c:v>
                </c:pt>
                <c:pt idx="325">
                  <c:v>1.169</c:v>
                </c:pt>
                <c:pt idx="326">
                  <c:v>0.879</c:v>
                </c:pt>
                <c:pt idx="327">
                  <c:v>0.96699999999999997</c:v>
                </c:pt>
                <c:pt idx="328">
                  <c:v>1.198</c:v>
                </c:pt>
                <c:pt idx="329">
                  <c:v>1.121</c:v>
                </c:pt>
                <c:pt idx="330">
                  <c:v>1.3340000000000001</c:v>
                </c:pt>
                <c:pt idx="331">
                  <c:v>1.5129999999999999</c:v>
                </c:pt>
                <c:pt idx="332">
                  <c:v>1.0669999999999999</c:v>
                </c:pt>
                <c:pt idx="333">
                  <c:v>1.008</c:v>
                </c:pt>
                <c:pt idx="334">
                  <c:v>1.2290000000000001</c:v>
                </c:pt>
                <c:pt idx="335">
                  <c:v>1.2609999999999999</c:v>
                </c:pt>
                <c:pt idx="336">
                  <c:v>1.26</c:v>
                </c:pt>
                <c:pt idx="337">
                  <c:v>1.367</c:v>
                </c:pt>
                <c:pt idx="338">
                  <c:v>1.415</c:v>
                </c:pt>
                <c:pt idx="339">
                  <c:v>1.399</c:v>
                </c:pt>
                <c:pt idx="340">
                  <c:v>1.4390000000000001</c:v>
                </c:pt>
                <c:pt idx="341">
                  <c:v>1.262</c:v>
                </c:pt>
                <c:pt idx="342">
                  <c:v>1.2609999999999999</c:v>
                </c:pt>
                <c:pt idx="343">
                  <c:v>1.268</c:v>
                </c:pt>
                <c:pt idx="344">
                  <c:v>1.321</c:v>
                </c:pt>
                <c:pt idx="345">
                  <c:v>1.216</c:v>
                </c:pt>
                <c:pt idx="346">
                  <c:v>1.212</c:v>
                </c:pt>
                <c:pt idx="347">
                  <c:v>1.2370000000000001</c:v>
                </c:pt>
                <c:pt idx="348">
                  <c:v>1.2250000000000001</c:v>
                </c:pt>
                <c:pt idx="349">
                  <c:v>1.29</c:v>
                </c:pt>
                <c:pt idx="350">
                  <c:v>1.27</c:v>
                </c:pt>
                <c:pt idx="351">
                  <c:v>1.216</c:v>
                </c:pt>
                <c:pt idx="352">
                  <c:v>1.2549999999999999</c:v>
                </c:pt>
                <c:pt idx="353">
                  <c:v>1.091</c:v>
                </c:pt>
                <c:pt idx="354">
                  <c:v>1.0760000000000001</c:v>
                </c:pt>
                <c:pt idx="355">
                  <c:v>1.131</c:v>
                </c:pt>
                <c:pt idx="356">
                  <c:v>1.109</c:v>
                </c:pt>
                <c:pt idx="357">
                  <c:v>0.98299999999999998</c:v>
                </c:pt>
                <c:pt idx="358">
                  <c:v>1.1339999999999999</c:v>
                </c:pt>
                <c:pt idx="359">
                  <c:v>1.1080000000000001</c:v>
                </c:pt>
                <c:pt idx="360">
                  <c:v>1.153</c:v>
                </c:pt>
                <c:pt idx="361">
                  <c:v>1.1659999999999999</c:v>
                </c:pt>
                <c:pt idx="362">
                  <c:v>1.367</c:v>
                </c:pt>
                <c:pt idx="363">
                  <c:v>1.327</c:v>
                </c:pt>
                <c:pt idx="364">
                  <c:v>1.298</c:v>
                </c:pt>
                <c:pt idx="365">
                  <c:v>1.2709999999999999</c:v>
                </c:pt>
                <c:pt idx="366">
                  <c:v>1.34</c:v>
                </c:pt>
                <c:pt idx="367">
                  <c:v>1.2669999999999999</c:v>
                </c:pt>
                <c:pt idx="368">
                  <c:v>1.109</c:v>
                </c:pt>
                <c:pt idx="369">
                  <c:v>1.395</c:v>
                </c:pt>
                <c:pt idx="370">
                  <c:v>1.36</c:v>
                </c:pt>
                <c:pt idx="371">
                  <c:v>1.3460000000000001</c:v>
                </c:pt>
                <c:pt idx="372">
                  <c:v>1.28</c:v>
                </c:pt>
                <c:pt idx="373">
                  <c:v>1.3320000000000001</c:v>
                </c:pt>
                <c:pt idx="374">
                  <c:v>1.264</c:v>
                </c:pt>
                <c:pt idx="375">
                  <c:v>1.2470000000000001</c:v>
                </c:pt>
                <c:pt idx="376">
                  <c:v>1.4419999999999999</c:v>
                </c:pt>
                <c:pt idx="377">
                  <c:v>1.21</c:v>
                </c:pt>
                <c:pt idx="378">
                  <c:v>1.3049999999999999</c:v>
                </c:pt>
                <c:pt idx="379">
                  <c:v>1.1910000000000001</c:v>
                </c:pt>
                <c:pt idx="380">
                  <c:v>1.272</c:v>
                </c:pt>
                <c:pt idx="381">
                  <c:v>1.2909999999999999</c:v>
                </c:pt>
                <c:pt idx="382">
                  <c:v>1.0549999999999999</c:v>
                </c:pt>
                <c:pt idx="383">
                  <c:v>1.032</c:v>
                </c:pt>
                <c:pt idx="384">
                  <c:v>1.0880000000000001</c:v>
                </c:pt>
                <c:pt idx="385">
                  <c:v>1.008</c:v>
                </c:pt>
                <c:pt idx="386">
                  <c:v>1.18</c:v>
                </c:pt>
                <c:pt idx="387">
                  <c:v>1.133</c:v>
                </c:pt>
                <c:pt idx="388">
                  <c:v>1.1839999999999999</c:v>
                </c:pt>
                <c:pt idx="389">
                  <c:v>1.1040000000000001</c:v>
                </c:pt>
                <c:pt idx="390">
                  <c:v>1.1220000000000001</c:v>
                </c:pt>
                <c:pt idx="391">
                  <c:v>1.0780000000000001</c:v>
                </c:pt>
                <c:pt idx="392">
                  <c:v>1.1839999999999999</c:v>
                </c:pt>
                <c:pt idx="393">
                  <c:v>1.383</c:v>
                </c:pt>
                <c:pt idx="394">
                  <c:v>1.1240000000000001</c:v>
                </c:pt>
                <c:pt idx="395">
                  <c:v>0.99399999999999999</c:v>
                </c:pt>
                <c:pt idx="396">
                  <c:v>1.145</c:v>
                </c:pt>
                <c:pt idx="397">
                  <c:v>1.18</c:v>
                </c:pt>
                <c:pt idx="398">
                  <c:v>1.131</c:v>
                </c:pt>
                <c:pt idx="399">
                  <c:v>1.27</c:v>
                </c:pt>
                <c:pt idx="400">
                  <c:v>1.3740000000000001</c:v>
                </c:pt>
                <c:pt idx="401">
                  <c:v>1.1519999999999999</c:v>
                </c:pt>
                <c:pt idx="402">
                  <c:v>1.0680000000000001</c:v>
                </c:pt>
                <c:pt idx="403">
                  <c:v>1.177</c:v>
                </c:pt>
                <c:pt idx="404">
                  <c:v>1.169</c:v>
                </c:pt>
                <c:pt idx="405">
                  <c:v>1.1639999999999999</c:v>
                </c:pt>
                <c:pt idx="406">
                  <c:v>1.306</c:v>
                </c:pt>
                <c:pt idx="407">
                  <c:v>1.3819999999999999</c:v>
                </c:pt>
                <c:pt idx="408">
                  <c:v>1.18</c:v>
                </c:pt>
                <c:pt idx="409">
                  <c:v>1.0760000000000001</c:v>
                </c:pt>
                <c:pt idx="410">
                  <c:v>1.107</c:v>
                </c:pt>
                <c:pt idx="411">
                  <c:v>1.0129999999999999</c:v>
                </c:pt>
                <c:pt idx="412">
                  <c:v>1.36</c:v>
                </c:pt>
                <c:pt idx="413">
                  <c:v>1.4139999999999999</c:v>
                </c:pt>
                <c:pt idx="414">
                  <c:v>1.4259999999999999</c:v>
                </c:pt>
                <c:pt idx="415">
                  <c:v>1.256</c:v>
                </c:pt>
                <c:pt idx="416">
                  <c:v>1.38</c:v>
                </c:pt>
                <c:pt idx="417">
                  <c:v>1.3029999999999999</c:v>
                </c:pt>
                <c:pt idx="418">
                  <c:v>1.3660000000000001</c:v>
                </c:pt>
                <c:pt idx="419">
                  <c:v>1.1739999999999999</c:v>
                </c:pt>
                <c:pt idx="420">
                  <c:v>1.2589999999999999</c:v>
                </c:pt>
                <c:pt idx="421">
                  <c:v>1.444</c:v>
                </c:pt>
                <c:pt idx="422">
                  <c:v>1.254</c:v>
                </c:pt>
                <c:pt idx="423">
                  <c:v>1.214</c:v>
                </c:pt>
                <c:pt idx="424">
                  <c:v>1.2789999999999999</c:v>
                </c:pt>
                <c:pt idx="425">
                  <c:v>1.181</c:v>
                </c:pt>
                <c:pt idx="426">
                  <c:v>0.98899999999999999</c:v>
                </c:pt>
                <c:pt idx="427">
                  <c:v>1.0549999999999999</c:v>
                </c:pt>
                <c:pt idx="428">
                  <c:v>1.17</c:v>
                </c:pt>
                <c:pt idx="429">
                  <c:v>1.3560000000000001</c:v>
                </c:pt>
                <c:pt idx="430">
                  <c:v>1.129</c:v>
                </c:pt>
                <c:pt idx="431">
                  <c:v>1.3109999999999999</c:v>
                </c:pt>
                <c:pt idx="432">
                  <c:v>0.95599999999999996</c:v>
                </c:pt>
                <c:pt idx="433">
                  <c:v>0.996</c:v>
                </c:pt>
                <c:pt idx="434">
                  <c:v>1.0149999999999999</c:v>
                </c:pt>
                <c:pt idx="435">
                  <c:v>1.258</c:v>
                </c:pt>
                <c:pt idx="436">
                  <c:v>1.1919999999999999</c:v>
                </c:pt>
                <c:pt idx="437">
                  <c:v>1.206</c:v>
                </c:pt>
                <c:pt idx="438">
                  <c:v>1.0589999999999999</c:v>
                </c:pt>
                <c:pt idx="439">
                  <c:v>0.96299999999999997</c:v>
                </c:pt>
                <c:pt idx="440">
                  <c:v>1.3620000000000001</c:v>
                </c:pt>
                <c:pt idx="441">
                  <c:v>1.34</c:v>
                </c:pt>
                <c:pt idx="442">
                  <c:v>1.367</c:v>
                </c:pt>
                <c:pt idx="443">
                  <c:v>1.444</c:v>
                </c:pt>
                <c:pt idx="444">
                  <c:v>1.38</c:v>
                </c:pt>
                <c:pt idx="445">
                  <c:v>1.0289999999999999</c:v>
                </c:pt>
                <c:pt idx="446">
                  <c:v>0.93799999999999994</c:v>
                </c:pt>
                <c:pt idx="447">
                  <c:v>1.034</c:v>
                </c:pt>
                <c:pt idx="448">
                  <c:v>1.1160000000000001</c:v>
                </c:pt>
                <c:pt idx="449">
                  <c:v>1.391</c:v>
                </c:pt>
                <c:pt idx="450">
                  <c:v>1.204</c:v>
                </c:pt>
                <c:pt idx="451">
                  <c:v>0.86599999999999999</c:v>
                </c:pt>
                <c:pt idx="452">
                  <c:v>1.1599999999999999</c:v>
                </c:pt>
                <c:pt idx="453">
                  <c:v>1.2010000000000001</c:v>
                </c:pt>
                <c:pt idx="454">
                  <c:v>1.004</c:v>
                </c:pt>
                <c:pt idx="455">
                  <c:v>0.94399999999999995</c:v>
                </c:pt>
                <c:pt idx="456">
                  <c:v>0.84299999999999997</c:v>
                </c:pt>
                <c:pt idx="457">
                  <c:v>0.83</c:v>
                </c:pt>
                <c:pt idx="458">
                  <c:v>0.84599999999999997</c:v>
                </c:pt>
                <c:pt idx="459">
                  <c:v>0.96299999999999997</c:v>
                </c:pt>
                <c:pt idx="460">
                  <c:v>1.3069999999999999</c:v>
                </c:pt>
                <c:pt idx="461">
                  <c:v>1.302</c:v>
                </c:pt>
                <c:pt idx="462">
                  <c:v>1.218</c:v>
                </c:pt>
                <c:pt idx="463">
                  <c:v>1.367</c:v>
                </c:pt>
                <c:pt idx="464">
                  <c:v>1.456</c:v>
                </c:pt>
                <c:pt idx="465">
                  <c:v>1.278</c:v>
                </c:pt>
                <c:pt idx="466">
                  <c:v>1.1080000000000001</c:v>
                </c:pt>
                <c:pt idx="467">
                  <c:v>0.879</c:v>
                </c:pt>
                <c:pt idx="468">
                  <c:v>0.96399999999999997</c:v>
                </c:pt>
                <c:pt idx="469">
                  <c:v>1.1890000000000001</c:v>
                </c:pt>
                <c:pt idx="470">
                  <c:v>0.90600000000000003</c:v>
                </c:pt>
                <c:pt idx="471">
                  <c:v>0.77700000000000002</c:v>
                </c:pt>
                <c:pt idx="472">
                  <c:v>0.71299999999999997</c:v>
                </c:pt>
                <c:pt idx="473">
                  <c:v>0.874</c:v>
                </c:pt>
                <c:pt idx="474">
                  <c:v>0.98699999999999999</c:v>
                </c:pt>
                <c:pt idx="475">
                  <c:v>0.91900000000000004</c:v>
                </c:pt>
                <c:pt idx="476">
                  <c:v>0.74299999999999999</c:v>
                </c:pt>
                <c:pt idx="477">
                  <c:v>0.93200000000000005</c:v>
                </c:pt>
                <c:pt idx="478">
                  <c:v>0.999</c:v>
                </c:pt>
                <c:pt idx="479">
                  <c:v>0.97199999999999998</c:v>
                </c:pt>
                <c:pt idx="480">
                  <c:v>0.85</c:v>
                </c:pt>
                <c:pt idx="481">
                  <c:v>0.91500000000000004</c:v>
                </c:pt>
                <c:pt idx="482">
                  <c:v>1.302</c:v>
                </c:pt>
                <c:pt idx="483">
                  <c:v>1.3320000000000001</c:v>
                </c:pt>
                <c:pt idx="484">
                  <c:v>1.224</c:v>
                </c:pt>
                <c:pt idx="485">
                  <c:v>1.1220000000000001</c:v>
                </c:pt>
                <c:pt idx="486">
                  <c:v>1.137</c:v>
                </c:pt>
                <c:pt idx="487">
                  <c:v>1.3380000000000001</c:v>
                </c:pt>
                <c:pt idx="488">
                  <c:v>1.2729999999999999</c:v>
                </c:pt>
                <c:pt idx="489">
                  <c:v>1.175</c:v>
                </c:pt>
                <c:pt idx="490">
                  <c:v>1.0449999999999999</c:v>
                </c:pt>
                <c:pt idx="491">
                  <c:v>1.667</c:v>
                </c:pt>
                <c:pt idx="492">
                  <c:v>0.95799999999999996</c:v>
                </c:pt>
                <c:pt idx="493">
                  <c:v>1.087</c:v>
                </c:pt>
                <c:pt idx="494">
                  <c:v>0.91500000000000004</c:v>
                </c:pt>
                <c:pt idx="495">
                  <c:v>1.232</c:v>
                </c:pt>
                <c:pt idx="496">
                  <c:v>1.258</c:v>
                </c:pt>
                <c:pt idx="497">
                  <c:v>1.3140000000000001</c:v>
                </c:pt>
                <c:pt idx="498">
                  <c:v>1.242</c:v>
                </c:pt>
                <c:pt idx="499">
                  <c:v>0.72799999999999998</c:v>
                </c:pt>
                <c:pt idx="500">
                  <c:v>1.091</c:v>
                </c:pt>
                <c:pt idx="501">
                  <c:v>0.89500000000000002</c:v>
                </c:pt>
                <c:pt idx="502">
                  <c:v>0.79800000000000004</c:v>
                </c:pt>
                <c:pt idx="503">
                  <c:v>0.97099999999999997</c:v>
                </c:pt>
                <c:pt idx="504">
                  <c:v>0.78100000000000003</c:v>
                </c:pt>
                <c:pt idx="505">
                  <c:v>0.69199999999999995</c:v>
                </c:pt>
                <c:pt idx="506">
                  <c:v>0.90100000000000002</c:v>
                </c:pt>
                <c:pt idx="507">
                  <c:v>0.98199999999999998</c:v>
                </c:pt>
                <c:pt idx="508">
                  <c:v>0.86599999999999999</c:v>
                </c:pt>
                <c:pt idx="509">
                  <c:v>0.77</c:v>
                </c:pt>
                <c:pt idx="510">
                  <c:v>0.81299999999999994</c:v>
                </c:pt>
                <c:pt idx="511">
                  <c:v>0.83899999999999997</c:v>
                </c:pt>
                <c:pt idx="512">
                  <c:v>1.093</c:v>
                </c:pt>
                <c:pt idx="513">
                  <c:v>0.76400000000000001</c:v>
                </c:pt>
                <c:pt idx="514">
                  <c:v>1.0149999999999999</c:v>
                </c:pt>
                <c:pt idx="515">
                  <c:v>0.80300000000000005</c:v>
                </c:pt>
                <c:pt idx="516">
                  <c:v>0.77600000000000002</c:v>
                </c:pt>
                <c:pt idx="517">
                  <c:v>1.1990000000000001</c:v>
                </c:pt>
                <c:pt idx="518">
                  <c:v>1.1819999999999999</c:v>
                </c:pt>
                <c:pt idx="519">
                  <c:v>1.4379999999999999</c:v>
                </c:pt>
                <c:pt idx="520">
                  <c:v>1.3340000000000001</c:v>
                </c:pt>
                <c:pt idx="521">
                  <c:v>0.83699999999999997</c:v>
                </c:pt>
                <c:pt idx="522">
                  <c:v>1.069</c:v>
                </c:pt>
                <c:pt idx="523">
                  <c:v>0.877</c:v>
                </c:pt>
                <c:pt idx="524">
                  <c:v>1.0840000000000001</c:v>
                </c:pt>
                <c:pt idx="531">
                  <c:v>0.71099999999999997</c:v>
                </c:pt>
                <c:pt idx="532">
                  <c:v>1.05</c:v>
                </c:pt>
                <c:pt idx="533">
                  <c:v>1.143</c:v>
                </c:pt>
                <c:pt idx="534">
                  <c:v>1.236</c:v>
                </c:pt>
                <c:pt idx="535">
                  <c:v>1.046</c:v>
                </c:pt>
                <c:pt idx="536">
                  <c:v>0.89</c:v>
                </c:pt>
                <c:pt idx="537">
                  <c:v>0.91700000000000004</c:v>
                </c:pt>
                <c:pt idx="538">
                  <c:v>1.115</c:v>
                </c:pt>
                <c:pt idx="539">
                  <c:v>1.246</c:v>
                </c:pt>
                <c:pt idx="540">
                  <c:v>1.3340000000000001</c:v>
                </c:pt>
                <c:pt idx="541">
                  <c:v>1.026</c:v>
                </c:pt>
                <c:pt idx="542">
                  <c:v>1.139</c:v>
                </c:pt>
                <c:pt idx="543">
                  <c:v>1.1639999999999999</c:v>
                </c:pt>
                <c:pt idx="544">
                  <c:v>1.1830000000000001</c:v>
                </c:pt>
                <c:pt idx="545">
                  <c:v>0.88600000000000001</c:v>
                </c:pt>
                <c:pt idx="546">
                  <c:v>0.78100000000000003</c:v>
                </c:pt>
                <c:pt idx="547">
                  <c:v>0.77500000000000002</c:v>
                </c:pt>
                <c:pt idx="548">
                  <c:v>1.208</c:v>
                </c:pt>
                <c:pt idx="549">
                  <c:v>0.79400000000000004</c:v>
                </c:pt>
                <c:pt idx="550">
                  <c:v>0.85099999999999998</c:v>
                </c:pt>
                <c:pt idx="551">
                  <c:v>0.71799999999999997</c:v>
                </c:pt>
                <c:pt idx="552">
                  <c:v>0.86699999999999999</c:v>
                </c:pt>
                <c:pt idx="553">
                  <c:v>0.85499999999999998</c:v>
                </c:pt>
                <c:pt idx="554">
                  <c:v>0.87</c:v>
                </c:pt>
                <c:pt idx="555">
                  <c:v>0.754</c:v>
                </c:pt>
                <c:pt idx="556">
                  <c:v>0.73799999999999999</c:v>
                </c:pt>
                <c:pt idx="557">
                  <c:v>0.81399999999999995</c:v>
                </c:pt>
                <c:pt idx="558">
                  <c:v>0.92500000000000004</c:v>
                </c:pt>
                <c:pt idx="559">
                  <c:v>0.82899999999999996</c:v>
                </c:pt>
                <c:pt idx="560">
                  <c:v>0.83699999999999997</c:v>
                </c:pt>
                <c:pt idx="561">
                  <c:v>0.81499999999999995</c:v>
                </c:pt>
                <c:pt idx="562">
                  <c:v>0.80800000000000005</c:v>
                </c:pt>
                <c:pt idx="563">
                  <c:v>0.88700000000000001</c:v>
                </c:pt>
                <c:pt idx="564">
                  <c:v>1.1890000000000001</c:v>
                </c:pt>
                <c:pt idx="565">
                  <c:v>1.2509999999999999</c:v>
                </c:pt>
                <c:pt idx="566">
                  <c:v>1.494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B7-400C-A938-D4D13946F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7630192"/>
        <c:axId val="847629536"/>
      </c:lineChart>
      <c:dateAx>
        <c:axId val="847630192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629536"/>
        <c:crosses val="autoZero"/>
        <c:auto val="1"/>
        <c:lblOffset val="100"/>
        <c:baseTimeUnit val="days"/>
      </c:dateAx>
      <c:valAx>
        <c:axId val="847629536"/>
        <c:scaling>
          <c:orientation val="minMax"/>
          <c:max val="1.5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Ratio top wind speeds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63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c:spPr>
            <c:trendlineType val="movingAvg"/>
            <c:period val="30"/>
            <c:dispRSqr val="0"/>
            <c:dispEq val="0"/>
          </c:trendline>
          <c:cat>
            <c:numRef>
              <c:f>daily!$K$2:$K$660</c:f>
              <c:numCache>
                <c:formatCode>m/d/yyyy</c:formatCode>
                <c:ptCount val="659"/>
                <c:pt idx="0">
                  <c:v>40910</c:v>
                </c:pt>
                <c:pt idx="1">
                  <c:v>40911</c:v>
                </c:pt>
                <c:pt idx="2">
                  <c:v>40912</c:v>
                </c:pt>
                <c:pt idx="3">
                  <c:v>40913</c:v>
                </c:pt>
                <c:pt idx="4">
                  <c:v>40914</c:v>
                </c:pt>
                <c:pt idx="5">
                  <c:v>40915</c:v>
                </c:pt>
                <c:pt idx="6">
                  <c:v>40916</c:v>
                </c:pt>
                <c:pt idx="7">
                  <c:v>40917</c:v>
                </c:pt>
                <c:pt idx="8">
                  <c:v>40918</c:v>
                </c:pt>
                <c:pt idx="9">
                  <c:v>40919</c:v>
                </c:pt>
                <c:pt idx="10">
                  <c:v>40920</c:v>
                </c:pt>
                <c:pt idx="11">
                  <c:v>40921</c:v>
                </c:pt>
                <c:pt idx="12">
                  <c:v>40922</c:v>
                </c:pt>
                <c:pt idx="13">
                  <c:v>40923</c:v>
                </c:pt>
                <c:pt idx="14">
                  <c:v>40924</c:v>
                </c:pt>
                <c:pt idx="15">
                  <c:v>40925</c:v>
                </c:pt>
                <c:pt idx="16">
                  <c:v>40926</c:v>
                </c:pt>
                <c:pt idx="17">
                  <c:v>40927</c:v>
                </c:pt>
                <c:pt idx="18">
                  <c:v>40928</c:v>
                </c:pt>
                <c:pt idx="19">
                  <c:v>40929</c:v>
                </c:pt>
                <c:pt idx="20">
                  <c:v>40930</c:v>
                </c:pt>
                <c:pt idx="21">
                  <c:v>40931</c:v>
                </c:pt>
                <c:pt idx="22">
                  <c:v>40932</c:v>
                </c:pt>
                <c:pt idx="23">
                  <c:v>40933</c:v>
                </c:pt>
                <c:pt idx="24">
                  <c:v>40934</c:v>
                </c:pt>
                <c:pt idx="25">
                  <c:v>40935</c:v>
                </c:pt>
                <c:pt idx="26">
                  <c:v>40936</c:v>
                </c:pt>
                <c:pt idx="27">
                  <c:v>40937</c:v>
                </c:pt>
                <c:pt idx="28">
                  <c:v>40938</c:v>
                </c:pt>
                <c:pt idx="29">
                  <c:v>40939</c:v>
                </c:pt>
                <c:pt idx="30">
                  <c:v>40940</c:v>
                </c:pt>
                <c:pt idx="31">
                  <c:v>40941</c:v>
                </c:pt>
                <c:pt idx="32">
                  <c:v>40942</c:v>
                </c:pt>
                <c:pt idx="33">
                  <c:v>40943</c:v>
                </c:pt>
                <c:pt idx="34">
                  <c:v>40944</c:v>
                </c:pt>
                <c:pt idx="35">
                  <c:v>40945</c:v>
                </c:pt>
                <c:pt idx="36">
                  <c:v>40946</c:v>
                </c:pt>
                <c:pt idx="52">
                  <c:v>40962</c:v>
                </c:pt>
                <c:pt idx="53">
                  <c:v>40963</c:v>
                </c:pt>
                <c:pt idx="54">
                  <c:v>40964</c:v>
                </c:pt>
                <c:pt idx="55">
                  <c:v>40965</c:v>
                </c:pt>
                <c:pt idx="56">
                  <c:v>40966</c:v>
                </c:pt>
                <c:pt idx="61">
                  <c:v>40971</c:v>
                </c:pt>
                <c:pt idx="62">
                  <c:v>40972</c:v>
                </c:pt>
                <c:pt idx="63">
                  <c:v>40973</c:v>
                </c:pt>
                <c:pt idx="65">
                  <c:v>40975</c:v>
                </c:pt>
                <c:pt idx="66">
                  <c:v>40976</c:v>
                </c:pt>
                <c:pt idx="67">
                  <c:v>40977</c:v>
                </c:pt>
                <c:pt idx="68">
                  <c:v>40978</c:v>
                </c:pt>
                <c:pt idx="69">
                  <c:v>40979</c:v>
                </c:pt>
                <c:pt idx="73">
                  <c:v>40983</c:v>
                </c:pt>
                <c:pt idx="74">
                  <c:v>40984</c:v>
                </c:pt>
                <c:pt idx="75">
                  <c:v>40985</c:v>
                </c:pt>
                <c:pt idx="76">
                  <c:v>40986</c:v>
                </c:pt>
                <c:pt idx="77">
                  <c:v>40987</c:v>
                </c:pt>
                <c:pt idx="78">
                  <c:v>40988</c:v>
                </c:pt>
                <c:pt idx="79">
                  <c:v>40989</c:v>
                </c:pt>
                <c:pt idx="80">
                  <c:v>40990</c:v>
                </c:pt>
                <c:pt idx="81">
                  <c:v>40991</c:v>
                </c:pt>
                <c:pt idx="82">
                  <c:v>40992</c:v>
                </c:pt>
                <c:pt idx="83">
                  <c:v>40993</c:v>
                </c:pt>
                <c:pt idx="84">
                  <c:v>40994</c:v>
                </c:pt>
                <c:pt idx="85">
                  <c:v>40995</c:v>
                </c:pt>
                <c:pt idx="86">
                  <c:v>40996</c:v>
                </c:pt>
                <c:pt idx="87">
                  <c:v>40997</c:v>
                </c:pt>
                <c:pt idx="88">
                  <c:v>40998</c:v>
                </c:pt>
                <c:pt idx="89">
                  <c:v>40999</c:v>
                </c:pt>
                <c:pt idx="90">
                  <c:v>41000</c:v>
                </c:pt>
                <c:pt idx="116">
                  <c:v>41026</c:v>
                </c:pt>
                <c:pt idx="117">
                  <c:v>41027</c:v>
                </c:pt>
                <c:pt idx="118">
                  <c:v>41028</c:v>
                </c:pt>
                <c:pt idx="119">
                  <c:v>41029</c:v>
                </c:pt>
                <c:pt idx="120">
                  <c:v>41030</c:v>
                </c:pt>
                <c:pt idx="121">
                  <c:v>41031</c:v>
                </c:pt>
                <c:pt idx="122">
                  <c:v>41032</c:v>
                </c:pt>
                <c:pt idx="123">
                  <c:v>41033</c:v>
                </c:pt>
                <c:pt idx="124">
                  <c:v>41034</c:v>
                </c:pt>
                <c:pt idx="125">
                  <c:v>41035</c:v>
                </c:pt>
                <c:pt idx="126">
                  <c:v>41036</c:v>
                </c:pt>
                <c:pt idx="127">
                  <c:v>41037</c:v>
                </c:pt>
                <c:pt idx="128">
                  <c:v>41038</c:v>
                </c:pt>
                <c:pt idx="129">
                  <c:v>41039</c:v>
                </c:pt>
                <c:pt idx="130">
                  <c:v>41040</c:v>
                </c:pt>
                <c:pt idx="131">
                  <c:v>41041</c:v>
                </c:pt>
                <c:pt idx="132">
                  <c:v>41042</c:v>
                </c:pt>
                <c:pt idx="133">
                  <c:v>41043</c:v>
                </c:pt>
                <c:pt idx="134">
                  <c:v>41044</c:v>
                </c:pt>
                <c:pt idx="135">
                  <c:v>41045</c:v>
                </c:pt>
                <c:pt idx="136">
                  <c:v>41046</c:v>
                </c:pt>
                <c:pt idx="137">
                  <c:v>41047</c:v>
                </c:pt>
                <c:pt idx="138">
                  <c:v>41048</c:v>
                </c:pt>
                <c:pt idx="139">
                  <c:v>41049</c:v>
                </c:pt>
                <c:pt idx="140">
                  <c:v>41050</c:v>
                </c:pt>
                <c:pt idx="141">
                  <c:v>41051</c:v>
                </c:pt>
                <c:pt idx="142">
                  <c:v>41052</c:v>
                </c:pt>
                <c:pt idx="143">
                  <c:v>41053</c:v>
                </c:pt>
                <c:pt idx="144">
                  <c:v>41054</c:v>
                </c:pt>
                <c:pt idx="145">
                  <c:v>41055</c:v>
                </c:pt>
                <c:pt idx="146">
                  <c:v>41056</c:v>
                </c:pt>
                <c:pt idx="147">
                  <c:v>41057</c:v>
                </c:pt>
                <c:pt idx="148">
                  <c:v>41058</c:v>
                </c:pt>
                <c:pt idx="149">
                  <c:v>41059</c:v>
                </c:pt>
                <c:pt idx="150">
                  <c:v>41060</c:v>
                </c:pt>
                <c:pt idx="151">
                  <c:v>41061</c:v>
                </c:pt>
                <c:pt idx="152">
                  <c:v>41062</c:v>
                </c:pt>
                <c:pt idx="153">
                  <c:v>41063</c:v>
                </c:pt>
                <c:pt idx="154">
                  <c:v>41064</c:v>
                </c:pt>
                <c:pt idx="155">
                  <c:v>41065</c:v>
                </c:pt>
                <c:pt idx="156">
                  <c:v>41066</c:v>
                </c:pt>
                <c:pt idx="157">
                  <c:v>41067</c:v>
                </c:pt>
                <c:pt idx="158">
                  <c:v>41068</c:v>
                </c:pt>
                <c:pt idx="159">
                  <c:v>41069</c:v>
                </c:pt>
                <c:pt idx="160">
                  <c:v>41070</c:v>
                </c:pt>
                <c:pt idx="161">
                  <c:v>41071</c:v>
                </c:pt>
                <c:pt idx="162">
                  <c:v>41072</c:v>
                </c:pt>
                <c:pt idx="163">
                  <c:v>41073</c:v>
                </c:pt>
                <c:pt idx="164">
                  <c:v>41074</c:v>
                </c:pt>
                <c:pt idx="165">
                  <c:v>41075</c:v>
                </c:pt>
                <c:pt idx="166">
                  <c:v>41076</c:v>
                </c:pt>
                <c:pt idx="167">
                  <c:v>41077</c:v>
                </c:pt>
                <c:pt idx="168">
                  <c:v>41078</c:v>
                </c:pt>
                <c:pt idx="169">
                  <c:v>41079</c:v>
                </c:pt>
                <c:pt idx="170">
                  <c:v>41080</c:v>
                </c:pt>
                <c:pt idx="171">
                  <c:v>41081</c:v>
                </c:pt>
                <c:pt idx="172">
                  <c:v>41082</c:v>
                </c:pt>
                <c:pt idx="173">
                  <c:v>41083</c:v>
                </c:pt>
                <c:pt idx="174">
                  <c:v>41084</c:v>
                </c:pt>
                <c:pt idx="175">
                  <c:v>41085</c:v>
                </c:pt>
                <c:pt idx="176">
                  <c:v>41086</c:v>
                </c:pt>
                <c:pt idx="177">
                  <c:v>41087</c:v>
                </c:pt>
                <c:pt idx="178">
                  <c:v>41088</c:v>
                </c:pt>
                <c:pt idx="179">
                  <c:v>41089</c:v>
                </c:pt>
                <c:pt idx="180">
                  <c:v>41090</c:v>
                </c:pt>
                <c:pt idx="181">
                  <c:v>41091</c:v>
                </c:pt>
                <c:pt idx="182">
                  <c:v>41092</c:v>
                </c:pt>
                <c:pt idx="183">
                  <c:v>41093</c:v>
                </c:pt>
                <c:pt idx="184">
                  <c:v>41094</c:v>
                </c:pt>
                <c:pt idx="185">
                  <c:v>41095</c:v>
                </c:pt>
                <c:pt idx="186">
                  <c:v>41096</c:v>
                </c:pt>
                <c:pt idx="187">
                  <c:v>41097</c:v>
                </c:pt>
                <c:pt idx="188">
                  <c:v>41098</c:v>
                </c:pt>
                <c:pt idx="189">
                  <c:v>41099</c:v>
                </c:pt>
                <c:pt idx="190">
                  <c:v>41100</c:v>
                </c:pt>
                <c:pt idx="191">
                  <c:v>41101</c:v>
                </c:pt>
                <c:pt idx="192">
                  <c:v>41102</c:v>
                </c:pt>
                <c:pt idx="193">
                  <c:v>41103</c:v>
                </c:pt>
                <c:pt idx="194">
                  <c:v>41104</c:v>
                </c:pt>
                <c:pt idx="195">
                  <c:v>41105</c:v>
                </c:pt>
                <c:pt idx="196">
                  <c:v>41106</c:v>
                </c:pt>
                <c:pt idx="197">
                  <c:v>41107</c:v>
                </c:pt>
                <c:pt idx="198">
                  <c:v>41108</c:v>
                </c:pt>
                <c:pt idx="199">
                  <c:v>41109</c:v>
                </c:pt>
                <c:pt idx="200">
                  <c:v>41110</c:v>
                </c:pt>
                <c:pt idx="201">
                  <c:v>41111</c:v>
                </c:pt>
                <c:pt idx="202">
                  <c:v>41112</c:v>
                </c:pt>
                <c:pt idx="203">
                  <c:v>41113</c:v>
                </c:pt>
                <c:pt idx="204">
                  <c:v>41114</c:v>
                </c:pt>
                <c:pt idx="205">
                  <c:v>41115</c:v>
                </c:pt>
                <c:pt idx="206">
                  <c:v>41116</c:v>
                </c:pt>
                <c:pt idx="207">
                  <c:v>41117</c:v>
                </c:pt>
                <c:pt idx="208">
                  <c:v>41118</c:v>
                </c:pt>
                <c:pt idx="209">
                  <c:v>41119</c:v>
                </c:pt>
                <c:pt idx="210">
                  <c:v>41120</c:v>
                </c:pt>
                <c:pt idx="211">
                  <c:v>41121</c:v>
                </c:pt>
                <c:pt idx="212">
                  <c:v>41122</c:v>
                </c:pt>
                <c:pt idx="213">
                  <c:v>41123</c:v>
                </c:pt>
                <c:pt idx="214">
                  <c:v>41124</c:v>
                </c:pt>
                <c:pt idx="215">
                  <c:v>41125</c:v>
                </c:pt>
                <c:pt idx="216">
                  <c:v>41126</c:v>
                </c:pt>
                <c:pt idx="217">
                  <c:v>41127</c:v>
                </c:pt>
                <c:pt idx="218">
                  <c:v>41128</c:v>
                </c:pt>
                <c:pt idx="219">
                  <c:v>41129</c:v>
                </c:pt>
                <c:pt idx="220">
                  <c:v>41130</c:v>
                </c:pt>
                <c:pt idx="221">
                  <c:v>41131</c:v>
                </c:pt>
                <c:pt idx="222">
                  <c:v>41132</c:v>
                </c:pt>
                <c:pt idx="223">
                  <c:v>41133</c:v>
                </c:pt>
                <c:pt idx="224">
                  <c:v>41134</c:v>
                </c:pt>
                <c:pt idx="225">
                  <c:v>41135</c:v>
                </c:pt>
                <c:pt idx="226">
                  <c:v>41136</c:v>
                </c:pt>
                <c:pt idx="227">
                  <c:v>41137</c:v>
                </c:pt>
                <c:pt idx="228">
                  <c:v>41138</c:v>
                </c:pt>
                <c:pt idx="229">
                  <c:v>41139</c:v>
                </c:pt>
                <c:pt idx="230">
                  <c:v>41140</c:v>
                </c:pt>
                <c:pt idx="231">
                  <c:v>41141</c:v>
                </c:pt>
                <c:pt idx="232">
                  <c:v>41142</c:v>
                </c:pt>
                <c:pt idx="233">
                  <c:v>41143</c:v>
                </c:pt>
                <c:pt idx="234">
                  <c:v>41144</c:v>
                </c:pt>
                <c:pt idx="235">
                  <c:v>41145</c:v>
                </c:pt>
                <c:pt idx="236">
                  <c:v>41146</c:v>
                </c:pt>
                <c:pt idx="237">
                  <c:v>41147</c:v>
                </c:pt>
                <c:pt idx="238">
                  <c:v>41148</c:v>
                </c:pt>
                <c:pt idx="239">
                  <c:v>41149</c:v>
                </c:pt>
                <c:pt idx="240">
                  <c:v>41150</c:v>
                </c:pt>
                <c:pt idx="241">
                  <c:v>41151</c:v>
                </c:pt>
                <c:pt idx="242">
                  <c:v>41152</c:v>
                </c:pt>
                <c:pt idx="243">
                  <c:v>41153</c:v>
                </c:pt>
                <c:pt idx="244">
                  <c:v>41154</c:v>
                </c:pt>
                <c:pt idx="245">
                  <c:v>41155</c:v>
                </c:pt>
                <c:pt idx="246">
                  <c:v>41156</c:v>
                </c:pt>
                <c:pt idx="247">
                  <c:v>41157</c:v>
                </c:pt>
                <c:pt idx="248">
                  <c:v>41158</c:v>
                </c:pt>
                <c:pt idx="249">
                  <c:v>41159</c:v>
                </c:pt>
                <c:pt idx="250">
                  <c:v>41160</c:v>
                </c:pt>
                <c:pt idx="251">
                  <c:v>41161</c:v>
                </c:pt>
                <c:pt idx="252">
                  <c:v>41162</c:v>
                </c:pt>
                <c:pt idx="253">
                  <c:v>41163</c:v>
                </c:pt>
                <c:pt idx="254">
                  <c:v>41164</c:v>
                </c:pt>
                <c:pt idx="255">
                  <c:v>41165</c:v>
                </c:pt>
                <c:pt idx="256">
                  <c:v>41166</c:v>
                </c:pt>
                <c:pt idx="257">
                  <c:v>41167</c:v>
                </c:pt>
                <c:pt idx="258">
                  <c:v>41168</c:v>
                </c:pt>
                <c:pt idx="259">
                  <c:v>41169</c:v>
                </c:pt>
                <c:pt idx="260">
                  <c:v>41170</c:v>
                </c:pt>
                <c:pt idx="261">
                  <c:v>41171</c:v>
                </c:pt>
                <c:pt idx="262">
                  <c:v>41172</c:v>
                </c:pt>
                <c:pt idx="263">
                  <c:v>41173</c:v>
                </c:pt>
                <c:pt idx="264">
                  <c:v>41174</c:v>
                </c:pt>
                <c:pt idx="265">
                  <c:v>41175</c:v>
                </c:pt>
                <c:pt idx="266">
                  <c:v>41176</c:v>
                </c:pt>
                <c:pt idx="267">
                  <c:v>41177</c:v>
                </c:pt>
                <c:pt idx="268">
                  <c:v>41178</c:v>
                </c:pt>
                <c:pt idx="269">
                  <c:v>41179</c:v>
                </c:pt>
                <c:pt idx="270">
                  <c:v>41180</c:v>
                </c:pt>
                <c:pt idx="271">
                  <c:v>41181</c:v>
                </c:pt>
                <c:pt idx="272">
                  <c:v>41182</c:v>
                </c:pt>
                <c:pt idx="273">
                  <c:v>41183</c:v>
                </c:pt>
                <c:pt idx="274">
                  <c:v>41184</c:v>
                </c:pt>
                <c:pt idx="275">
                  <c:v>41185</c:v>
                </c:pt>
                <c:pt idx="276">
                  <c:v>41186</c:v>
                </c:pt>
                <c:pt idx="277">
                  <c:v>41187</c:v>
                </c:pt>
                <c:pt idx="278">
                  <c:v>41188</c:v>
                </c:pt>
                <c:pt idx="279">
                  <c:v>41189</c:v>
                </c:pt>
                <c:pt idx="280">
                  <c:v>41190</c:v>
                </c:pt>
                <c:pt idx="281">
                  <c:v>41191</c:v>
                </c:pt>
                <c:pt idx="282">
                  <c:v>41192</c:v>
                </c:pt>
                <c:pt idx="283">
                  <c:v>41193</c:v>
                </c:pt>
                <c:pt idx="284">
                  <c:v>41194</c:v>
                </c:pt>
                <c:pt idx="285">
                  <c:v>41195</c:v>
                </c:pt>
                <c:pt idx="286">
                  <c:v>41196</c:v>
                </c:pt>
                <c:pt idx="287">
                  <c:v>41197</c:v>
                </c:pt>
                <c:pt idx="288">
                  <c:v>41198</c:v>
                </c:pt>
                <c:pt idx="289">
                  <c:v>41199</c:v>
                </c:pt>
                <c:pt idx="290">
                  <c:v>41200</c:v>
                </c:pt>
                <c:pt idx="291">
                  <c:v>41201</c:v>
                </c:pt>
                <c:pt idx="292">
                  <c:v>41202</c:v>
                </c:pt>
                <c:pt idx="293">
                  <c:v>41203</c:v>
                </c:pt>
                <c:pt idx="294">
                  <c:v>41204</c:v>
                </c:pt>
                <c:pt idx="295">
                  <c:v>41205</c:v>
                </c:pt>
                <c:pt idx="296">
                  <c:v>41206</c:v>
                </c:pt>
                <c:pt idx="297">
                  <c:v>41207</c:v>
                </c:pt>
                <c:pt idx="298">
                  <c:v>41208</c:v>
                </c:pt>
                <c:pt idx="299">
                  <c:v>41209</c:v>
                </c:pt>
                <c:pt idx="300">
                  <c:v>41210</c:v>
                </c:pt>
                <c:pt idx="301">
                  <c:v>41211</c:v>
                </c:pt>
                <c:pt idx="302">
                  <c:v>41212</c:v>
                </c:pt>
                <c:pt idx="303">
                  <c:v>41213</c:v>
                </c:pt>
                <c:pt idx="304">
                  <c:v>41214</c:v>
                </c:pt>
                <c:pt idx="305">
                  <c:v>41215</c:v>
                </c:pt>
                <c:pt idx="307">
                  <c:v>41217</c:v>
                </c:pt>
                <c:pt idx="308">
                  <c:v>41218</c:v>
                </c:pt>
                <c:pt idx="309">
                  <c:v>41219</c:v>
                </c:pt>
                <c:pt idx="312">
                  <c:v>41222</c:v>
                </c:pt>
                <c:pt idx="313">
                  <c:v>41223</c:v>
                </c:pt>
                <c:pt idx="314">
                  <c:v>41224</c:v>
                </c:pt>
                <c:pt idx="315">
                  <c:v>41225</c:v>
                </c:pt>
                <c:pt idx="316">
                  <c:v>41226</c:v>
                </c:pt>
                <c:pt idx="317">
                  <c:v>41227</c:v>
                </c:pt>
                <c:pt idx="318">
                  <c:v>41228</c:v>
                </c:pt>
                <c:pt idx="319">
                  <c:v>41229</c:v>
                </c:pt>
                <c:pt idx="320">
                  <c:v>41230</c:v>
                </c:pt>
                <c:pt idx="321">
                  <c:v>41231</c:v>
                </c:pt>
                <c:pt idx="322">
                  <c:v>41232</c:v>
                </c:pt>
                <c:pt idx="323">
                  <c:v>41233</c:v>
                </c:pt>
                <c:pt idx="324">
                  <c:v>41234</c:v>
                </c:pt>
                <c:pt idx="325">
                  <c:v>41235</c:v>
                </c:pt>
                <c:pt idx="326">
                  <c:v>41236</c:v>
                </c:pt>
                <c:pt idx="327">
                  <c:v>41237</c:v>
                </c:pt>
                <c:pt idx="328">
                  <c:v>41238</c:v>
                </c:pt>
                <c:pt idx="329">
                  <c:v>41239</c:v>
                </c:pt>
                <c:pt idx="330">
                  <c:v>41240</c:v>
                </c:pt>
                <c:pt idx="331">
                  <c:v>41241</c:v>
                </c:pt>
                <c:pt idx="332">
                  <c:v>41242</c:v>
                </c:pt>
                <c:pt idx="333">
                  <c:v>41243</c:v>
                </c:pt>
                <c:pt idx="334">
                  <c:v>41244</c:v>
                </c:pt>
                <c:pt idx="335">
                  <c:v>41245</c:v>
                </c:pt>
                <c:pt idx="336">
                  <c:v>41246</c:v>
                </c:pt>
                <c:pt idx="337">
                  <c:v>41247</c:v>
                </c:pt>
                <c:pt idx="338">
                  <c:v>41248</c:v>
                </c:pt>
                <c:pt idx="339">
                  <c:v>41249</c:v>
                </c:pt>
                <c:pt idx="340">
                  <c:v>41250</c:v>
                </c:pt>
                <c:pt idx="341">
                  <c:v>41251</c:v>
                </c:pt>
                <c:pt idx="342">
                  <c:v>41252</c:v>
                </c:pt>
                <c:pt idx="343">
                  <c:v>41253</c:v>
                </c:pt>
                <c:pt idx="344">
                  <c:v>41254</c:v>
                </c:pt>
                <c:pt idx="345">
                  <c:v>41255</c:v>
                </c:pt>
                <c:pt idx="346">
                  <c:v>41256</c:v>
                </c:pt>
                <c:pt idx="347">
                  <c:v>41257</c:v>
                </c:pt>
                <c:pt idx="348">
                  <c:v>41258</c:v>
                </c:pt>
                <c:pt idx="349">
                  <c:v>41259</c:v>
                </c:pt>
                <c:pt idx="350">
                  <c:v>41260</c:v>
                </c:pt>
                <c:pt idx="351">
                  <c:v>41261</c:v>
                </c:pt>
                <c:pt idx="352">
                  <c:v>41262</c:v>
                </c:pt>
                <c:pt idx="353">
                  <c:v>41263</c:v>
                </c:pt>
                <c:pt idx="354">
                  <c:v>41264</c:v>
                </c:pt>
                <c:pt idx="355">
                  <c:v>41265</c:v>
                </c:pt>
                <c:pt idx="356">
                  <c:v>41266</c:v>
                </c:pt>
                <c:pt idx="357">
                  <c:v>41267</c:v>
                </c:pt>
                <c:pt idx="358">
                  <c:v>41268</c:v>
                </c:pt>
                <c:pt idx="359">
                  <c:v>41269</c:v>
                </c:pt>
                <c:pt idx="360">
                  <c:v>41270</c:v>
                </c:pt>
                <c:pt idx="361">
                  <c:v>41271</c:v>
                </c:pt>
                <c:pt idx="362">
                  <c:v>41272</c:v>
                </c:pt>
                <c:pt idx="363">
                  <c:v>41273</c:v>
                </c:pt>
                <c:pt idx="365">
                  <c:v>41275</c:v>
                </c:pt>
                <c:pt idx="366">
                  <c:v>41276</c:v>
                </c:pt>
                <c:pt idx="367">
                  <c:v>41277</c:v>
                </c:pt>
                <c:pt idx="368">
                  <c:v>41278</c:v>
                </c:pt>
                <c:pt idx="369">
                  <c:v>41279</c:v>
                </c:pt>
                <c:pt idx="370">
                  <c:v>41280</c:v>
                </c:pt>
                <c:pt idx="371">
                  <c:v>41281</c:v>
                </c:pt>
                <c:pt idx="372">
                  <c:v>41282</c:v>
                </c:pt>
                <c:pt idx="373">
                  <c:v>41283</c:v>
                </c:pt>
                <c:pt idx="374">
                  <c:v>41284</c:v>
                </c:pt>
                <c:pt idx="375">
                  <c:v>41285</c:v>
                </c:pt>
                <c:pt idx="376">
                  <c:v>41286</c:v>
                </c:pt>
                <c:pt idx="377">
                  <c:v>41287</c:v>
                </c:pt>
                <c:pt idx="378">
                  <c:v>41288</c:v>
                </c:pt>
                <c:pt idx="379">
                  <c:v>41289</c:v>
                </c:pt>
                <c:pt idx="380">
                  <c:v>41290</c:v>
                </c:pt>
                <c:pt idx="381">
                  <c:v>41291</c:v>
                </c:pt>
                <c:pt idx="382">
                  <c:v>41292</c:v>
                </c:pt>
                <c:pt idx="383">
                  <c:v>41293</c:v>
                </c:pt>
                <c:pt idx="384">
                  <c:v>41294</c:v>
                </c:pt>
                <c:pt idx="385">
                  <c:v>41295</c:v>
                </c:pt>
                <c:pt idx="386">
                  <c:v>41296</c:v>
                </c:pt>
                <c:pt idx="387">
                  <c:v>41297</c:v>
                </c:pt>
                <c:pt idx="388">
                  <c:v>41298</c:v>
                </c:pt>
                <c:pt idx="389">
                  <c:v>41299</c:v>
                </c:pt>
                <c:pt idx="390">
                  <c:v>41300</c:v>
                </c:pt>
                <c:pt idx="391">
                  <c:v>41301</c:v>
                </c:pt>
                <c:pt idx="395">
                  <c:v>41305</c:v>
                </c:pt>
                <c:pt idx="396">
                  <c:v>41306</c:v>
                </c:pt>
                <c:pt idx="397">
                  <c:v>41307</c:v>
                </c:pt>
                <c:pt idx="398">
                  <c:v>41308</c:v>
                </c:pt>
                <c:pt idx="399">
                  <c:v>41309</c:v>
                </c:pt>
                <c:pt idx="400">
                  <c:v>41310</c:v>
                </c:pt>
                <c:pt idx="401">
                  <c:v>41311</c:v>
                </c:pt>
                <c:pt idx="402">
                  <c:v>41312</c:v>
                </c:pt>
                <c:pt idx="403">
                  <c:v>41313</c:v>
                </c:pt>
                <c:pt idx="404">
                  <c:v>41314</c:v>
                </c:pt>
                <c:pt idx="405">
                  <c:v>41315</c:v>
                </c:pt>
                <c:pt idx="406">
                  <c:v>41316</c:v>
                </c:pt>
                <c:pt idx="407">
                  <c:v>41317</c:v>
                </c:pt>
                <c:pt idx="408">
                  <c:v>41318</c:v>
                </c:pt>
                <c:pt idx="409">
                  <c:v>41319</c:v>
                </c:pt>
                <c:pt idx="410">
                  <c:v>41320</c:v>
                </c:pt>
                <c:pt idx="411">
                  <c:v>41321</c:v>
                </c:pt>
                <c:pt idx="412">
                  <c:v>41322</c:v>
                </c:pt>
                <c:pt idx="413">
                  <c:v>41323</c:v>
                </c:pt>
                <c:pt idx="414">
                  <c:v>41324</c:v>
                </c:pt>
                <c:pt idx="415">
                  <c:v>41325</c:v>
                </c:pt>
                <c:pt idx="416">
                  <c:v>41326</c:v>
                </c:pt>
                <c:pt idx="417">
                  <c:v>41327</c:v>
                </c:pt>
                <c:pt idx="418">
                  <c:v>41328</c:v>
                </c:pt>
                <c:pt idx="419">
                  <c:v>41329</c:v>
                </c:pt>
                <c:pt idx="420">
                  <c:v>41330</c:v>
                </c:pt>
                <c:pt idx="421">
                  <c:v>41331</c:v>
                </c:pt>
                <c:pt idx="422">
                  <c:v>41332</c:v>
                </c:pt>
                <c:pt idx="423">
                  <c:v>41333</c:v>
                </c:pt>
                <c:pt idx="424">
                  <c:v>41334</c:v>
                </c:pt>
                <c:pt idx="425">
                  <c:v>41335</c:v>
                </c:pt>
                <c:pt idx="426">
                  <c:v>41336</c:v>
                </c:pt>
                <c:pt idx="427">
                  <c:v>41337</c:v>
                </c:pt>
                <c:pt idx="428">
                  <c:v>41338</c:v>
                </c:pt>
                <c:pt idx="429">
                  <c:v>41339</c:v>
                </c:pt>
                <c:pt idx="430">
                  <c:v>41340</c:v>
                </c:pt>
                <c:pt idx="431">
                  <c:v>41341</c:v>
                </c:pt>
                <c:pt idx="432">
                  <c:v>41342</c:v>
                </c:pt>
                <c:pt idx="433">
                  <c:v>41343</c:v>
                </c:pt>
                <c:pt idx="434">
                  <c:v>41344</c:v>
                </c:pt>
                <c:pt idx="435">
                  <c:v>41345</c:v>
                </c:pt>
                <c:pt idx="436">
                  <c:v>41346</c:v>
                </c:pt>
                <c:pt idx="437">
                  <c:v>41347</c:v>
                </c:pt>
                <c:pt idx="438">
                  <c:v>41348</c:v>
                </c:pt>
                <c:pt idx="439">
                  <c:v>41349</c:v>
                </c:pt>
                <c:pt idx="440">
                  <c:v>41350</c:v>
                </c:pt>
                <c:pt idx="441">
                  <c:v>41351</c:v>
                </c:pt>
                <c:pt idx="442">
                  <c:v>41352</c:v>
                </c:pt>
                <c:pt idx="443">
                  <c:v>41353</c:v>
                </c:pt>
                <c:pt idx="444">
                  <c:v>41354</c:v>
                </c:pt>
                <c:pt idx="445">
                  <c:v>41355</c:v>
                </c:pt>
                <c:pt idx="446">
                  <c:v>41356</c:v>
                </c:pt>
                <c:pt idx="447">
                  <c:v>41357</c:v>
                </c:pt>
                <c:pt idx="448">
                  <c:v>41358</c:v>
                </c:pt>
                <c:pt idx="449">
                  <c:v>41359</c:v>
                </c:pt>
                <c:pt idx="450">
                  <c:v>41360</c:v>
                </c:pt>
                <c:pt idx="451">
                  <c:v>41361</c:v>
                </c:pt>
                <c:pt idx="452">
                  <c:v>41362</c:v>
                </c:pt>
                <c:pt idx="453">
                  <c:v>41363</c:v>
                </c:pt>
                <c:pt idx="454">
                  <c:v>41364</c:v>
                </c:pt>
                <c:pt idx="455">
                  <c:v>41365</c:v>
                </c:pt>
                <c:pt idx="456">
                  <c:v>41366</c:v>
                </c:pt>
                <c:pt idx="457">
                  <c:v>41367</c:v>
                </c:pt>
                <c:pt idx="458">
                  <c:v>41368</c:v>
                </c:pt>
                <c:pt idx="459">
                  <c:v>41369</c:v>
                </c:pt>
                <c:pt idx="460">
                  <c:v>41370</c:v>
                </c:pt>
                <c:pt idx="461">
                  <c:v>41371</c:v>
                </c:pt>
                <c:pt idx="462">
                  <c:v>41372</c:v>
                </c:pt>
                <c:pt idx="463">
                  <c:v>41373</c:v>
                </c:pt>
                <c:pt idx="464">
                  <c:v>41374</c:v>
                </c:pt>
                <c:pt idx="465">
                  <c:v>41375</c:v>
                </c:pt>
                <c:pt idx="466">
                  <c:v>41376</c:v>
                </c:pt>
                <c:pt idx="467">
                  <c:v>41377</c:v>
                </c:pt>
                <c:pt idx="468">
                  <c:v>41378</c:v>
                </c:pt>
                <c:pt idx="469">
                  <c:v>41379</c:v>
                </c:pt>
                <c:pt idx="470">
                  <c:v>41380</c:v>
                </c:pt>
                <c:pt idx="471">
                  <c:v>41381</c:v>
                </c:pt>
                <c:pt idx="472">
                  <c:v>41382</c:v>
                </c:pt>
                <c:pt idx="473">
                  <c:v>41383</c:v>
                </c:pt>
                <c:pt idx="474">
                  <c:v>41384</c:v>
                </c:pt>
                <c:pt idx="475">
                  <c:v>41385</c:v>
                </c:pt>
                <c:pt idx="476">
                  <c:v>41386</c:v>
                </c:pt>
                <c:pt idx="477">
                  <c:v>41387</c:v>
                </c:pt>
                <c:pt idx="478">
                  <c:v>41388</c:v>
                </c:pt>
                <c:pt idx="479">
                  <c:v>41389</c:v>
                </c:pt>
                <c:pt idx="480">
                  <c:v>41390</c:v>
                </c:pt>
                <c:pt idx="481">
                  <c:v>41391</c:v>
                </c:pt>
                <c:pt idx="482">
                  <c:v>41392</c:v>
                </c:pt>
                <c:pt idx="483">
                  <c:v>41393</c:v>
                </c:pt>
                <c:pt idx="484">
                  <c:v>41394</c:v>
                </c:pt>
                <c:pt idx="485">
                  <c:v>41395</c:v>
                </c:pt>
                <c:pt idx="486">
                  <c:v>41396</c:v>
                </c:pt>
                <c:pt idx="487">
                  <c:v>41397</c:v>
                </c:pt>
                <c:pt idx="488">
                  <c:v>41398</c:v>
                </c:pt>
                <c:pt idx="489">
                  <c:v>41399</c:v>
                </c:pt>
                <c:pt idx="490">
                  <c:v>41400</c:v>
                </c:pt>
                <c:pt idx="491">
                  <c:v>41401</c:v>
                </c:pt>
                <c:pt idx="492">
                  <c:v>41402</c:v>
                </c:pt>
                <c:pt idx="493">
                  <c:v>41403</c:v>
                </c:pt>
                <c:pt idx="494">
                  <c:v>41404</c:v>
                </c:pt>
                <c:pt idx="495">
                  <c:v>41405</c:v>
                </c:pt>
                <c:pt idx="496">
                  <c:v>41406</c:v>
                </c:pt>
                <c:pt idx="497">
                  <c:v>41407</c:v>
                </c:pt>
                <c:pt idx="498">
                  <c:v>41408</c:v>
                </c:pt>
                <c:pt idx="499">
                  <c:v>41409</c:v>
                </c:pt>
                <c:pt idx="500">
                  <c:v>41410</c:v>
                </c:pt>
                <c:pt idx="501">
                  <c:v>41411</c:v>
                </c:pt>
                <c:pt idx="502">
                  <c:v>41412</c:v>
                </c:pt>
                <c:pt idx="503">
                  <c:v>41413</c:v>
                </c:pt>
                <c:pt idx="504">
                  <c:v>41414</c:v>
                </c:pt>
                <c:pt idx="505">
                  <c:v>41415</c:v>
                </c:pt>
                <c:pt idx="506">
                  <c:v>41416</c:v>
                </c:pt>
                <c:pt idx="507">
                  <c:v>41417</c:v>
                </c:pt>
                <c:pt idx="508">
                  <c:v>41418</c:v>
                </c:pt>
                <c:pt idx="509">
                  <c:v>41419</c:v>
                </c:pt>
                <c:pt idx="510">
                  <c:v>41420</c:v>
                </c:pt>
                <c:pt idx="511">
                  <c:v>41421</c:v>
                </c:pt>
                <c:pt idx="512">
                  <c:v>41422</c:v>
                </c:pt>
                <c:pt idx="513">
                  <c:v>41423</c:v>
                </c:pt>
                <c:pt idx="514">
                  <c:v>41424</c:v>
                </c:pt>
                <c:pt idx="515">
                  <c:v>41425</c:v>
                </c:pt>
                <c:pt idx="516">
                  <c:v>41426</c:v>
                </c:pt>
                <c:pt idx="517">
                  <c:v>41427</c:v>
                </c:pt>
                <c:pt idx="518">
                  <c:v>41428</c:v>
                </c:pt>
                <c:pt idx="519">
                  <c:v>41429</c:v>
                </c:pt>
                <c:pt idx="520">
                  <c:v>41430</c:v>
                </c:pt>
                <c:pt idx="521">
                  <c:v>41431</c:v>
                </c:pt>
                <c:pt idx="522">
                  <c:v>41432</c:v>
                </c:pt>
                <c:pt idx="523">
                  <c:v>41433</c:v>
                </c:pt>
                <c:pt idx="524">
                  <c:v>41434</c:v>
                </c:pt>
                <c:pt idx="525">
                  <c:v>41435</c:v>
                </c:pt>
                <c:pt idx="526">
                  <c:v>41436</c:v>
                </c:pt>
                <c:pt idx="527">
                  <c:v>41437</c:v>
                </c:pt>
                <c:pt idx="528">
                  <c:v>41438</c:v>
                </c:pt>
                <c:pt idx="529">
                  <c:v>41439</c:v>
                </c:pt>
                <c:pt idx="530">
                  <c:v>41440</c:v>
                </c:pt>
                <c:pt idx="531">
                  <c:v>41441</c:v>
                </c:pt>
                <c:pt idx="532">
                  <c:v>41442</c:v>
                </c:pt>
                <c:pt idx="533">
                  <c:v>41443</c:v>
                </c:pt>
                <c:pt idx="534">
                  <c:v>41444</c:v>
                </c:pt>
                <c:pt idx="535">
                  <c:v>41445</c:v>
                </c:pt>
                <c:pt idx="536">
                  <c:v>41446</c:v>
                </c:pt>
                <c:pt idx="537">
                  <c:v>41447</c:v>
                </c:pt>
                <c:pt idx="538">
                  <c:v>41448</c:v>
                </c:pt>
                <c:pt idx="539">
                  <c:v>41449</c:v>
                </c:pt>
                <c:pt idx="540">
                  <c:v>41450</c:v>
                </c:pt>
                <c:pt idx="541">
                  <c:v>41451</c:v>
                </c:pt>
                <c:pt idx="542">
                  <c:v>41452</c:v>
                </c:pt>
                <c:pt idx="543">
                  <c:v>41453</c:v>
                </c:pt>
                <c:pt idx="544">
                  <c:v>41454</c:v>
                </c:pt>
                <c:pt idx="545">
                  <c:v>41455</c:v>
                </c:pt>
                <c:pt idx="546">
                  <c:v>41456</c:v>
                </c:pt>
                <c:pt idx="547">
                  <c:v>41457</c:v>
                </c:pt>
                <c:pt idx="548">
                  <c:v>41458</c:v>
                </c:pt>
                <c:pt idx="549">
                  <c:v>41459</c:v>
                </c:pt>
                <c:pt idx="550">
                  <c:v>41460</c:v>
                </c:pt>
                <c:pt idx="551">
                  <c:v>41461</c:v>
                </c:pt>
                <c:pt idx="552">
                  <c:v>41462</c:v>
                </c:pt>
                <c:pt idx="553">
                  <c:v>41463</c:v>
                </c:pt>
                <c:pt idx="554">
                  <c:v>41464</c:v>
                </c:pt>
                <c:pt idx="555">
                  <c:v>41465</c:v>
                </c:pt>
                <c:pt idx="556">
                  <c:v>41466</c:v>
                </c:pt>
                <c:pt idx="557">
                  <c:v>41467</c:v>
                </c:pt>
                <c:pt idx="558">
                  <c:v>41468</c:v>
                </c:pt>
                <c:pt idx="559">
                  <c:v>41469</c:v>
                </c:pt>
                <c:pt idx="560">
                  <c:v>41470</c:v>
                </c:pt>
                <c:pt idx="561">
                  <c:v>41471</c:v>
                </c:pt>
                <c:pt idx="562">
                  <c:v>41472</c:v>
                </c:pt>
                <c:pt idx="563">
                  <c:v>41473</c:v>
                </c:pt>
                <c:pt idx="564">
                  <c:v>41474</c:v>
                </c:pt>
                <c:pt idx="565">
                  <c:v>41475</c:v>
                </c:pt>
                <c:pt idx="566">
                  <c:v>41476</c:v>
                </c:pt>
                <c:pt idx="567">
                  <c:v>41477</c:v>
                </c:pt>
                <c:pt idx="568">
                  <c:v>41478</c:v>
                </c:pt>
                <c:pt idx="569">
                  <c:v>41479</c:v>
                </c:pt>
                <c:pt idx="570">
                  <c:v>41480</c:v>
                </c:pt>
                <c:pt idx="571">
                  <c:v>41481</c:v>
                </c:pt>
                <c:pt idx="572">
                  <c:v>41482</c:v>
                </c:pt>
                <c:pt idx="573">
                  <c:v>41483</c:v>
                </c:pt>
                <c:pt idx="574">
                  <c:v>41484</c:v>
                </c:pt>
                <c:pt idx="575">
                  <c:v>41485</c:v>
                </c:pt>
                <c:pt idx="576">
                  <c:v>41486</c:v>
                </c:pt>
                <c:pt idx="577">
                  <c:v>41487</c:v>
                </c:pt>
                <c:pt idx="578">
                  <c:v>41488</c:v>
                </c:pt>
                <c:pt idx="579">
                  <c:v>41489</c:v>
                </c:pt>
                <c:pt idx="580">
                  <c:v>41490</c:v>
                </c:pt>
                <c:pt idx="581">
                  <c:v>41491</c:v>
                </c:pt>
                <c:pt idx="582">
                  <c:v>41492</c:v>
                </c:pt>
                <c:pt idx="583">
                  <c:v>41493</c:v>
                </c:pt>
                <c:pt idx="584">
                  <c:v>41494</c:v>
                </c:pt>
                <c:pt idx="585">
                  <c:v>41495</c:v>
                </c:pt>
                <c:pt idx="586">
                  <c:v>41496</c:v>
                </c:pt>
                <c:pt idx="587">
                  <c:v>41497</c:v>
                </c:pt>
                <c:pt idx="588">
                  <c:v>41498</c:v>
                </c:pt>
                <c:pt idx="589">
                  <c:v>41499</c:v>
                </c:pt>
                <c:pt idx="590">
                  <c:v>41500</c:v>
                </c:pt>
                <c:pt idx="591">
                  <c:v>41501</c:v>
                </c:pt>
                <c:pt idx="592">
                  <c:v>41502</c:v>
                </c:pt>
                <c:pt idx="593">
                  <c:v>41503</c:v>
                </c:pt>
                <c:pt idx="594">
                  <c:v>41504</c:v>
                </c:pt>
                <c:pt idx="595">
                  <c:v>41505</c:v>
                </c:pt>
                <c:pt idx="596">
                  <c:v>41506</c:v>
                </c:pt>
                <c:pt idx="597">
                  <c:v>41507</c:v>
                </c:pt>
                <c:pt idx="598">
                  <c:v>41508</c:v>
                </c:pt>
                <c:pt idx="599">
                  <c:v>41509</c:v>
                </c:pt>
                <c:pt idx="600">
                  <c:v>41510</c:v>
                </c:pt>
                <c:pt idx="601">
                  <c:v>41511</c:v>
                </c:pt>
                <c:pt idx="602">
                  <c:v>41512</c:v>
                </c:pt>
                <c:pt idx="603">
                  <c:v>41513</c:v>
                </c:pt>
                <c:pt idx="604">
                  <c:v>41514</c:v>
                </c:pt>
                <c:pt idx="605">
                  <c:v>41515</c:v>
                </c:pt>
                <c:pt idx="606">
                  <c:v>41516</c:v>
                </c:pt>
                <c:pt idx="607">
                  <c:v>41517</c:v>
                </c:pt>
                <c:pt idx="608">
                  <c:v>41518</c:v>
                </c:pt>
                <c:pt idx="609">
                  <c:v>41519</c:v>
                </c:pt>
                <c:pt idx="610">
                  <c:v>41520</c:v>
                </c:pt>
                <c:pt idx="611">
                  <c:v>41521</c:v>
                </c:pt>
                <c:pt idx="612">
                  <c:v>41522</c:v>
                </c:pt>
                <c:pt idx="613">
                  <c:v>41523</c:v>
                </c:pt>
                <c:pt idx="614">
                  <c:v>41524</c:v>
                </c:pt>
                <c:pt idx="615">
                  <c:v>41525</c:v>
                </c:pt>
                <c:pt idx="616">
                  <c:v>41526</c:v>
                </c:pt>
                <c:pt idx="617">
                  <c:v>41527</c:v>
                </c:pt>
                <c:pt idx="618">
                  <c:v>41528</c:v>
                </c:pt>
                <c:pt idx="619">
                  <c:v>41529</c:v>
                </c:pt>
                <c:pt idx="620">
                  <c:v>41530</c:v>
                </c:pt>
                <c:pt idx="621">
                  <c:v>41531</c:v>
                </c:pt>
                <c:pt idx="622">
                  <c:v>41532</c:v>
                </c:pt>
                <c:pt idx="623">
                  <c:v>41533</c:v>
                </c:pt>
                <c:pt idx="624">
                  <c:v>41534</c:v>
                </c:pt>
                <c:pt idx="625">
                  <c:v>41535</c:v>
                </c:pt>
                <c:pt idx="626">
                  <c:v>41536</c:v>
                </c:pt>
                <c:pt idx="627">
                  <c:v>41537</c:v>
                </c:pt>
                <c:pt idx="628">
                  <c:v>41538</c:v>
                </c:pt>
                <c:pt idx="629">
                  <c:v>41539</c:v>
                </c:pt>
                <c:pt idx="630">
                  <c:v>41540</c:v>
                </c:pt>
                <c:pt idx="631">
                  <c:v>41541</c:v>
                </c:pt>
                <c:pt idx="632">
                  <c:v>41542</c:v>
                </c:pt>
                <c:pt idx="633">
                  <c:v>41543</c:v>
                </c:pt>
                <c:pt idx="634">
                  <c:v>41544</c:v>
                </c:pt>
                <c:pt idx="635">
                  <c:v>41545</c:v>
                </c:pt>
                <c:pt idx="636">
                  <c:v>41546</c:v>
                </c:pt>
                <c:pt idx="637">
                  <c:v>41547</c:v>
                </c:pt>
                <c:pt idx="638">
                  <c:v>41548</c:v>
                </c:pt>
                <c:pt idx="639">
                  <c:v>41549</c:v>
                </c:pt>
                <c:pt idx="640">
                  <c:v>41550</c:v>
                </c:pt>
                <c:pt idx="641">
                  <c:v>41551</c:v>
                </c:pt>
                <c:pt idx="642">
                  <c:v>41552</c:v>
                </c:pt>
                <c:pt idx="643">
                  <c:v>41553</c:v>
                </c:pt>
                <c:pt idx="644">
                  <c:v>41554</c:v>
                </c:pt>
                <c:pt idx="645">
                  <c:v>41555</c:v>
                </c:pt>
                <c:pt idx="646">
                  <c:v>41556</c:v>
                </c:pt>
                <c:pt idx="647">
                  <c:v>41557</c:v>
                </c:pt>
                <c:pt idx="648">
                  <c:v>41558</c:v>
                </c:pt>
                <c:pt idx="649">
                  <c:v>41559</c:v>
                </c:pt>
                <c:pt idx="650">
                  <c:v>41560</c:v>
                </c:pt>
                <c:pt idx="651">
                  <c:v>41561</c:v>
                </c:pt>
                <c:pt idx="652">
                  <c:v>41562</c:v>
                </c:pt>
                <c:pt idx="653">
                  <c:v>41563</c:v>
                </c:pt>
                <c:pt idx="654">
                  <c:v>41564</c:v>
                </c:pt>
                <c:pt idx="655">
                  <c:v>41565</c:v>
                </c:pt>
                <c:pt idx="656">
                  <c:v>41566</c:v>
                </c:pt>
                <c:pt idx="657">
                  <c:v>41567</c:v>
                </c:pt>
                <c:pt idx="658">
                  <c:v>41568</c:v>
                </c:pt>
              </c:numCache>
            </c:numRef>
          </c:cat>
          <c:val>
            <c:numRef>
              <c:f>daily!$L$2:$L$660</c:f>
              <c:numCache>
                <c:formatCode>General</c:formatCode>
                <c:ptCount val="659"/>
                <c:pt idx="0">
                  <c:v>0.749</c:v>
                </c:pt>
                <c:pt idx="1">
                  <c:v>1.042</c:v>
                </c:pt>
                <c:pt idx="2">
                  <c:v>1.0860000000000001</c:v>
                </c:pt>
                <c:pt idx="3">
                  <c:v>1.077</c:v>
                </c:pt>
                <c:pt idx="4">
                  <c:v>1.0760000000000001</c:v>
                </c:pt>
                <c:pt idx="5">
                  <c:v>0.95199999999999996</c:v>
                </c:pt>
                <c:pt idx="6">
                  <c:v>0.96599999999999997</c:v>
                </c:pt>
                <c:pt idx="7">
                  <c:v>0.89</c:v>
                </c:pt>
                <c:pt idx="8">
                  <c:v>0.89200000000000002</c:v>
                </c:pt>
                <c:pt idx="9">
                  <c:v>0.99299999999999999</c:v>
                </c:pt>
                <c:pt idx="10">
                  <c:v>0.96499999999999997</c:v>
                </c:pt>
                <c:pt idx="11">
                  <c:v>0.999</c:v>
                </c:pt>
                <c:pt idx="12">
                  <c:v>1.097</c:v>
                </c:pt>
                <c:pt idx="13">
                  <c:v>0.96899999999999997</c:v>
                </c:pt>
                <c:pt idx="14">
                  <c:v>0.92700000000000005</c:v>
                </c:pt>
                <c:pt idx="15">
                  <c:v>0.94</c:v>
                </c:pt>
                <c:pt idx="16">
                  <c:v>0.97099999999999997</c:v>
                </c:pt>
                <c:pt idx="17">
                  <c:v>0.94799999999999995</c:v>
                </c:pt>
                <c:pt idx="18">
                  <c:v>1.151</c:v>
                </c:pt>
                <c:pt idx="19">
                  <c:v>1.1439999999999999</c:v>
                </c:pt>
                <c:pt idx="20">
                  <c:v>0.97799999999999998</c:v>
                </c:pt>
                <c:pt idx="21">
                  <c:v>1.0349999999999999</c:v>
                </c:pt>
                <c:pt idx="22">
                  <c:v>1.054</c:v>
                </c:pt>
                <c:pt idx="23">
                  <c:v>0.95799999999999996</c:v>
                </c:pt>
                <c:pt idx="24">
                  <c:v>0.89600000000000002</c:v>
                </c:pt>
                <c:pt idx="25">
                  <c:v>0.88400000000000001</c:v>
                </c:pt>
                <c:pt idx="26">
                  <c:v>0.77100000000000002</c:v>
                </c:pt>
                <c:pt idx="27">
                  <c:v>0.84699999999999998</c:v>
                </c:pt>
                <c:pt idx="28">
                  <c:v>0.88300000000000001</c:v>
                </c:pt>
                <c:pt idx="29">
                  <c:v>0.90600000000000003</c:v>
                </c:pt>
                <c:pt idx="30">
                  <c:v>1.0049999999999999</c:v>
                </c:pt>
                <c:pt idx="31">
                  <c:v>0.82399999999999995</c:v>
                </c:pt>
                <c:pt idx="32">
                  <c:v>0.86799999999999999</c:v>
                </c:pt>
                <c:pt idx="33">
                  <c:v>0.93799999999999994</c:v>
                </c:pt>
                <c:pt idx="34">
                  <c:v>0.90500000000000003</c:v>
                </c:pt>
                <c:pt idx="35">
                  <c:v>0.98699999999999999</c:v>
                </c:pt>
                <c:pt idx="36">
                  <c:v>0.96399999999999997</c:v>
                </c:pt>
                <c:pt idx="52">
                  <c:v>0.95399999999999996</c:v>
                </c:pt>
                <c:pt idx="53">
                  <c:v>1.0489999999999999</c:v>
                </c:pt>
                <c:pt idx="54">
                  <c:v>0.875</c:v>
                </c:pt>
                <c:pt idx="55">
                  <c:v>0.97699999999999998</c:v>
                </c:pt>
                <c:pt idx="56">
                  <c:v>0.86899999999999999</c:v>
                </c:pt>
                <c:pt idx="61">
                  <c:v>1.0649999999999999</c:v>
                </c:pt>
                <c:pt idx="62">
                  <c:v>0.90900000000000003</c:v>
                </c:pt>
                <c:pt idx="63">
                  <c:v>0.97799999999999998</c:v>
                </c:pt>
                <c:pt idx="65">
                  <c:v>0.96899999999999997</c:v>
                </c:pt>
                <c:pt idx="66">
                  <c:v>0.93400000000000005</c:v>
                </c:pt>
                <c:pt idx="67">
                  <c:v>0.67200000000000004</c:v>
                </c:pt>
                <c:pt idx="68">
                  <c:v>0.77500000000000002</c:v>
                </c:pt>
                <c:pt idx="69">
                  <c:v>0.70899999999999996</c:v>
                </c:pt>
                <c:pt idx="73">
                  <c:v>0.48799999999999999</c:v>
                </c:pt>
                <c:pt idx="74">
                  <c:v>0.91700000000000004</c:v>
                </c:pt>
                <c:pt idx="75">
                  <c:v>1.07</c:v>
                </c:pt>
                <c:pt idx="76">
                  <c:v>1.069</c:v>
                </c:pt>
                <c:pt idx="77">
                  <c:v>1.0549999999999999</c:v>
                </c:pt>
                <c:pt idx="78">
                  <c:v>1.1040000000000001</c:v>
                </c:pt>
                <c:pt idx="79">
                  <c:v>0.98499999999999999</c:v>
                </c:pt>
                <c:pt idx="80">
                  <c:v>0.96499999999999997</c:v>
                </c:pt>
                <c:pt idx="81">
                  <c:v>0.91900000000000004</c:v>
                </c:pt>
                <c:pt idx="82">
                  <c:v>1.07</c:v>
                </c:pt>
                <c:pt idx="83">
                  <c:v>0.999</c:v>
                </c:pt>
                <c:pt idx="84">
                  <c:v>0.89200000000000002</c:v>
                </c:pt>
                <c:pt idx="85">
                  <c:v>0.93899999999999995</c:v>
                </c:pt>
                <c:pt idx="86">
                  <c:v>1.0109999999999999</c:v>
                </c:pt>
                <c:pt idx="87">
                  <c:v>1.0029999999999999</c:v>
                </c:pt>
                <c:pt idx="88">
                  <c:v>1.1200000000000001</c:v>
                </c:pt>
                <c:pt idx="89">
                  <c:v>0.97699999999999998</c:v>
                </c:pt>
                <c:pt idx="90">
                  <c:v>1.054</c:v>
                </c:pt>
                <c:pt idx="116">
                  <c:v>0.98599999999999999</c:v>
                </c:pt>
                <c:pt idx="117">
                  <c:v>0.88800000000000001</c:v>
                </c:pt>
                <c:pt idx="118">
                  <c:v>0.88</c:v>
                </c:pt>
                <c:pt idx="119">
                  <c:v>0.91600000000000004</c:v>
                </c:pt>
                <c:pt idx="120">
                  <c:v>0.91</c:v>
                </c:pt>
                <c:pt idx="121">
                  <c:v>0.88100000000000001</c:v>
                </c:pt>
                <c:pt idx="122">
                  <c:v>0.95199999999999996</c:v>
                </c:pt>
                <c:pt idx="123">
                  <c:v>0.96199999999999997</c:v>
                </c:pt>
                <c:pt idx="124">
                  <c:v>0.95899999999999996</c:v>
                </c:pt>
                <c:pt idx="125">
                  <c:v>0.89500000000000002</c:v>
                </c:pt>
                <c:pt idx="126">
                  <c:v>1.127</c:v>
                </c:pt>
                <c:pt idx="127">
                  <c:v>1.0489999999999999</c:v>
                </c:pt>
                <c:pt idx="128">
                  <c:v>0.96199999999999997</c:v>
                </c:pt>
                <c:pt idx="129">
                  <c:v>0.877</c:v>
                </c:pt>
                <c:pt idx="130">
                  <c:v>0.93200000000000005</c:v>
                </c:pt>
                <c:pt idx="131">
                  <c:v>0.96599999999999997</c:v>
                </c:pt>
                <c:pt idx="132">
                  <c:v>1.024</c:v>
                </c:pt>
                <c:pt idx="133">
                  <c:v>0.97599999999999998</c:v>
                </c:pt>
                <c:pt idx="134">
                  <c:v>0.92500000000000004</c:v>
                </c:pt>
                <c:pt idx="135">
                  <c:v>1.0429999999999999</c:v>
                </c:pt>
                <c:pt idx="136">
                  <c:v>1.109</c:v>
                </c:pt>
                <c:pt idx="137">
                  <c:v>1.0009999999999999</c:v>
                </c:pt>
                <c:pt idx="138">
                  <c:v>0.876</c:v>
                </c:pt>
                <c:pt idx="139">
                  <c:v>0.94399999999999995</c:v>
                </c:pt>
                <c:pt idx="140">
                  <c:v>0.94899999999999995</c:v>
                </c:pt>
                <c:pt idx="141">
                  <c:v>0.98599999999999999</c:v>
                </c:pt>
                <c:pt idx="142">
                  <c:v>0.96299999999999997</c:v>
                </c:pt>
                <c:pt idx="143">
                  <c:v>1.0409999999999999</c:v>
                </c:pt>
                <c:pt idx="144">
                  <c:v>1.026</c:v>
                </c:pt>
                <c:pt idx="145">
                  <c:v>0.96299999999999997</c:v>
                </c:pt>
                <c:pt idx="146">
                  <c:v>0.94199999999999995</c:v>
                </c:pt>
                <c:pt idx="147">
                  <c:v>0.98499999999999999</c:v>
                </c:pt>
                <c:pt idx="148">
                  <c:v>0.96799999999999997</c:v>
                </c:pt>
                <c:pt idx="149">
                  <c:v>1.0289999999999999</c:v>
                </c:pt>
                <c:pt idx="150">
                  <c:v>1.0720000000000001</c:v>
                </c:pt>
                <c:pt idx="151">
                  <c:v>0.97899999999999998</c:v>
                </c:pt>
                <c:pt idx="152">
                  <c:v>1.0009999999999999</c:v>
                </c:pt>
                <c:pt idx="153">
                  <c:v>1.0309999999999999</c:v>
                </c:pt>
                <c:pt idx="154">
                  <c:v>1.024</c:v>
                </c:pt>
                <c:pt idx="155">
                  <c:v>0.999</c:v>
                </c:pt>
                <c:pt idx="156">
                  <c:v>1.06</c:v>
                </c:pt>
                <c:pt idx="157">
                  <c:v>0.90800000000000003</c:v>
                </c:pt>
                <c:pt idx="158">
                  <c:v>0.98599999999999999</c:v>
                </c:pt>
                <c:pt idx="159">
                  <c:v>1.091</c:v>
                </c:pt>
                <c:pt idx="160">
                  <c:v>1.0489999999999999</c:v>
                </c:pt>
                <c:pt idx="161">
                  <c:v>0.88800000000000001</c:v>
                </c:pt>
                <c:pt idx="162">
                  <c:v>1.0209999999999999</c:v>
                </c:pt>
                <c:pt idx="163">
                  <c:v>1.0569999999999999</c:v>
                </c:pt>
                <c:pt idx="164">
                  <c:v>1.083</c:v>
                </c:pt>
                <c:pt idx="165">
                  <c:v>0.86899999999999999</c:v>
                </c:pt>
                <c:pt idx="166">
                  <c:v>0.96099999999999997</c:v>
                </c:pt>
                <c:pt idx="167">
                  <c:v>0.91700000000000004</c:v>
                </c:pt>
                <c:pt idx="168">
                  <c:v>0.96499999999999997</c:v>
                </c:pt>
                <c:pt idx="169">
                  <c:v>0.89700000000000002</c:v>
                </c:pt>
                <c:pt idx="170">
                  <c:v>0.97699999999999998</c:v>
                </c:pt>
                <c:pt idx="171">
                  <c:v>0.98099999999999998</c:v>
                </c:pt>
                <c:pt idx="172">
                  <c:v>0.96599999999999997</c:v>
                </c:pt>
                <c:pt idx="173">
                  <c:v>0.91800000000000004</c:v>
                </c:pt>
                <c:pt idx="174">
                  <c:v>0.93899999999999995</c:v>
                </c:pt>
                <c:pt idx="175">
                  <c:v>0.85699999999999998</c:v>
                </c:pt>
                <c:pt idx="176">
                  <c:v>0.88900000000000001</c:v>
                </c:pt>
                <c:pt idx="177">
                  <c:v>0.91500000000000004</c:v>
                </c:pt>
                <c:pt idx="178">
                  <c:v>0.89300000000000002</c:v>
                </c:pt>
                <c:pt idx="179">
                  <c:v>1.01</c:v>
                </c:pt>
                <c:pt idx="180">
                  <c:v>0.97599999999999998</c:v>
                </c:pt>
                <c:pt idx="181">
                  <c:v>0.95699999999999996</c:v>
                </c:pt>
                <c:pt idx="182">
                  <c:v>0.95799999999999996</c:v>
                </c:pt>
                <c:pt idx="183">
                  <c:v>0.96299999999999997</c:v>
                </c:pt>
                <c:pt idx="184">
                  <c:v>0.91900000000000004</c:v>
                </c:pt>
                <c:pt idx="185">
                  <c:v>0.96</c:v>
                </c:pt>
                <c:pt idx="186">
                  <c:v>1.022</c:v>
                </c:pt>
                <c:pt idx="187">
                  <c:v>0.96</c:v>
                </c:pt>
                <c:pt idx="188">
                  <c:v>0.91600000000000004</c:v>
                </c:pt>
                <c:pt idx="189">
                  <c:v>0.93899999999999995</c:v>
                </c:pt>
                <c:pt idx="190">
                  <c:v>0.90400000000000003</c:v>
                </c:pt>
                <c:pt idx="191">
                  <c:v>0.92600000000000005</c:v>
                </c:pt>
                <c:pt idx="192">
                  <c:v>0.93899999999999995</c:v>
                </c:pt>
                <c:pt idx="193">
                  <c:v>0.96899999999999997</c:v>
                </c:pt>
                <c:pt idx="194">
                  <c:v>0.95299999999999996</c:v>
                </c:pt>
                <c:pt idx="195">
                  <c:v>0.93300000000000005</c:v>
                </c:pt>
                <c:pt idx="196">
                  <c:v>0.93400000000000005</c:v>
                </c:pt>
                <c:pt idx="197">
                  <c:v>1.018</c:v>
                </c:pt>
                <c:pt idx="198">
                  <c:v>0.89400000000000002</c:v>
                </c:pt>
                <c:pt idx="199">
                  <c:v>0.93899999999999995</c:v>
                </c:pt>
                <c:pt idx="200">
                  <c:v>0.93300000000000005</c:v>
                </c:pt>
                <c:pt idx="201">
                  <c:v>0.95</c:v>
                </c:pt>
                <c:pt idx="202">
                  <c:v>0.99299999999999999</c:v>
                </c:pt>
                <c:pt idx="203">
                  <c:v>0.99199999999999999</c:v>
                </c:pt>
                <c:pt idx="204">
                  <c:v>0.96899999999999997</c:v>
                </c:pt>
                <c:pt idx="205">
                  <c:v>0.91700000000000004</c:v>
                </c:pt>
                <c:pt idx="206">
                  <c:v>0.90700000000000003</c:v>
                </c:pt>
                <c:pt idx="207">
                  <c:v>0.94799999999999995</c:v>
                </c:pt>
                <c:pt idx="208">
                  <c:v>0.92700000000000005</c:v>
                </c:pt>
                <c:pt idx="209">
                  <c:v>0.97</c:v>
                </c:pt>
                <c:pt idx="210">
                  <c:v>0.98799999999999999</c:v>
                </c:pt>
                <c:pt idx="211">
                  <c:v>0.96499999999999997</c:v>
                </c:pt>
                <c:pt idx="212">
                  <c:v>0.93100000000000005</c:v>
                </c:pt>
                <c:pt idx="213">
                  <c:v>0.98</c:v>
                </c:pt>
                <c:pt idx="214">
                  <c:v>0.98299999999999998</c:v>
                </c:pt>
                <c:pt idx="215">
                  <c:v>1.0129999999999999</c:v>
                </c:pt>
                <c:pt idx="216">
                  <c:v>0.97499999999999998</c:v>
                </c:pt>
                <c:pt idx="217">
                  <c:v>0.96499999999999997</c:v>
                </c:pt>
                <c:pt idx="218">
                  <c:v>0.94599999999999995</c:v>
                </c:pt>
                <c:pt idx="219">
                  <c:v>0.99399999999999999</c:v>
                </c:pt>
                <c:pt idx="220">
                  <c:v>0.96899999999999997</c:v>
                </c:pt>
                <c:pt idx="221">
                  <c:v>0.90200000000000002</c:v>
                </c:pt>
                <c:pt idx="222">
                  <c:v>0.91900000000000004</c:v>
                </c:pt>
                <c:pt idx="223">
                  <c:v>0.93300000000000005</c:v>
                </c:pt>
                <c:pt idx="224">
                  <c:v>0.88500000000000001</c:v>
                </c:pt>
                <c:pt idx="225">
                  <c:v>0.94399999999999995</c:v>
                </c:pt>
                <c:pt idx="226">
                  <c:v>0.95</c:v>
                </c:pt>
                <c:pt idx="227">
                  <c:v>0.873</c:v>
                </c:pt>
                <c:pt idx="228">
                  <c:v>0.95399999999999996</c:v>
                </c:pt>
                <c:pt idx="229">
                  <c:v>0.97099999999999997</c:v>
                </c:pt>
                <c:pt idx="230">
                  <c:v>0.91500000000000004</c:v>
                </c:pt>
                <c:pt idx="231">
                  <c:v>0.92900000000000005</c:v>
                </c:pt>
                <c:pt idx="232">
                  <c:v>0.97599999999999998</c:v>
                </c:pt>
                <c:pt idx="233">
                  <c:v>0.99099999999999999</c:v>
                </c:pt>
                <c:pt idx="234">
                  <c:v>0.998</c:v>
                </c:pt>
                <c:pt idx="235">
                  <c:v>0.98399999999999999</c:v>
                </c:pt>
                <c:pt idx="236">
                  <c:v>0.95199999999999996</c:v>
                </c:pt>
                <c:pt idx="237">
                  <c:v>0.94699999999999995</c:v>
                </c:pt>
                <c:pt idx="238">
                  <c:v>0.92800000000000005</c:v>
                </c:pt>
                <c:pt idx="239">
                  <c:v>0.95399999999999996</c:v>
                </c:pt>
                <c:pt idx="240">
                  <c:v>0.90500000000000003</c:v>
                </c:pt>
                <c:pt idx="241">
                  <c:v>0.94399999999999995</c:v>
                </c:pt>
                <c:pt idx="242">
                  <c:v>0.93</c:v>
                </c:pt>
                <c:pt idx="243">
                  <c:v>0.89</c:v>
                </c:pt>
                <c:pt idx="244">
                  <c:v>0.93500000000000005</c:v>
                </c:pt>
                <c:pt idx="245">
                  <c:v>0.93700000000000006</c:v>
                </c:pt>
                <c:pt idx="246">
                  <c:v>0.92800000000000005</c:v>
                </c:pt>
                <c:pt idx="247">
                  <c:v>0.89700000000000002</c:v>
                </c:pt>
                <c:pt idx="248">
                  <c:v>0.84499999999999997</c:v>
                </c:pt>
                <c:pt idx="249">
                  <c:v>1.048</c:v>
                </c:pt>
                <c:pt idx="250">
                  <c:v>0.94499999999999995</c:v>
                </c:pt>
                <c:pt idx="251">
                  <c:v>0.99099999999999999</c:v>
                </c:pt>
                <c:pt idx="252">
                  <c:v>0.97</c:v>
                </c:pt>
                <c:pt idx="253">
                  <c:v>0.91</c:v>
                </c:pt>
                <c:pt idx="254">
                  <c:v>0.93700000000000006</c:v>
                </c:pt>
                <c:pt idx="255">
                  <c:v>0.95299999999999996</c:v>
                </c:pt>
                <c:pt idx="256">
                  <c:v>1.05</c:v>
                </c:pt>
                <c:pt idx="257">
                  <c:v>1.024</c:v>
                </c:pt>
                <c:pt idx="258">
                  <c:v>0.97299999999999998</c:v>
                </c:pt>
                <c:pt idx="259">
                  <c:v>0.90100000000000002</c:v>
                </c:pt>
                <c:pt idx="260">
                  <c:v>0.89600000000000002</c:v>
                </c:pt>
                <c:pt idx="261">
                  <c:v>0.90900000000000003</c:v>
                </c:pt>
                <c:pt idx="262">
                  <c:v>0.96299999999999997</c:v>
                </c:pt>
                <c:pt idx="263">
                  <c:v>0.91700000000000004</c:v>
                </c:pt>
                <c:pt idx="264">
                  <c:v>0.94599999999999995</c:v>
                </c:pt>
                <c:pt idx="265">
                  <c:v>1.0109999999999999</c:v>
                </c:pt>
                <c:pt idx="266">
                  <c:v>1.0840000000000001</c:v>
                </c:pt>
                <c:pt idx="267">
                  <c:v>1.0329999999999999</c:v>
                </c:pt>
                <c:pt idx="268">
                  <c:v>1.0589999999999999</c:v>
                </c:pt>
                <c:pt idx="269">
                  <c:v>0.90400000000000003</c:v>
                </c:pt>
                <c:pt idx="270">
                  <c:v>0.95799999999999996</c:v>
                </c:pt>
                <c:pt idx="271">
                  <c:v>1.0940000000000001</c:v>
                </c:pt>
                <c:pt idx="272">
                  <c:v>0.90700000000000003</c:v>
                </c:pt>
                <c:pt idx="273">
                  <c:v>0.95199999999999996</c:v>
                </c:pt>
                <c:pt idx="274">
                  <c:v>0.91800000000000004</c:v>
                </c:pt>
                <c:pt idx="275">
                  <c:v>1.0069999999999999</c:v>
                </c:pt>
                <c:pt idx="276">
                  <c:v>0.97799999999999998</c:v>
                </c:pt>
                <c:pt idx="277">
                  <c:v>0.89800000000000002</c:v>
                </c:pt>
                <c:pt idx="278">
                  <c:v>0.999</c:v>
                </c:pt>
                <c:pt idx="279">
                  <c:v>0.91700000000000004</c:v>
                </c:pt>
                <c:pt idx="280">
                  <c:v>1.04</c:v>
                </c:pt>
                <c:pt idx="281">
                  <c:v>0.98</c:v>
                </c:pt>
                <c:pt idx="282">
                  <c:v>0.96699999999999997</c:v>
                </c:pt>
                <c:pt idx="283">
                  <c:v>1.0900000000000001</c:v>
                </c:pt>
                <c:pt idx="284">
                  <c:v>1.038</c:v>
                </c:pt>
                <c:pt idx="285">
                  <c:v>1.0169999999999999</c:v>
                </c:pt>
                <c:pt idx="286">
                  <c:v>1.0780000000000001</c:v>
                </c:pt>
                <c:pt idx="287">
                  <c:v>1.077</c:v>
                </c:pt>
                <c:pt idx="288">
                  <c:v>1.08</c:v>
                </c:pt>
                <c:pt idx="289">
                  <c:v>1.1160000000000001</c:v>
                </c:pt>
                <c:pt idx="290">
                  <c:v>0.998</c:v>
                </c:pt>
                <c:pt idx="291">
                  <c:v>0.85199999999999998</c:v>
                </c:pt>
                <c:pt idx="292">
                  <c:v>0.94299999999999995</c:v>
                </c:pt>
                <c:pt idx="293">
                  <c:v>0.93899999999999995</c:v>
                </c:pt>
                <c:pt idx="294">
                  <c:v>0.96899999999999997</c:v>
                </c:pt>
                <c:pt idx="295">
                  <c:v>0.96899999999999997</c:v>
                </c:pt>
                <c:pt idx="296">
                  <c:v>0.98099999999999998</c:v>
                </c:pt>
                <c:pt idx="297">
                  <c:v>0.95099999999999996</c:v>
                </c:pt>
                <c:pt idx="298">
                  <c:v>1.012</c:v>
                </c:pt>
                <c:pt idx="299">
                  <c:v>1.069</c:v>
                </c:pt>
                <c:pt idx="300">
                  <c:v>1.0469999999999999</c:v>
                </c:pt>
                <c:pt idx="301">
                  <c:v>1.0840000000000001</c:v>
                </c:pt>
                <c:pt idx="302">
                  <c:v>0.999</c:v>
                </c:pt>
                <c:pt idx="303">
                  <c:v>0.96099999999999997</c:v>
                </c:pt>
                <c:pt idx="304">
                  <c:v>0.98199999999999998</c:v>
                </c:pt>
                <c:pt idx="305">
                  <c:v>0.93400000000000005</c:v>
                </c:pt>
                <c:pt idx="307">
                  <c:v>0.84599999999999997</c:v>
                </c:pt>
                <c:pt idx="308">
                  <c:v>1.0409999999999999</c:v>
                </c:pt>
                <c:pt idx="309">
                  <c:v>1.0740000000000001</c:v>
                </c:pt>
                <c:pt idx="312">
                  <c:v>0.91200000000000003</c:v>
                </c:pt>
                <c:pt idx="313">
                  <c:v>0.93</c:v>
                </c:pt>
                <c:pt idx="314">
                  <c:v>0.96599999999999997</c:v>
                </c:pt>
                <c:pt idx="315">
                  <c:v>0.78200000000000003</c:v>
                </c:pt>
                <c:pt idx="316">
                  <c:v>0.92300000000000004</c:v>
                </c:pt>
                <c:pt idx="317">
                  <c:v>0.91300000000000003</c:v>
                </c:pt>
                <c:pt idx="318">
                  <c:v>0.98099999999999998</c:v>
                </c:pt>
                <c:pt idx="319">
                  <c:v>0.92300000000000004</c:v>
                </c:pt>
                <c:pt idx="320">
                  <c:v>0.80700000000000005</c:v>
                </c:pt>
                <c:pt idx="321">
                  <c:v>0.85599999999999998</c:v>
                </c:pt>
                <c:pt idx="322">
                  <c:v>0.91800000000000004</c:v>
                </c:pt>
                <c:pt idx="323">
                  <c:v>0.82099999999999995</c:v>
                </c:pt>
                <c:pt idx="324">
                  <c:v>0.86599999999999999</c:v>
                </c:pt>
                <c:pt idx="325">
                  <c:v>0.90200000000000002</c:v>
                </c:pt>
                <c:pt idx="326">
                  <c:v>0.94299999999999995</c:v>
                </c:pt>
                <c:pt idx="327">
                  <c:v>0.89500000000000002</c:v>
                </c:pt>
                <c:pt idx="328">
                  <c:v>0.877</c:v>
                </c:pt>
                <c:pt idx="329">
                  <c:v>1.0169999999999999</c:v>
                </c:pt>
                <c:pt idx="330">
                  <c:v>1.0009999999999999</c:v>
                </c:pt>
                <c:pt idx="331">
                  <c:v>1.0940000000000001</c:v>
                </c:pt>
                <c:pt idx="332">
                  <c:v>1.056</c:v>
                </c:pt>
                <c:pt idx="333">
                  <c:v>1.0580000000000001</c:v>
                </c:pt>
                <c:pt idx="334">
                  <c:v>1.0329999999999999</c:v>
                </c:pt>
                <c:pt idx="335">
                  <c:v>1.008</c:v>
                </c:pt>
                <c:pt idx="336">
                  <c:v>0.94</c:v>
                </c:pt>
                <c:pt idx="337">
                  <c:v>1.0009999999999999</c:v>
                </c:pt>
                <c:pt idx="338">
                  <c:v>0.94399999999999995</c:v>
                </c:pt>
                <c:pt idx="339">
                  <c:v>0.98399999999999999</c:v>
                </c:pt>
                <c:pt idx="340">
                  <c:v>0.82699999999999996</c:v>
                </c:pt>
                <c:pt idx="341">
                  <c:v>0.90500000000000003</c:v>
                </c:pt>
                <c:pt idx="342">
                  <c:v>0.90400000000000003</c:v>
                </c:pt>
                <c:pt idx="343">
                  <c:v>0.86899999999999999</c:v>
                </c:pt>
                <c:pt idx="344">
                  <c:v>0.81299999999999994</c:v>
                </c:pt>
                <c:pt idx="345">
                  <c:v>0.94599999999999995</c:v>
                </c:pt>
                <c:pt idx="346">
                  <c:v>0.86599999999999999</c:v>
                </c:pt>
                <c:pt idx="347">
                  <c:v>0.876</c:v>
                </c:pt>
                <c:pt idx="348">
                  <c:v>1.1120000000000001</c:v>
                </c:pt>
                <c:pt idx="349">
                  <c:v>1.04</c:v>
                </c:pt>
                <c:pt idx="350">
                  <c:v>1.03</c:v>
                </c:pt>
                <c:pt idx="351">
                  <c:v>0.90300000000000002</c:v>
                </c:pt>
                <c:pt idx="352">
                  <c:v>0.878</c:v>
                </c:pt>
                <c:pt idx="353">
                  <c:v>0.91200000000000003</c:v>
                </c:pt>
                <c:pt idx="354">
                  <c:v>0.80300000000000005</c:v>
                </c:pt>
                <c:pt idx="355">
                  <c:v>0.82699999999999996</c:v>
                </c:pt>
                <c:pt idx="356">
                  <c:v>0.81200000000000006</c:v>
                </c:pt>
                <c:pt idx="357">
                  <c:v>0.91700000000000004</c:v>
                </c:pt>
                <c:pt idx="358">
                  <c:v>1.085</c:v>
                </c:pt>
                <c:pt idx="359">
                  <c:v>1.097</c:v>
                </c:pt>
                <c:pt idx="360">
                  <c:v>1.0640000000000001</c:v>
                </c:pt>
                <c:pt idx="361">
                  <c:v>1.1419999999999999</c:v>
                </c:pt>
                <c:pt idx="362">
                  <c:v>1.1439999999999999</c:v>
                </c:pt>
                <c:pt idx="363">
                  <c:v>0.90400000000000003</c:v>
                </c:pt>
                <c:pt idx="365">
                  <c:v>0.91800000000000004</c:v>
                </c:pt>
                <c:pt idx="366">
                  <c:v>0.92600000000000005</c:v>
                </c:pt>
                <c:pt idx="367">
                  <c:v>1.04</c:v>
                </c:pt>
                <c:pt idx="368">
                  <c:v>1.153</c:v>
                </c:pt>
                <c:pt idx="369">
                  <c:v>0.95799999999999996</c:v>
                </c:pt>
                <c:pt idx="370">
                  <c:v>0.97</c:v>
                </c:pt>
                <c:pt idx="371">
                  <c:v>0.91500000000000004</c:v>
                </c:pt>
                <c:pt idx="372">
                  <c:v>0.93700000000000006</c:v>
                </c:pt>
                <c:pt idx="373">
                  <c:v>1.0309999999999999</c:v>
                </c:pt>
                <c:pt idx="374">
                  <c:v>1.0620000000000001</c:v>
                </c:pt>
                <c:pt idx="375">
                  <c:v>1.1539999999999999</c:v>
                </c:pt>
                <c:pt idx="376">
                  <c:v>1.1120000000000001</c:v>
                </c:pt>
                <c:pt idx="377">
                  <c:v>0.91900000000000004</c:v>
                </c:pt>
                <c:pt idx="378">
                  <c:v>0.97899999999999998</c:v>
                </c:pt>
                <c:pt idx="379">
                  <c:v>1.0049999999999999</c:v>
                </c:pt>
                <c:pt idx="380">
                  <c:v>1.038</c:v>
                </c:pt>
                <c:pt idx="381">
                  <c:v>1.01</c:v>
                </c:pt>
                <c:pt idx="382">
                  <c:v>1.01</c:v>
                </c:pt>
                <c:pt idx="383">
                  <c:v>0.93300000000000005</c:v>
                </c:pt>
                <c:pt idx="384">
                  <c:v>1.0149999999999999</c:v>
                </c:pt>
                <c:pt idx="385">
                  <c:v>1.1499999999999999</c:v>
                </c:pt>
                <c:pt idx="386">
                  <c:v>1.022</c:v>
                </c:pt>
                <c:pt idx="387">
                  <c:v>1.089</c:v>
                </c:pt>
                <c:pt idx="388">
                  <c:v>1.014</c:v>
                </c:pt>
                <c:pt idx="389">
                  <c:v>0.93899999999999995</c:v>
                </c:pt>
                <c:pt idx="390">
                  <c:v>1.0229999999999999</c:v>
                </c:pt>
                <c:pt idx="391">
                  <c:v>0.96699999999999997</c:v>
                </c:pt>
                <c:pt idx="395">
                  <c:v>1.2290000000000001</c:v>
                </c:pt>
                <c:pt idx="396">
                  <c:v>0.996</c:v>
                </c:pt>
                <c:pt idx="397">
                  <c:v>1</c:v>
                </c:pt>
                <c:pt idx="398">
                  <c:v>1.048</c:v>
                </c:pt>
                <c:pt idx="399">
                  <c:v>1.0840000000000001</c:v>
                </c:pt>
                <c:pt idx="400">
                  <c:v>0.94499999999999995</c:v>
                </c:pt>
                <c:pt idx="401">
                  <c:v>0.96199999999999997</c:v>
                </c:pt>
                <c:pt idx="402">
                  <c:v>1.0469999999999999</c:v>
                </c:pt>
                <c:pt idx="403">
                  <c:v>0.95299999999999996</c:v>
                </c:pt>
                <c:pt idx="404">
                  <c:v>0.97699999999999998</c:v>
                </c:pt>
                <c:pt idx="405">
                  <c:v>1.0640000000000001</c:v>
                </c:pt>
                <c:pt idx="406">
                  <c:v>0.97299999999999998</c:v>
                </c:pt>
                <c:pt idx="407">
                  <c:v>0.93400000000000005</c:v>
                </c:pt>
                <c:pt idx="408">
                  <c:v>0.96599999999999997</c:v>
                </c:pt>
                <c:pt idx="409">
                  <c:v>0.95599999999999996</c:v>
                </c:pt>
                <c:pt idx="410">
                  <c:v>0.86599999999999999</c:v>
                </c:pt>
                <c:pt idx="411">
                  <c:v>0.91100000000000003</c:v>
                </c:pt>
                <c:pt idx="412">
                  <c:v>1.3109999999999999</c:v>
                </c:pt>
                <c:pt idx="413">
                  <c:v>1.1930000000000001</c:v>
                </c:pt>
                <c:pt idx="414">
                  <c:v>1</c:v>
                </c:pt>
                <c:pt idx="415">
                  <c:v>0.95699999999999996</c:v>
                </c:pt>
                <c:pt idx="416">
                  <c:v>0.94099999999999995</c:v>
                </c:pt>
                <c:pt idx="417">
                  <c:v>1.002</c:v>
                </c:pt>
                <c:pt idx="418">
                  <c:v>1.004</c:v>
                </c:pt>
                <c:pt idx="419">
                  <c:v>1.006</c:v>
                </c:pt>
                <c:pt idx="420">
                  <c:v>0.93300000000000005</c:v>
                </c:pt>
                <c:pt idx="421">
                  <c:v>0.94599999999999995</c:v>
                </c:pt>
                <c:pt idx="422">
                  <c:v>1.0649999999999999</c:v>
                </c:pt>
                <c:pt idx="423">
                  <c:v>0.873</c:v>
                </c:pt>
                <c:pt idx="424">
                  <c:v>0.82799999999999996</c:v>
                </c:pt>
                <c:pt idx="425">
                  <c:v>1.0880000000000001</c:v>
                </c:pt>
                <c:pt idx="426">
                  <c:v>0.91700000000000004</c:v>
                </c:pt>
                <c:pt idx="427">
                  <c:v>0.90900000000000003</c:v>
                </c:pt>
                <c:pt idx="428">
                  <c:v>1.0149999999999999</c:v>
                </c:pt>
                <c:pt idx="429">
                  <c:v>0.97899999999999998</c:v>
                </c:pt>
                <c:pt idx="430">
                  <c:v>0.96299999999999997</c:v>
                </c:pt>
                <c:pt idx="431">
                  <c:v>1.077</c:v>
                </c:pt>
                <c:pt idx="432">
                  <c:v>1.073</c:v>
                </c:pt>
                <c:pt idx="433">
                  <c:v>1.046</c:v>
                </c:pt>
                <c:pt idx="434">
                  <c:v>1.073</c:v>
                </c:pt>
                <c:pt idx="435">
                  <c:v>1.131</c:v>
                </c:pt>
                <c:pt idx="436">
                  <c:v>1.046</c:v>
                </c:pt>
                <c:pt idx="437">
                  <c:v>1.133</c:v>
                </c:pt>
                <c:pt idx="438">
                  <c:v>0.97399999999999998</c:v>
                </c:pt>
                <c:pt idx="439">
                  <c:v>0.98599999999999999</c:v>
                </c:pt>
                <c:pt idx="440">
                  <c:v>0.76700000000000002</c:v>
                </c:pt>
                <c:pt idx="441">
                  <c:v>0.95</c:v>
                </c:pt>
                <c:pt idx="442">
                  <c:v>0.97099999999999997</c:v>
                </c:pt>
                <c:pt idx="443">
                  <c:v>1.1240000000000001</c:v>
                </c:pt>
                <c:pt idx="444">
                  <c:v>0.96699999999999997</c:v>
                </c:pt>
                <c:pt idx="445">
                  <c:v>0.98099999999999998</c:v>
                </c:pt>
                <c:pt idx="446">
                  <c:v>0.95799999999999996</c:v>
                </c:pt>
                <c:pt idx="447">
                  <c:v>0.98099999999999998</c:v>
                </c:pt>
                <c:pt idx="448">
                  <c:v>0.95699999999999996</c:v>
                </c:pt>
                <c:pt idx="449">
                  <c:v>0.94499999999999995</c:v>
                </c:pt>
                <c:pt idx="450">
                  <c:v>0.98399999999999999</c:v>
                </c:pt>
                <c:pt idx="451">
                  <c:v>0.98499999999999999</c:v>
                </c:pt>
                <c:pt idx="452">
                  <c:v>0.92600000000000005</c:v>
                </c:pt>
                <c:pt idx="453">
                  <c:v>0.94899999999999995</c:v>
                </c:pt>
                <c:pt idx="454">
                  <c:v>1.117</c:v>
                </c:pt>
                <c:pt idx="455">
                  <c:v>1.0740000000000001</c:v>
                </c:pt>
                <c:pt idx="456">
                  <c:v>1.0349999999999999</c:v>
                </c:pt>
                <c:pt idx="457">
                  <c:v>0.92600000000000005</c:v>
                </c:pt>
                <c:pt idx="458">
                  <c:v>0.88800000000000001</c:v>
                </c:pt>
                <c:pt idx="459">
                  <c:v>0.92900000000000005</c:v>
                </c:pt>
                <c:pt idx="460">
                  <c:v>1.034</c:v>
                </c:pt>
                <c:pt idx="461">
                  <c:v>1.0660000000000001</c:v>
                </c:pt>
                <c:pt idx="462">
                  <c:v>0.81399999999999995</c:v>
                </c:pt>
                <c:pt idx="463">
                  <c:v>0.89800000000000002</c:v>
                </c:pt>
                <c:pt idx="464">
                  <c:v>1.0129999999999999</c:v>
                </c:pt>
                <c:pt idx="465">
                  <c:v>1.117</c:v>
                </c:pt>
                <c:pt idx="466">
                  <c:v>1</c:v>
                </c:pt>
                <c:pt idx="467">
                  <c:v>1.0249999999999999</c:v>
                </c:pt>
                <c:pt idx="468">
                  <c:v>1.0329999999999999</c:v>
                </c:pt>
                <c:pt idx="469">
                  <c:v>0.95599999999999996</c:v>
                </c:pt>
                <c:pt idx="470">
                  <c:v>0.95899999999999996</c:v>
                </c:pt>
                <c:pt idx="471">
                  <c:v>0.96599999999999997</c:v>
                </c:pt>
                <c:pt idx="472">
                  <c:v>0.94599999999999995</c:v>
                </c:pt>
                <c:pt idx="473">
                  <c:v>1.006</c:v>
                </c:pt>
                <c:pt idx="474">
                  <c:v>0.92700000000000005</c:v>
                </c:pt>
                <c:pt idx="475">
                  <c:v>0.997</c:v>
                </c:pt>
                <c:pt idx="476">
                  <c:v>0.96</c:v>
                </c:pt>
                <c:pt idx="477">
                  <c:v>0.92600000000000005</c:v>
                </c:pt>
                <c:pt idx="478">
                  <c:v>0.93600000000000005</c:v>
                </c:pt>
                <c:pt idx="479">
                  <c:v>1.1850000000000001</c:v>
                </c:pt>
                <c:pt idx="480">
                  <c:v>0.93700000000000006</c:v>
                </c:pt>
                <c:pt idx="481">
                  <c:v>0.97799999999999998</c:v>
                </c:pt>
                <c:pt idx="482">
                  <c:v>0.999</c:v>
                </c:pt>
                <c:pt idx="483">
                  <c:v>1.0860000000000001</c:v>
                </c:pt>
                <c:pt idx="484">
                  <c:v>1.002</c:v>
                </c:pt>
                <c:pt idx="485">
                  <c:v>0.95</c:v>
                </c:pt>
                <c:pt idx="486">
                  <c:v>0.90900000000000003</c:v>
                </c:pt>
                <c:pt idx="487">
                  <c:v>0.88100000000000001</c:v>
                </c:pt>
                <c:pt idx="488">
                  <c:v>0.79200000000000004</c:v>
                </c:pt>
                <c:pt idx="489">
                  <c:v>0.96499999999999997</c:v>
                </c:pt>
                <c:pt idx="490">
                  <c:v>0.89200000000000002</c:v>
                </c:pt>
                <c:pt idx="491">
                  <c:v>0.83299999999999996</c:v>
                </c:pt>
                <c:pt idx="492">
                  <c:v>0.879</c:v>
                </c:pt>
                <c:pt idx="493">
                  <c:v>0.89800000000000002</c:v>
                </c:pt>
                <c:pt idx="494">
                  <c:v>0.86499999999999999</c:v>
                </c:pt>
                <c:pt idx="495">
                  <c:v>0.95299999999999996</c:v>
                </c:pt>
                <c:pt idx="496">
                  <c:v>0.93100000000000005</c:v>
                </c:pt>
                <c:pt idx="497">
                  <c:v>0.95899999999999996</c:v>
                </c:pt>
                <c:pt idx="498">
                  <c:v>0.98</c:v>
                </c:pt>
                <c:pt idx="499">
                  <c:v>0.92800000000000005</c:v>
                </c:pt>
                <c:pt idx="500">
                  <c:v>0.997</c:v>
                </c:pt>
                <c:pt idx="501">
                  <c:v>1.103</c:v>
                </c:pt>
                <c:pt idx="502">
                  <c:v>1.0069999999999999</c:v>
                </c:pt>
                <c:pt idx="503">
                  <c:v>0.95399999999999996</c:v>
                </c:pt>
                <c:pt idx="504">
                  <c:v>1.042</c:v>
                </c:pt>
                <c:pt idx="505">
                  <c:v>0.96099999999999997</c:v>
                </c:pt>
                <c:pt idx="506">
                  <c:v>0.997</c:v>
                </c:pt>
                <c:pt idx="507">
                  <c:v>1.0269999999999999</c:v>
                </c:pt>
                <c:pt idx="508">
                  <c:v>1.02</c:v>
                </c:pt>
                <c:pt idx="509">
                  <c:v>1.109</c:v>
                </c:pt>
                <c:pt idx="510">
                  <c:v>1.085</c:v>
                </c:pt>
                <c:pt idx="511">
                  <c:v>1.0009999999999999</c:v>
                </c:pt>
                <c:pt idx="512">
                  <c:v>0.94699999999999995</c:v>
                </c:pt>
                <c:pt idx="513">
                  <c:v>1.032</c:v>
                </c:pt>
                <c:pt idx="514">
                  <c:v>0.93500000000000005</c:v>
                </c:pt>
                <c:pt idx="515">
                  <c:v>1.117</c:v>
                </c:pt>
                <c:pt idx="516">
                  <c:v>0.98099999999999998</c:v>
                </c:pt>
                <c:pt idx="517">
                  <c:v>1.03</c:v>
                </c:pt>
                <c:pt idx="518">
                  <c:v>1.032</c:v>
                </c:pt>
                <c:pt idx="519">
                  <c:v>0.96499999999999997</c:v>
                </c:pt>
                <c:pt idx="520">
                  <c:v>1.006</c:v>
                </c:pt>
                <c:pt idx="521">
                  <c:v>0.99399999999999999</c:v>
                </c:pt>
                <c:pt idx="522">
                  <c:v>0.98099999999999998</c:v>
                </c:pt>
                <c:pt idx="523">
                  <c:v>0.98499999999999999</c:v>
                </c:pt>
                <c:pt idx="524">
                  <c:v>0.92300000000000004</c:v>
                </c:pt>
                <c:pt idx="525">
                  <c:v>1.016</c:v>
                </c:pt>
                <c:pt idx="526">
                  <c:v>1</c:v>
                </c:pt>
                <c:pt idx="527">
                  <c:v>0.96199999999999997</c:v>
                </c:pt>
                <c:pt idx="528">
                  <c:v>0.88300000000000001</c:v>
                </c:pt>
                <c:pt idx="529">
                  <c:v>0.91</c:v>
                </c:pt>
                <c:pt idx="530">
                  <c:v>0.98899999999999999</c:v>
                </c:pt>
                <c:pt idx="531">
                  <c:v>1.048</c:v>
                </c:pt>
                <c:pt idx="532">
                  <c:v>1.022</c:v>
                </c:pt>
                <c:pt idx="533">
                  <c:v>1.0089999999999999</c:v>
                </c:pt>
                <c:pt idx="534">
                  <c:v>1.0620000000000001</c:v>
                </c:pt>
                <c:pt idx="535">
                  <c:v>0.97</c:v>
                </c:pt>
                <c:pt idx="536">
                  <c:v>0.95099999999999996</c:v>
                </c:pt>
                <c:pt idx="537">
                  <c:v>0.93200000000000005</c:v>
                </c:pt>
                <c:pt idx="538">
                  <c:v>0.99299999999999999</c:v>
                </c:pt>
                <c:pt idx="539">
                  <c:v>0.93100000000000005</c:v>
                </c:pt>
                <c:pt idx="540">
                  <c:v>0.93</c:v>
                </c:pt>
                <c:pt idx="541">
                  <c:v>0.996</c:v>
                </c:pt>
                <c:pt idx="542">
                  <c:v>0.91400000000000003</c:v>
                </c:pt>
                <c:pt idx="543">
                  <c:v>0.94</c:v>
                </c:pt>
                <c:pt idx="544">
                  <c:v>0.94599999999999995</c:v>
                </c:pt>
                <c:pt idx="545">
                  <c:v>0.94</c:v>
                </c:pt>
                <c:pt idx="546">
                  <c:v>0.93</c:v>
                </c:pt>
                <c:pt idx="547">
                  <c:v>0.92800000000000005</c:v>
                </c:pt>
                <c:pt idx="548">
                  <c:v>1.03</c:v>
                </c:pt>
                <c:pt idx="549">
                  <c:v>0.97599999999999998</c:v>
                </c:pt>
                <c:pt idx="550">
                  <c:v>0.98899999999999999</c:v>
                </c:pt>
                <c:pt idx="551">
                  <c:v>0.93600000000000005</c:v>
                </c:pt>
                <c:pt idx="552">
                  <c:v>0.92700000000000005</c:v>
                </c:pt>
                <c:pt idx="553">
                  <c:v>0.94199999999999995</c:v>
                </c:pt>
                <c:pt idx="554">
                  <c:v>0.91300000000000003</c:v>
                </c:pt>
                <c:pt idx="555">
                  <c:v>0.86099999999999999</c:v>
                </c:pt>
                <c:pt idx="556">
                  <c:v>0.94299999999999995</c:v>
                </c:pt>
                <c:pt idx="557">
                  <c:v>0.94299999999999995</c:v>
                </c:pt>
                <c:pt idx="558">
                  <c:v>0.94399999999999995</c:v>
                </c:pt>
                <c:pt idx="559">
                  <c:v>0.94799999999999995</c:v>
                </c:pt>
                <c:pt idx="560">
                  <c:v>0.97799999999999998</c:v>
                </c:pt>
                <c:pt idx="561">
                  <c:v>0.93899999999999995</c:v>
                </c:pt>
                <c:pt idx="562">
                  <c:v>0.91800000000000004</c:v>
                </c:pt>
                <c:pt idx="563">
                  <c:v>0.96499999999999997</c:v>
                </c:pt>
                <c:pt idx="564">
                  <c:v>0.96299999999999997</c:v>
                </c:pt>
                <c:pt idx="565">
                  <c:v>0.97399999999999998</c:v>
                </c:pt>
                <c:pt idx="566">
                  <c:v>1.0009999999999999</c:v>
                </c:pt>
                <c:pt idx="567">
                  <c:v>0.88200000000000001</c:v>
                </c:pt>
                <c:pt idx="568">
                  <c:v>0.90900000000000003</c:v>
                </c:pt>
                <c:pt idx="569">
                  <c:v>1.016</c:v>
                </c:pt>
                <c:pt idx="570">
                  <c:v>0.96599999999999997</c:v>
                </c:pt>
                <c:pt idx="571">
                  <c:v>0.97899999999999998</c:v>
                </c:pt>
                <c:pt idx="572">
                  <c:v>0.98399999999999999</c:v>
                </c:pt>
                <c:pt idx="573">
                  <c:v>1.002</c:v>
                </c:pt>
                <c:pt idx="574">
                  <c:v>0.89700000000000002</c:v>
                </c:pt>
                <c:pt idx="575">
                  <c:v>1.0289999999999999</c:v>
                </c:pt>
                <c:pt idx="576">
                  <c:v>1.0029999999999999</c:v>
                </c:pt>
                <c:pt idx="577">
                  <c:v>0.91800000000000004</c:v>
                </c:pt>
                <c:pt idx="578">
                  <c:v>0.94899999999999995</c:v>
                </c:pt>
                <c:pt idx="579">
                  <c:v>0.96499999999999997</c:v>
                </c:pt>
                <c:pt idx="580">
                  <c:v>1.04</c:v>
                </c:pt>
                <c:pt idx="581">
                  <c:v>0.92300000000000004</c:v>
                </c:pt>
                <c:pt idx="582">
                  <c:v>0.93899999999999995</c:v>
                </c:pt>
                <c:pt idx="583">
                  <c:v>0.93100000000000005</c:v>
                </c:pt>
                <c:pt idx="584">
                  <c:v>0.98699999999999999</c:v>
                </c:pt>
                <c:pt idx="585">
                  <c:v>0.91500000000000004</c:v>
                </c:pt>
                <c:pt idx="586">
                  <c:v>0.94899999999999995</c:v>
                </c:pt>
                <c:pt idx="587">
                  <c:v>0.96699999999999997</c:v>
                </c:pt>
                <c:pt idx="588">
                  <c:v>0.95099999999999996</c:v>
                </c:pt>
                <c:pt idx="589">
                  <c:v>0.98199999999999998</c:v>
                </c:pt>
                <c:pt idx="590">
                  <c:v>0.91300000000000003</c:v>
                </c:pt>
                <c:pt idx="591">
                  <c:v>0.95599999999999996</c:v>
                </c:pt>
                <c:pt idx="592">
                  <c:v>0.89200000000000002</c:v>
                </c:pt>
                <c:pt idx="593">
                  <c:v>0.85199999999999998</c:v>
                </c:pt>
                <c:pt idx="594">
                  <c:v>0.88300000000000001</c:v>
                </c:pt>
                <c:pt idx="595">
                  <c:v>0.92200000000000004</c:v>
                </c:pt>
                <c:pt idx="596">
                  <c:v>0.91600000000000004</c:v>
                </c:pt>
                <c:pt idx="597">
                  <c:v>0.90500000000000003</c:v>
                </c:pt>
                <c:pt idx="598">
                  <c:v>0.99299999999999999</c:v>
                </c:pt>
                <c:pt idx="599">
                  <c:v>0.93200000000000005</c:v>
                </c:pt>
                <c:pt idx="600">
                  <c:v>0.94599999999999995</c:v>
                </c:pt>
                <c:pt idx="601">
                  <c:v>0.91700000000000004</c:v>
                </c:pt>
                <c:pt idx="602">
                  <c:v>0.93899999999999995</c:v>
                </c:pt>
                <c:pt idx="603">
                  <c:v>0.95299999999999996</c:v>
                </c:pt>
                <c:pt idx="604">
                  <c:v>0.96499999999999997</c:v>
                </c:pt>
                <c:pt idx="605">
                  <c:v>0.95499999999999996</c:v>
                </c:pt>
                <c:pt idx="606">
                  <c:v>0.95299999999999996</c:v>
                </c:pt>
                <c:pt idx="607">
                  <c:v>0.93200000000000005</c:v>
                </c:pt>
                <c:pt idx="608">
                  <c:v>0.93799999999999994</c:v>
                </c:pt>
                <c:pt idx="609">
                  <c:v>0.94</c:v>
                </c:pt>
                <c:pt idx="610">
                  <c:v>0.95599999999999996</c:v>
                </c:pt>
                <c:pt idx="611">
                  <c:v>0.90700000000000003</c:v>
                </c:pt>
                <c:pt idx="612">
                  <c:v>0.91900000000000004</c:v>
                </c:pt>
                <c:pt idx="613">
                  <c:v>0.93899999999999995</c:v>
                </c:pt>
                <c:pt idx="614">
                  <c:v>1.044</c:v>
                </c:pt>
                <c:pt idx="615">
                  <c:v>0.99199999999999999</c:v>
                </c:pt>
                <c:pt idx="616">
                  <c:v>0.97399999999999998</c:v>
                </c:pt>
                <c:pt idx="617">
                  <c:v>0.97899999999999998</c:v>
                </c:pt>
                <c:pt idx="618">
                  <c:v>1.0780000000000001</c:v>
                </c:pt>
                <c:pt idx="619">
                  <c:v>1.0049999999999999</c:v>
                </c:pt>
                <c:pt idx="620">
                  <c:v>1.0409999999999999</c:v>
                </c:pt>
                <c:pt idx="621">
                  <c:v>0.97299999999999998</c:v>
                </c:pt>
                <c:pt idx="622">
                  <c:v>0.91600000000000004</c:v>
                </c:pt>
                <c:pt idx="623">
                  <c:v>0.94199999999999995</c:v>
                </c:pt>
                <c:pt idx="624">
                  <c:v>0.96299999999999997</c:v>
                </c:pt>
                <c:pt idx="625">
                  <c:v>1.073</c:v>
                </c:pt>
                <c:pt idx="626">
                  <c:v>0.86299999999999999</c:v>
                </c:pt>
                <c:pt idx="627">
                  <c:v>1.012</c:v>
                </c:pt>
                <c:pt idx="628">
                  <c:v>0.92</c:v>
                </c:pt>
                <c:pt idx="629">
                  <c:v>0.89800000000000002</c:v>
                </c:pt>
                <c:pt idx="630">
                  <c:v>0.95499999999999996</c:v>
                </c:pt>
                <c:pt idx="631">
                  <c:v>0.94</c:v>
                </c:pt>
                <c:pt idx="632">
                  <c:v>0.93</c:v>
                </c:pt>
                <c:pt idx="633">
                  <c:v>1.0669999999999999</c:v>
                </c:pt>
                <c:pt idx="634">
                  <c:v>1.0649999999999999</c:v>
                </c:pt>
                <c:pt idx="635">
                  <c:v>0.97699999999999998</c:v>
                </c:pt>
                <c:pt idx="636">
                  <c:v>0.998</c:v>
                </c:pt>
                <c:pt idx="637">
                  <c:v>0.98199999999999998</c:v>
                </c:pt>
                <c:pt idx="638">
                  <c:v>0.90800000000000003</c:v>
                </c:pt>
                <c:pt idx="639">
                  <c:v>0.91100000000000003</c:v>
                </c:pt>
                <c:pt idx="640">
                  <c:v>0.873</c:v>
                </c:pt>
                <c:pt idx="641">
                  <c:v>0.96299999999999997</c:v>
                </c:pt>
                <c:pt idx="642">
                  <c:v>0.99099999999999999</c:v>
                </c:pt>
                <c:pt idx="643">
                  <c:v>1.0489999999999999</c:v>
                </c:pt>
                <c:pt idx="644">
                  <c:v>1.0349999999999999</c:v>
                </c:pt>
                <c:pt idx="645">
                  <c:v>0.94299999999999995</c:v>
                </c:pt>
                <c:pt idx="646">
                  <c:v>0.97199999999999998</c:v>
                </c:pt>
                <c:pt idx="647">
                  <c:v>0.78900000000000003</c:v>
                </c:pt>
                <c:pt idx="648">
                  <c:v>1.075</c:v>
                </c:pt>
                <c:pt idx="649">
                  <c:v>1.0549999999999999</c:v>
                </c:pt>
                <c:pt idx="650">
                  <c:v>1.032</c:v>
                </c:pt>
                <c:pt idx="651">
                  <c:v>0.95299999999999996</c:v>
                </c:pt>
                <c:pt idx="652">
                  <c:v>1.093</c:v>
                </c:pt>
                <c:pt idx="653">
                  <c:v>1.0489999999999999</c:v>
                </c:pt>
                <c:pt idx="654">
                  <c:v>0.996</c:v>
                </c:pt>
                <c:pt idx="655">
                  <c:v>0.89100000000000001</c:v>
                </c:pt>
                <c:pt idx="656">
                  <c:v>0.95499999999999996</c:v>
                </c:pt>
                <c:pt idx="657">
                  <c:v>0.91800000000000004</c:v>
                </c:pt>
                <c:pt idx="658">
                  <c:v>1.0149999999999999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3-41A2-B216-F5452A38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3406776"/>
        <c:axId val="463406448"/>
      </c:lineChart>
      <c:dateAx>
        <c:axId val="46340677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06448"/>
        <c:crosses val="autoZero"/>
        <c:auto val="1"/>
        <c:lblOffset val="100"/>
        <c:baseTimeUnit val="days"/>
      </c:dateAx>
      <c:valAx>
        <c:axId val="463406448"/>
        <c:scaling>
          <c:orientation val="minMax"/>
          <c:max val="1.5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Ratio top wind speed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40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2" y="0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AC1BD-74ED-4D18-9911-129E3D4ABED3}" type="datetimeFigureOut">
              <a:rPr lang="en-GB" smtClean="0"/>
              <a:t>17/09/2016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2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992A-B75F-403F-912F-6BEB3BA01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6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E44B4-B626-424C-BB6A-4D37E4236810}" type="datetimeFigureOut">
              <a:rPr lang="en-GB" smtClean="0"/>
              <a:t>17/09/2016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3" y="3253810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2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39CF3-465F-4D95-86A2-62C95ECA4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6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September 2106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7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5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6640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14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6306" y="352128"/>
            <a:ext cx="904044" cy="9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14 September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6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September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September 2106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4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4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3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14 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06E0-4F25-40B1-B4A6-53BA35F5D6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ind-solution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98" y="1122363"/>
            <a:ext cx="7680101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VAG Rounded Black SSi" panose="020B0500000000000000" pitchFamily="34" charset="0"/>
              </a:rPr>
              <a:t>Roaming Remote Sensing – Quantification of Seasonal Bias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98" y="3602038"/>
            <a:ext cx="7680102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VAG Rounded Black SSi" panose="020B0500000000000000" pitchFamily="34" charset="0"/>
              </a:rPr>
              <a:t>Wiebke Langreder</a:t>
            </a:r>
            <a:r>
              <a:rPr lang="en-GB" baseline="30000" dirty="0">
                <a:latin typeface="VAG Rounded Black SSi" panose="020B0500000000000000" pitchFamily="34" charset="0"/>
              </a:rPr>
              <a:t>1</a:t>
            </a:r>
            <a:r>
              <a:rPr lang="en-GB" dirty="0">
                <a:latin typeface="VAG Rounded Black SSi" panose="020B0500000000000000" pitchFamily="34" charset="0"/>
              </a:rPr>
              <a:t>, </a:t>
            </a:r>
            <a:r>
              <a:rPr lang="en-GB" dirty="0" err="1">
                <a:latin typeface="VAG Rounded Black SSi" panose="020B0500000000000000" pitchFamily="34" charset="0"/>
              </a:rPr>
              <a:t>Bayram</a:t>
            </a:r>
            <a:r>
              <a:rPr lang="en-GB" dirty="0">
                <a:latin typeface="VAG Rounded Black SSi" panose="020B0500000000000000" pitchFamily="34" charset="0"/>
              </a:rPr>
              <a:t> Mercan</a:t>
            </a:r>
            <a:r>
              <a:rPr lang="en-GB" baseline="30000" dirty="0">
                <a:latin typeface="VAG Rounded Black SSi" panose="020B0500000000000000" pitchFamily="34" charset="0"/>
              </a:rPr>
              <a:t>2</a:t>
            </a:r>
            <a:endParaRPr lang="en-GB" dirty="0">
              <a:latin typeface="VAG Rounded Black SSi" panose="020B0500000000000000" pitchFamily="34" charset="0"/>
            </a:endParaRPr>
          </a:p>
          <a:p>
            <a:r>
              <a:rPr lang="en-GB" dirty="0">
                <a:latin typeface="VAG Rounded Black SSi" panose="020B0500000000000000" pitchFamily="34" charset="0"/>
              </a:rPr>
              <a:t>Wind Solutions (1), re-consult Ltd. (2)</a:t>
            </a:r>
          </a:p>
          <a:p>
            <a:pPr marL="0" lvl="1"/>
            <a:r>
              <a:rPr lang="en-GB" dirty="0">
                <a:latin typeface="VAG Rounded Black SSi" panose="020B0500000000000000" pitchFamily="34" charset="0"/>
              </a:rPr>
              <a:t>September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1868" cy="3944570"/>
          </a:xfrm>
          <a:prstGeom prst="rect">
            <a:avLst/>
          </a:prstGeom>
          <a:effectLst>
            <a:reflection stA="37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87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AEP important to catch wind direction issues</a:t>
            </a:r>
          </a:p>
          <a:p>
            <a:r>
              <a:rPr lang="en-GB" dirty="0"/>
              <a:t>Fictive layout with approximately same number WTGs per mast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Either 2 x 3 months or 6 months, but still up to 5% error in AEP!</a:t>
            </a:r>
          </a:p>
          <a:p>
            <a:r>
              <a:rPr lang="en-GB" dirty="0"/>
              <a:t>WAsP similar risk level in this example</a:t>
            </a:r>
          </a:p>
          <a:p>
            <a:r>
              <a:rPr lang="en-GB" dirty="0"/>
              <a:t>But you might have guessed: There is a second example…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AEP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79" y="2853550"/>
            <a:ext cx="1882616" cy="1212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95" y="2853550"/>
            <a:ext cx="1888998" cy="1212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11" y="2853550"/>
            <a:ext cx="1244441" cy="1212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788" y="2853550"/>
            <a:ext cx="1895380" cy="1206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168" y="2853550"/>
            <a:ext cx="944499" cy="12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things go well: Forested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429" y="1337751"/>
            <a:ext cx="2743200" cy="163968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Turkey</a:t>
            </a:r>
          </a:p>
          <a:p>
            <a:r>
              <a:rPr lang="en-GB" dirty="0"/>
              <a:t>Mast distance 8km</a:t>
            </a:r>
          </a:p>
          <a:p>
            <a:r>
              <a:rPr lang="en-GB" dirty="0"/>
              <a:t>Moderate terrain, delta RIX negligible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92145" y="6105271"/>
            <a:ext cx="1317474" cy="61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Stretched factor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0" y="1302002"/>
            <a:ext cx="8494195" cy="5314288"/>
          </a:xfrm>
          <a:prstGeom prst="rect">
            <a:avLst/>
          </a:prstGeom>
        </p:spPr>
      </p:pic>
      <p:sp>
        <p:nvSpPr>
          <p:cNvPr id="9" name="Explosion 1 7"/>
          <p:cNvSpPr/>
          <p:nvPr/>
        </p:nvSpPr>
        <p:spPr>
          <a:xfrm>
            <a:off x="1401205" y="3279313"/>
            <a:ext cx="222868" cy="2381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xplosion 1 8"/>
          <p:cNvSpPr/>
          <p:nvPr/>
        </p:nvSpPr>
        <p:spPr>
          <a:xfrm>
            <a:off x="8499166" y="2367692"/>
            <a:ext cx="222868" cy="2381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2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983"/>
            <a:ext cx="10515600" cy="1325563"/>
          </a:xfrm>
        </p:spPr>
        <p:txBody>
          <a:bodyPr/>
          <a:lstStyle/>
          <a:p>
            <a:r>
              <a:rPr lang="en-GB" dirty="0"/>
              <a:t>Example 2: Forested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471457"/>
              </p:ext>
            </p:extLst>
          </p:nvPr>
        </p:nvGraphicFramePr>
        <p:xfrm>
          <a:off x="651094" y="1158231"/>
          <a:ext cx="9569335" cy="524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7187878" y="422578"/>
            <a:ext cx="4538659" cy="3086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Less variation</a:t>
            </a:r>
          </a:p>
          <a:p>
            <a:pPr lvl="1"/>
            <a:r>
              <a:rPr lang="en-GB" sz="2000" dirty="0"/>
              <a:t>Daily</a:t>
            </a:r>
          </a:p>
          <a:p>
            <a:pPr lvl="1"/>
            <a:r>
              <a:rPr lang="en-GB" sz="2000" dirty="0"/>
              <a:t>Seasonal</a:t>
            </a:r>
          </a:p>
          <a:p>
            <a:r>
              <a:rPr lang="en-GB" sz="2400" dirty="0"/>
              <a:t>Other examples confirmed this</a:t>
            </a:r>
          </a:p>
          <a:p>
            <a:r>
              <a:rPr lang="en-GB" sz="2400" dirty="0"/>
              <a:t>High roughness “overwhelms” stability effects</a:t>
            </a:r>
          </a:p>
          <a:p>
            <a:r>
              <a:rPr lang="en-GB" sz="2400" dirty="0"/>
              <a:t>Here a roaming RS is much less subject to seasonal bias</a:t>
            </a:r>
          </a:p>
        </p:txBody>
      </p:sp>
    </p:spTree>
    <p:extLst>
      <p:ext uri="{BB962C8B-B14F-4D97-AF65-F5344CB8AC3E}">
        <p14:creationId xmlns:p14="http://schemas.microsoft.com/office/powerpoint/2010/main" val="32240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 1: Open landscape: Critical for roaming RS</a:t>
            </a:r>
          </a:p>
          <a:p>
            <a:r>
              <a:rPr lang="en-GB" dirty="0"/>
              <a:t>Example 2: Forested: Not critical for roaming RS</a:t>
            </a:r>
          </a:p>
          <a:p>
            <a:r>
              <a:rPr lang="en-GB" dirty="0"/>
              <a:t>How do we know if there is an issue or not?</a:t>
            </a:r>
          </a:p>
          <a:p>
            <a:r>
              <a:rPr lang="en-GB" dirty="0"/>
              <a:t>Solution: meso-scale data (Vortex)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Open landscape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5" y="1160108"/>
            <a:ext cx="9823540" cy="53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2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Forested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1774"/>
            <a:ext cx="8681456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Prior to designing a measurement campaign:</a:t>
            </a:r>
          </a:p>
          <a:p>
            <a:r>
              <a:rPr lang="en-GB" dirty="0"/>
              <a:t>Check meso-scale data across the site for spatial seasonal variations </a:t>
            </a:r>
          </a:p>
          <a:p>
            <a:r>
              <a:rPr lang="en-GB" dirty="0"/>
              <a:t>Large spatial seasonal variations: roaming RS might not add value</a:t>
            </a:r>
          </a:p>
          <a:p>
            <a:r>
              <a:rPr lang="en-GB" dirty="0"/>
              <a:t>Small spatial seasonal variations: roaming RS beneficial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Wind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0" y="2959114"/>
            <a:ext cx="9525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Thanks to re-consult Ltd. for providing data!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more information on Wind Solutions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hlinkClick r:id="rId2"/>
              </a:rPr>
              <a:t>www.wind-solutions.com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Experts in wind resource since 1975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44" y="2125439"/>
            <a:ext cx="33051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182" y="3669543"/>
            <a:ext cx="2776139" cy="2291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of roaming remote sensing (RS)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“fixed” mast paired with a mobile (roaming) unit, which typically a couple of months.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Motivation for Roaming Lidar (or RS):</a:t>
            </a:r>
          </a:p>
          <a:p>
            <a:r>
              <a:rPr lang="en-GB" dirty="0"/>
              <a:t>Kill two birds with one stone: More + higher measurements </a:t>
            </a:r>
          </a:p>
          <a:p>
            <a:r>
              <a:rPr lang="en-GB" dirty="0"/>
              <a:t>Reduce spatial extrapolation error</a:t>
            </a:r>
          </a:p>
          <a:p>
            <a:r>
              <a:rPr lang="en-GB" dirty="0"/>
              <a:t>Consequently reduce uncertainty = lower LCOE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0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there a crux?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BUT:</a:t>
            </a:r>
          </a:p>
          <a:p>
            <a:r>
              <a:rPr lang="en-GB" dirty="0"/>
              <a:t>You need MCP (Measure-Correlate-Predict) of some sort to “connect” the roaming data string with fixed mast data string</a:t>
            </a:r>
          </a:p>
          <a:p>
            <a:endParaRPr lang="en-GB" dirty="0"/>
          </a:p>
          <a:p>
            <a:pPr marL="2743200" lvl="6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…which will be seasonally biased? </a:t>
            </a:r>
          </a:p>
          <a:p>
            <a:pPr marL="2743200" lvl="6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r>
              <a:rPr lang="en-GB" dirty="0"/>
              <a:t>So, we trade spatial extrapolation error         seasonal bias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		                  </a:t>
            </a:r>
            <a:r>
              <a:rPr lang="en-GB" sz="4400" b="1" dirty="0">
                <a:solidFill>
                  <a:srgbClr val="FF0000"/>
                </a:solidFill>
              </a:rPr>
              <a:t>Pest                   Cholera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Left-Right Arrow 8"/>
          <p:cNvSpPr/>
          <p:nvPr/>
        </p:nvSpPr>
        <p:spPr>
          <a:xfrm>
            <a:off x="6950066" y="4441237"/>
            <a:ext cx="521110" cy="23597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Left-Right Arrow 8"/>
          <p:cNvSpPr/>
          <p:nvPr/>
        </p:nvSpPr>
        <p:spPr>
          <a:xfrm>
            <a:off x="6950066" y="5073126"/>
            <a:ext cx="521110" cy="23597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316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we find out if there is an issue with seasonality? </a:t>
            </a:r>
          </a:p>
          <a:p>
            <a:r>
              <a:rPr lang="en-GB" dirty="0"/>
              <a:t>The bad news</a:t>
            </a:r>
          </a:p>
          <a:p>
            <a:r>
              <a:rPr lang="en-GB" dirty="0"/>
              <a:t>Consequences for AEP (annual energy prediction)</a:t>
            </a:r>
          </a:p>
          <a:p>
            <a:r>
              <a:rPr lang="en-GB" dirty="0"/>
              <a:t>The good news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14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find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Treat two masts on one site as if one of the two were a roaming </a:t>
            </a:r>
            <a:r>
              <a:rPr lang="en-GB" dirty="0" err="1"/>
              <a:t>lidar</a:t>
            </a:r>
            <a:endParaRPr lang="en-GB" dirty="0"/>
          </a:p>
          <a:p>
            <a:r>
              <a:rPr lang="en-GB" dirty="0"/>
              <a:t>6 sites (Turkey, South Africa) with ≥ 2 masts</a:t>
            </a:r>
          </a:p>
          <a:p>
            <a:pPr lvl="1"/>
            <a:r>
              <a:rPr lang="en-GB" dirty="0"/>
              <a:t>Maximum distance between masts 10km</a:t>
            </a:r>
          </a:p>
          <a:p>
            <a:pPr lvl="1"/>
            <a:r>
              <a:rPr lang="en-GB" dirty="0"/>
              <a:t>Minimum 80m measurement height</a:t>
            </a:r>
          </a:p>
          <a:p>
            <a:pPr lvl="1"/>
            <a:r>
              <a:rPr lang="en-GB" dirty="0"/>
              <a:t>IEC compliant mounting</a:t>
            </a:r>
          </a:p>
          <a:p>
            <a:pPr lvl="1"/>
            <a:r>
              <a:rPr lang="en-GB" dirty="0" err="1"/>
              <a:t>Measnet</a:t>
            </a:r>
            <a:r>
              <a:rPr lang="en-GB" dirty="0"/>
              <a:t> calibrated First Class anemometer</a:t>
            </a:r>
          </a:p>
          <a:p>
            <a:pPr lvl="1"/>
            <a:r>
              <a:rPr lang="en-GB" dirty="0"/>
              <a:t>Minimum 1 year data, high recovery rate</a:t>
            </a:r>
          </a:p>
          <a:p>
            <a:pPr lvl="1"/>
            <a:r>
              <a:rPr lang="en-GB" dirty="0"/>
              <a:t>For most masts tower shadow could be removed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First Aim:</a:t>
            </a:r>
          </a:p>
          <a:p>
            <a:r>
              <a:rPr lang="en-GB" dirty="0"/>
              <a:t>Check seasonality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1600" y="64112"/>
            <a:ext cx="7260166" cy="4542234"/>
            <a:chOff x="-1002241" y="-312160"/>
            <a:chExt cx="7260166" cy="45422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02241" y="-312160"/>
              <a:ext cx="7260166" cy="4542234"/>
            </a:xfrm>
            <a:prstGeom prst="rect">
              <a:avLst/>
            </a:prstGeom>
          </p:spPr>
        </p:pic>
        <p:sp>
          <p:nvSpPr>
            <p:cNvPr id="12" name="Explosion 1 11"/>
            <p:cNvSpPr/>
            <p:nvPr/>
          </p:nvSpPr>
          <p:spPr>
            <a:xfrm>
              <a:off x="971227" y="2510405"/>
              <a:ext cx="247973" cy="30996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3737978" y="1290398"/>
              <a:ext cx="247973" cy="30996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82" y="2422888"/>
            <a:ext cx="6707618" cy="4512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11" y="4751460"/>
            <a:ext cx="3588522" cy="17689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1. Example:</a:t>
            </a:r>
          </a:p>
          <a:p>
            <a:r>
              <a:rPr lang="en-GB" dirty="0"/>
              <a:t>Turkey</a:t>
            </a:r>
          </a:p>
          <a:p>
            <a:r>
              <a:rPr lang="en-GB" dirty="0"/>
              <a:t>Mast distance 3km</a:t>
            </a:r>
          </a:p>
          <a:p>
            <a:r>
              <a:rPr lang="en-GB" dirty="0"/>
              <a:t>Moderate terrain, maximum delta RIX 1.6%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328348" y="1976637"/>
            <a:ext cx="18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Stretched factor 3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948817" y="4441493"/>
            <a:ext cx="247973" cy="30996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xplosion 1 10"/>
          <p:cNvSpPr/>
          <p:nvPr/>
        </p:nvSpPr>
        <p:spPr>
          <a:xfrm>
            <a:off x="8838191" y="3584403"/>
            <a:ext cx="247973" cy="30996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find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Plot ratio of top anemometers from each mast against time</a:t>
            </a:r>
          </a:p>
          <a:p>
            <a:r>
              <a:rPr lang="en-GB" dirty="0"/>
              <a:t>Describes variations in space and time: “Spatial seasonality”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12/09/2016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7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3779" y="2377492"/>
            <a:ext cx="8432510" cy="4101031"/>
            <a:chOff x="713779" y="2377492"/>
            <a:chExt cx="8432510" cy="4101031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7619406" y="3284623"/>
              <a:ext cx="1526883" cy="16545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accent1"/>
                  </a:solidFill>
                </a:rPr>
                <a:t>Daily average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GB" sz="3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rgbClr val="002060"/>
                  </a:solidFill>
                </a:rPr>
                <a:t>30 days moving average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/>
            </a:p>
          </p:txBody>
        </p:sp>
        <p:graphicFrame>
          <p:nvGraphicFramePr>
            <p:cNvPr id="14" name="Chart 13"/>
            <p:cNvGraphicFramePr>
              <a:graphicFrameLocks/>
            </p:cNvGraphicFramePr>
            <p:nvPr/>
          </p:nvGraphicFramePr>
          <p:xfrm>
            <a:off x="713779" y="2620444"/>
            <a:ext cx="7230877" cy="38580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Curved Down Arrow 7"/>
            <p:cNvSpPr/>
            <p:nvPr/>
          </p:nvSpPr>
          <p:spPr>
            <a:xfrm rot="20977627">
              <a:off x="7114139" y="2988577"/>
              <a:ext cx="1327768" cy="384385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Curved Down Arrow 8"/>
            <p:cNvSpPr/>
            <p:nvPr/>
          </p:nvSpPr>
          <p:spPr>
            <a:xfrm rot="11391336" flipH="1">
              <a:off x="7219260" y="4757324"/>
              <a:ext cx="1244498" cy="670058"/>
            </a:xfrm>
            <a:prstGeom prst="curvedDownArrow">
              <a:avLst>
                <a:gd name="adj1" fmla="val 20052"/>
                <a:gd name="adj2" fmla="val 50000"/>
                <a:gd name="adj3" fmla="val 25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 rot="16200000">
              <a:off x="3524103" y="997490"/>
              <a:ext cx="304800" cy="3841985"/>
            </a:xfrm>
            <a:prstGeom prst="rightBrac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468" y="2377492"/>
              <a:ext cx="76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 year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161307" y="2746824"/>
            <a:ext cx="29389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Daily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Seasonal variations</a:t>
            </a:r>
          </a:p>
          <a:p>
            <a:endParaRPr lang="en-GB" sz="2400" dirty="0"/>
          </a:p>
          <a:p>
            <a:r>
              <a:rPr lang="en-GB" sz="2400" dirty="0"/>
              <a:t>Consequently, a  roaming unit measuring less than a year will suffer from a seasonal bias when </a:t>
            </a:r>
            <a:r>
              <a:rPr lang="en-GB" sz="2400" dirty="0" err="1"/>
              <a:t>MCPed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  <a:p>
            <a:endParaRPr lang="en-GB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How bad is it?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3905325" y="4347743"/>
            <a:ext cx="304800" cy="156251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276468" y="5424480"/>
            <a:ext cx="160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Lidar campaign</a:t>
            </a:r>
          </a:p>
        </p:txBody>
      </p:sp>
    </p:spTree>
    <p:extLst>
      <p:ext uri="{BB962C8B-B14F-4D97-AF65-F5344CB8AC3E}">
        <p14:creationId xmlns:p14="http://schemas.microsoft.com/office/powerpoint/2010/main" val="22349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Keep one mast (A) as “permanent” – full period</a:t>
            </a:r>
          </a:p>
          <a:p>
            <a:r>
              <a:rPr lang="en-GB" dirty="0"/>
              <a:t>Pretend second mast (B) to be “roaming”</a:t>
            </a:r>
          </a:p>
          <a:p>
            <a:r>
              <a:rPr lang="en-GB" dirty="0"/>
              <a:t>Chop data from second mast (B) in subsets</a:t>
            </a:r>
          </a:p>
          <a:p>
            <a:pPr lvl="1"/>
            <a:r>
              <a:rPr lang="en-GB" dirty="0"/>
              <a:t>3 months</a:t>
            </a:r>
          </a:p>
          <a:p>
            <a:pPr lvl="1"/>
            <a:r>
              <a:rPr lang="en-GB" dirty="0"/>
              <a:t>6 months</a:t>
            </a:r>
          </a:p>
          <a:p>
            <a:r>
              <a:rPr lang="en-GB" dirty="0"/>
              <a:t>Extent subset (B) to full period by using MCP: linear regression, 30˚ sectors, residuals (WindPRO default settings)</a:t>
            </a:r>
          </a:p>
          <a:p>
            <a:r>
              <a:rPr lang="en-GB" dirty="0"/>
              <a:t>Compare resulting wind speed with real wind speed measured at B</a:t>
            </a:r>
          </a:p>
          <a:p>
            <a:r>
              <a:rPr lang="en-GB" dirty="0"/>
              <a:t>And the other way round…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8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14446" y="1756175"/>
            <a:ext cx="278129" cy="978218"/>
            <a:chOff x="7160896" y="1526857"/>
            <a:chExt cx="788669" cy="3254693"/>
          </a:xfrm>
        </p:grpSpPr>
        <p:sp>
          <p:nvSpPr>
            <p:cNvPr id="7" name="Rectangle 6"/>
            <p:cNvSpPr/>
            <p:nvPr/>
          </p:nvSpPr>
          <p:spPr>
            <a:xfrm>
              <a:off x="7555231" y="1825625"/>
              <a:ext cx="45719" cy="2955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06615" y="1802765"/>
              <a:ext cx="7429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7765892" y="1664811"/>
              <a:ext cx="32162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rot="5400000" flipV="1">
              <a:off x="7022942" y="1664811"/>
              <a:ext cx="32162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57546" y="1756175"/>
            <a:ext cx="278129" cy="978218"/>
            <a:chOff x="7160896" y="1526857"/>
            <a:chExt cx="788669" cy="3254693"/>
          </a:xfrm>
        </p:grpSpPr>
        <p:sp>
          <p:nvSpPr>
            <p:cNvPr id="13" name="Rectangle 12"/>
            <p:cNvSpPr/>
            <p:nvPr/>
          </p:nvSpPr>
          <p:spPr>
            <a:xfrm>
              <a:off x="7555231" y="1825625"/>
              <a:ext cx="45719" cy="2955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06615" y="1802765"/>
              <a:ext cx="7429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5400000" flipV="1">
              <a:off x="7765892" y="1664811"/>
              <a:ext cx="32162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5400000" flipV="1">
              <a:off x="7022942" y="1664811"/>
              <a:ext cx="32162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17446" y="1845971"/>
            <a:ext cx="790575" cy="990600"/>
            <a:chOff x="6019800" y="4191000"/>
            <a:chExt cx="790575" cy="990600"/>
          </a:xfrm>
        </p:grpSpPr>
        <p:sp>
          <p:nvSpPr>
            <p:cNvPr id="17" name="Rectangle 16"/>
            <p:cNvSpPr/>
            <p:nvPr/>
          </p:nvSpPr>
          <p:spPr>
            <a:xfrm>
              <a:off x="6343650" y="5067300"/>
              <a:ext cx="114300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6019800" y="4191000"/>
              <a:ext cx="381000" cy="876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343650" y="4191000"/>
              <a:ext cx="466725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702714" y="286933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45814" y="28876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984513" y="860756"/>
            <a:ext cx="1697217" cy="723043"/>
            <a:chOff x="8602538" y="930206"/>
            <a:chExt cx="1697217" cy="723043"/>
          </a:xfrm>
        </p:grpSpPr>
        <p:sp>
          <p:nvSpPr>
            <p:cNvPr id="28" name="Left-Right Arrow 27"/>
            <p:cNvSpPr/>
            <p:nvPr/>
          </p:nvSpPr>
          <p:spPr>
            <a:xfrm>
              <a:off x="8602538" y="1294259"/>
              <a:ext cx="1697217" cy="358990"/>
            </a:xfrm>
            <a:prstGeom prst="leftRightArrow">
              <a:avLst>
                <a:gd name="adj1" fmla="val 24206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39201" y="93020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7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on wind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Percentage wind speed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6 months do not necessarily fix the problem</a:t>
            </a:r>
          </a:p>
          <a:p>
            <a:r>
              <a:rPr lang="en-GB" dirty="0"/>
              <a:t>WAsP is not always worse</a:t>
            </a:r>
          </a:p>
          <a:p>
            <a:r>
              <a:rPr lang="en-GB" dirty="0"/>
              <a:t>Possibly 2 x 3 months?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September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Wind Solutions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06E0-4F25-40B1-B4A6-53BA35F5D679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079" y="1512916"/>
            <a:ext cx="2438400" cy="131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479" y="1503391"/>
            <a:ext cx="2085975" cy="1323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779" y="1503390"/>
            <a:ext cx="2085975" cy="1323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1754" y="1501193"/>
            <a:ext cx="10382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22081</TotalTime>
  <Words>728</Words>
  <Application>Microsoft Office PowerPoint</Application>
  <PresentationFormat>Widescreen</PresentationFormat>
  <Paragraphs>167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VAG Rounded Black SSi</vt:lpstr>
      <vt:lpstr>Wingdings</vt:lpstr>
      <vt:lpstr>Office Theme</vt:lpstr>
      <vt:lpstr>Roaming Remote Sensing – Quantification of Seasonal Bias</vt:lpstr>
      <vt:lpstr>Concept of roaming remote sensing (RS) </vt:lpstr>
      <vt:lpstr>Is there a crux?</vt:lpstr>
      <vt:lpstr>Contents</vt:lpstr>
      <vt:lpstr>How can we find out?</vt:lpstr>
      <vt:lpstr>PowerPoint Presentation</vt:lpstr>
      <vt:lpstr>How to find out?</vt:lpstr>
      <vt:lpstr>Methodology</vt:lpstr>
      <vt:lpstr>Impact on wind speed</vt:lpstr>
      <vt:lpstr>Impact on AEP</vt:lpstr>
      <vt:lpstr>When things go well: Forested</vt:lpstr>
      <vt:lpstr>Example 2: Forested</vt:lpstr>
      <vt:lpstr>And now?</vt:lpstr>
      <vt:lpstr>Example 1: Open landscape</vt:lpstr>
      <vt:lpstr>Example 2: Forested</vt:lpstr>
      <vt:lpstr>Summary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Wiebke Langreder</dc:creator>
  <cp:lastModifiedBy>Wiebke Langreder</cp:lastModifiedBy>
  <cp:revision>285</cp:revision>
  <cp:lastPrinted>2016-05-22T19:25:49Z</cp:lastPrinted>
  <dcterms:created xsi:type="dcterms:W3CDTF">2014-09-12T13:23:04Z</dcterms:created>
  <dcterms:modified xsi:type="dcterms:W3CDTF">2016-09-17T07:30:43Z</dcterms:modified>
</cp:coreProperties>
</file>