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7" r:id="rId5"/>
  </p:sldMasterIdLst>
  <p:notesMasterIdLst>
    <p:notesMasterId r:id="rId22"/>
  </p:notesMasterIdLst>
  <p:handoutMasterIdLst>
    <p:handoutMasterId r:id="rId23"/>
  </p:handoutMasterIdLst>
  <p:sldIdLst>
    <p:sldId id="327" r:id="rId6"/>
    <p:sldId id="435" r:id="rId7"/>
    <p:sldId id="437" r:id="rId8"/>
    <p:sldId id="438" r:id="rId9"/>
    <p:sldId id="446" r:id="rId10"/>
    <p:sldId id="444" r:id="rId11"/>
    <p:sldId id="452" r:id="rId12"/>
    <p:sldId id="453" r:id="rId13"/>
    <p:sldId id="460" r:id="rId14"/>
    <p:sldId id="440" r:id="rId15"/>
    <p:sldId id="442" r:id="rId16"/>
    <p:sldId id="443" r:id="rId17"/>
    <p:sldId id="455" r:id="rId18"/>
    <p:sldId id="457" r:id="rId19"/>
    <p:sldId id="459" r:id="rId20"/>
    <p:sldId id="316" r:id="rId2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91EF03B2-3340-4CCC-86AE-7078A83FE5C5}">
          <p14:sldIdLst>
            <p14:sldId id="327"/>
            <p14:sldId id="435"/>
            <p14:sldId id="437"/>
            <p14:sldId id="438"/>
            <p14:sldId id="446"/>
            <p14:sldId id="444"/>
            <p14:sldId id="452"/>
            <p14:sldId id="453"/>
            <p14:sldId id="460"/>
            <p14:sldId id="440"/>
            <p14:sldId id="442"/>
            <p14:sldId id="443"/>
            <p14:sldId id="455"/>
            <p14:sldId id="457"/>
            <p14:sldId id="459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32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uehmann, Richard" initials="FR" lastIdx="6" clrIdx="0">
    <p:extLst>
      <p:ext uri="{19B8F6BF-5375-455C-9EA6-DF929625EA0E}">
        <p15:presenceInfo xmlns:p15="http://schemas.microsoft.com/office/powerpoint/2012/main" userId="S-1-5-21-3638089868-3081175115-313297729-93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0"/>
    <a:srgbClr val="C00000"/>
    <a:srgbClr val="AAB984"/>
    <a:srgbClr val="C0B5A2"/>
    <a:srgbClr val="BCD2EA"/>
    <a:srgbClr val="B6CEE8"/>
    <a:srgbClr val="AAC6E4"/>
    <a:srgbClr val="90B4DC"/>
    <a:srgbClr val="AA9B84"/>
    <a:srgbClr val="5F9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634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818" y="96"/>
      </p:cViewPr>
      <p:guideLst>
        <p:guide orient="horz" pos="4132"/>
        <p:guide orient="horz" pos="4201"/>
        <p:guide pos="2880"/>
      </p:guideLst>
    </p:cSldViewPr>
  </p:slideViewPr>
  <p:outlineViewPr>
    <p:cViewPr>
      <p:scale>
        <a:sx n="33" d="100"/>
        <a:sy n="33" d="100"/>
      </p:scale>
      <p:origin x="0" y="8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0"/>
    </p:cViewPr>
  </p:sorterViewPr>
  <p:notesViewPr>
    <p:cSldViewPr snapToGrid="0" snapToObjects="1">
      <p:cViewPr varScale="1">
        <p:scale>
          <a:sx n="80" d="100"/>
          <a:sy n="80" d="100"/>
        </p:scale>
        <p:origin x="291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91C8E-A792-4C30-8938-49D141B1AC5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0A378-C063-4F36-A600-F4C3834AA1AC}">
      <dgm:prSet phldrT="[Text]"/>
      <dgm:spPr/>
      <dgm:t>
        <a:bodyPr/>
        <a:lstStyle/>
        <a:p>
          <a:r>
            <a:rPr lang="de-DE" dirty="0" smtClean="0"/>
            <a:t>Psychological </a:t>
          </a:r>
          <a:r>
            <a:rPr lang="de-DE" dirty="0" err="1" smtClean="0"/>
            <a:t>surveys</a:t>
          </a:r>
          <a:endParaRPr lang="en-US" dirty="0"/>
        </a:p>
      </dgm:t>
    </dgm:pt>
    <dgm:pt modelId="{3805201B-C1C8-4956-9C28-F68FBC16DEFC}" type="parTrans" cxnId="{22996C52-45C6-4054-8964-A3F8E635A644}">
      <dgm:prSet/>
      <dgm:spPr/>
      <dgm:t>
        <a:bodyPr/>
        <a:lstStyle/>
        <a:p>
          <a:endParaRPr lang="en-US"/>
        </a:p>
      </dgm:t>
    </dgm:pt>
    <dgm:pt modelId="{09C9940B-1265-450E-BD0C-E72D90364809}" type="sibTrans" cxnId="{22996C52-45C6-4054-8964-A3F8E635A644}">
      <dgm:prSet/>
      <dgm:spPr/>
      <dgm:t>
        <a:bodyPr/>
        <a:lstStyle/>
        <a:p>
          <a:endParaRPr lang="en-US"/>
        </a:p>
      </dgm:t>
    </dgm:pt>
    <dgm:pt modelId="{8475ECD8-EB70-4AAE-B856-90226D8E042F}">
      <dgm:prSet phldrT="[Text]"/>
      <dgm:spPr/>
      <dgm:t>
        <a:bodyPr/>
        <a:lstStyle/>
        <a:p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collect</a:t>
          </a:r>
          <a:r>
            <a:rPr lang="de-DE" dirty="0" smtClean="0"/>
            <a:t> </a:t>
          </a:r>
          <a:r>
            <a:rPr lang="de-DE" dirty="0" err="1" smtClean="0"/>
            <a:t>information</a:t>
          </a:r>
          <a:r>
            <a:rPr lang="de-DE" dirty="0" smtClean="0"/>
            <a:t> on stress </a:t>
          </a:r>
          <a:r>
            <a:rPr lang="de-DE" dirty="0" err="1" smtClean="0"/>
            <a:t>effects</a:t>
          </a:r>
          <a:endParaRPr lang="en-US" dirty="0"/>
        </a:p>
      </dgm:t>
    </dgm:pt>
    <dgm:pt modelId="{71767ED3-6265-43B5-BD74-3DBD54D0EE4F}" type="parTrans" cxnId="{EF7DFD54-37F8-4E5D-A8BC-0374C983A7D3}">
      <dgm:prSet/>
      <dgm:spPr/>
      <dgm:t>
        <a:bodyPr/>
        <a:lstStyle/>
        <a:p>
          <a:endParaRPr lang="en-US"/>
        </a:p>
      </dgm:t>
    </dgm:pt>
    <dgm:pt modelId="{CD998A9E-7C6D-4A5B-BB81-4F6B3A49F362}" type="sibTrans" cxnId="{EF7DFD54-37F8-4E5D-A8BC-0374C983A7D3}">
      <dgm:prSet/>
      <dgm:spPr/>
      <dgm:t>
        <a:bodyPr/>
        <a:lstStyle/>
        <a:p>
          <a:endParaRPr lang="en-US"/>
        </a:p>
      </dgm:t>
    </dgm:pt>
    <dgm:pt modelId="{C332BE73-8906-41A0-8E79-CE848752F8A6}">
      <dgm:prSet phldrT="[Text]"/>
      <dgm:spPr/>
      <dgm:t>
        <a:bodyPr/>
        <a:lstStyle/>
        <a:p>
          <a:r>
            <a:rPr lang="de-DE" dirty="0" smtClean="0"/>
            <a:t>Sound </a:t>
          </a:r>
          <a:r>
            <a:rPr lang="de-DE" dirty="0" err="1" smtClean="0"/>
            <a:t>recorders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complaint</a:t>
          </a:r>
          <a:r>
            <a:rPr lang="de-DE" dirty="0" smtClean="0"/>
            <a:t> </a:t>
          </a:r>
          <a:r>
            <a:rPr lang="de-DE" dirty="0" err="1" smtClean="0"/>
            <a:t>forms</a:t>
          </a:r>
          <a:endParaRPr lang="en-US" dirty="0"/>
        </a:p>
      </dgm:t>
    </dgm:pt>
    <dgm:pt modelId="{1282F937-74D3-4997-BC86-6960BB4E45AA}" type="parTrans" cxnId="{C3FA5327-4075-4CBD-84AC-397A9844EA8E}">
      <dgm:prSet/>
      <dgm:spPr/>
      <dgm:t>
        <a:bodyPr/>
        <a:lstStyle/>
        <a:p>
          <a:endParaRPr lang="en-US"/>
        </a:p>
      </dgm:t>
    </dgm:pt>
    <dgm:pt modelId="{07455D63-A625-474F-88B0-2E2CC7560852}" type="sibTrans" cxnId="{C3FA5327-4075-4CBD-84AC-397A9844EA8E}">
      <dgm:prSet/>
      <dgm:spPr/>
      <dgm:t>
        <a:bodyPr/>
        <a:lstStyle/>
        <a:p>
          <a:endParaRPr lang="en-US"/>
        </a:p>
      </dgm:t>
    </dgm:pt>
    <dgm:pt modelId="{F9160765-819F-4743-8270-0035C31571C6}">
      <dgm:prSet phldrT="[Text]"/>
      <dgm:spPr/>
      <dgm:t>
        <a:bodyPr/>
        <a:lstStyle/>
        <a:p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assess</a:t>
          </a:r>
          <a:r>
            <a:rPr lang="de-DE" dirty="0" smtClean="0"/>
            <a:t> </a:t>
          </a:r>
          <a:r>
            <a:rPr lang="de-DE" dirty="0" err="1" smtClean="0"/>
            <a:t>times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patterns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individual </a:t>
          </a:r>
          <a:r>
            <a:rPr lang="de-DE" dirty="0" err="1" smtClean="0"/>
            <a:t>occurrances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percieved</a:t>
          </a:r>
          <a:r>
            <a:rPr lang="de-DE" dirty="0" smtClean="0"/>
            <a:t> </a:t>
          </a:r>
          <a:r>
            <a:rPr lang="de-DE" dirty="0" err="1" smtClean="0"/>
            <a:t>noise</a:t>
          </a:r>
          <a:r>
            <a:rPr lang="de-DE" dirty="0" smtClean="0"/>
            <a:t> </a:t>
          </a:r>
          <a:r>
            <a:rPr lang="de-DE" dirty="0" err="1" smtClean="0"/>
            <a:t>disturbance</a:t>
          </a:r>
          <a:r>
            <a:rPr lang="de-DE" dirty="0" smtClean="0"/>
            <a:t>.</a:t>
          </a:r>
          <a:endParaRPr lang="en-US" dirty="0"/>
        </a:p>
      </dgm:t>
    </dgm:pt>
    <dgm:pt modelId="{B1CED508-94B1-4F5E-8767-01F062594861}" type="parTrans" cxnId="{914DA860-67FE-4F16-B046-31C47181D9B0}">
      <dgm:prSet/>
      <dgm:spPr/>
      <dgm:t>
        <a:bodyPr/>
        <a:lstStyle/>
        <a:p>
          <a:endParaRPr lang="en-US"/>
        </a:p>
      </dgm:t>
    </dgm:pt>
    <dgm:pt modelId="{A19AA05E-D46B-4F6A-AA1A-86820E98E681}" type="sibTrans" cxnId="{914DA860-67FE-4F16-B046-31C47181D9B0}">
      <dgm:prSet/>
      <dgm:spPr/>
      <dgm:t>
        <a:bodyPr/>
        <a:lstStyle/>
        <a:p>
          <a:endParaRPr lang="en-US"/>
        </a:p>
      </dgm:t>
    </dgm:pt>
    <dgm:pt modelId="{91F901B8-1436-40CE-87BA-2687A6F06DAC}">
      <dgm:prSet phldrT="[Text]"/>
      <dgm:spPr/>
      <dgm:t>
        <a:bodyPr/>
        <a:lstStyle/>
        <a:p>
          <a:r>
            <a:rPr lang="de-DE" dirty="0" smtClean="0"/>
            <a:t>Sound </a:t>
          </a:r>
          <a:r>
            <a:rPr lang="de-DE" dirty="0" err="1" smtClean="0"/>
            <a:t>measurements</a:t>
          </a:r>
          <a:endParaRPr lang="en-US" dirty="0"/>
        </a:p>
      </dgm:t>
    </dgm:pt>
    <dgm:pt modelId="{444DD28D-F8D6-4535-89B3-32F7535CAEC3}" type="parTrans" cxnId="{CEB31B11-61AF-4A79-9950-0925E3B04749}">
      <dgm:prSet/>
      <dgm:spPr/>
      <dgm:t>
        <a:bodyPr/>
        <a:lstStyle/>
        <a:p>
          <a:endParaRPr lang="en-US"/>
        </a:p>
      </dgm:t>
    </dgm:pt>
    <dgm:pt modelId="{A701E9FC-A097-4641-9B87-C1CE7AA7DEC6}" type="sibTrans" cxnId="{CEB31B11-61AF-4A79-9950-0925E3B04749}">
      <dgm:prSet/>
      <dgm:spPr/>
      <dgm:t>
        <a:bodyPr/>
        <a:lstStyle/>
        <a:p>
          <a:endParaRPr lang="en-US"/>
        </a:p>
      </dgm:t>
    </dgm:pt>
    <dgm:pt modelId="{3A7A80CD-6C19-4808-A171-13F536DBB054}">
      <dgm:prSet phldrT="[Text]"/>
      <dgm:spPr/>
      <dgm:t>
        <a:bodyPr/>
        <a:lstStyle/>
        <a:p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correlation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WT </a:t>
          </a:r>
          <a:r>
            <a:rPr lang="de-DE" dirty="0" err="1" smtClean="0"/>
            <a:t>parameter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periods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percieved</a:t>
          </a:r>
          <a:r>
            <a:rPr lang="de-DE" dirty="0" smtClean="0"/>
            <a:t> </a:t>
          </a:r>
          <a:r>
            <a:rPr lang="de-DE" dirty="0" err="1" smtClean="0"/>
            <a:t>noise</a:t>
          </a:r>
          <a:r>
            <a:rPr lang="de-DE" dirty="0" smtClean="0"/>
            <a:t> </a:t>
          </a:r>
          <a:r>
            <a:rPr lang="de-DE" dirty="0" err="1" smtClean="0"/>
            <a:t>disturbance</a:t>
          </a:r>
          <a:r>
            <a:rPr lang="de-DE" dirty="0" smtClean="0"/>
            <a:t>.</a:t>
          </a:r>
          <a:endParaRPr lang="en-US" dirty="0"/>
        </a:p>
      </dgm:t>
    </dgm:pt>
    <dgm:pt modelId="{6E9967F4-A0A1-4878-8FBF-45ED35D56B71}" type="parTrans" cxnId="{2B014E37-26CE-42AB-B9B6-5577BC28179B}">
      <dgm:prSet/>
      <dgm:spPr/>
      <dgm:t>
        <a:bodyPr/>
        <a:lstStyle/>
        <a:p>
          <a:endParaRPr lang="en-US"/>
        </a:p>
      </dgm:t>
    </dgm:pt>
    <dgm:pt modelId="{9EE63E9F-4F8F-4293-B62F-8E212D07103C}" type="sibTrans" cxnId="{2B014E37-26CE-42AB-B9B6-5577BC28179B}">
      <dgm:prSet/>
      <dgm:spPr/>
      <dgm:t>
        <a:bodyPr/>
        <a:lstStyle/>
        <a:p>
          <a:endParaRPr lang="en-US"/>
        </a:p>
      </dgm:t>
    </dgm:pt>
    <dgm:pt modelId="{D71CADC8-D874-4370-A869-9FC7D06D9B39}" type="pres">
      <dgm:prSet presAssocID="{A6A91C8E-A792-4C30-8938-49D141B1AC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F82844-4FB6-47B7-ABD9-D65D725500AD}" type="pres">
      <dgm:prSet presAssocID="{4820A378-C063-4F36-A600-F4C3834AA1AC}" presName="composite" presStyleCnt="0"/>
      <dgm:spPr/>
    </dgm:pt>
    <dgm:pt modelId="{049AACDF-7925-47B2-9672-3C1EA05ED823}" type="pres">
      <dgm:prSet presAssocID="{4820A378-C063-4F36-A600-F4C3834AA1AC}" presName="ParentText" presStyleLbl="node1" presStyleIdx="0" presStyleCnt="3" custScaleX="1336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51408-6BED-4ADE-A68C-B4F32820C554}" type="pres">
      <dgm:prSet presAssocID="{4820A378-C063-4F36-A600-F4C3834AA1AC}" presName="Image" presStyleLbl="bgImgPlace1" presStyleIdx="0" presStyleCnt="3" custScaleX="621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9B835D-69FF-4160-8865-C0E525962A19}" type="pres">
      <dgm:prSet presAssocID="{4820A378-C063-4F36-A600-F4C3834AA1AC}" presName="ChildText" presStyleLbl="fgAcc1" presStyleIdx="0" presStyleCnt="3" custScaleX="134673" custScaleY="11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04BCF-5CA5-47E2-AA2E-97AF65850E1F}" type="pres">
      <dgm:prSet presAssocID="{09C9940B-1265-450E-BD0C-E72D90364809}" presName="sibTrans" presStyleCnt="0"/>
      <dgm:spPr/>
    </dgm:pt>
    <dgm:pt modelId="{AE140334-B697-40B4-83C2-7FEA9EA4A6E0}" type="pres">
      <dgm:prSet presAssocID="{C332BE73-8906-41A0-8E79-CE848752F8A6}" presName="composite" presStyleCnt="0"/>
      <dgm:spPr/>
    </dgm:pt>
    <dgm:pt modelId="{E94840F7-B42E-4873-9F09-F159AEC9A7A4}" type="pres">
      <dgm:prSet presAssocID="{C332BE73-8906-41A0-8E79-CE848752F8A6}" presName="ParentText" presStyleLbl="node1" presStyleIdx="1" presStyleCnt="3" custScaleX="1489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5DF2-85D0-464D-A7E5-94970D91EC46}" type="pres">
      <dgm:prSet presAssocID="{C332BE73-8906-41A0-8E79-CE848752F8A6}" presName="Image" presStyleLbl="bgImgPlace1" presStyleIdx="1" presStyleCnt="3" custScaleX="601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3A90FF-D2D2-470F-BD0F-82F36C45B97F}" type="pres">
      <dgm:prSet presAssocID="{C332BE73-8906-41A0-8E79-CE848752F8A6}" presName="ChildText" presStyleLbl="fgAcc1" presStyleIdx="1" presStyleCnt="3" custScaleX="131365" custScaleY="123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76F0-EE3A-4756-97AB-3D4E584AC7E4}" type="pres">
      <dgm:prSet presAssocID="{07455D63-A625-474F-88B0-2E2CC7560852}" presName="sibTrans" presStyleCnt="0"/>
      <dgm:spPr/>
    </dgm:pt>
    <dgm:pt modelId="{C819E2E3-FE8E-4113-9FD1-C8CBEDA72AD8}" type="pres">
      <dgm:prSet presAssocID="{91F901B8-1436-40CE-87BA-2687A6F06DAC}" presName="composite" presStyleCnt="0"/>
      <dgm:spPr/>
    </dgm:pt>
    <dgm:pt modelId="{3697956B-DF70-43C8-9570-26F61F183B0F}" type="pres">
      <dgm:prSet presAssocID="{91F901B8-1436-40CE-87BA-2687A6F06DAC}" presName="ParentText" presStyleLbl="node1" presStyleIdx="2" presStyleCnt="3" custScaleX="113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EE150-CE77-45DD-9970-204A2FF3E57A}" type="pres">
      <dgm:prSet presAssocID="{91F901B8-1436-40CE-87BA-2687A6F06DAC}" presName="Image" presStyleLbl="bgImgPlace1" presStyleIdx="2" presStyleCnt="3" custScaleX="818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5D81F8-62AA-4EAF-8255-A42587BB5BC6}" type="pres">
      <dgm:prSet presAssocID="{91F901B8-1436-40CE-87BA-2687A6F06DAC}" presName="ChildText" presStyleLbl="fgAcc1" presStyleIdx="2" presStyleCnt="3" custScaleX="140476" custScaleY="125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A5327-4075-4CBD-84AC-397A9844EA8E}" srcId="{A6A91C8E-A792-4C30-8938-49D141B1AC54}" destId="{C332BE73-8906-41A0-8E79-CE848752F8A6}" srcOrd="1" destOrd="0" parTransId="{1282F937-74D3-4997-BC86-6960BB4E45AA}" sibTransId="{07455D63-A625-474F-88B0-2E2CC7560852}"/>
    <dgm:cxn modelId="{EF7DFD54-37F8-4E5D-A8BC-0374C983A7D3}" srcId="{4820A378-C063-4F36-A600-F4C3834AA1AC}" destId="{8475ECD8-EB70-4AAE-B856-90226D8E042F}" srcOrd="0" destOrd="0" parTransId="{71767ED3-6265-43B5-BD74-3DBD54D0EE4F}" sibTransId="{CD998A9E-7C6D-4A5B-BB81-4F6B3A49F362}"/>
    <dgm:cxn modelId="{D2D3987D-610E-4968-AA3D-77561597496F}" type="presOf" srcId="{4820A378-C063-4F36-A600-F4C3834AA1AC}" destId="{049AACDF-7925-47B2-9672-3C1EA05ED823}" srcOrd="0" destOrd="0" presId="urn:microsoft.com/office/officeart/2008/layout/TitledPictureBlocks"/>
    <dgm:cxn modelId="{CEB31B11-61AF-4A79-9950-0925E3B04749}" srcId="{A6A91C8E-A792-4C30-8938-49D141B1AC54}" destId="{91F901B8-1436-40CE-87BA-2687A6F06DAC}" srcOrd="2" destOrd="0" parTransId="{444DD28D-F8D6-4535-89B3-32F7535CAEC3}" sibTransId="{A701E9FC-A097-4641-9B87-C1CE7AA7DEC6}"/>
    <dgm:cxn modelId="{FE6330F7-A0D2-4B2F-AFFB-D2163128CDF1}" type="presOf" srcId="{91F901B8-1436-40CE-87BA-2687A6F06DAC}" destId="{3697956B-DF70-43C8-9570-26F61F183B0F}" srcOrd="0" destOrd="0" presId="urn:microsoft.com/office/officeart/2008/layout/TitledPictureBlocks"/>
    <dgm:cxn modelId="{654C0ED3-F695-4301-B7D0-67B3A18A36D9}" type="presOf" srcId="{8475ECD8-EB70-4AAE-B856-90226D8E042F}" destId="{FB9B835D-69FF-4160-8865-C0E525962A19}" srcOrd="0" destOrd="0" presId="urn:microsoft.com/office/officeart/2008/layout/TitledPictureBlocks"/>
    <dgm:cxn modelId="{167A2E13-13A8-41E4-B7B4-87761AAF3599}" type="presOf" srcId="{C332BE73-8906-41A0-8E79-CE848752F8A6}" destId="{E94840F7-B42E-4873-9F09-F159AEC9A7A4}" srcOrd="0" destOrd="0" presId="urn:microsoft.com/office/officeart/2008/layout/TitledPictureBlocks"/>
    <dgm:cxn modelId="{914DA860-67FE-4F16-B046-31C47181D9B0}" srcId="{C332BE73-8906-41A0-8E79-CE848752F8A6}" destId="{F9160765-819F-4743-8270-0035C31571C6}" srcOrd="0" destOrd="0" parTransId="{B1CED508-94B1-4F5E-8767-01F062594861}" sibTransId="{A19AA05E-D46B-4F6A-AA1A-86820E98E681}"/>
    <dgm:cxn modelId="{2B014E37-26CE-42AB-B9B6-5577BC28179B}" srcId="{91F901B8-1436-40CE-87BA-2687A6F06DAC}" destId="{3A7A80CD-6C19-4808-A171-13F536DBB054}" srcOrd="0" destOrd="0" parTransId="{6E9967F4-A0A1-4878-8FBF-45ED35D56B71}" sibTransId="{9EE63E9F-4F8F-4293-B62F-8E212D07103C}"/>
    <dgm:cxn modelId="{22996C52-45C6-4054-8964-A3F8E635A644}" srcId="{A6A91C8E-A792-4C30-8938-49D141B1AC54}" destId="{4820A378-C063-4F36-A600-F4C3834AA1AC}" srcOrd="0" destOrd="0" parTransId="{3805201B-C1C8-4956-9C28-F68FBC16DEFC}" sibTransId="{09C9940B-1265-450E-BD0C-E72D90364809}"/>
    <dgm:cxn modelId="{1D42C8BD-6732-4A72-A46D-0D6C8FBE97AA}" type="presOf" srcId="{F9160765-819F-4743-8270-0035C31571C6}" destId="{3C3A90FF-D2D2-470F-BD0F-82F36C45B97F}" srcOrd="0" destOrd="0" presId="urn:microsoft.com/office/officeart/2008/layout/TitledPictureBlocks"/>
    <dgm:cxn modelId="{31CFF688-41DC-44C8-95E4-31AA18C8E52E}" type="presOf" srcId="{3A7A80CD-6C19-4808-A171-13F536DBB054}" destId="{705D81F8-62AA-4EAF-8255-A42587BB5BC6}" srcOrd="0" destOrd="0" presId="urn:microsoft.com/office/officeart/2008/layout/TitledPictureBlocks"/>
    <dgm:cxn modelId="{1F672627-A526-431D-9E29-5F47C6E5D773}" type="presOf" srcId="{A6A91C8E-A792-4C30-8938-49D141B1AC54}" destId="{D71CADC8-D874-4370-A869-9FC7D06D9B39}" srcOrd="0" destOrd="0" presId="urn:microsoft.com/office/officeart/2008/layout/TitledPictureBlocks"/>
    <dgm:cxn modelId="{77891098-FAC2-4391-B1FC-A127AED6B70F}" type="presParOf" srcId="{D71CADC8-D874-4370-A869-9FC7D06D9B39}" destId="{EAF82844-4FB6-47B7-ABD9-D65D725500AD}" srcOrd="0" destOrd="0" presId="urn:microsoft.com/office/officeart/2008/layout/TitledPictureBlocks"/>
    <dgm:cxn modelId="{40307368-AC86-4491-8DEC-A0D1594D72F9}" type="presParOf" srcId="{EAF82844-4FB6-47B7-ABD9-D65D725500AD}" destId="{049AACDF-7925-47B2-9672-3C1EA05ED823}" srcOrd="0" destOrd="0" presId="urn:microsoft.com/office/officeart/2008/layout/TitledPictureBlocks"/>
    <dgm:cxn modelId="{CDE995D2-057D-47AE-A96B-B010FFF8367D}" type="presParOf" srcId="{EAF82844-4FB6-47B7-ABD9-D65D725500AD}" destId="{8B851408-6BED-4ADE-A68C-B4F32820C554}" srcOrd="1" destOrd="0" presId="urn:microsoft.com/office/officeart/2008/layout/TitledPictureBlocks"/>
    <dgm:cxn modelId="{7AA14B30-598D-42BD-94A8-656B208D6638}" type="presParOf" srcId="{EAF82844-4FB6-47B7-ABD9-D65D725500AD}" destId="{FB9B835D-69FF-4160-8865-C0E525962A19}" srcOrd="2" destOrd="0" presId="urn:microsoft.com/office/officeart/2008/layout/TitledPictureBlocks"/>
    <dgm:cxn modelId="{E4E84933-BBE4-4376-BD21-4241DA36A785}" type="presParOf" srcId="{D71CADC8-D874-4370-A869-9FC7D06D9B39}" destId="{47A04BCF-5CA5-47E2-AA2E-97AF65850E1F}" srcOrd="1" destOrd="0" presId="urn:microsoft.com/office/officeart/2008/layout/TitledPictureBlocks"/>
    <dgm:cxn modelId="{842A8504-9343-4E72-AEA6-06C8F1DDCC12}" type="presParOf" srcId="{D71CADC8-D874-4370-A869-9FC7D06D9B39}" destId="{AE140334-B697-40B4-83C2-7FEA9EA4A6E0}" srcOrd="2" destOrd="0" presId="urn:microsoft.com/office/officeart/2008/layout/TitledPictureBlocks"/>
    <dgm:cxn modelId="{5F89E21E-B691-42D8-AE06-B0CB81F4501C}" type="presParOf" srcId="{AE140334-B697-40B4-83C2-7FEA9EA4A6E0}" destId="{E94840F7-B42E-4873-9F09-F159AEC9A7A4}" srcOrd="0" destOrd="0" presId="urn:microsoft.com/office/officeart/2008/layout/TitledPictureBlocks"/>
    <dgm:cxn modelId="{076A1A78-F8F3-455C-A2DD-C1128F36F150}" type="presParOf" srcId="{AE140334-B697-40B4-83C2-7FEA9EA4A6E0}" destId="{7F795DF2-85D0-464D-A7E5-94970D91EC46}" srcOrd="1" destOrd="0" presId="urn:microsoft.com/office/officeart/2008/layout/TitledPictureBlocks"/>
    <dgm:cxn modelId="{51E154EF-360B-4FFF-BB6C-AB9CE06604F7}" type="presParOf" srcId="{AE140334-B697-40B4-83C2-7FEA9EA4A6E0}" destId="{3C3A90FF-D2D2-470F-BD0F-82F36C45B97F}" srcOrd="2" destOrd="0" presId="urn:microsoft.com/office/officeart/2008/layout/TitledPictureBlocks"/>
    <dgm:cxn modelId="{9AD3523E-B0C2-4F7D-9D27-309B722E05DF}" type="presParOf" srcId="{D71CADC8-D874-4370-A869-9FC7D06D9B39}" destId="{98A276F0-EE3A-4756-97AB-3D4E584AC7E4}" srcOrd="3" destOrd="0" presId="urn:microsoft.com/office/officeart/2008/layout/TitledPictureBlocks"/>
    <dgm:cxn modelId="{C72CF7D4-2FD6-4505-A8D2-C3613C7C54F2}" type="presParOf" srcId="{D71CADC8-D874-4370-A869-9FC7D06D9B39}" destId="{C819E2E3-FE8E-4113-9FD1-C8CBEDA72AD8}" srcOrd="4" destOrd="0" presId="urn:microsoft.com/office/officeart/2008/layout/TitledPictureBlocks"/>
    <dgm:cxn modelId="{BDE85D20-1F72-4C58-9742-BC3D08213F2B}" type="presParOf" srcId="{C819E2E3-FE8E-4113-9FD1-C8CBEDA72AD8}" destId="{3697956B-DF70-43C8-9570-26F61F183B0F}" srcOrd="0" destOrd="0" presId="urn:microsoft.com/office/officeart/2008/layout/TitledPictureBlocks"/>
    <dgm:cxn modelId="{8B5D9CD1-D9F9-49F9-8CE5-D44B08AE9734}" type="presParOf" srcId="{C819E2E3-FE8E-4113-9FD1-C8CBEDA72AD8}" destId="{F31EE150-CE77-45DD-9970-204A2FF3E57A}" srcOrd="1" destOrd="0" presId="urn:microsoft.com/office/officeart/2008/layout/TitledPictureBlocks"/>
    <dgm:cxn modelId="{C7BE8D9E-4CF4-4FF3-963C-EC8601A561B5}" type="presParOf" srcId="{C819E2E3-FE8E-4113-9FD1-C8CBEDA72AD8}" destId="{705D81F8-62AA-4EAF-8255-A42587BB5BC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3BD96-8C05-48AB-ABB2-2C070499A7B4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E8918-5266-47EC-839C-BDFC22CCC608}">
      <dgm:prSet phldrT="[Text]"/>
      <dgm:spPr/>
      <dgm:t>
        <a:bodyPr/>
        <a:lstStyle/>
        <a:p>
          <a:pPr algn="l"/>
          <a:r>
            <a:rPr lang="de-DE" dirty="0" smtClean="0"/>
            <a:t>Sound </a:t>
          </a:r>
          <a:r>
            <a:rPr lang="de-DE" dirty="0" err="1" smtClean="0"/>
            <a:t>measurements</a:t>
          </a:r>
          <a:endParaRPr lang="en-US" dirty="0"/>
        </a:p>
      </dgm:t>
    </dgm:pt>
    <dgm:pt modelId="{6991E47A-5E2E-4860-9AE5-EB8C8820E061}" type="parTrans" cxnId="{2D572659-61F0-43E1-8F9D-514DC9F0EB8D}">
      <dgm:prSet/>
      <dgm:spPr/>
      <dgm:t>
        <a:bodyPr/>
        <a:lstStyle/>
        <a:p>
          <a:pPr algn="l"/>
          <a:endParaRPr lang="en-US"/>
        </a:p>
      </dgm:t>
    </dgm:pt>
    <dgm:pt modelId="{93241B18-E3CB-4788-8392-5333ACB3274F}" type="sibTrans" cxnId="{2D572659-61F0-43E1-8F9D-514DC9F0EB8D}">
      <dgm:prSet/>
      <dgm:spPr/>
      <dgm:t>
        <a:bodyPr/>
        <a:lstStyle/>
        <a:p>
          <a:pPr algn="l"/>
          <a:endParaRPr lang="en-US"/>
        </a:p>
      </dgm:t>
    </dgm:pt>
    <dgm:pt modelId="{E2064E88-A8D4-44A6-93A3-84E2B3429BCF}">
      <dgm:prSet phldrT="[Text]"/>
      <dgm:spPr/>
      <dgm:t>
        <a:bodyPr/>
        <a:lstStyle/>
        <a:p>
          <a:pPr algn="l"/>
          <a:r>
            <a:rPr lang="de-DE" dirty="0" err="1" smtClean="0"/>
            <a:t>Measuring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emission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each</a:t>
          </a:r>
          <a:r>
            <a:rPr lang="de-DE" dirty="0" smtClean="0"/>
            <a:t> </a:t>
          </a:r>
          <a:r>
            <a:rPr lang="de-DE" dirty="0" err="1" smtClean="0"/>
            <a:t>single</a:t>
          </a:r>
          <a:r>
            <a:rPr lang="de-DE" dirty="0" smtClean="0"/>
            <a:t> WT </a:t>
          </a:r>
          <a:r>
            <a:rPr lang="de-DE" dirty="0" err="1" smtClean="0"/>
            <a:t>according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IEC61400-11</a:t>
          </a:r>
          <a:endParaRPr lang="en-US" dirty="0"/>
        </a:p>
      </dgm:t>
    </dgm:pt>
    <dgm:pt modelId="{F7808C91-F788-4A8F-89AA-541155C90F13}" type="parTrans" cxnId="{ED0277D2-9418-4D58-A168-2D9585F82525}">
      <dgm:prSet/>
      <dgm:spPr/>
      <dgm:t>
        <a:bodyPr/>
        <a:lstStyle/>
        <a:p>
          <a:pPr algn="l"/>
          <a:endParaRPr lang="en-US"/>
        </a:p>
      </dgm:t>
    </dgm:pt>
    <dgm:pt modelId="{C658917F-76A3-420B-AB4B-7C1001B8053B}" type="sibTrans" cxnId="{ED0277D2-9418-4D58-A168-2D9585F82525}">
      <dgm:prSet/>
      <dgm:spPr/>
      <dgm:t>
        <a:bodyPr/>
        <a:lstStyle/>
        <a:p>
          <a:pPr algn="l"/>
          <a:endParaRPr lang="en-US"/>
        </a:p>
      </dgm:t>
    </dgm:pt>
    <dgm:pt modelId="{4FFCD721-9FFC-44F4-8653-D20DD3FBC4E1}">
      <dgm:prSet phldrT="[Text]"/>
      <dgm:spPr/>
      <dgm:t>
        <a:bodyPr/>
        <a:lstStyle/>
        <a:p>
          <a:pPr algn="l"/>
          <a:r>
            <a:rPr lang="de-DE" dirty="0" smtClean="0"/>
            <a:t>Sound </a:t>
          </a:r>
          <a:r>
            <a:rPr lang="de-DE" dirty="0" err="1" smtClean="0"/>
            <a:t>prognosis</a:t>
          </a:r>
          <a:endParaRPr lang="en-US" dirty="0"/>
        </a:p>
      </dgm:t>
    </dgm:pt>
    <dgm:pt modelId="{A3A13814-F450-4347-96D7-5FEE83A53A17}" type="parTrans" cxnId="{0E1CAB4C-B3EA-4011-8CE1-D2BA5193621E}">
      <dgm:prSet/>
      <dgm:spPr/>
      <dgm:t>
        <a:bodyPr/>
        <a:lstStyle/>
        <a:p>
          <a:pPr algn="l"/>
          <a:endParaRPr lang="en-US"/>
        </a:p>
      </dgm:t>
    </dgm:pt>
    <dgm:pt modelId="{D808511C-2649-4647-A8C8-C6475BDBCC85}" type="sibTrans" cxnId="{0E1CAB4C-B3EA-4011-8CE1-D2BA5193621E}">
      <dgm:prSet/>
      <dgm:spPr/>
      <dgm:t>
        <a:bodyPr/>
        <a:lstStyle/>
        <a:p>
          <a:pPr algn="l"/>
          <a:endParaRPr lang="en-US"/>
        </a:p>
      </dgm:t>
    </dgm:pt>
    <dgm:pt modelId="{712032F9-18E9-4088-A1A7-682BA2BA6BDC}">
      <dgm:prSet phldrT="[Text]"/>
      <dgm:spPr/>
      <dgm:t>
        <a:bodyPr/>
        <a:lstStyle/>
        <a:p>
          <a:pPr algn="l"/>
          <a:r>
            <a:rPr lang="de-DE" dirty="0" err="1" smtClean="0"/>
            <a:t>Calculating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estimated</a:t>
          </a:r>
          <a:r>
            <a:rPr lang="de-DE" dirty="0" smtClean="0"/>
            <a:t>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immissions</a:t>
          </a:r>
          <a:r>
            <a:rPr lang="de-DE" dirty="0" smtClean="0"/>
            <a:t> </a:t>
          </a:r>
          <a:r>
            <a:rPr lang="de-DE" dirty="0" err="1" smtClean="0"/>
            <a:t>caused</a:t>
          </a:r>
          <a:r>
            <a:rPr lang="de-DE" dirty="0" smtClean="0"/>
            <a:t> </a:t>
          </a:r>
          <a:r>
            <a:rPr lang="de-DE" dirty="0" err="1" smtClean="0"/>
            <a:t>by</a:t>
          </a:r>
          <a:r>
            <a:rPr lang="de-DE" dirty="0" smtClean="0"/>
            <a:t> wind </a:t>
          </a:r>
          <a:r>
            <a:rPr lang="de-DE" dirty="0" err="1" smtClean="0"/>
            <a:t>turbines</a:t>
          </a:r>
          <a:r>
            <a:rPr lang="de-DE" dirty="0" smtClean="0"/>
            <a:t> at </a:t>
          </a:r>
          <a:r>
            <a:rPr lang="de-DE" dirty="0" err="1" smtClean="0"/>
            <a:t>residents</a:t>
          </a:r>
          <a:r>
            <a:rPr lang="de-DE" dirty="0" smtClean="0"/>
            <a:t> </a:t>
          </a:r>
          <a:r>
            <a:rPr lang="de-DE" dirty="0" err="1" smtClean="0"/>
            <a:t>houses</a:t>
          </a:r>
          <a:r>
            <a:rPr lang="de-DE" dirty="0" smtClean="0"/>
            <a:t> </a:t>
          </a:r>
          <a:r>
            <a:rPr lang="de-DE" dirty="0" err="1" smtClean="0"/>
            <a:t>according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ISO9613-3</a:t>
          </a:r>
          <a:endParaRPr lang="en-US" dirty="0"/>
        </a:p>
      </dgm:t>
    </dgm:pt>
    <dgm:pt modelId="{8DA0BB69-2842-442E-89A8-73B6E7538F31}" type="parTrans" cxnId="{6D43DB18-3E88-4272-AD1A-A9858F2ECC0F}">
      <dgm:prSet/>
      <dgm:spPr/>
      <dgm:t>
        <a:bodyPr/>
        <a:lstStyle/>
        <a:p>
          <a:pPr algn="l"/>
          <a:endParaRPr lang="en-US"/>
        </a:p>
      </dgm:t>
    </dgm:pt>
    <dgm:pt modelId="{44DDAC00-938F-442C-8E34-A1728E1E7421}" type="sibTrans" cxnId="{6D43DB18-3E88-4272-AD1A-A9858F2ECC0F}">
      <dgm:prSet/>
      <dgm:spPr/>
      <dgm:t>
        <a:bodyPr/>
        <a:lstStyle/>
        <a:p>
          <a:pPr algn="l"/>
          <a:endParaRPr lang="en-US"/>
        </a:p>
      </dgm:t>
    </dgm:pt>
    <dgm:pt modelId="{BE370A65-8703-4E04-A826-5B8499D45766}">
      <dgm:prSet phldrT="[Text]"/>
      <dgm:spPr/>
      <dgm:t>
        <a:bodyPr/>
        <a:lstStyle/>
        <a:p>
          <a:pPr algn="l"/>
          <a:r>
            <a:rPr lang="de-DE" dirty="0" err="1" smtClean="0"/>
            <a:t>Regulations</a:t>
          </a:r>
          <a:endParaRPr lang="en-US" dirty="0"/>
        </a:p>
      </dgm:t>
    </dgm:pt>
    <dgm:pt modelId="{50594E52-BFDB-47EF-B90B-04BF50B5451E}" type="parTrans" cxnId="{4D9AC2CB-24C3-43E8-AFAB-5EE3BFAF21C1}">
      <dgm:prSet/>
      <dgm:spPr/>
      <dgm:t>
        <a:bodyPr/>
        <a:lstStyle/>
        <a:p>
          <a:pPr algn="l"/>
          <a:endParaRPr lang="en-US"/>
        </a:p>
      </dgm:t>
    </dgm:pt>
    <dgm:pt modelId="{C45EEF07-D95F-4C00-AAE4-2CEA745B81A4}" type="sibTrans" cxnId="{4D9AC2CB-24C3-43E8-AFAB-5EE3BFAF21C1}">
      <dgm:prSet/>
      <dgm:spPr/>
      <dgm:t>
        <a:bodyPr/>
        <a:lstStyle/>
        <a:p>
          <a:pPr algn="l"/>
          <a:endParaRPr lang="en-US"/>
        </a:p>
      </dgm:t>
    </dgm:pt>
    <dgm:pt modelId="{6181209A-5FDF-4879-9501-D97632E0B1F9}">
      <dgm:prSet phldrT="[Text]"/>
      <dgm:spPr/>
      <dgm:t>
        <a:bodyPr/>
        <a:lstStyle/>
        <a:p>
          <a:pPr algn="l"/>
          <a:r>
            <a:rPr lang="de-DE" dirty="0" err="1" smtClean="0"/>
            <a:t>Comparing</a:t>
          </a:r>
          <a:r>
            <a:rPr lang="de-DE" dirty="0" smtClean="0"/>
            <a:t> </a:t>
          </a:r>
          <a:r>
            <a:rPr lang="de-DE" dirty="0" err="1" smtClean="0"/>
            <a:t>prognosis</a:t>
          </a:r>
          <a:r>
            <a:rPr lang="de-DE" dirty="0" smtClean="0"/>
            <a:t> </a:t>
          </a:r>
          <a:r>
            <a:rPr lang="de-DE" dirty="0" err="1" smtClean="0"/>
            <a:t>results</a:t>
          </a:r>
          <a:r>
            <a:rPr lang="de-DE" dirty="0" smtClean="0"/>
            <a:t> </a:t>
          </a:r>
          <a:r>
            <a:rPr lang="de-DE" dirty="0" err="1" smtClean="0"/>
            <a:t>against</a:t>
          </a:r>
          <a:r>
            <a:rPr lang="de-DE" dirty="0" smtClean="0"/>
            <a:t> </a:t>
          </a:r>
          <a:r>
            <a:rPr lang="de-DE" dirty="0" err="1" smtClean="0"/>
            <a:t>local</a:t>
          </a:r>
          <a:r>
            <a:rPr lang="de-DE" dirty="0" smtClean="0"/>
            <a:t> </a:t>
          </a:r>
          <a:r>
            <a:rPr lang="de-DE" dirty="0" err="1" smtClean="0"/>
            <a:t>regualtions</a:t>
          </a:r>
          <a:r>
            <a:rPr lang="de-DE" dirty="0" smtClean="0"/>
            <a:t> (e.g. TA-Lärm </a:t>
          </a:r>
          <a:r>
            <a:rPr lang="de-DE" dirty="0" err="1" smtClean="0"/>
            <a:t>for</a:t>
          </a:r>
          <a:r>
            <a:rPr lang="de-DE" dirty="0" smtClean="0"/>
            <a:t> Germany)</a:t>
          </a:r>
          <a:endParaRPr lang="en-US" dirty="0"/>
        </a:p>
      </dgm:t>
    </dgm:pt>
    <dgm:pt modelId="{3CCFCFE0-1DBB-427E-B39A-C46FDB705FA2}" type="parTrans" cxnId="{474B0E4B-FC53-429D-9AD0-ABC65840CABB}">
      <dgm:prSet/>
      <dgm:spPr/>
      <dgm:t>
        <a:bodyPr/>
        <a:lstStyle/>
        <a:p>
          <a:pPr algn="l"/>
          <a:endParaRPr lang="en-US"/>
        </a:p>
      </dgm:t>
    </dgm:pt>
    <dgm:pt modelId="{78DD1A4C-A4F2-42AE-A6F4-E0018CADB182}" type="sibTrans" cxnId="{474B0E4B-FC53-429D-9AD0-ABC65840CABB}">
      <dgm:prSet/>
      <dgm:spPr/>
      <dgm:t>
        <a:bodyPr/>
        <a:lstStyle/>
        <a:p>
          <a:pPr algn="l"/>
          <a:endParaRPr lang="en-US"/>
        </a:p>
      </dgm:t>
    </dgm:pt>
    <dgm:pt modelId="{C4590740-D034-42F1-A28E-AC8107AA3CA3}" type="pres">
      <dgm:prSet presAssocID="{FE43BD96-8C05-48AB-ABB2-2C070499A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CEDE3-DAAC-4A5F-8D8F-053E1E7FD4A9}" type="pres">
      <dgm:prSet presAssocID="{E92E8918-5266-47EC-839C-BDFC22CCC608}" presName="composite" presStyleCnt="0"/>
      <dgm:spPr/>
    </dgm:pt>
    <dgm:pt modelId="{3E9788F2-B099-48B0-9B97-13807670B508}" type="pres">
      <dgm:prSet presAssocID="{E92E8918-5266-47EC-839C-BDFC22CCC608}" presName="imagSh" presStyleLbl="bgImgPlace1" presStyleIdx="0" presStyleCnt="3" custLinFactNeighborX="-212" custLinFactNeighborY="-6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710173-99D3-4E54-B16D-BBC429612C8B}" type="pres">
      <dgm:prSet presAssocID="{E92E8918-5266-47EC-839C-BDFC22CCC608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7255-776A-413D-91CD-8BB4E77FA81E}" type="pres">
      <dgm:prSet presAssocID="{93241B18-E3CB-4788-8392-5333ACB3274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AF8D015-3A5B-44D9-B9BD-DB88E2CD6C09}" type="pres">
      <dgm:prSet presAssocID="{93241B18-E3CB-4788-8392-5333ACB3274F}" presName="connTx" presStyleLbl="sibTrans2D1" presStyleIdx="0" presStyleCnt="2"/>
      <dgm:spPr/>
      <dgm:t>
        <a:bodyPr/>
        <a:lstStyle/>
        <a:p>
          <a:endParaRPr lang="en-GB"/>
        </a:p>
      </dgm:t>
    </dgm:pt>
    <dgm:pt modelId="{F03F0846-ACEC-4882-8B7A-DB24AE019249}" type="pres">
      <dgm:prSet presAssocID="{4FFCD721-9FFC-44F4-8653-D20DD3FBC4E1}" presName="composite" presStyleCnt="0"/>
      <dgm:spPr/>
    </dgm:pt>
    <dgm:pt modelId="{DC507AB0-F3A5-4B88-AF68-E259E86418C8}" type="pres">
      <dgm:prSet presAssocID="{4FFCD721-9FFC-44F4-8653-D20DD3FBC4E1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7DB6447-F873-4676-AB26-2E9FF013D2D2}" type="pres">
      <dgm:prSet presAssocID="{4FFCD721-9FFC-44F4-8653-D20DD3FBC4E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AA52-769B-4540-91A1-9E96C33C78AA}" type="pres">
      <dgm:prSet presAssocID="{D808511C-2649-4647-A8C8-C6475BDBCC8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BE19CE6-650D-42DA-BAB3-A98E602E53C8}" type="pres">
      <dgm:prSet presAssocID="{D808511C-2649-4647-A8C8-C6475BDBCC85}" presName="connTx" presStyleLbl="sibTrans2D1" presStyleIdx="1" presStyleCnt="2"/>
      <dgm:spPr/>
      <dgm:t>
        <a:bodyPr/>
        <a:lstStyle/>
        <a:p>
          <a:endParaRPr lang="en-GB"/>
        </a:p>
      </dgm:t>
    </dgm:pt>
    <dgm:pt modelId="{B6A81B5D-179A-4BE1-B894-F22F8A44C0F9}" type="pres">
      <dgm:prSet presAssocID="{BE370A65-8703-4E04-A826-5B8499D45766}" presName="composite" presStyleCnt="0"/>
      <dgm:spPr/>
    </dgm:pt>
    <dgm:pt modelId="{693035D9-28C6-40E1-8BB8-D368F16DFA60}" type="pres">
      <dgm:prSet presAssocID="{BE370A65-8703-4E04-A826-5B8499D45766}" presName="imagSh" presStyleLbl="bgImgPlace1" presStyleIdx="2" presStyleCnt="3" custScaleX="744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4E81B41-81B5-4829-BB1B-98E8A7A3B1A1}" type="pres">
      <dgm:prSet presAssocID="{BE370A65-8703-4E04-A826-5B8499D45766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72659-61F0-43E1-8F9D-514DC9F0EB8D}" srcId="{FE43BD96-8C05-48AB-ABB2-2C070499A7B4}" destId="{E92E8918-5266-47EC-839C-BDFC22CCC608}" srcOrd="0" destOrd="0" parTransId="{6991E47A-5E2E-4860-9AE5-EB8C8820E061}" sibTransId="{93241B18-E3CB-4788-8392-5333ACB3274F}"/>
    <dgm:cxn modelId="{DF83F54B-4550-4142-ADEB-6D6615063B64}" type="presOf" srcId="{4FFCD721-9FFC-44F4-8653-D20DD3FBC4E1}" destId="{A7DB6447-F873-4676-AB26-2E9FF013D2D2}" srcOrd="0" destOrd="0" presId="urn:microsoft.com/office/officeart/2005/8/layout/hProcess10"/>
    <dgm:cxn modelId="{507B9160-6A51-456A-9299-7365388FED75}" type="presOf" srcId="{E92E8918-5266-47EC-839C-BDFC22CCC608}" destId="{2D710173-99D3-4E54-B16D-BBC429612C8B}" srcOrd="0" destOrd="0" presId="urn:microsoft.com/office/officeart/2005/8/layout/hProcess10"/>
    <dgm:cxn modelId="{B26F2C01-A09E-427C-A8E2-CD46A3A1FF7F}" type="presOf" srcId="{D808511C-2649-4647-A8C8-C6475BDBCC85}" destId="{FB58AA52-769B-4540-91A1-9E96C33C78AA}" srcOrd="0" destOrd="0" presId="urn:microsoft.com/office/officeart/2005/8/layout/hProcess10"/>
    <dgm:cxn modelId="{E6E1BDFC-078C-4EDE-BDBE-40051FB42832}" type="presOf" srcId="{712032F9-18E9-4088-A1A7-682BA2BA6BDC}" destId="{A7DB6447-F873-4676-AB26-2E9FF013D2D2}" srcOrd="0" destOrd="1" presId="urn:microsoft.com/office/officeart/2005/8/layout/hProcess10"/>
    <dgm:cxn modelId="{6D43DB18-3E88-4272-AD1A-A9858F2ECC0F}" srcId="{4FFCD721-9FFC-44F4-8653-D20DD3FBC4E1}" destId="{712032F9-18E9-4088-A1A7-682BA2BA6BDC}" srcOrd="0" destOrd="0" parTransId="{8DA0BB69-2842-442E-89A8-73B6E7538F31}" sibTransId="{44DDAC00-938F-442C-8E34-A1728E1E7421}"/>
    <dgm:cxn modelId="{B4ACF0AB-3622-40F8-A3E5-06511DA035F9}" type="presOf" srcId="{E2064E88-A8D4-44A6-93A3-84E2B3429BCF}" destId="{2D710173-99D3-4E54-B16D-BBC429612C8B}" srcOrd="0" destOrd="1" presId="urn:microsoft.com/office/officeart/2005/8/layout/hProcess10"/>
    <dgm:cxn modelId="{ED0277D2-9418-4D58-A168-2D9585F82525}" srcId="{E92E8918-5266-47EC-839C-BDFC22CCC608}" destId="{E2064E88-A8D4-44A6-93A3-84E2B3429BCF}" srcOrd="0" destOrd="0" parTransId="{F7808C91-F788-4A8F-89AA-541155C90F13}" sibTransId="{C658917F-76A3-420B-AB4B-7C1001B8053B}"/>
    <dgm:cxn modelId="{31C013C6-24AA-4CCD-AA48-78C76E094B35}" type="presOf" srcId="{93241B18-E3CB-4788-8392-5333ACB3274F}" destId="{0AF8D015-3A5B-44D9-B9BD-DB88E2CD6C09}" srcOrd="1" destOrd="0" presId="urn:microsoft.com/office/officeart/2005/8/layout/hProcess10"/>
    <dgm:cxn modelId="{2F35A7DF-C5B9-41EB-B876-432C5351451A}" type="presOf" srcId="{6181209A-5FDF-4879-9501-D97632E0B1F9}" destId="{74E81B41-81B5-4829-BB1B-98E8A7A3B1A1}" srcOrd="0" destOrd="1" presId="urn:microsoft.com/office/officeart/2005/8/layout/hProcess10"/>
    <dgm:cxn modelId="{4D9AC2CB-24C3-43E8-AFAB-5EE3BFAF21C1}" srcId="{FE43BD96-8C05-48AB-ABB2-2C070499A7B4}" destId="{BE370A65-8703-4E04-A826-5B8499D45766}" srcOrd="2" destOrd="0" parTransId="{50594E52-BFDB-47EF-B90B-04BF50B5451E}" sibTransId="{C45EEF07-D95F-4C00-AAE4-2CEA745B81A4}"/>
    <dgm:cxn modelId="{BD0CC6D6-E928-452F-95B7-7FA6EA4E43AE}" type="presOf" srcId="{FE43BD96-8C05-48AB-ABB2-2C070499A7B4}" destId="{C4590740-D034-42F1-A28E-AC8107AA3CA3}" srcOrd="0" destOrd="0" presId="urn:microsoft.com/office/officeart/2005/8/layout/hProcess10"/>
    <dgm:cxn modelId="{0E1CAB4C-B3EA-4011-8CE1-D2BA5193621E}" srcId="{FE43BD96-8C05-48AB-ABB2-2C070499A7B4}" destId="{4FFCD721-9FFC-44F4-8653-D20DD3FBC4E1}" srcOrd="1" destOrd="0" parTransId="{A3A13814-F450-4347-96D7-5FEE83A53A17}" sibTransId="{D808511C-2649-4647-A8C8-C6475BDBCC85}"/>
    <dgm:cxn modelId="{474B0E4B-FC53-429D-9AD0-ABC65840CABB}" srcId="{BE370A65-8703-4E04-A826-5B8499D45766}" destId="{6181209A-5FDF-4879-9501-D97632E0B1F9}" srcOrd="0" destOrd="0" parTransId="{3CCFCFE0-1DBB-427E-B39A-C46FDB705FA2}" sibTransId="{78DD1A4C-A4F2-42AE-A6F4-E0018CADB182}"/>
    <dgm:cxn modelId="{731DE969-BDDC-4D81-B068-E5A85BC8E17E}" type="presOf" srcId="{93241B18-E3CB-4788-8392-5333ACB3274F}" destId="{E29F7255-776A-413D-91CD-8BB4E77FA81E}" srcOrd="0" destOrd="0" presId="urn:microsoft.com/office/officeart/2005/8/layout/hProcess10"/>
    <dgm:cxn modelId="{4E6315E1-3A94-4C62-93D6-EE7E07BBF0F8}" type="presOf" srcId="{BE370A65-8703-4E04-A826-5B8499D45766}" destId="{74E81B41-81B5-4829-BB1B-98E8A7A3B1A1}" srcOrd="0" destOrd="0" presId="urn:microsoft.com/office/officeart/2005/8/layout/hProcess10"/>
    <dgm:cxn modelId="{08099EAA-4A82-4A3D-B88B-7059E9CA7C61}" type="presOf" srcId="{D808511C-2649-4647-A8C8-C6475BDBCC85}" destId="{0BE19CE6-650D-42DA-BAB3-A98E602E53C8}" srcOrd="1" destOrd="0" presId="urn:microsoft.com/office/officeart/2005/8/layout/hProcess10"/>
    <dgm:cxn modelId="{40EEEC98-F56C-4780-9A09-45E24DB71806}" type="presParOf" srcId="{C4590740-D034-42F1-A28E-AC8107AA3CA3}" destId="{C45CEDE3-DAAC-4A5F-8D8F-053E1E7FD4A9}" srcOrd="0" destOrd="0" presId="urn:microsoft.com/office/officeart/2005/8/layout/hProcess10"/>
    <dgm:cxn modelId="{C7E7052A-FCC3-4343-8DFA-8FA1335C2B2D}" type="presParOf" srcId="{C45CEDE3-DAAC-4A5F-8D8F-053E1E7FD4A9}" destId="{3E9788F2-B099-48B0-9B97-13807670B508}" srcOrd="0" destOrd="0" presId="urn:microsoft.com/office/officeart/2005/8/layout/hProcess10"/>
    <dgm:cxn modelId="{CA7E8723-99E3-40FE-9486-1EA1E00CB007}" type="presParOf" srcId="{C45CEDE3-DAAC-4A5F-8D8F-053E1E7FD4A9}" destId="{2D710173-99D3-4E54-B16D-BBC429612C8B}" srcOrd="1" destOrd="0" presId="urn:microsoft.com/office/officeart/2005/8/layout/hProcess10"/>
    <dgm:cxn modelId="{EC49BA4C-61DB-4C9B-A803-DD1396A4E8E8}" type="presParOf" srcId="{C4590740-D034-42F1-A28E-AC8107AA3CA3}" destId="{E29F7255-776A-413D-91CD-8BB4E77FA81E}" srcOrd="1" destOrd="0" presId="urn:microsoft.com/office/officeart/2005/8/layout/hProcess10"/>
    <dgm:cxn modelId="{6AED9C4F-E59F-4EE7-AF46-52F1A688DE8E}" type="presParOf" srcId="{E29F7255-776A-413D-91CD-8BB4E77FA81E}" destId="{0AF8D015-3A5B-44D9-B9BD-DB88E2CD6C09}" srcOrd="0" destOrd="0" presId="urn:microsoft.com/office/officeart/2005/8/layout/hProcess10"/>
    <dgm:cxn modelId="{428ACF9C-8CFE-4DAD-8176-FFAAC7B54198}" type="presParOf" srcId="{C4590740-D034-42F1-A28E-AC8107AA3CA3}" destId="{F03F0846-ACEC-4882-8B7A-DB24AE019249}" srcOrd="2" destOrd="0" presId="urn:microsoft.com/office/officeart/2005/8/layout/hProcess10"/>
    <dgm:cxn modelId="{3B136742-6F57-4108-BB08-AB98486C49B9}" type="presParOf" srcId="{F03F0846-ACEC-4882-8B7A-DB24AE019249}" destId="{DC507AB0-F3A5-4B88-AF68-E259E86418C8}" srcOrd="0" destOrd="0" presId="urn:microsoft.com/office/officeart/2005/8/layout/hProcess10"/>
    <dgm:cxn modelId="{73B6C587-40E1-4DB9-A5C7-8501A48BAAC3}" type="presParOf" srcId="{F03F0846-ACEC-4882-8B7A-DB24AE019249}" destId="{A7DB6447-F873-4676-AB26-2E9FF013D2D2}" srcOrd="1" destOrd="0" presId="urn:microsoft.com/office/officeart/2005/8/layout/hProcess10"/>
    <dgm:cxn modelId="{C9F39D2A-4E84-4DE1-B187-B1D759E98F6F}" type="presParOf" srcId="{C4590740-D034-42F1-A28E-AC8107AA3CA3}" destId="{FB58AA52-769B-4540-91A1-9E96C33C78AA}" srcOrd="3" destOrd="0" presId="urn:microsoft.com/office/officeart/2005/8/layout/hProcess10"/>
    <dgm:cxn modelId="{CD1C99A0-6011-4B61-9CA5-1028FF0CC81F}" type="presParOf" srcId="{FB58AA52-769B-4540-91A1-9E96C33C78AA}" destId="{0BE19CE6-650D-42DA-BAB3-A98E602E53C8}" srcOrd="0" destOrd="0" presId="urn:microsoft.com/office/officeart/2005/8/layout/hProcess10"/>
    <dgm:cxn modelId="{DCADE5E1-B111-4348-AE1D-0135E939E171}" type="presParOf" srcId="{C4590740-D034-42F1-A28E-AC8107AA3CA3}" destId="{B6A81B5D-179A-4BE1-B894-F22F8A44C0F9}" srcOrd="4" destOrd="0" presId="urn:microsoft.com/office/officeart/2005/8/layout/hProcess10"/>
    <dgm:cxn modelId="{C092C86E-40E4-40CD-A68A-21C0543CF2C7}" type="presParOf" srcId="{B6A81B5D-179A-4BE1-B894-F22F8A44C0F9}" destId="{693035D9-28C6-40E1-8BB8-D368F16DFA60}" srcOrd="0" destOrd="0" presId="urn:microsoft.com/office/officeart/2005/8/layout/hProcess10"/>
    <dgm:cxn modelId="{B807CFAA-3F70-4603-B484-1B8BCEEA29C7}" type="presParOf" srcId="{B6A81B5D-179A-4BE1-B894-F22F8A44C0F9}" destId="{74E81B41-81B5-4829-BB1B-98E8A7A3B1A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14EBB-B174-4B19-B4E8-5C47783824E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18EDC33D-0020-4834-B260-3D6C33CD4E15}">
      <dgm:prSet phldrT="[Text]"/>
      <dgm:spPr/>
      <dgm:t>
        <a:bodyPr/>
        <a:lstStyle/>
        <a:p>
          <a:r>
            <a:rPr lang="de-DE" dirty="0" err="1" smtClean="0"/>
            <a:t>Complaint</a:t>
          </a:r>
          <a:r>
            <a:rPr lang="de-DE" dirty="0" smtClean="0"/>
            <a:t> </a:t>
          </a:r>
          <a:r>
            <a:rPr lang="de-DE" dirty="0" err="1" smtClean="0"/>
            <a:t>sheets</a:t>
          </a:r>
          <a:endParaRPr lang="en-US" dirty="0"/>
        </a:p>
      </dgm:t>
    </dgm:pt>
    <dgm:pt modelId="{83DB9693-DFCE-44A0-9369-8879180B6F6B}" type="parTrans" cxnId="{107F2F38-E1D2-45A1-B12F-ACFD5DA17387}">
      <dgm:prSet/>
      <dgm:spPr/>
      <dgm:t>
        <a:bodyPr/>
        <a:lstStyle/>
        <a:p>
          <a:endParaRPr lang="en-US"/>
        </a:p>
      </dgm:t>
    </dgm:pt>
    <dgm:pt modelId="{49026055-1C95-4FB5-8465-0B0E29EE054A}" type="sibTrans" cxnId="{107F2F38-E1D2-45A1-B12F-ACFD5DA17387}">
      <dgm:prSet/>
      <dgm:spPr/>
      <dgm:t>
        <a:bodyPr/>
        <a:lstStyle/>
        <a:p>
          <a:endParaRPr lang="en-US"/>
        </a:p>
      </dgm:t>
    </dgm:pt>
    <dgm:pt modelId="{200C2A95-8B9A-4F6F-AC4E-61584C04EACC}">
      <dgm:prSet phldrT="[Text]"/>
      <dgm:spPr/>
      <dgm:t>
        <a:bodyPr/>
        <a:lstStyle/>
        <a:p>
          <a:r>
            <a:rPr lang="de-DE" dirty="0" smtClean="0"/>
            <a:t>Audio Recorder</a:t>
          </a:r>
          <a:endParaRPr lang="en-US" dirty="0"/>
        </a:p>
      </dgm:t>
    </dgm:pt>
    <dgm:pt modelId="{E11261CF-F0B2-4A1C-9A40-0037DFC6DBF6}" type="parTrans" cxnId="{2ED3A73C-535B-4ED8-B085-273224F1A705}">
      <dgm:prSet/>
      <dgm:spPr/>
      <dgm:t>
        <a:bodyPr/>
        <a:lstStyle/>
        <a:p>
          <a:endParaRPr lang="en-US"/>
        </a:p>
      </dgm:t>
    </dgm:pt>
    <dgm:pt modelId="{D1759B48-0894-43C9-9AEF-9011F53D9B60}" type="sibTrans" cxnId="{2ED3A73C-535B-4ED8-B085-273224F1A705}">
      <dgm:prSet/>
      <dgm:spPr/>
      <dgm:t>
        <a:bodyPr/>
        <a:lstStyle/>
        <a:p>
          <a:endParaRPr lang="en-US"/>
        </a:p>
      </dgm:t>
    </dgm:pt>
    <dgm:pt modelId="{C41F17C4-120F-4D99-BD2F-D949DC0C34BF}">
      <dgm:prSet phldrT="[Text]"/>
      <dgm:spPr/>
      <dgm:t>
        <a:bodyPr/>
        <a:lstStyle/>
        <a:p>
          <a:r>
            <a:rPr lang="de-DE" dirty="0" smtClean="0"/>
            <a:t>2-sided </a:t>
          </a:r>
          <a:r>
            <a:rPr lang="de-DE" dirty="0" err="1" smtClean="0"/>
            <a:t>sheets</a:t>
          </a:r>
          <a:r>
            <a:rPr lang="de-DE" dirty="0" smtClean="0"/>
            <a:t> </a:t>
          </a:r>
          <a:r>
            <a:rPr lang="de-DE" dirty="0" err="1" smtClean="0"/>
            <a:t>asking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:</a:t>
          </a:r>
          <a:endParaRPr lang="en-US" dirty="0"/>
        </a:p>
      </dgm:t>
    </dgm:pt>
    <dgm:pt modelId="{9567FFAA-E5F7-4D98-8F32-56B4CB5693D2}" type="parTrans" cxnId="{F5D16CDC-0A90-4776-841C-A5C62C1D6FCB}">
      <dgm:prSet/>
      <dgm:spPr/>
      <dgm:t>
        <a:bodyPr/>
        <a:lstStyle/>
        <a:p>
          <a:endParaRPr lang="en-US"/>
        </a:p>
      </dgm:t>
    </dgm:pt>
    <dgm:pt modelId="{755BB7F5-371A-40B5-A1E7-317B9206D6F0}" type="sibTrans" cxnId="{F5D16CDC-0A90-4776-841C-A5C62C1D6FCB}">
      <dgm:prSet/>
      <dgm:spPr/>
      <dgm:t>
        <a:bodyPr/>
        <a:lstStyle/>
        <a:p>
          <a:endParaRPr lang="en-US"/>
        </a:p>
      </dgm:t>
    </dgm:pt>
    <dgm:pt modelId="{FAC210D5-2601-4E35-A15C-505143BF9A97}">
      <dgm:prSet phldrT="[Text]"/>
      <dgm:spPr/>
      <dgm:t>
        <a:bodyPr/>
        <a:lstStyle/>
        <a:p>
          <a:r>
            <a:rPr lang="en-US" dirty="0" smtClean="0"/>
            <a:t>WT noise annoyance</a:t>
          </a:r>
          <a:endParaRPr lang="en-US" dirty="0"/>
        </a:p>
      </dgm:t>
    </dgm:pt>
    <dgm:pt modelId="{C45F9A93-388F-4B2C-9DDA-F80077BE0723}" type="parTrans" cxnId="{67F066D2-1B05-4E68-9C5F-BC83C58F832D}">
      <dgm:prSet/>
      <dgm:spPr/>
      <dgm:t>
        <a:bodyPr/>
        <a:lstStyle/>
        <a:p>
          <a:endParaRPr lang="en-US"/>
        </a:p>
      </dgm:t>
    </dgm:pt>
    <dgm:pt modelId="{2B26EBC6-10FB-4848-8CC4-58B1FE756424}" type="sibTrans" cxnId="{67F066D2-1B05-4E68-9C5F-BC83C58F832D}">
      <dgm:prSet/>
      <dgm:spPr/>
      <dgm:t>
        <a:bodyPr/>
        <a:lstStyle/>
        <a:p>
          <a:endParaRPr lang="en-US"/>
        </a:p>
      </dgm:t>
    </dgm:pt>
    <dgm:pt modelId="{6A7E8C53-64B8-4F92-A6D6-4BB4815F3A1A}">
      <dgm:prSet phldrT="[Text]"/>
      <dgm:spPr/>
      <dgm:t>
        <a:bodyPr/>
        <a:lstStyle/>
        <a:p>
          <a:r>
            <a:rPr lang="en-US" dirty="0" smtClean="0"/>
            <a:t>noise pattern</a:t>
          </a:r>
          <a:endParaRPr lang="en-US" dirty="0"/>
        </a:p>
      </dgm:t>
    </dgm:pt>
    <dgm:pt modelId="{092CE6E4-7AAF-45A5-866D-D1592DA2F618}" type="parTrans" cxnId="{22BB0325-990D-4740-9D76-A4D6FC41349E}">
      <dgm:prSet/>
      <dgm:spPr/>
      <dgm:t>
        <a:bodyPr/>
        <a:lstStyle/>
        <a:p>
          <a:endParaRPr lang="en-US"/>
        </a:p>
      </dgm:t>
    </dgm:pt>
    <dgm:pt modelId="{F0141C46-6C0D-4DBF-B36C-7DF5B6E73B83}" type="sibTrans" cxnId="{22BB0325-990D-4740-9D76-A4D6FC41349E}">
      <dgm:prSet/>
      <dgm:spPr/>
      <dgm:t>
        <a:bodyPr/>
        <a:lstStyle/>
        <a:p>
          <a:endParaRPr lang="en-US"/>
        </a:p>
      </dgm:t>
    </dgm:pt>
    <dgm:pt modelId="{EDC3E170-B68E-4AA6-8D8E-910133174AD7}">
      <dgm:prSet phldrT="[Text]"/>
      <dgm:spPr/>
      <dgm:t>
        <a:bodyPr/>
        <a:lstStyle/>
        <a:p>
          <a:r>
            <a:rPr lang="en-US" dirty="0" smtClean="0"/>
            <a:t>disturbed activities</a:t>
          </a:r>
          <a:endParaRPr lang="en-US" dirty="0"/>
        </a:p>
      </dgm:t>
    </dgm:pt>
    <dgm:pt modelId="{A9FAB106-A36B-48B4-8157-C890AACBB0CF}" type="parTrans" cxnId="{D2EB80C5-8279-4BAB-B4BF-2FD4BC1C3AC2}">
      <dgm:prSet/>
      <dgm:spPr/>
      <dgm:t>
        <a:bodyPr/>
        <a:lstStyle/>
        <a:p>
          <a:endParaRPr lang="en-US"/>
        </a:p>
      </dgm:t>
    </dgm:pt>
    <dgm:pt modelId="{C3675465-DB38-4901-8565-79A0FAA00438}" type="sibTrans" cxnId="{D2EB80C5-8279-4BAB-B4BF-2FD4BC1C3AC2}">
      <dgm:prSet/>
      <dgm:spPr/>
      <dgm:t>
        <a:bodyPr/>
        <a:lstStyle/>
        <a:p>
          <a:endParaRPr lang="en-US"/>
        </a:p>
      </dgm:t>
    </dgm:pt>
    <dgm:pt modelId="{43880FCD-3755-4C87-BB32-FE3890D920FB}">
      <dgm:prSet phldrT="[Text]"/>
      <dgm:spPr/>
      <dgm:t>
        <a:bodyPr/>
        <a:lstStyle/>
        <a:p>
          <a:r>
            <a:rPr lang="en-US" dirty="0" smtClean="0"/>
            <a:t>emotions and cognitions</a:t>
          </a:r>
          <a:endParaRPr lang="en-US" dirty="0"/>
        </a:p>
      </dgm:t>
    </dgm:pt>
    <dgm:pt modelId="{3C1E5E1B-D236-4582-9B18-FB112007802F}" type="parTrans" cxnId="{E9352E6A-86CE-4948-AC5D-1D529FC9CCBA}">
      <dgm:prSet/>
      <dgm:spPr/>
      <dgm:t>
        <a:bodyPr/>
        <a:lstStyle/>
        <a:p>
          <a:endParaRPr lang="en-US"/>
        </a:p>
      </dgm:t>
    </dgm:pt>
    <dgm:pt modelId="{1AB1D54B-1CC4-4E33-8BA0-CACAAAA7BDCF}" type="sibTrans" cxnId="{E9352E6A-86CE-4948-AC5D-1D529FC9CCBA}">
      <dgm:prSet/>
      <dgm:spPr/>
      <dgm:t>
        <a:bodyPr/>
        <a:lstStyle/>
        <a:p>
          <a:endParaRPr lang="en-US"/>
        </a:p>
      </dgm:t>
    </dgm:pt>
    <dgm:pt modelId="{CE07E8D3-EDA3-4D02-ACE5-69A958CD5212}">
      <dgm:prSet phldrT="[Text]"/>
      <dgm:spPr/>
      <dgm:t>
        <a:bodyPr/>
        <a:lstStyle/>
        <a:p>
          <a:r>
            <a:rPr lang="en-US" dirty="0" smtClean="0"/>
            <a:t>weather conditions</a:t>
          </a:r>
          <a:endParaRPr lang="en-US" dirty="0"/>
        </a:p>
      </dgm:t>
    </dgm:pt>
    <dgm:pt modelId="{7078D54D-3D80-4160-9AF7-24D93EE18D3B}" type="parTrans" cxnId="{A52B9065-BA8A-42D0-A11A-EFB568058171}">
      <dgm:prSet/>
      <dgm:spPr/>
      <dgm:t>
        <a:bodyPr/>
        <a:lstStyle/>
        <a:p>
          <a:endParaRPr lang="en-US"/>
        </a:p>
      </dgm:t>
    </dgm:pt>
    <dgm:pt modelId="{0B21D3C5-52AB-4679-9DDB-F75FEF1A69B8}" type="sibTrans" cxnId="{A52B9065-BA8A-42D0-A11A-EFB568058171}">
      <dgm:prSet/>
      <dgm:spPr/>
      <dgm:t>
        <a:bodyPr/>
        <a:lstStyle/>
        <a:p>
          <a:endParaRPr lang="en-US"/>
        </a:p>
      </dgm:t>
    </dgm:pt>
    <dgm:pt modelId="{CDCB5594-178E-43C5-BB20-228E50C46275}">
      <dgm:prSet phldrT="[Text]"/>
      <dgm:spPr/>
      <dgm:t>
        <a:bodyPr/>
        <a:lstStyle/>
        <a:p>
          <a:r>
            <a:rPr lang="de-DE" dirty="0" smtClean="0"/>
            <a:t>Linear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recorder</a:t>
          </a:r>
          <a:r>
            <a:rPr lang="de-DE" dirty="0" smtClean="0"/>
            <a:t> </a:t>
          </a:r>
          <a:r>
            <a:rPr lang="de-DE" dirty="0" err="1" smtClean="0"/>
            <a:t>equipped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wind </a:t>
          </a:r>
          <a:r>
            <a:rPr lang="de-DE" dirty="0" err="1" smtClean="0"/>
            <a:t>shield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stand</a:t>
          </a:r>
          <a:endParaRPr lang="en-US" dirty="0"/>
        </a:p>
      </dgm:t>
    </dgm:pt>
    <dgm:pt modelId="{EF594B06-CE00-43AE-ADBB-A5CA3121D1AA}" type="parTrans" cxnId="{5D700CBF-A683-4FDD-BFAE-F489E5CEF1BE}">
      <dgm:prSet/>
      <dgm:spPr/>
      <dgm:t>
        <a:bodyPr/>
        <a:lstStyle/>
        <a:p>
          <a:endParaRPr lang="en-US"/>
        </a:p>
      </dgm:t>
    </dgm:pt>
    <dgm:pt modelId="{3A83525E-EB80-4E90-A899-54030D0BF99A}" type="sibTrans" cxnId="{5D700CBF-A683-4FDD-BFAE-F489E5CEF1BE}">
      <dgm:prSet/>
      <dgm:spPr/>
      <dgm:t>
        <a:bodyPr/>
        <a:lstStyle/>
        <a:p>
          <a:endParaRPr lang="en-US"/>
        </a:p>
      </dgm:t>
    </dgm:pt>
    <dgm:pt modelId="{ADC0A241-572E-46B0-BED2-6872213A5A93}">
      <dgm:prSet phldrT="[Text]"/>
      <dgm:spPr/>
      <dgm:t>
        <a:bodyPr/>
        <a:lstStyle/>
        <a:p>
          <a:r>
            <a:rPr lang="de-DE" dirty="0" err="1" smtClean="0"/>
            <a:t>Used</a:t>
          </a:r>
          <a:r>
            <a:rPr lang="de-DE" dirty="0" smtClean="0"/>
            <a:t> </a:t>
          </a:r>
          <a:r>
            <a:rPr lang="de-DE" dirty="0" err="1" smtClean="0"/>
            <a:t>by</a:t>
          </a:r>
          <a:r>
            <a:rPr lang="de-DE" dirty="0" smtClean="0"/>
            <a:t> </a:t>
          </a:r>
          <a:r>
            <a:rPr lang="de-DE" dirty="0" err="1" smtClean="0"/>
            <a:t>residents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record</a:t>
          </a:r>
          <a:r>
            <a:rPr lang="de-DE" dirty="0" smtClean="0"/>
            <a:t> </a:t>
          </a:r>
          <a:r>
            <a:rPr lang="de-DE" dirty="0" err="1" smtClean="0"/>
            <a:t>annoying</a:t>
          </a:r>
          <a:r>
            <a:rPr lang="de-DE" dirty="0" smtClean="0"/>
            <a:t>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patterns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electronic time </a:t>
          </a:r>
          <a:r>
            <a:rPr lang="de-DE" dirty="0" err="1" smtClean="0"/>
            <a:t>stamp</a:t>
          </a:r>
          <a:endParaRPr lang="en-US" dirty="0"/>
        </a:p>
      </dgm:t>
    </dgm:pt>
    <dgm:pt modelId="{F5459528-DE84-4906-A610-9983210BB227}" type="parTrans" cxnId="{A55835EE-2C41-4852-8673-C6F2AC04C4B1}">
      <dgm:prSet/>
      <dgm:spPr/>
      <dgm:t>
        <a:bodyPr/>
        <a:lstStyle/>
        <a:p>
          <a:endParaRPr lang="en-US"/>
        </a:p>
      </dgm:t>
    </dgm:pt>
    <dgm:pt modelId="{F96A7329-22BA-4764-901B-12221194C79B}" type="sibTrans" cxnId="{A55835EE-2C41-4852-8673-C6F2AC04C4B1}">
      <dgm:prSet/>
      <dgm:spPr/>
      <dgm:t>
        <a:bodyPr/>
        <a:lstStyle/>
        <a:p>
          <a:endParaRPr lang="en-US"/>
        </a:p>
      </dgm:t>
    </dgm:pt>
    <dgm:pt modelId="{D0CEBDBB-0AE0-456E-8520-BC8D48CD9E4F}">
      <dgm:prSet phldrT="[Text]"/>
      <dgm:spPr/>
      <dgm:t>
        <a:bodyPr/>
        <a:lstStyle/>
        <a:p>
          <a:r>
            <a:rPr lang="de-DE" dirty="0" smtClean="0"/>
            <a:t>Not </a:t>
          </a:r>
          <a:r>
            <a:rPr lang="de-DE" dirty="0" err="1" smtClean="0"/>
            <a:t>used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obtain</a:t>
          </a:r>
          <a:r>
            <a:rPr lang="de-DE" dirty="0" smtClean="0"/>
            <a:t>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levels</a:t>
          </a:r>
          <a:r>
            <a:rPr lang="de-DE" dirty="0" smtClean="0"/>
            <a:t>, but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evaluating</a:t>
          </a:r>
          <a:r>
            <a:rPr lang="de-DE" dirty="0" smtClean="0"/>
            <a:t> </a:t>
          </a:r>
          <a:r>
            <a:rPr lang="de-DE" dirty="0" err="1" smtClean="0"/>
            <a:t>sound</a:t>
          </a:r>
          <a:r>
            <a:rPr lang="de-DE" dirty="0" smtClean="0"/>
            <a:t> </a:t>
          </a:r>
          <a:r>
            <a:rPr lang="de-DE" dirty="0" err="1" smtClean="0"/>
            <a:t>characteristics</a:t>
          </a:r>
          <a:endParaRPr lang="en-US" dirty="0"/>
        </a:p>
      </dgm:t>
    </dgm:pt>
    <dgm:pt modelId="{2F81D6C2-7B8D-4C72-B5FA-FE45B856E08F}" type="parTrans" cxnId="{AA12A7F3-57B0-433A-8A4F-65E89FA9F3D0}">
      <dgm:prSet/>
      <dgm:spPr/>
      <dgm:t>
        <a:bodyPr/>
        <a:lstStyle/>
        <a:p>
          <a:endParaRPr lang="en-US"/>
        </a:p>
      </dgm:t>
    </dgm:pt>
    <dgm:pt modelId="{0A4FC99E-487F-4433-B60D-ADF0F7EB38A7}" type="sibTrans" cxnId="{AA12A7F3-57B0-433A-8A4F-65E89FA9F3D0}">
      <dgm:prSet/>
      <dgm:spPr/>
      <dgm:t>
        <a:bodyPr/>
        <a:lstStyle/>
        <a:p>
          <a:endParaRPr lang="en-US"/>
        </a:p>
      </dgm:t>
    </dgm:pt>
    <dgm:pt modelId="{4F14C8A0-490E-46BB-9F05-BE3DE049899A}" type="pres">
      <dgm:prSet presAssocID="{4D214EBB-B174-4B19-B4E8-5C47783824EB}" presName="linear" presStyleCnt="0">
        <dgm:presLayoutVars>
          <dgm:dir/>
          <dgm:resizeHandles val="exact"/>
        </dgm:presLayoutVars>
      </dgm:prSet>
      <dgm:spPr/>
    </dgm:pt>
    <dgm:pt modelId="{F7DC84AD-6A37-4DC8-B705-57252CC4D41A}" type="pres">
      <dgm:prSet presAssocID="{18EDC33D-0020-4834-B260-3D6C33CD4E15}" presName="comp" presStyleCnt="0"/>
      <dgm:spPr/>
    </dgm:pt>
    <dgm:pt modelId="{5782F64F-C8C1-48C7-8009-0F5A4832EDD7}" type="pres">
      <dgm:prSet presAssocID="{18EDC33D-0020-4834-B260-3D6C33CD4E15}" presName="box" presStyleLbl="node1" presStyleIdx="0" presStyleCnt="2"/>
      <dgm:spPr/>
      <dgm:t>
        <a:bodyPr/>
        <a:lstStyle/>
        <a:p>
          <a:endParaRPr lang="en-US"/>
        </a:p>
      </dgm:t>
    </dgm:pt>
    <dgm:pt modelId="{44940E2B-2F4E-4397-8A65-F85D0251DF18}" type="pres">
      <dgm:prSet presAssocID="{18EDC33D-0020-4834-B260-3D6C33CD4E15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76B631-7849-4C86-AC36-927082E49B05}" type="pres">
      <dgm:prSet presAssocID="{18EDC33D-0020-4834-B260-3D6C33CD4E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B693-407B-4F32-98D5-DB0F84CDB859}" type="pres">
      <dgm:prSet presAssocID="{49026055-1C95-4FB5-8465-0B0E29EE054A}" presName="spacer" presStyleCnt="0"/>
      <dgm:spPr/>
    </dgm:pt>
    <dgm:pt modelId="{FCC44BA0-7818-4C9C-BF7A-92E1A41B7A86}" type="pres">
      <dgm:prSet presAssocID="{200C2A95-8B9A-4F6F-AC4E-61584C04EACC}" presName="comp" presStyleCnt="0"/>
      <dgm:spPr/>
    </dgm:pt>
    <dgm:pt modelId="{81AEC8C0-0B19-4E61-8E92-200232F3BBA2}" type="pres">
      <dgm:prSet presAssocID="{200C2A95-8B9A-4F6F-AC4E-61584C04EACC}" presName="box" presStyleLbl="node1" presStyleIdx="1" presStyleCnt="2"/>
      <dgm:spPr/>
      <dgm:t>
        <a:bodyPr/>
        <a:lstStyle/>
        <a:p>
          <a:endParaRPr lang="en-US"/>
        </a:p>
      </dgm:t>
    </dgm:pt>
    <dgm:pt modelId="{15361C08-1422-4F93-A61D-507882EE887F}" type="pres">
      <dgm:prSet presAssocID="{200C2A95-8B9A-4F6F-AC4E-61584C04EACC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277513-A344-450E-AD82-98F067EE7DE6}" type="pres">
      <dgm:prSet presAssocID="{200C2A95-8B9A-4F6F-AC4E-61584C04EAC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33BD0-FA7D-4A83-92EE-99CCC1D3E68A}" type="presOf" srcId="{FAC210D5-2601-4E35-A15C-505143BF9A97}" destId="{4576B631-7849-4C86-AC36-927082E49B05}" srcOrd="1" destOrd="2" presId="urn:microsoft.com/office/officeart/2005/8/layout/vList4"/>
    <dgm:cxn modelId="{344AAFAB-003F-4343-BCF5-DA859BC073A3}" type="presOf" srcId="{FAC210D5-2601-4E35-A15C-505143BF9A97}" destId="{5782F64F-C8C1-48C7-8009-0F5A4832EDD7}" srcOrd="0" destOrd="2" presId="urn:microsoft.com/office/officeart/2005/8/layout/vList4"/>
    <dgm:cxn modelId="{67F066D2-1B05-4E68-9C5F-BC83C58F832D}" srcId="{C41F17C4-120F-4D99-BD2F-D949DC0C34BF}" destId="{FAC210D5-2601-4E35-A15C-505143BF9A97}" srcOrd="0" destOrd="0" parTransId="{C45F9A93-388F-4B2C-9DDA-F80077BE0723}" sibTransId="{2B26EBC6-10FB-4848-8CC4-58B1FE756424}"/>
    <dgm:cxn modelId="{22BB0325-990D-4740-9D76-A4D6FC41349E}" srcId="{C41F17C4-120F-4D99-BD2F-D949DC0C34BF}" destId="{6A7E8C53-64B8-4F92-A6D6-4BB4815F3A1A}" srcOrd="1" destOrd="0" parTransId="{092CE6E4-7AAF-45A5-866D-D1592DA2F618}" sibTransId="{F0141C46-6C0D-4DBF-B36C-7DF5B6E73B83}"/>
    <dgm:cxn modelId="{100CDE4B-0819-45D8-B7C9-EBF5BECB5197}" type="presOf" srcId="{EDC3E170-B68E-4AA6-8D8E-910133174AD7}" destId="{4576B631-7849-4C86-AC36-927082E49B05}" srcOrd="1" destOrd="4" presId="urn:microsoft.com/office/officeart/2005/8/layout/vList4"/>
    <dgm:cxn modelId="{C845E317-B109-4093-A984-68F25C38B6E8}" type="presOf" srcId="{C41F17C4-120F-4D99-BD2F-D949DC0C34BF}" destId="{4576B631-7849-4C86-AC36-927082E49B05}" srcOrd="1" destOrd="1" presId="urn:microsoft.com/office/officeart/2005/8/layout/vList4"/>
    <dgm:cxn modelId="{91EA8D1A-A8AB-4940-BB5E-750A650C73C9}" type="presOf" srcId="{6A7E8C53-64B8-4F92-A6D6-4BB4815F3A1A}" destId="{5782F64F-C8C1-48C7-8009-0F5A4832EDD7}" srcOrd="0" destOrd="3" presId="urn:microsoft.com/office/officeart/2005/8/layout/vList4"/>
    <dgm:cxn modelId="{AA12A7F3-57B0-433A-8A4F-65E89FA9F3D0}" srcId="{200C2A95-8B9A-4F6F-AC4E-61584C04EACC}" destId="{D0CEBDBB-0AE0-456E-8520-BC8D48CD9E4F}" srcOrd="2" destOrd="0" parTransId="{2F81D6C2-7B8D-4C72-B5FA-FE45B856E08F}" sibTransId="{0A4FC99E-487F-4433-B60D-ADF0F7EB38A7}"/>
    <dgm:cxn modelId="{1F0BBB9B-FB85-4B31-9118-4C8AEFF3DA02}" type="presOf" srcId="{CE07E8D3-EDA3-4D02-ACE5-69A958CD5212}" destId="{5782F64F-C8C1-48C7-8009-0F5A4832EDD7}" srcOrd="0" destOrd="6" presId="urn:microsoft.com/office/officeart/2005/8/layout/vList4"/>
    <dgm:cxn modelId="{A52B9065-BA8A-42D0-A11A-EFB568058171}" srcId="{C41F17C4-120F-4D99-BD2F-D949DC0C34BF}" destId="{CE07E8D3-EDA3-4D02-ACE5-69A958CD5212}" srcOrd="4" destOrd="0" parTransId="{7078D54D-3D80-4160-9AF7-24D93EE18D3B}" sibTransId="{0B21D3C5-52AB-4679-9DDB-F75FEF1A69B8}"/>
    <dgm:cxn modelId="{19FDA48F-88D4-4689-A81C-0493ADB6B2CE}" type="presOf" srcId="{18EDC33D-0020-4834-B260-3D6C33CD4E15}" destId="{4576B631-7849-4C86-AC36-927082E49B05}" srcOrd="1" destOrd="0" presId="urn:microsoft.com/office/officeart/2005/8/layout/vList4"/>
    <dgm:cxn modelId="{2ED3A73C-535B-4ED8-B085-273224F1A705}" srcId="{4D214EBB-B174-4B19-B4E8-5C47783824EB}" destId="{200C2A95-8B9A-4F6F-AC4E-61584C04EACC}" srcOrd="1" destOrd="0" parTransId="{E11261CF-F0B2-4A1C-9A40-0037DFC6DBF6}" sibTransId="{D1759B48-0894-43C9-9AEF-9011F53D9B60}"/>
    <dgm:cxn modelId="{F5D16CDC-0A90-4776-841C-A5C62C1D6FCB}" srcId="{18EDC33D-0020-4834-B260-3D6C33CD4E15}" destId="{C41F17C4-120F-4D99-BD2F-D949DC0C34BF}" srcOrd="0" destOrd="0" parTransId="{9567FFAA-E5F7-4D98-8F32-56B4CB5693D2}" sibTransId="{755BB7F5-371A-40B5-A1E7-317B9206D6F0}"/>
    <dgm:cxn modelId="{53279F3A-0779-4607-B7CA-D722D6FA5DE5}" type="presOf" srcId="{43880FCD-3755-4C87-BB32-FE3890D920FB}" destId="{4576B631-7849-4C86-AC36-927082E49B05}" srcOrd="1" destOrd="5" presId="urn:microsoft.com/office/officeart/2005/8/layout/vList4"/>
    <dgm:cxn modelId="{3C3CB5AC-7F51-459B-9457-1AD562DD30CD}" type="presOf" srcId="{CDCB5594-178E-43C5-BB20-228E50C46275}" destId="{41277513-A344-450E-AD82-98F067EE7DE6}" srcOrd="1" destOrd="1" presId="urn:microsoft.com/office/officeart/2005/8/layout/vList4"/>
    <dgm:cxn modelId="{A6DBC7E5-E5D4-4820-ABC4-A6828928C20D}" type="presOf" srcId="{43880FCD-3755-4C87-BB32-FE3890D920FB}" destId="{5782F64F-C8C1-48C7-8009-0F5A4832EDD7}" srcOrd="0" destOrd="5" presId="urn:microsoft.com/office/officeart/2005/8/layout/vList4"/>
    <dgm:cxn modelId="{9FBF948F-656F-4BE0-BFEE-8C83917EF1A2}" type="presOf" srcId="{CDCB5594-178E-43C5-BB20-228E50C46275}" destId="{81AEC8C0-0B19-4E61-8E92-200232F3BBA2}" srcOrd="0" destOrd="1" presId="urn:microsoft.com/office/officeart/2005/8/layout/vList4"/>
    <dgm:cxn modelId="{637820A3-D632-462D-8BD4-C93F1A74BBB6}" type="presOf" srcId="{200C2A95-8B9A-4F6F-AC4E-61584C04EACC}" destId="{41277513-A344-450E-AD82-98F067EE7DE6}" srcOrd="1" destOrd="0" presId="urn:microsoft.com/office/officeart/2005/8/layout/vList4"/>
    <dgm:cxn modelId="{034FCFF7-93B7-42AB-AEC1-002AA7C82244}" type="presOf" srcId="{CE07E8D3-EDA3-4D02-ACE5-69A958CD5212}" destId="{4576B631-7849-4C86-AC36-927082E49B05}" srcOrd="1" destOrd="6" presId="urn:microsoft.com/office/officeart/2005/8/layout/vList4"/>
    <dgm:cxn modelId="{5D700CBF-A683-4FDD-BFAE-F489E5CEF1BE}" srcId="{200C2A95-8B9A-4F6F-AC4E-61584C04EACC}" destId="{CDCB5594-178E-43C5-BB20-228E50C46275}" srcOrd="0" destOrd="0" parTransId="{EF594B06-CE00-43AE-ADBB-A5CA3121D1AA}" sibTransId="{3A83525E-EB80-4E90-A899-54030D0BF99A}"/>
    <dgm:cxn modelId="{107F2F38-E1D2-45A1-B12F-ACFD5DA17387}" srcId="{4D214EBB-B174-4B19-B4E8-5C47783824EB}" destId="{18EDC33D-0020-4834-B260-3D6C33CD4E15}" srcOrd="0" destOrd="0" parTransId="{83DB9693-DFCE-44A0-9369-8879180B6F6B}" sibTransId="{49026055-1C95-4FB5-8465-0B0E29EE054A}"/>
    <dgm:cxn modelId="{D040486B-A63C-42CB-B8FC-7ED9483D3005}" type="presOf" srcId="{18EDC33D-0020-4834-B260-3D6C33CD4E15}" destId="{5782F64F-C8C1-48C7-8009-0F5A4832EDD7}" srcOrd="0" destOrd="0" presId="urn:microsoft.com/office/officeart/2005/8/layout/vList4"/>
    <dgm:cxn modelId="{60C9D72D-8876-438A-B418-7436BE2D4D44}" type="presOf" srcId="{D0CEBDBB-0AE0-456E-8520-BC8D48CD9E4F}" destId="{41277513-A344-450E-AD82-98F067EE7DE6}" srcOrd="1" destOrd="3" presId="urn:microsoft.com/office/officeart/2005/8/layout/vList4"/>
    <dgm:cxn modelId="{D2EB80C5-8279-4BAB-B4BF-2FD4BC1C3AC2}" srcId="{C41F17C4-120F-4D99-BD2F-D949DC0C34BF}" destId="{EDC3E170-B68E-4AA6-8D8E-910133174AD7}" srcOrd="2" destOrd="0" parTransId="{A9FAB106-A36B-48B4-8157-C890AACBB0CF}" sibTransId="{C3675465-DB38-4901-8565-79A0FAA00438}"/>
    <dgm:cxn modelId="{9313A547-6F84-417A-9B51-C5023F764FD2}" type="presOf" srcId="{D0CEBDBB-0AE0-456E-8520-BC8D48CD9E4F}" destId="{81AEC8C0-0B19-4E61-8E92-200232F3BBA2}" srcOrd="0" destOrd="3" presId="urn:microsoft.com/office/officeart/2005/8/layout/vList4"/>
    <dgm:cxn modelId="{01E0DD32-E57D-423D-AEA9-AFEB21AAC96F}" type="presOf" srcId="{200C2A95-8B9A-4F6F-AC4E-61584C04EACC}" destId="{81AEC8C0-0B19-4E61-8E92-200232F3BBA2}" srcOrd="0" destOrd="0" presId="urn:microsoft.com/office/officeart/2005/8/layout/vList4"/>
    <dgm:cxn modelId="{E3E2A0D2-5CD4-4BFB-ADE2-5BF4DF83F630}" type="presOf" srcId="{EDC3E170-B68E-4AA6-8D8E-910133174AD7}" destId="{5782F64F-C8C1-48C7-8009-0F5A4832EDD7}" srcOrd="0" destOrd="4" presId="urn:microsoft.com/office/officeart/2005/8/layout/vList4"/>
    <dgm:cxn modelId="{B26E0A37-6C54-47D6-BE50-D349197683CB}" type="presOf" srcId="{C41F17C4-120F-4D99-BD2F-D949DC0C34BF}" destId="{5782F64F-C8C1-48C7-8009-0F5A4832EDD7}" srcOrd="0" destOrd="1" presId="urn:microsoft.com/office/officeart/2005/8/layout/vList4"/>
    <dgm:cxn modelId="{B53F7996-804F-43DF-BAC7-A85F5D17CC5A}" type="presOf" srcId="{4D214EBB-B174-4B19-B4E8-5C47783824EB}" destId="{4F14C8A0-490E-46BB-9F05-BE3DE049899A}" srcOrd="0" destOrd="0" presId="urn:microsoft.com/office/officeart/2005/8/layout/vList4"/>
    <dgm:cxn modelId="{CDE46958-CAAD-48B8-AFFF-2B4C6384E5CE}" type="presOf" srcId="{ADC0A241-572E-46B0-BED2-6872213A5A93}" destId="{81AEC8C0-0B19-4E61-8E92-200232F3BBA2}" srcOrd="0" destOrd="2" presId="urn:microsoft.com/office/officeart/2005/8/layout/vList4"/>
    <dgm:cxn modelId="{E9352E6A-86CE-4948-AC5D-1D529FC9CCBA}" srcId="{C41F17C4-120F-4D99-BD2F-D949DC0C34BF}" destId="{43880FCD-3755-4C87-BB32-FE3890D920FB}" srcOrd="3" destOrd="0" parTransId="{3C1E5E1B-D236-4582-9B18-FB112007802F}" sibTransId="{1AB1D54B-1CC4-4E33-8BA0-CACAAAA7BDCF}"/>
    <dgm:cxn modelId="{94B8A17D-DB18-4A68-9206-872CE5F53F45}" type="presOf" srcId="{6A7E8C53-64B8-4F92-A6D6-4BB4815F3A1A}" destId="{4576B631-7849-4C86-AC36-927082E49B05}" srcOrd="1" destOrd="3" presId="urn:microsoft.com/office/officeart/2005/8/layout/vList4"/>
    <dgm:cxn modelId="{3B406A3D-E127-4248-9B6F-E97CBF1CF740}" type="presOf" srcId="{ADC0A241-572E-46B0-BED2-6872213A5A93}" destId="{41277513-A344-450E-AD82-98F067EE7DE6}" srcOrd="1" destOrd="2" presId="urn:microsoft.com/office/officeart/2005/8/layout/vList4"/>
    <dgm:cxn modelId="{A55835EE-2C41-4852-8673-C6F2AC04C4B1}" srcId="{200C2A95-8B9A-4F6F-AC4E-61584C04EACC}" destId="{ADC0A241-572E-46B0-BED2-6872213A5A93}" srcOrd="1" destOrd="0" parTransId="{F5459528-DE84-4906-A610-9983210BB227}" sibTransId="{F96A7329-22BA-4764-901B-12221194C79B}"/>
    <dgm:cxn modelId="{6BEACF2F-CA20-46F8-A2E7-778205F3AA4F}" type="presParOf" srcId="{4F14C8A0-490E-46BB-9F05-BE3DE049899A}" destId="{F7DC84AD-6A37-4DC8-B705-57252CC4D41A}" srcOrd="0" destOrd="0" presId="urn:microsoft.com/office/officeart/2005/8/layout/vList4"/>
    <dgm:cxn modelId="{74B7A505-5398-4FE9-84A9-2E905A88ABF0}" type="presParOf" srcId="{F7DC84AD-6A37-4DC8-B705-57252CC4D41A}" destId="{5782F64F-C8C1-48C7-8009-0F5A4832EDD7}" srcOrd="0" destOrd="0" presId="urn:microsoft.com/office/officeart/2005/8/layout/vList4"/>
    <dgm:cxn modelId="{7E9AD6AD-7D43-4B87-90EB-8DA8153ECC64}" type="presParOf" srcId="{F7DC84AD-6A37-4DC8-B705-57252CC4D41A}" destId="{44940E2B-2F4E-4397-8A65-F85D0251DF18}" srcOrd="1" destOrd="0" presId="urn:microsoft.com/office/officeart/2005/8/layout/vList4"/>
    <dgm:cxn modelId="{027B3876-6233-48C9-B258-CE89B087B818}" type="presParOf" srcId="{F7DC84AD-6A37-4DC8-B705-57252CC4D41A}" destId="{4576B631-7849-4C86-AC36-927082E49B05}" srcOrd="2" destOrd="0" presId="urn:microsoft.com/office/officeart/2005/8/layout/vList4"/>
    <dgm:cxn modelId="{C8A10080-F0A3-4D93-A475-30187603D579}" type="presParOf" srcId="{4F14C8A0-490E-46BB-9F05-BE3DE049899A}" destId="{273CB693-407B-4F32-98D5-DB0F84CDB859}" srcOrd="1" destOrd="0" presId="urn:microsoft.com/office/officeart/2005/8/layout/vList4"/>
    <dgm:cxn modelId="{D33E80E5-9E4E-4201-866B-CBEA73EC4E3D}" type="presParOf" srcId="{4F14C8A0-490E-46BB-9F05-BE3DE049899A}" destId="{FCC44BA0-7818-4C9C-BF7A-92E1A41B7A86}" srcOrd="2" destOrd="0" presId="urn:microsoft.com/office/officeart/2005/8/layout/vList4"/>
    <dgm:cxn modelId="{AC6330E4-B017-499F-8475-11464428A083}" type="presParOf" srcId="{FCC44BA0-7818-4C9C-BF7A-92E1A41B7A86}" destId="{81AEC8C0-0B19-4E61-8E92-200232F3BBA2}" srcOrd="0" destOrd="0" presId="urn:microsoft.com/office/officeart/2005/8/layout/vList4"/>
    <dgm:cxn modelId="{1D58765B-ED10-4BA1-ADB5-909C2A18094F}" type="presParOf" srcId="{FCC44BA0-7818-4C9C-BF7A-92E1A41B7A86}" destId="{15361C08-1422-4F93-A61D-507882EE887F}" srcOrd="1" destOrd="0" presId="urn:microsoft.com/office/officeart/2005/8/layout/vList4"/>
    <dgm:cxn modelId="{3DDFE0EE-6924-48D0-9F7D-0DE51CA6B0CF}" type="presParOf" srcId="{FCC44BA0-7818-4C9C-BF7A-92E1A41B7A86}" destId="{41277513-A344-450E-AD82-98F067EE7D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1408-6BED-4ADE-A68C-B4F32820C554}">
      <dsp:nvSpPr>
        <dsp:cNvPr id="0" name=""/>
        <dsp:cNvSpPr/>
      </dsp:nvSpPr>
      <dsp:spPr>
        <a:xfrm>
          <a:off x="1095986" y="397937"/>
          <a:ext cx="1368080" cy="186367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835D-69FF-4160-8865-C0E525962A19}">
      <dsp:nvSpPr>
        <dsp:cNvPr id="0" name=""/>
        <dsp:cNvSpPr/>
      </dsp:nvSpPr>
      <dsp:spPr>
        <a:xfrm>
          <a:off x="2406086" y="556639"/>
          <a:ext cx="1404636" cy="128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To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collect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information</a:t>
          </a:r>
          <a:r>
            <a:rPr lang="de-DE" sz="1100" kern="1200" dirty="0" smtClean="0"/>
            <a:t> on stress </a:t>
          </a:r>
          <a:r>
            <a:rPr lang="de-DE" sz="1100" kern="1200" dirty="0" err="1" smtClean="0"/>
            <a:t>effects</a:t>
          </a:r>
          <a:endParaRPr lang="en-US" sz="1100" kern="1200" dirty="0"/>
        </a:p>
      </dsp:txBody>
      <dsp:txXfrm>
        <a:off x="2443861" y="594414"/>
        <a:ext cx="1329086" cy="1214198"/>
      </dsp:txXfrm>
    </dsp:sp>
    <dsp:sp modelId="{049AACDF-7925-47B2-9672-3C1EA05ED823}">
      <dsp:nvSpPr>
        <dsp:cNvPr id="0" name=""/>
        <dsp:cNvSpPr/>
      </dsp:nvSpPr>
      <dsp:spPr>
        <a:xfrm>
          <a:off x="310381" y="42575"/>
          <a:ext cx="2939290" cy="32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Psychological </a:t>
          </a:r>
          <a:r>
            <a:rPr lang="de-DE" sz="1400" kern="1200" dirty="0" err="1" smtClean="0"/>
            <a:t>surveys</a:t>
          </a:r>
          <a:endParaRPr lang="en-US" sz="1400" kern="1200" dirty="0"/>
        </a:p>
      </dsp:txBody>
      <dsp:txXfrm>
        <a:off x="310381" y="42575"/>
        <a:ext cx="2939290" cy="320916"/>
      </dsp:txXfrm>
    </dsp:sp>
    <dsp:sp modelId="{7F795DF2-85D0-464D-A7E5-94970D91EC46}">
      <dsp:nvSpPr>
        <dsp:cNvPr id="0" name=""/>
        <dsp:cNvSpPr/>
      </dsp:nvSpPr>
      <dsp:spPr>
        <a:xfrm>
          <a:off x="5164728" y="397937"/>
          <a:ext cx="1323825" cy="186367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A90FF-D2D2-470F-BD0F-82F36C45B97F}">
      <dsp:nvSpPr>
        <dsp:cNvPr id="0" name=""/>
        <dsp:cNvSpPr/>
      </dsp:nvSpPr>
      <dsp:spPr>
        <a:xfrm>
          <a:off x="6469951" y="530265"/>
          <a:ext cx="1370134" cy="1342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To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assess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times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and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sound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patterns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of</a:t>
          </a:r>
          <a:r>
            <a:rPr lang="de-DE" sz="1000" kern="1200" dirty="0" smtClean="0"/>
            <a:t> individual </a:t>
          </a:r>
          <a:r>
            <a:rPr lang="de-DE" sz="1000" kern="1200" dirty="0" err="1" smtClean="0"/>
            <a:t>occurrances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of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percieved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noise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disturbance</a:t>
          </a:r>
          <a:r>
            <a:rPr lang="de-DE" sz="1000" kern="1200" dirty="0" smtClean="0"/>
            <a:t>.</a:t>
          </a:r>
          <a:endParaRPr lang="en-US" sz="1000" kern="1200" dirty="0"/>
        </a:p>
      </dsp:txBody>
      <dsp:txXfrm>
        <a:off x="6509271" y="569585"/>
        <a:ext cx="1291494" cy="1263855"/>
      </dsp:txXfrm>
    </dsp:sp>
    <dsp:sp modelId="{E94840F7-B42E-4873-9F09-F159AEC9A7A4}">
      <dsp:nvSpPr>
        <dsp:cNvPr id="0" name=""/>
        <dsp:cNvSpPr/>
      </dsp:nvSpPr>
      <dsp:spPr>
        <a:xfrm>
          <a:off x="4188796" y="42575"/>
          <a:ext cx="3275691" cy="32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Sound </a:t>
          </a:r>
          <a:r>
            <a:rPr lang="de-DE" sz="1300" kern="1200" dirty="0" err="1" smtClean="0"/>
            <a:t>recorders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and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complaint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forms</a:t>
          </a:r>
          <a:endParaRPr lang="en-US" sz="1300" kern="1200" dirty="0"/>
        </a:p>
      </dsp:txBody>
      <dsp:txXfrm>
        <a:off x="4188796" y="42575"/>
        <a:ext cx="3275691" cy="320916"/>
      </dsp:txXfrm>
    </dsp:sp>
    <dsp:sp modelId="{F31EE150-CE77-45DD-9970-204A2FF3E57A}">
      <dsp:nvSpPr>
        <dsp:cNvPr id="0" name=""/>
        <dsp:cNvSpPr/>
      </dsp:nvSpPr>
      <dsp:spPr>
        <a:xfrm>
          <a:off x="2771228" y="2911936"/>
          <a:ext cx="1800733" cy="18636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D81F8-62AA-4EAF-8255-A42587BB5BC6}">
      <dsp:nvSpPr>
        <dsp:cNvPr id="0" name=""/>
        <dsp:cNvSpPr/>
      </dsp:nvSpPr>
      <dsp:spPr>
        <a:xfrm>
          <a:off x="4267392" y="3034869"/>
          <a:ext cx="1465161" cy="136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For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correlation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with</a:t>
          </a:r>
          <a:r>
            <a:rPr lang="de-DE" sz="1000" kern="1200" dirty="0" smtClean="0"/>
            <a:t> WT </a:t>
          </a:r>
          <a:r>
            <a:rPr lang="de-DE" sz="1000" kern="1200" dirty="0" err="1" smtClean="0"/>
            <a:t>parameter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and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periods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of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percieved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noise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disturbance</a:t>
          </a:r>
          <a:r>
            <a:rPr lang="de-DE" sz="1000" kern="1200" dirty="0" smtClean="0"/>
            <a:t>.</a:t>
          </a:r>
          <a:endParaRPr lang="en-US" sz="1000" kern="1200" dirty="0"/>
        </a:p>
      </dsp:txBody>
      <dsp:txXfrm>
        <a:off x="4307263" y="3074740"/>
        <a:ext cx="1385419" cy="1281544"/>
      </dsp:txXfrm>
    </dsp:sp>
    <dsp:sp modelId="{3697956B-DF70-43C8-9570-26F61F183B0F}">
      <dsp:nvSpPr>
        <dsp:cNvPr id="0" name=""/>
        <dsp:cNvSpPr/>
      </dsp:nvSpPr>
      <dsp:spPr>
        <a:xfrm>
          <a:off x="2417914" y="2556574"/>
          <a:ext cx="2507363" cy="32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Sound </a:t>
          </a:r>
          <a:r>
            <a:rPr lang="de-DE" sz="1300" kern="1200" dirty="0" err="1" smtClean="0"/>
            <a:t>measurements</a:t>
          </a:r>
          <a:endParaRPr lang="en-US" sz="1300" kern="1200" dirty="0"/>
        </a:p>
      </dsp:txBody>
      <dsp:txXfrm>
        <a:off x="2417914" y="2556574"/>
        <a:ext cx="2507363" cy="320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788F2-B099-48B0-9B97-13807670B508}">
      <dsp:nvSpPr>
        <dsp:cNvPr id="0" name=""/>
        <dsp:cNvSpPr/>
      </dsp:nvSpPr>
      <dsp:spPr>
        <a:xfrm>
          <a:off x="1337" y="760103"/>
          <a:ext cx="1969139" cy="1969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10173-99D3-4E54-B16D-BBC429612C8B}">
      <dsp:nvSpPr>
        <dsp:cNvPr id="0" name=""/>
        <dsp:cNvSpPr/>
      </dsp:nvSpPr>
      <dsp:spPr>
        <a:xfrm>
          <a:off x="326070" y="1953717"/>
          <a:ext cx="1969139" cy="196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Sound </a:t>
          </a:r>
          <a:r>
            <a:rPr lang="de-DE" sz="1800" kern="1200" dirty="0" err="1" smtClean="0"/>
            <a:t>measurements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Measuring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emission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of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each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single</a:t>
          </a:r>
          <a:r>
            <a:rPr lang="de-DE" sz="1400" kern="1200" dirty="0" smtClean="0"/>
            <a:t> WT </a:t>
          </a:r>
          <a:r>
            <a:rPr lang="de-DE" sz="1400" kern="1200" dirty="0" err="1" smtClean="0"/>
            <a:t>according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to</a:t>
          </a:r>
          <a:r>
            <a:rPr lang="de-DE" sz="1400" kern="1200" dirty="0" smtClean="0"/>
            <a:t> IEC61400-11</a:t>
          </a:r>
          <a:endParaRPr lang="en-US" sz="1400" kern="1200" dirty="0"/>
        </a:p>
      </dsp:txBody>
      <dsp:txXfrm>
        <a:off x="383744" y="2011391"/>
        <a:ext cx="1853791" cy="1853791"/>
      </dsp:txXfrm>
    </dsp:sp>
    <dsp:sp modelId="{E29F7255-776A-413D-91CD-8BB4E77FA81E}">
      <dsp:nvSpPr>
        <dsp:cNvPr id="0" name=""/>
        <dsp:cNvSpPr/>
      </dsp:nvSpPr>
      <dsp:spPr>
        <a:xfrm rot="13640">
          <a:off x="2351237" y="1514268"/>
          <a:ext cx="380763" cy="47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51237" y="1608672"/>
        <a:ext cx="266534" cy="283894"/>
      </dsp:txXfrm>
    </dsp:sp>
    <dsp:sp modelId="{DC507AB0-F3A5-4B88-AF68-E259E86418C8}">
      <dsp:nvSpPr>
        <dsp:cNvPr id="0" name=""/>
        <dsp:cNvSpPr/>
      </dsp:nvSpPr>
      <dsp:spPr>
        <a:xfrm>
          <a:off x="3058365" y="772233"/>
          <a:ext cx="1969139" cy="1969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6447-F873-4676-AB26-2E9FF013D2D2}">
      <dsp:nvSpPr>
        <dsp:cNvPr id="0" name=""/>
        <dsp:cNvSpPr/>
      </dsp:nvSpPr>
      <dsp:spPr>
        <a:xfrm>
          <a:off x="3378923" y="1953717"/>
          <a:ext cx="1969139" cy="196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Sound </a:t>
          </a:r>
          <a:r>
            <a:rPr lang="de-DE" sz="1800" kern="1200" dirty="0" err="1" smtClean="0"/>
            <a:t>prognosis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Calculating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estimated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sound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immissions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caused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by</a:t>
          </a:r>
          <a:r>
            <a:rPr lang="de-DE" sz="1400" kern="1200" dirty="0" smtClean="0"/>
            <a:t> wind </a:t>
          </a:r>
          <a:r>
            <a:rPr lang="de-DE" sz="1400" kern="1200" dirty="0" err="1" smtClean="0"/>
            <a:t>turbines</a:t>
          </a:r>
          <a:r>
            <a:rPr lang="de-DE" sz="1400" kern="1200" dirty="0" smtClean="0"/>
            <a:t> at </a:t>
          </a:r>
          <a:r>
            <a:rPr lang="de-DE" sz="1400" kern="1200" dirty="0" err="1" smtClean="0"/>
            <a:t>residents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houses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according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to</a:t>
          </a:r>
          <a:r>
            <a:rPr lang="de-DE" sz="1400" kern="1200" dirty="0" smtClean="0"/>
            <a:t> ISO9613-3</a:t>
          </a:r>
          <a:endParaRPr lang="en-US" sz="1400" kern="1200" dirty="0"/>
        </a:p>
      </dsp:txBody>
      <dsp:txXfrm>
        <a:off x="3436597" y="2011391"/>
        <a:ext cx="1853791" cy="1853791"/>
      </dsp:txXfrm>
    </dsp:sp>
    <dsp:sp modelId="{FB58AA52-769B-4540-91A1-9E96C33C78AA}">
      <dsp:nvSpPr>
        <dsp:cNvPr id="0" name=""/>
        <dsp:cNvSpPr/>
      </dsp:nvSpPr>
      <dsp:spPr>
        <a:xfrm>
          <a:off x="5406805" y="1520225"/>
          <a:ext cx="379299" cy="47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06805" y="1614856"/>
        <a:ext cx="265509" cy="283894"/>
      </dsp:txXfrm>
    </dsp:sp>
    <dsp:sp modelId="{693035D9-28C6-40E1-8BB8-D368F16DFA60}">
      <dsp:nvSpPr>
        <dsp:cNvPr id="0" name=""/>
        <dsp:cNvSpPr/>
      </dsp:nvSpPr>
      <dsp:spPr>
        <a:xfrm>
          <a:off x="6111219" y="772233"/>
          <a:ext cx="1466891" cy="1969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1B41-81B5-4829-BB1B-98E8A7A3B1A1}">
      <dsp:nvSpPr>
        <dsp:cNvPr id="0" name=""/>
        <dsp:cNvSpPr/>
      </dsp:nvSpPr>
      <dsp:spPr>
        <a:xfrm>
          <a:off x="6180652" y="1953717"/>
          <a:ext cx="1969139" cy="196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Regulations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Comparing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prognosis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results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against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local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regualtions</a:t>
          </a:r>
          <a:r>
            <a:rPr lang="de-DE" sz="1400" kern="1200" dirty="0" smtClean="0"/>
            <a:t> (e.g. TA-Lärm </a:t>
          </a:r>
          <a:r>
            <a:rPr lang="de-DE" sz="1400" kern="1200" dirty="0" err="1" smtClean="0"/>
            <a:t>for</a:t>
          </a:r>
          <a:r>
            <a:rPr lang="de-DE" sz="1400" kern="1200" dirty="0" smtClean="0"/>
            <a:t> Germany)</a:t>
          </a:r>
          <a:endParaRPr lang="en-US" sz="1400" kern="1200" dirty="0"/>
        </a:p>
      </dsp:txBody>
      <dsp:txXfrm>
        <a:off x="6238326" y="2011391"/>
        <a:ext cx="1853791" cy="185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2F64F-C8C1-48C7-8009-0F5A4832EDD7}">
      <dsp:nvSpPr>
        <dsp:cNvPr id="0" name=""/>
        <dsp:cNvSpPr/>
      </dsp:nvSpPr>
      <dsp:spPr>
        <a:xfrm>
          <a:off x="0" y="0"/>
          <a:ext cx="7382608" cy="2290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err="1" smtClean="0"/>
            <a:t>Complaint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sheets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2-sided </a:t>
          </a:r>
          <a:r>
            <a:rPr lang="de-DE" sz="1800" kern="1200" dirty="0" err="1" smtClean="0"/>
            <a:t>sheets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asking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for</a:t>
          </a:r>
          <a:r>
            <a:rPr lang="de-DE" sz="1800" kern="1200" dirty="0" smtClean="0"/>
            <a:t>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WT noise annoyance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noise pattern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disturbed activities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emotions and cognitions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weather conditions</a:t>
          </a:r>
          <a:endParaRPr lang="en-US" sz="1800" kern="1200" dirty="0"/>
        </a:p>
      </dsp:txBody>
      <dsp:txXfrm>
        <a:off x="1705530" y="0"/>
        <a:ext cx="5677077" cy="2290092"/>
      </dsp:txXfrm>
    </dsp:sp>
    <dsp:sp modelId="{44940E2B-2F4E-4397-8A65-F85D0251DF18}">
      <dsp:nvSpPr>
        <dsp:cNvPr id="0" name=""/>
        <dsp:cNvSpPr/>
      </dsp:nvSpPr>
      <dsp:spPr>
        <a:xfrm>
          <a:off x="229009" y="229009"/>
          <a:ext cx="1476521" cy="1832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EC8C0-0B19-4E61-8E92-200232F3BBA2}">
      <dsp:nvSpPr>
        <dsp:cNvPr id="0" name=""/>
        <dsp:cNvSpPr/>
      </dsp:nvSpPr>
      <dsp:spPr>
        <a:xfrm>
          <a:off x="0" y="2519101"/>
          <a:ext cx="7382608" cy="2290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Audio Recorder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Linear </a:t>
          </a:r>
          <a:r>
            <a:rPr lang="de-DE" sz="1800" kern="1200" dirty="0" err="1" smtClean="0"/>
            <a:t>sound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recorder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equipped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with</a:t>
          </a:r>
          <a:r>
            <a:rPr lang="de-DE" sz="1800" kern="1200" dirty="0" smtClean="0"/>
            <a:t> wind </a:t>
          </a:r>
          <a:r>
            <a:rPr lang="de-DE" sz="1800" kern="1200" dirty="0" err="1" smtClean="0"/>
            <a:t>shield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stand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err="1" smtClean="0"/>
            <a:t>Used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by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residents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to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record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annoying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sound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patterns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with</a:t>
          </a:r>
          <a:r>
            <a:rPr lang="de-DE" sz="1800" kern="1200" dirty="0" smtClean="0"/>
            <a:t> electronic time </a:t>
          </a:r>
          <a:r>
            <a:rPr lang="de-DE" sz="1800" kern="1200" dirty="0" err="1" smtClean="0"/>
            <a:t>stamp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Not </a:t>
          </a:r>
          <a:r>
            <a:rPr lang="de-DE" sz="1800" kern="1200" dirty="0" err="1" smtClean="0"/>
            <a:t>used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to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obtain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sound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levels</a:t>
          </a:r>
          <a:r>
            <a:rPr lang="de-DE" sz="1800" kern="1200" dirty="0" smtClean="0"/>
            <a:t>, but </a:t>
          </a:r>
          <a:r>
            <a:rPr lang="de-DE" sz="1800" kern="1200" dirty="0" err="1" smtClean="0"/>
            <a:t>for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evaluating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sound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characteristics</a:t>
          </a:r>
          <a:endParaRPr lang="en-US" sz="1800" kern="1200" dirty="0"/>
        </a:p>
      </dsp:txBody>
      <dsp:txXfrm>
        <a:off x="1705530" y="2519101"/>
        <a:ext cx="5677077" cy="2290092"/>
      </dsp:txXfrm>
    </dsp:sp>
    <dsp:sp modelId="{15361C08-1422-4F93-A61D-507882EE887F}">
      <dsp:nvSpPr>
        <dsp:cNvPr id="0" name=""/>
        <dsp:cNvSpPr/>
      </dsp:nvSpPr>
      <dsp:spPr>
        <a:xfrm>
          <a:off x="229009" y="2748111"/>
          <a:ext cx="1476521" cy="1832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5822FA60-41DE-42E4-8436-AFDFFB3DEEC1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44A801B-2736-4AAB-9B59-7FE860D8E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4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526DA-6956-0844-BDCD-57B2D991D203}" type="datetime1">
              <a:rPr lang="en-US"/>
              <a:pPr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53" tIns="46077" rIns="92153" bIns="4607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3932AA-1C04-D542-BC5A-BD2BECD96F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388" lvl="1" indent="-174388" eaLnBrk="1" hangingPunct="1">
              <a:buFont typeface="Arial" pitchFamily="34" charset="0"/>
              <a:buChar char="•"/>
            </a:pPr>
            <a:r>
              <a:rPr lang="en-US" sz="1000" dirty="0">
                <a:latin typeface="Arial" charset="0"/>
                <a:cs typeface="Arial Unicode MS" charset="0"/>
              </a:rPr>
              <a:t>It’s no secret that UL is </a:t>
            </a:r>
            <a:r>
              <a:rPr lang="en-US" sz="1000" dirty="0">
                <a:latin typeface="Arial" charset="0"/>
                <a:cs typeface="Arial Unicode MS" charset="0"/>
              </a:rPr>
              <a:t>a global force for good that </a:t>
            </a:r>
            <a:r>
              <a:rPr lang="en-US" sz="1000" dirty="0">
                <a:latin typeface="Arial" charset="0"/>
                <a:cs typeface="Arial Unicode MS" charset="0"/>
              </a:rPr>
              <a:t>has been </a:t>
            </a:r>
            <a:r>
              <a:rPr lang="en-US" sz="1000" dirty="0">
                <a:latin typeface="Arial" charset="0"/>
                <a:cs typeface="Arial Unicode MS" charset="0"/>
              </a:rPr>
              <a:t>working to promote safe living and working environments for more than a century</a:t>
            </a:r>
          </a:p>
          <a:p>
            <a:pPr marL="635154" lvl="2" indent="-174388" eaLnBrk="1" hangingPunct="1">
              <a:buFont typeface="Arial" pitchFamily="34" charset="0"/>
              <a:buChar char="•"/>
            </a:pPr>
            <a:r>
              <a:rPr lang="en-US" sz="1000" dirty="0">
                <a:latin typeface="Arial" charset="0"/>
                <a:cs typeface="Arial Unicode MS" charset="0"/>
              </a:rPr>
              <a:t>We’ve been a leading standards development organization since the dawn of electricity</a:t>
            </a:r>
          </a:p>
          <a:p>
            <a:pPr marL="635154" lvl="2" indent="-174388" eaLnBrk="1" hangingPunct="1">
              <a:buFont typeface="Arial" pitchFamily="34" charset="0"/>
              <a:buChar char="•"/>
            </a:pPr>
            <a:r>
              <a:rPr lang="en-US" sz="1000" dirty="0">
                <a:latin typeface="Arial" charset="0"/>
                <a:cs typeface="Arial Unicode MS" charset="0"/>
              </a:rPr>
              <a:t>And we’ve been advancing safety breakthroughs and addressing the risks associated with every wave of innovation including electronics, petrochemicals and sustainability</a:t>
            </a:r>
          </a:p>
          <a:p>
            <a:pPr marL="635154" lvl="2" indent="-174388" eaLnBrk="1" hangingPunct="1">
              <a:buFont typeface="Arial" pitchFamily="34" charset="0"/>
              <a:buChar char="•"/>
            </a:pPr>
            <a:r>
              <a:rPr lang="en-US" sz="1000" dirty="0">
                <a:latin typeface="Arial" charset="0"/>
                <a:cs typeface="Arial Unicode MS" charset="0"/>
              </a:rPr>
              <a:t>We work collaboratively with our customers to design, produce, package and sell safer products around the world</a:t>
            </a:r>
          </a:p>
          <a:p>
            <a:pPr marL="635154" lvl="2" indent="-174388" eaLnBrk="1" hangingPunct="1">
              <a:buFont typeface="Arial" pitchFamily="34" charset="0"/>
              <a:buChar char="•"/>
            </a:pPr>
            <a:r>
              <a:rPr lang="en-US" sz="1000" dirty="0">
                <a:latin typeface="Arial" charset="0"/>
                <a:cs typeface="Arial Unicode MS" charset="0"/>
              </a:rPr>
              <a:t>And we consistently fulfill our safety mission by acting in ways that reinforce our ethical values, respect people, empower communities and support the natural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22C2-942D-4905-B34E-0F633114CE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cid:87F0A492-9020-4A03-BE0F-C78A03C36FA9@local.arpa" TargetMode="External"/><Relationship Id="rId5" Type="http://schemas.openxmlformats.org/officeDocument/2006/relationships/image" Target="../media/image5.png"/><Relationship Id="rId4" Type="http://schemas.openxmlformats.org/officeDocument/2006/relationships/image" Target="cid:BFEFF7E5-6780-446B-948A-937EFD7EC1E2@local.arpa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475AB918-3D20-4934-9638-EE04E0B7DB65@local.arpa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cid:87F0A492-9020-4A03-BE0F-C78A03C36FA9@local.arpa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cid:475AB918-3D20-4934-9638-EE04E0B7DB65@local.arpa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cid:87F0A492-9020-4A03-BE0F-C78A03C36FA9@local.arpa" TargetMode="Externa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999" y="2052000"/>
            <a:ext cx="8280000" cy="720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0025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772000"/>
            <a:ext cx="8280000" cy="18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254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8006144" y="6309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3" name="C015ED22-11C9-4C03-9716-F25C45463645" descr="cid:BFEFF7E5-6780-446B-948A-937EFD7EC1E2@local.arpa"/>
          <p:cNvPicPr>
            <a:picLocks noChangeAspect="1" noChangeArrowheads="1"/>
          </p:cNvPicPr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3"/>
          <a:stretch/>
        </p:blipFill>
        <p:spPr bwMode="auto">
          <a:xfrm>
            <a:off x="552205" y="635001"/>
            <a:ext cx="1295646" cy="9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759686E2-515E-41BD-9870-72B45CFE2BEE" descr="cid:87F0A492-9020-4A03-BE0F-C78A03C36FA9@local.arpa"/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567845"/>
            <a:ext cx="9840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8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4D0839B-85CA-4CC1-89D8-D75F41DAD480" descr="cid:475AB918-3D20-4934-9638-EE04E0B7DB65@local.arpa"/>
          <p:cNvPicPr>
            <a:picLocks noChangeAspect="1" noChangeArrowheads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0"/>
          <a:stretch/>
        </p:blipFill>
        <p:spPr bwMode="auto">
          <a:xfrm>
            <a:off x="561873" y="632209"/>
            <a:ext cx="1257289" cy="10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2052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772000"/>
            <a:ext cx="82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759686E2-515E-41BD-9870-72B45CFE2BEE" descr="cid:87F0A492-9020-4A03-BE0F-C78A03C36FA9@local.arpa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567845"/>
            <a:ext cx="9840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6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ed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4D0839B-85CA-4CC1-89D8-D75F41DAD480" descr="cid:475AB918-3D20-4934-9638-EE04E0B7DB65@local.arpa"/>
          <p:cNvPicPr>
            <a:picLocks noChangeAspect="1" noChangeArrowheads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0"/>
          <a:stretch/>
        </p:blipFill>
        <p:spPr bwMode="auto">
          <a:xfrm>
            <a:off x="561873" y="632209"/>
            <a:ext cx="1257289" cy="10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20520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759686E2-515E-41BD-9870-72B45CFE2BEE" descr="cid:87F0A492-9020-4A03-BE0F-C78A03C36FA9@local.arpa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567845"/>
            <a:ext cx="9840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B4EA-67D4-5140-A2A3-E2874094B6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9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000"/>
            <a:ext cx="6372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54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B4EA-67D4-5140-A2A3-E2874094B6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7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5ED7EB-F82B-164E-88DB-5DCEE08C0DA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306000"/>
            <a:ext cx="63720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55600" y="1600200"/>
            <a:ext cx="8432800" cy="453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9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5F1C4-3D15-304B-92AA-8BF288FF296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55600" y="1600200"/>
            <a:ext cx="4104000" cy="453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84400" y="1600200"/>
            <a:ext cx="4104000" cy="453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306000"/>
            <a:ext cx="63720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cid:108C907B-76B2-4719-9035-7868A106F174@local.arpa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19" y="6417418"/>
            <a:ext cx="4730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020B4EA-67D4-5140-A2A3-E2874094B6D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2" name="51F3FFF2-2D7F-43AA-B9EE-5428E7B99CD8" descr="cid:108C907B-76B2-4719-9035-7868A106F174@local.arpa"/>
          <p:cNvPicPr>
            <a:picLocks noChangeAspect="1" noChangeArrowheads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91" y="6529243"/>
            <a:ext cx="843429" cy="1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55600" y="1600200"/>
            <a:ext cx="84328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360000" y="306000"/>
            <a:ext cx="6372000" cy="114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84" y="433871"/>
            <a:ext cx="55168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spc="-60" baseline="0">
          <a:solidFill>
            <a:srgbClr val="002540"/>
          </a:solidFill>
          <a:latin typeface="Arial"/>
          <a:ea typeface="Geneva" charset="-128"/>
          <a:cs typeface="Genev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Geneva" charset="-128"/>
          <a:cs typeface="Geneva" charset="0"/>
        </a:defRPr>
      </a:lvl1pPr>
      <a:lvl2pPr marL="344488" indent="-17145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Arial Unicode MS" pitchFamily="34" charset="-128"/>
          <a:cs typeface="Arial Unicode MS" pitchFamily="34" charset="-128"/>
        </a:defRPr>
      </a:lvl2pPr>
      <a:lvl3pPr marL="569913" indent="-225425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-"/>
        <a:defRPr sz="1600" kern="1200">
          <a:solidFill>
            <a:schemeClr val="tx1"/>
          </a:solidFill>
          <a:latin typeface="Arial"/>
          <a:ea typeface="Arial Unicode MS" pitchFamily="34" charset="-128"/>
          <a:cs typeface="Arial Unicode MS" pitchFamily="34" charset="-128"/>
        </a:defRPr>
      </a:lvl3pPr>
      <a:lvl4pPr marL="801688" indent="-231775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 Unicode MS" pitchFamily="34" charset="-128"/>
          <a:cs typeface="Arial Unicode MS" pitchFamily="34" charset="-128"/>
        </a:defRPr>
      </a:lvl4pPr>
      <a:lvl5pPr marL="974725" indent="-1730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-"/>
        <a:defRPr sz="1600" kern="1200">
          <a:solidFill>
            <a:schemeClr val="tx1"/>
          </a:solidFill>
          <a:latin typeface="Arial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0">
          <p15:clr>
            <a:srgbClr val="F26B43"/>
          </p15:clr>
        </p15:guide>
        <p15:guide id="2" pos="5488">
          <p15:clr>
            <a:srgbClr val="F26B43"/>
          </p15:clr>
        </p15:guide>
        <p15:guide id="3" pos="272">
          <p15:clr>
            <a:srgbClr val="F26B43"/>
          </p15:clr>
        </p15:guide>
        <p15:guide id="4" pos="224">
          <p15:clr>
            <a:srgbClr val="F26B43"/>
          </p15:clr>
        </p15:guide>
        <p15:guide id="5" pos="553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99" y="1772600"/>
            <a:ext cx="8280000" cy="720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Experience </a:t>
            </a:r>
            <a:r>
              <a:rPr lang="en-US" sz="3400" dirty="0"/>
              <a:t>with methods </a:t>
            </a:r>
            <a:r>
              <a:rPr lang="en-US" sz="3400" dirty="0" smtClean="0"/>
              <a:t>of assessing complaints </a:t>
            </a:r>
            <a:r>
              <a:rPr lang="en-US" sz="3400" dirty="0"/>
              <a:t>of wind </a:t>
            </a:r>
            <a:r>
              <a:rPr lang="en-US" sz="3400" dirty="0" smtClean="0"/>
              <a:t>farm noise</a:t>
            </a:r>
            <a:endParaRPr lang="en-US" sz="3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5199" y="2904698"/>
            <a:ext cx="8272800" cy="1773936"/>
          </a:xfrm>
        </p:spPr>
        <p:txBody>
          <a:bodyPr/>
          <a:lstStyle/>
          <a:p>
            <a:r>
              <a:rPr lang="en-US" dirty="0" smtClean="0"/>
              <a:t>Friedrich Wilts, Thomas Neumann, Johannes Pohl, </a:t>
            </a:r>
            <a:r>
              <a:rPr lang="en-US" dirty="0" err="1" smtClean="0"/>
              <a:t>Gundula</a:t>
            </a:r>
            <a:r>
              <a:rPr lang="en-US" dirty="0" smtClean="0"/>
              <a:t> </a:t>
            </a:r>
            <a:r>
              <a:rPr lang="en-US" dirty="0" err="1" smtClean="0"/>
              <a:t>Hübner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7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</a:t>
            </a:r>
            <a:r>
              <a:rPr lang="de-DE" dirty="0" smtClean="0"/>
              <a:t> </a:t>
            </a:r>
            <a:r>
              <a:rPr lang="de-DE" dirty="0" err="1" smtClean="0"/>
              <a:t>annoying</a:t>
            </a:r>
            <a:r>
              <a:rPr lang="de-DE" dirty="0" smtClean="0"/>
              <a:t> time </a:t>
            </a:r>
            <a:r>
              <a:rPr lang="de-DE" dirty="0" err="1" smtClean="0"/>
              <a:t>periods</a:t>
            </a:r>
            <a:r>
              <a:rPr lang="de-DE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understand disturbing noise phenomena of wind turbines it is essential to </a:t>
            </a:r>
            <a:r>
              <a:rPr lang="en-US" dirty="0" smtClean="0"/>
              <a:t>know: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which </a:t>
            </a:r>
            <a:r>
              <a:rPr lang="en-US" dirty="0"/>
              <a:t>specific situations are most </a:t>
            </a:r>
            <a:r>
              <a:rPr lang="en-US" dirty="0" smtClean="0"/>
              <a:t>annoying, such as: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date/time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operational </a:t>
            </a:r>
            <a:r>
              <a:rPr lang="en-US" dirty="0"/>
              <a:t>state of </a:t>
            </a:r>
            <a:r>
              <a:rPr lang="en-US" dirty="0" smtClean="0"/>
              <a:t>WT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environmental conditions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which stress state residents are during this time periods</a:t>
            </a:r>
            <a:r>
              <a:rPr lang="en-US" dirty="0" smtClean="0"/>
              <a:t>. E.g.: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err="1" smtClean="0"/>
              <a:t>emotions</a:t>
            </a:r>
            <a:endParaRPr lang="de-DE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err="1" smtClean="0"/>
              <a:t>cognitions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9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</a:t>
            </a:r>
            <a:r>
              <a:rPr lang="de-DE" dirty="0" smtClean="0"/>
              <a:t> </a:t>
            </a:r>
            <a:r>
              <a:rPr lang="de-DE" dirty="0" err="1" smtClean="0"/>
              <a:t>annoying</a:t>
            </a:r>
            <a:r>
              <a:rPr lang="de-DE" dirty="0" smtClean="0"/>
              <a:t> time </a:t>
            </a:r>
            <a:r>
              <a:rPr lang="de-DE" dirty="0" err="1" smtClean="0"/>
              <a:t>periods</a:t>
            </a:r>
            <a:r>
              <a:rPr lang="de-DE" dirty="0" smtClean="0"/>
              <a:t>	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6214456"/>
              </p:ext>
            </p:extLst>
          </p:nvPr>
        </p:nvGraphicFramePr>
        <p:xfrm>
          <a:off x="934915" y="1449000"/>
          <a:ext cx="7382608" cy="481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05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306000"/>
            <a:ext cx="6717809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Experiences</a:t>
            </a:r>
            <a:br>
              <a:rPr lang="en-GB" dirty="0" smtClean="0"/>
            </a:br>
            <a:r>
              <a:rPr lang="en-GB" dirty="0" smtClean="0"/>
              <a:t>with assessing annoying time periods	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our studies </a:t>
            </a:r>
            <a:r>
              <a:rPr lang="en-US" dirty="0" smtClean="0"/>
              <a:t>we found that very few </a:t>
            </a:r>
            <a:r>
              <a:rPr lang="en-US" dirty="0"/>
              <a:t>persons were willing to support </a:t>
            </a:r>
            <a:r>
              <a:rPr lang="en-US" dirty="0" smtClean="0"/>
              <a:t>the assessments: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this leads </a:t>
            </a:r>
            <a:r>
              <a:rPr lang="en-US" dirty="0"/>
              <a:t>to a very weak </a:t>
            </a:r>
            <a:r>
              <a:rPr lang="en-US" dirty="0" smtClean="0"/>
              <a:t>(but important) data </a:t>
            </a:r>
            <a:r>
              <a:rPr lang="en-US" dirty="0"/>
              <a:t>basis for further analyses.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Residents need to be </a:t>
            </a:r>
            <a:r>
              <a:rPr lang="en-US" dirty="0"/>
              <a:t>more motivated to </a:t>
            </a:r>
            <a:r>
              <a:rPr lang="en-US" dirty="0" smtClean="0"/>
              <a:t>help by </a:t>
            </a:r>
            <a:r>
              <a:rPr lang="en-US" dirty="0"/>
              <a:t>reporting annoying time periods. </a:t>
            </a:r>
            <a:r>
              <a:rPr lang="en-US" dirty="0" smtClean="0"/>
              <a:t>Improvements can be made through: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Intensifying public </a:t>
            </a:r>
            <a:r>
              <a:rPr lang="en-US" dirty="0"/>
              <a:t>information </a:t>
            </a:r>
            <a:r>
              <a:rPr lang="en-US" dirty="0" smtClean="0"/>
              <a:t>procedures.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Developing easier </a:t>
            </a:r>
            <a:r>
              <a:rPr lang="en-US" dirty="0"/>
              <a:t>methods </a:t>
            </a:r>
            <a:r>
              <a:rPr lang="en-US" dirty="0" smtClean="0"/>
              <a:t>of reporting such as smart </a:t>
            </a:r>
            <a:r>
              <a:rPr lang="en-US" dirty="0"/>
              <a:t>phone applications </a:t>
            </a:r>
            <a:r>
              <a:rPr lang="en-US" dirty="0" smtClean="0"/>
              <a:t>that incorporate both sound recording and complaint 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94" y="1449000"/>
            <a:ext cx="2798212" cy="2580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5600" y="1600200"/>
            <a:ext cx="4104000" cy="481721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Amplitude modulation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from the “natural” background noise,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ery silent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described </a:t>
            </a:r>
            <a:r>
              <a:rPr lang="en-US" dirty="0"/>
              <a:t>as swishing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frequency of the rotor </a:t>
            </a:r>
            <a:r>
              <a:rPr lang="en-US" dirty="0" smtClean="0"/>
              <a:t>blades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 temporal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loudness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Through the reported annoying time periods and sound recordings made by the residents </a:t>
            </a:r>
            <a:r>
              <a:rPr lang="en-US" dirty="0"/>
              <a:t>we found, that in </a:t>
            </a:r>
            <a:r>
              <a:rPr lang="en-US" dirty="0" smtClean="0"/>
              <a:t>many cases amplitude modulation was at least perceptible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Amplitude Modulation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15" y="1600200"/>
            <a:ext cx="4388485" cy="2592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7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6" y="3025140"/>
            <a:ext cx="4739005" cy="3108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Case II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Correlation of the permanent measurements and the reporting of individual </a:t>
            </a:r>
            <a:r>
              <a:rPr lang="en-US" dirty="0" err="1"/>
              <a:t>occurrances</a:t>
            </a:r>
            <a:r>
              <a:rPr lang="en-US" dirty="0"/>
              <a:t> of annoyance showed at least two time periods where the residents were annoyed by increases in sound levels related to the WT:</a:t>
            </a:r>
          </a:p>
        </p:txBody>
      </p:sp>
      <p:sp>
        <p:nvSpPr>
          <p:cNvPr id="7" name="Oval 6"/>
          <p:cNvSpPr/>
          <p:nvPr/>
        </p:nvSpPr>
        <p:spPr>
          <a:xfrm>
            <a:off x="3298676" y="3059395"/>
            <a:ext cx="2008262" cy="93576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47963" y="4225892"/>
            <a:ext cx="1583560" cy="53838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73" y="3004400"/>
            <a:ext cx="190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Increasing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wind </a:t>
            </a:r>
            <a:r>
              <a:rPr lang="de-D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speed</a:t>
            </a:r>
            <a:endParaRPr lang="en-US" sz="14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723" y="3733547"/>
            <a:ext cx="16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Reported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complaints</a:t>
            </a:r>
            <a:endParaRPr lang="en-US" sz="14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7" idx="2"/>
          </p:cNvCxnSpPr>
          <p:nvPr/>
        </p:nvCxnSpPr>
        <p:spPr>
          <a:xfrm>
            <a:off x="2093663" y="3266010"/>
            <a:ext cx="1205013" cy="261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7"/>
          </p:cNvCxnSpPr>
          <p:nvPr/>
        </p:nvCxnSpPr>
        <p:spPr>
          <a:xfrm flipH="1">
            <a:off x="5799616" y="3995157"/>
            <a:ext cx="1476462" cy="309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88422" y="5420097"/>
            <a:ext cx="1524000" cy="1898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/>
          <p:cNvSpPr txBox="1"/>
          <p:nvPr/>
        </p:nvSpPr>
        <p:spPr>
          <a:xfrm>
            <a:off x="759676" y="4738402"/>
            <a:ext cx="1785843" cy="3439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slow</a:t>
            </a:r>
            <a:r>
              <a:rPr lang="de-DE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increase</a:t>
            </a:r>
            <a:r>
              <a:rPr lang="de-DE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sound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levels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87193" y="5082389"/>
            <a:ext cx="2115614" cy="38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methods were used to objectify noise complaints in two German wind farms, which were both in accordance with the legal requirements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Psychological surveys collected information about stress effects and annoying situational conditions.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asses </a:t>
            </a:r>
            <a:r>
              <a:rPr lang="en-US" dirty="0" smtClean="0"/>
              <a:t>periods of annoyance requires the support of the residents. </a:t>
            </a:r>
            <a:r>
              <a:rPr lang="en-US" dirty="0"/>
              <a:t>We tried to motivate residents to fill out </a:t>
            </a:r>
            <a:r>
              <a:rPr lang="en-US" dirty="0" smtClean="0"/>
              <a:t>complaint </a:t>
            </a:r>
            <a:r>
              <a:rPr lang="en-US" dirty="0"/>
              <a:t>sheets and </a:t>
            </a:r>
            <a:r>
              <a:rPr lang="en-US" dirty="0" smtClean="0"/>
              <a:t>to </a:t>
            </a:r>
            <a:r>
              <a:rPr lang="en-US" dirty="0"/>
              <a:t>use sound recorders to report their complaints. However in both studies </a:t>
            </a:r>
            <a:r>
              <a:rPr lang="en-US" dirty="0" smtClean="0"/>
              <a:t>only very few residents cooperated.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combination of one or more permanent measurement stations, access to WT performance data and resident reporting is a </a:t>
            </a:r>
            <a:r>
              <a:rPr lang="en-US" dirty="0"/>
              <a:t>promising methodology </a:t>
            </a:r>
            <a:r>
              <a:rPr lang="en-US" dirty="0" smtClean="0"/>
              <a:t>for better understanding the factors that lead </a:t>
            </a:r>
            <a:r>
              <a:rPr lang="en-US" dirty="0"/>
              <a:t>to </a:t>
            </a:r>
            <a:r>
              <a:rPr lang="en-US" dirty="0" smtClean="0"/>
              <a:t>complaints.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ideas for improvements like Smartphone-Applications or providing live sound level data to the residents.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Further studies on other wind farms should be conducted to get a better understanding of annoying sound patterns.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effect of </a:t>
            </a:r>
            <a:r>
              <a:rPr lang="en-US" dirty="0" smtClean="0"/>
              <a:t>some sound </a:t>
            </a:r>
            <a:r>
              <a:rPr lang="en-US" dirty="0" smtClean="0"/>
              <a:t>characteristics such as amplitude modulation requires further research</a:t>
            </a:r>
            <a:r>
              <a:rPr lang="de-DE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9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Thank you.</a:t>
            </a:r>
            <a:r>
              <a:rPr lang="en-US" dirty="0" smtClean="0">
                <a:latin typeface="+mj-lt"/>
              </a:rPr>
              <a:t>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8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6492"/>
            <a:ext cx="8495492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F5AA-A384-4EDE-964E-B3E14D40EA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N:\forschung\Nicht_oeffentliche_FE\ermittlg\Bioenergie-Nord_Wehlens\Dauermessstation\Fotos\20151209_Vergleichsmessung_Tomsen_Hof\IMG_19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0"/>
          <a:stretch/>
        </p:blipFill>
        <p:spPr bwMode="auto">
          <a:xfrm rot="120000">
            <a:off x="1692275" y="3646900"/>
            <a:ext cx="5759450" cy="2490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28700" y="1310054"/>
            <a:ext cx="7060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Regarding wind turbine noise there are sometimes discrepancies between permitted sound levels and subjective perception of noise.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 German wind farms were assessed – both in accordance with legal requirements – to identify the factors that lead to complaints.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presentation is about the methods used in these studies</a:t>
            </a:r>
          </a:p>
        </p:txBody>
      </p:sp>
    </p:spTree>
    <p:extLst>
      <p:ext uri="{BB962C8B-B14F-4D97-AF65-F5344CB8AC3E}">
        <p14:creationId xmlns:p14="http://schemas.microsoft.com/office/powerpoint/2010/main" val="27280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B4EA-67D4-5140-A2A3-E2874094B6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1674596"/>
              </p:ext>
            </p:extLst>
          </p:nvPr>
        </p:nvGraphicFramePr>
        <p:xfrm>
          <a:off x="571501" y="1318847"/>
          <a:ext cx="8150468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B4EA-67D4-5140-A2A3-E2874094B6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Psychological </a:t>
            </a:r>
            <a:r>
              <a:rPr lang="de-DE" dirty="0" err="1" smtClean="0"/>
              <a:t>surveys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Residents </a:t>
            </a:r>
            <a:r>
              <a:rPr lang="en-US" dirty="0" smtClean="0"/>
              <a:t>in the vicinity of </a:t>
            </a:r>
            <a:r>
              <a:rPr lang="en-US" dirty="0"/>
              <a:t>the wind farms were interviewed elaborately by psychologists to get information about somatic / psychological stress effects and the most annoying noise characteristics.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indicators were used: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impact of the wind </a:t>
            </a:r>
            <a:r>
              <a:rPr lang="en-US" dirty="0" smtClean="0"/>
              <a:t>farm,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impact of WT noise,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WT </a:t>
            </a:r>
            <a:r>
              <a:rPr lang="en-US" dirty="0"/>
              <a:t>noise annoyance and its temporal change,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characteristics </a:t>
            </a:r>
            <a:r>
              <a:rPr lang="en-US" dirty="0"/>
              <a:t>of a typical situation with WT noise annoyance,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psychological </a:t>
            </a:r>
            <a:r>
              <a:rPr lang="en-US" dirty="0"/>
              <a:t>and somatic symptoms induced by WT noise,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cognitive </a:t>
            </a:r>
            <a:r>
              <a:rPr lang="en-US" dirty="0"/>
              <a:t>and behavioral coping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Psychological </a:t>
            </a:r>
            <a:r>
              <a:rPr lang="de-DE" smtClean="0"/>
              <a:t>outcomes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both studies we found </a:t>
            </a:r>
            <a:r>
              <a:rPr lang="en-US" dirty="0" smtClean="0"/>
              <a:t>approximatel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dirty="0"/>
              <a:t>20 residents who were strongly annoyed by WT noise.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Strongly </a:t>
            </a:r>
            <a:r>
              <a:rPr lang="en-US" dirty="0"/>
              <a:t>annoyed means that they reported not only at least medium annoyance but also symptoms induced by WT noise at least once a week.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frequently disturbed </a:t>
            </a:r>
            <a:r>
              <a:rPr lang="en-US" dirty="0" smtClean="0"/>
              <a:t>were sleeping</a:t>
            </a:r>
            <a:r>
              <a:rPr lang="en-US" dirty="0"/>
              <a:t>, </a:t>
            </a:r>
            <a:r>
              <a:rPr lang="en-US" dirty="0" smtClean="0"/>
              <a:t>relaxation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leisure activities.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</a:t>
            </a:r>
            <a:r>
              <a:rPr lang="en-US" dirty="0"/>
              <a:t>symptoms </a:t>
            </a:r>
            <a:r>
              <a:rPr lang="en-US" dirty="0" smtClean="0"/>
              <a:t>were: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disturbed </a:t>
            </a:r>
            <a:r>
              <a:rPr lang="en-US" dirty="0"/>
              <a:t>sleep, 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fatigue</a:t>
            </a:r>
            <a:r>
              <a:rPr lang="en-US" dirty="0"/>
              <a:t>, 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irritability </a:t>
            </a:r>
            <a:r>
              <a:rPr lang="en-US" dirty="0"/>
              <a:t>/ anger, 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negative </a:t>
            </a:r>
            <a:r>
              <a:rPr lang="en-US" dirty="0"/>
              <a:t>mood, 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concentration.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legality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wind </a:t>
            </a:r>
            <a:r>
              <a:rPr lang="de-DE" dirty="0" err="1" smtClean="0"/>
              <a:t>turbines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616" y="1600199"/>
            <a:ext cx="8326315" cy="470388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This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adequate</a:t>
            </a:r>
            <a:r>
              <a:rPr lang="de-DE" dirty="0" smtClean="0"/>
              <a:t> in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, but </a:t>
            </a:r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resdients</a:t>
            </a:r>
            <a:r>
              <a:rPr lang="de-DE" dirty="0" smtClean="0"/>
              <a:t> </a:t>
            </a:r>
            <a:r>
              <a:rPr lang="de-DE" dirty="0" err="1" smtClean="0"/>
              <a:t>complain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WT-</a:t>
            </a:r>
            <a:r>
              <a:rPr lang="de-DE" dirty="0" err="1" smtClean="0"/>
              <a:t>noise</a:t>
            </a:r>
            <a:r>
              <a:rPr lang="de-DE" dirty="0" smtClean="0"/>
              <a:t>,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7631131"/>
              </p:ext>
            </p:extLst>
          </p:nvPr>
        </p:nvGraphicFramePr>
        <p:xfrm>
          <a:off x="536380" y="1186964"/>
          <a:ext cx="8155305" cy="469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3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not captured with the standard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whole sound </a:t>
            </a:r>
            <a:r>
              <a:rPr lang="en-US" dirty="0" smtClean="0"/>
              <a:t>field </a:t>
            </a:r>
            <a:r>
              <a:rPr lang="en-US" dirty="0"/>
              <a:t>can consist of multiple different sound sources. 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In noisy areas an additional sound source (WT) may lead to annoyance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silent areas </a:t>
            </a:r>
            <a:r>
              <a:rPr lang="en-US" dirty="0" smtClean="0"/>
              <a:t>WT-noise can have a different effect on residents than in </a:t>
            </a:r>
            <a:r>
              <a:rPr lang="en-US" dirty="0"/>
              <a:t>noisy </a:t>
            </a:r>
            <a:r>
              <a:rPr lang="en-US" dirty="0" smtClean="0"/>
              <a:t>neighborhoods.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People may </a:t>
            </a:r>
            <a:r>
              <a:rPr lang="en-US" dirty="0"/>
              <a:t>hear and feel annoyed by a </a:t>
            </a:r>
            <a:r>
              <a:rPr lang="en-US" dirty="0" smtClean="0"/>
              <a:t>even very quiet wind </a:t>
            </a:r>
            <a:r>
              <a:rPr lang="en-US" dirty="0"/>
              <a:t>turbine after </a:t>
            </a:r>
            <a:r>
              <a:rPr lang="en-US" dirty="0" smtClean="0"/>
              <a:t>being woken </a:t>
            </a:r>
            <a:r>
              <a:rPr lang="en-US" dirty="0"/>
              <a:t>due to a rare sound occurrence not linked to wind turbines </a:t>
            </a:r>
            <a:r>
              <a:rPr lang="en-US" dirty="0" smtClean="0"/>
              <a:t>such as a </a:t>
            </a:r>
            <a:r>
              <a:rPr lang="en-US" dirty="0"/>
              <a:t>passing train or </a:t>
            </a:r>
            <a:r>
              <a:rPr lang="en-US" dirty="0" smtClean="0"/>
              <a:t>plane.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Infrequently </a:t>
            </a:r>
            <a:r>
              <a:rPr lang="en-US" dirty="0"/>
              <a:t>occurring sound </a:t>
            </a:r>
            <a:r>
              <a:rPr lang="en-US" dirty="0" smtClean="0"/>
              <a:t>characteristics such as amplitude </a:t>
            </a:r>
            <a:r>
              <a:rPr lang="en-US" dirty="0"/>
              <a:t>modulation (AM</a:t>
            </a:r>
            <a:r>
              <a:rPr lang="en-US" dirty="0" smtClean="0"/>
              <a:t>) are </a:t>
            </a:r>
            <a:r>
              <a:rPr lang="en-US" dirty="0"/>
              <a:t>not an element of standard sound measurements and regulations. 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3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Permanent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To get an overview of the whole soundscape a permanent sound measuring station and evaluation algorithms was developed and installed: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N:\forschung\Nicht_oeffentliche_FE\ermittlg\Bioenergie-Nord_Wehlens\Dauermessstation\Fotos\20150911_Installation_WP-Wehlens\IMG_17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724" y="2673575"/>
            <a:ext cx="2856246" cy="23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:\forschung\Nicht_oeffentliche_FE\ermittlg\Bioenergie-Nord_Wehlens\Dauermessstation\Fotos\20150923_Wartung\IMG_18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41689" r="53296" b="22608"/>
          <a:stretch/>
        </p:blipFill>
        <p:spPr bwMode="auto">
          <a:xfrm>
            <a:off x="2241032" y="3990243"/>
            <a:ext cx="1615155" cy="2563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8" y="2500921"/>
            <a:ext cx="4540325" cy="29786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04771" y="3487845"/>
            <a:ext cx="486607" cy="35169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D7EB-F82B-164E-88DB-5DCEE08C0D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306000"/>
            <a:ext cx="6717809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Experiences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permanent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Through the use of the permanent sound measuring device we found: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data gained </a:t>
            </a:r>
            <a:r>
              <a:rPr lang="en-US" dirty="0" smtClean="0"/>
              <a:t>was </a:t>
            </a:r>
            <a:r>
              <a:rPr lang="en-US" dirty="0"/>
              <a:t>useful to get a better understanding of the emitted sound of the wind farm and the general </a:t>
            </a:r>
            <a:r>
              <a:rPr lang="en-US" dirty="0" smtClean="0"/>
              <a:t>soundscape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helps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correlations</a:t>
            </a:r>
            <a:r>
              <a:rPr lang="de-DE" dirty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different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wind speeds above 10 m/s or in rainy conditions the recorded data was strongly disturbed by environmental </a:t>
            </a:r>
            <a:r>
              <a:rPr lang="en-US" dirty="0" smtClean="0"/>
              <a:t>noise.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Geneva" charset="-128"/>
              <a:cs typeface="Geneva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ea typeface="Geneva" charset="-128"/>
                <a:cs typeface="Geneva" charset="0"/>
              </a:rPr>
              <a:t>In </a:t>
            </a:r>
            <a:r>
              <a:rPr lang="de-DE" dirty="0" err="1">
                <a:ea typeface="Geneva" charset="-128"/>
                <a:cs typeface="Geneva" charset="0"/>
              </a:rPr>
              <a:t>future</a:t>
            </a:r>
            <a:r>
              <a:rPr lang="de-DE" dirty="0">
                <a:ea typeface="Geneva" charset="-128"/>
                <a:cs typeface="Geneva" charset="0"/>
              </a:rPr>
              <a:t> </a:t>
            </a:r>
            <a:r>
              <a:rPr lang="de-DE" dirty="0" err="1">
                <a:ea typeface="Geneva" charset="-128"/>
                <a:cs typeface="Geneva" charset="0"/>
              </a:rPr>
              <a:t>versions</a:t>
            </a:r>
            <a:r>
              <a:rPr lang="de-DE" dirty="0">
                <a:ea typeface="Geneva" charset="-128"/>
                <a:cs typeface="Geneva" charset="0"/>
              </a:rPr>
              <a:t>:	</a:t>
            </a:r>
            <a:r>
              <a:rPr lang="de-DE" dirty="0" smtClean="0"/>
              <a:t>	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rain sensor should be attached to the measuring station to filter out time periods disturbed by rain.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web interface showing actual and historical data </a:t>
            </a:r>
            <a:r>
              <a:rPr lang="en-US" dirty="0" smtClean="0"/>
              <a:t>should be developed to allow </a:t>
            </a:r>
            <a:r>
              <a:rPr lang="en-US" dirty="0"/>
              <a:t>a better interaction with residents.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also desirable to get a better wind shield and to operate simultaneously several measuring stations within one campaign to get a better understanding </a:t>
            </a:r>
            <a:r>
              <a:rPr lang="en-US" dirty="0" smtClean="0"/>
              <a:t>of </a:t>
            </a:r>
            <a:r>
              <a:rPr lang="en-US" dirty="0"/>
              <a:t>directional sound emissions and local </a:t>
            </a:r>
            <a:r>
              <a:rPr lang="en-US" dirty="0" smtClean="0"/>
              <a:t>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61614"/>
      </p:ext>
    </p:extLst>
  </p:cSld>
  <p:clrMapOvr>
    <a:masterClrMapping/>
  </p:clrMapOvr>
</p:sld>
</file>

<file path=ppt/theme/theme1.xml><?xml version="1.0" encoding="utf-8"?>
<a:theme xmlns:a="http://schemas.openxmlformats.org/drawingml/2006/main" name="1_UL Basic 122010">
  <a:themeElements>
    <a:clrScheme name="Benutzerdefinier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2540"/>
      </a:accent1>
      <a:accent2>
        <a:srgbClr val="5F94CC"/>
      </a:accent2>
      <a:accent3>
        <a:srgbClr val="C0B5A2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514FB6A8CEB4FAB3CB5AE0E1B80E6" ma:contentTypeVersion="4" ma:contentTypeDescription="Create a new document." ma:contentTypeScope="" ma:versionID="59e0cd52c9d2bab1b505239e81071ef4">
  <xsd:schema xmlns:xsd="http://www.w3.org/2001/XMLSchema" xmlns:xs="http://www.w3.org/2001/XMLSchema" xmlns:p="http://schemas.microsoft.com/office/2006/metadata/properties" xmlns:ns2="6d9a63ce-bd31-4a98-81ad-de9ac8daed76" xmlns:ns3="b1607d38-224f-45c7-8d4f-c9e070efd968" targetNamespace="http://schemas.microsoft.com/office/2006/metadata/properties" ma:root="true" ma:fieldsID="1d14d16fd520afaaf89c89ffb497ed57" ns2:_="" ns3:_="">
    <xsd:import namespace="6d9a63ce-bd31-4a98-81ad-de9ac8daed76"/>
    <xsd:import namespace="b1607d38-224f-45c7-8d4f-c9e070efd9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a63ce-bd31-4a98-81ad-de9ac8daed7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07d38-224f-45c7-8d4f-c9e070efd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9a63ce-bd31-4a98-81ad-de9ac8daed76">45HSVYHAWNFK-483315744-4</_dlc_DocId>
    <_dlc_DocIdUrl xmlns="6d9a63ce-bd31-4a98-81ad-de9ac8daed76">
      <Url>https://ul.sharepoint.com/sites/EPT/288/_layouts/15/DocIdRedir.aspx?ID=45HSVYHAWNFK-483315744-4</Url>
      <Description>45HSVYHAWNFK-483315744-4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49D47BE-5388-42D6-8AD7-11D473190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a63ce-bd31-4a98-81ad-de9ac8daed76"/>
    <ds:schemaRef ds:uri="b1607d38-224f-45c7-8d4f-c9e070efd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7B029-1635-4B84-B53E-3269DB4025B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b1607d38-224f-45c7-8d4f-c9e070efd968"/>
    <ds:schemaRef ds:uri="6d9a63ce-bd31-4a98-81ad-de9ac8daed7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D77B20-FAFF-4D5C-A4BB-6FDDCD57C6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FCA254-8BE1-4FC2-B979-20BA882C7044}">
  <ds:schemaRefs>
    <ds:schemaRef ds:uri="http://schemas.microsoft.com/sharepoint/event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1116</Words>
  <Application>Microsoft Office PowerPoint</Application>
  <PresentationFormat>On-screen Show (4:3)</PresentationFormat>
  <Paragraphs>184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Geneva</vt:lpstr>
      <vt:lpstr>Helvetica</vt:lpstr>
      <vt:lpstr>Times New Roman</vt:lpstr>
      <vt:lpstr>1_UL Basic 122010</vt:lpstr>
      <vt:lpstr>Experience with methods of assessing complaints of wind farm noise</vt:lpstr>
      <vt:lpstr>Introduction</vt:lpstr>
      <vt:lpstr>Overview of Methods</vt:lpstr>
      <vt:lpstr>Psychological surveys</vt:lpstr>
      <vt:lpstr>Psychological outcomes</vt:lpstr>
      <vt:lpstr>Standard method of assessing the legality of wind turbines</vt:lpstr>
      <vt:lpstr>Aspects not captured with the standard method</vt:lpstr>
      <vt:lpstr>Permanent sound measurements</vt:lpstr>
      <vt:lpstr>Experiences with permanent sound measurements </vt:lpstr>
      <vt:lpstr>Reasons  to asses annoying time periods </vt:lpstr>
      <vt:lpstr>Methods  to asses annoying time periods </vt:lpstr>
      <vt:lpstr>Experiences with assessing annoying time periods </vt:lpstr>
      <vt:lpstr>Amplitude Modulation</vt:lpstr>
      <vt:lpstr>Increasing sound levels Case II</vt:lpstr>
      <vt:lpstr>Conclusions</vt:lpstr>
      <vt:lpstr>Thank you.  </vt:lpstr>
    </vt:vector>
  </TitlesOfParts>
  <Company>Underwriters Laboratories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DEWI &amp; DEWI-OCC</dc:title>
  <dc:creator>Heike Thomas</dc:creator>
  <cp:lastModifiedBy>Wilts, Friedrich</cp:lastModifiedBy>
  <cp:revision>427</cp:revision>
  <cp:lastPrinted>2016-09-28T08:31:58Z</cp:lastPrinted>
  <dcterms:created xsi:type="dcterms:W3CDTF">2012-10-03T14:27:44Z</dcterms:created>
  <dcterms:modified xsi:type="dcterms:W3CDTF">2016-09-28T16:18:22Z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0x010100623514FB6A8CEB4FAB3CB5AE0E1B80E6</vt:lpwstr>
  </property>
  <property fmtid="{D5CDD505-2E9C-101B-9397-08002B2CF9AE}" pid="3" name="_dlc_DocIdItemGuid">
    <vt:lpwstr>07104009-c774-489a-95e2-b809f1591af4</vt:lpwstr>
  </property>
  <property fmtid="{D5CDD505-2E9C-101B-9397-08002B2CF9AE}" pid="4" name="Order">
    <vt:r8>400</vt:r8>
  </property>
</Properties>
</file>