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1" r:id="rId2"/>
    <p:sldId id="456" r:id="rId3"/>
    <p:sldId id="457" r:id="rId4"/>
    <p:sldId id="458" r:id="rId5"/>
    <p:sldId id="453" r:id="rId6"/>
    <p:sldId id="454" r:id="rId7"/>
    <p:sldId id="404" r:id="rId8"/>
    <p:sldId id="405" r:id="rId9"/>
    <p:sldId id="406" r:id="rId10"/>
    <p:sldId id="413" r:id="rId11"/>
    <p:sldId id="414" r:id="rId12"/>
    <p:sldId id="415" r:id="rId13"/>
    <p:sldId id="416" r:id="rId14"/>
    <p:sldId id="418" r:id="rId15"/>
    <p:sldId id="422" r:id="rId16"/>
    <p:sldId id="424" r:id="rId17"/>
    <p:sldId id="462" r:id="rId18"/>
    <p:sldId id="436" r:id="rId19"/>
    <p:sldId id="437" r:id="rId20"/>
    <p:sldId id="443" r:id="rId21"/>
    <p:sldId id="446" r:id="rId22"/>
    <p:sldId id="449" r:id="rId23"/>
    <p:sldId id="459" r:id="rId24"/>
    <p:sldId id="461" r:id="rId25"/>
    <p:sldId id="398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515"/>
    <a:srgbClr val="B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r.clive\Documents\shear%20profil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r.clive\Documents\shear%20profil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graham.more\Documents\LLJprofil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gurrnas02\E\Sgurr_Data\Data\Wind%20Data\LiDAR%20Data\0311-25\AREVA\Processed%20by%20scan%20period\TP%20-%20PPA%20Arc%20Scan%20run1%20AV7%20available\Analysis%20for%20LLJ%20Paper\V2\003%20FreeStream%20data%20LLJ%20-Loading%20calc%20based_currenthub.xlsm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gurrnas02\E\Sgurr_Data\Data\Wind%20Data\LiDAR%20Data\0311-25\AREVA\Processed%20by%20scan%20period\TP%20-%20PPA%20Arc%20Scan%20run1%20AV7%20available\Analysis%20for%20LLJ%20Paper\V2\003%20FreeStream%20data%20LLJ%20-Loading%20calc%20based_currenthub.xlsm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sgurrnas02\E\Sgurr_Data\Data\Wind%20Data\LiDAR%20Data\0311-23\AREVA\Data%20Processed%20by%20Scan%20Period\Rear%20RHI%20run%201%20AV7%20Available%20(filled)\Analysis%20for%20Wake%20aligned%20paper\004aScreenedRHISpatialData_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58581369341807"/>
          <c:y val="1.9794829257585682E-2"/>
          <c:w val="0.81512805509665798"/>
          <c:h val="0.91752684349843905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power law</c:v>
                </c:pt>
              </c:strCache>
            </c:strRef>
          </c:tx>
          <c:spPr>
            <a:ln w="25400" cmpd="sng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Sheet1!$C$2:$C$4652</c:f>
              <c:numCache>
                <c:formatCode>General</c:formatCode>
                <c:ptCount val="4651"/>
                <c:pt idx="1">
                  <c:v>0.39810717055349726</c:v>
                </c:pt>
                <c:pt idx="2">
                  <c:v>0.45730505192732634</c:v>
                </c:pt>
                <c:pt idx="3">
                  <c:v>0.49593441964128315</c:v>
                </c:pt>
                <c:pt idx="4">
                  <c:v>0.52530556088075342</c:v>
                </c:pt>
                <c:pt idx="5">
                  <c:v>0.54928027165305893</c:v>
                </c:pt>
                <c:pt idx="6">
                  <c:v>0.56967905202835123</c:v>
                </c:pt>
                <c:pt idx="7">
                  <c:v>0.58751587774119618</c:v>
                </c:pt>
                <c:pt idx="8">
                  <c:v>0.60341763365451628</c:v>
                </c:pt>
                <c:pt idx="9">
                  <c:v>0.61780085056741185</c:v>
                </c:pt>
                <c:pt idx="10">
                  <c:v>0.63095734448019325</c:v>
                </c:pt>
                <c:pt idx="11">
                  <c:v>0.64310004064609205</c:v>
                </c:pt>
                <c:pt idx="12">
                  <c:v>0.6543893899412373</c:v>
                </c:pt>
                <c:pt idx="13">
                  <c:v>0.66494951020974935</c:v>
                </c:pt>
                <c:pt idx="14">
                  <c:v>0.67487852229595124</c:v>
                </c:pt>
                <c:pt idx="15">
                  <c:v>0.68425542891863167</c:v>
                </c:pt>
                <c:pt idx="16">
                  <c:v>0.69314484315514635</c:v>
                </c:pt>
                <c:pt idx="17">
                  <c:v>0.70160032942778983</c:v>
                </c:pt>
                <c:pt idx="18">
                  <c:v>0.70966682076255505</c:v>
                </c:pt>
                <c:pt idx="19">
                  <c:v>0.71738240420136989</c:v>
                </c:pt>
                <c:pt idx="20">
                  <c:v>0.72477966367769553</c:v>
                </c:pt>
                <c:pt idx="21">
                  <c:v>0.73188670641757569</c:v>
                </c:pt>
                <c:pt idx="22">
                  <c:v>0.73872795878869224</c:v>
                </c:pt>
                <c:pt idx="23">
                  <c:v>0.74532479138785346</c:v>
                </c:pt>
                <c:pt idx="24">
                  <c:v>0.75169601575301259</c:v>
                </c:pt>
                <c:pt idx="25">
                  <c:v>0.75785828325519911</c:v>
                </c:pt>
                <c:pt idx="26">
                  <c:v>0.76382640853402317</c:v>
                </c:pt>
                <c:pt idx="27">
                  <c:v>0.76961363407260786</c:v>
                </c:pt>
                <c:pt idx="28">
                  <c:v>0.77523184838418902</c:v>
                </c:pt>
                <c:pt idx="29">
                  <c:v>0.7806917672930106</c:v>
                </c:pt>
                <c:pt idx="30">
                  <c:v>0.7860030855966228</c:v>
                </c:pt>
                <c:pt idx="31">
                  <c:v>0.79117460476511936</c:v>
                </c:pt>
                <c:pt idx="32">
                  <c:v>0.79621434110699452</c:v>
                </c:pt>
                <c:pt idx="33">
                  <c:v>0.80112961790083359</c:v>
                </c:pt>
                <c:pt idx="34">
                  <c:v>0.80592714427908008</c:v>
                </c:pt>
                <c:pt idx="35">
                  <c:v>0.81061308309894908</c:v>
                </c:pt>
                <c:pt idx="36">
                  <c:v>0.81519310960592273</c:v>
                </c:pt>
                <c:pt idx="37">
                  <c:v>0.81967246235776514</c:v>
                </c:pt>
                <c:pt idx="38">
                  <c:v>0.82405598760993171</c:v>
                </c:pt>
                <c:pt idx="39">
                  <c:v>0.82834817815046902</c:v>
                </c:pt>
                <c:pt idx="40">
                  <c:v>0.83255320740187311</c:v>
                </c:pt>
                <c:pt idx="41">
                  <c:v>0.83667495946970694</c:v>
                </c:pt>
                <c:pt idx="42">
                  <c:v>0.84071705570606714</c:v>
                </c:pt>
                <c:pt idx="43">
                  <c:v>0.84468287826483512</c:v>
                </c:pt>
                <c:pt idx="44">
                  <c:v>0.8485755910508882</c:v>
                </c:pt>
                <c:pt idx="45">
                  <c:v>0.85239815840382582</c:v>
                </c:pt>
                <c:pt idx="46">
                  <c:v>0.85615336180573554</c:v>
                </c:pt>
                <c:pt idx="47">
                  <c:v>0.85984381486007833</c:v>
                </c:pt>
                <c:pt idx="48">
                  <c:v>0.86347197675331089</c:v>
                </c:pt>
                <c:pt idx="49">
                  <c:v>0.86704016438112341</c:v>
                </c:pt>
                <c:pt idx="50">
                  <c:v>0.87055056329612412</c:v>
                </c:pt>
                <c:pt idx="51">
                  <c:v>0.87400523761263715</c:v>
                </c:pt>
                <c:pt idx="52">
                  <c:v>0.87740613898632569</c:v>
                </c:pt>
                <c:pt idx="53">
                  <c:v>0.88075511477107116</c:v>
                </c:pt>
                <c:pt idx="54">
                  <c:v>0.88405391544249468</c:v>
                </c:pt>
                <c:pt idx="55">
                  <c:v>0.88730420136632604</c:v>
                </c:pt>
                <c:pt idx="56">
                  <c:v>0.89050754898022877</c:v>
                </c:pt>
                <c:pt idx="57">
                  <c:v>0.89366545644941142</c:v>
                </c:pt>
                <c:pt idx="58">
                  <c:v>0.8967793488492094</c:v>
                </c:pt>
                <c:pt idx="59">
                  <c:v>0.89985058292162479</c:v>
                </c:pt>
                <c:pt idx="60">
                  <c:v>0.90288045144743423</c:v>
                </c:pt>
                <c:pt idx="61">
                  <c:v>0.90587018727078628</c:v>
                </c:pt>
                <c:pt idx="62">
                  <c:v>0.90882096700912185</c:v>
                </c:pt>
                <c:pt idx="63">
                  <c:v>0.91173391447767294</c:v>
                </c:pt>
                <c:pt idx="64">
                  <c:v>0.91461010385465269</c:v>
                </c:pt>
                <c:pt idx="65">
                  <c:v>0.91745056261049807</c:v>
                </c:pt>
                <c:pt idx="66">
                  <c:v>0.92025627422209078</c:v>
                </c:pt>
                <c:pt idx="67">
                  <c:v>0.92302818069074299</c:v>
                </c:pt>
                <c:pt idx="68">
                  <c:v>0.92576718488083742</c:v>
                </c:pt>
                <c:pt idx="69">
                  <c:v>0.92847415269433009</c:v>
                </c:pt>
                <c:pt idx="70">
                  <c:v>0.93114991509483769</c:v>
                </c:pt>
                <c:pt idx="71">
                  <c:v>0.93379526999370122</c:v>
                </c:pt>
                <c:pt idx="72">
                  <c:v>0.93641098400924105</c:v>
                </c:pt>
                <c:pt idx="73">
                  <c:v>0.93899779410936313</c:v>
                </c:pt>
                <c:pt idx="74">
                  <c:v>0.94155640914673389</c:v>
                </c:pt>
                <c:pt idx="75">
                  <c:v>0.94408751129490198</c:v>
                </c:pt>
                <c:pt idx="76">
                  <c:v>0.94659175739298562</c:v>
                </c:pt>
                <c:pt idx="77">
                  <c:v>0.94906978020586819</c:v>
                </c:pt>
                <c:pt idx="78">
                  <c:v>0.95152218960623469</c:v>
                </c:pt>
                <c:pt idx="79">
                  <c:v>0.95394957368423161</c:v>
                </c:pt>
                <c:pt idx="80">
                  <c:v>0.956352499790037</c:v>
                </c:pt>
                <c:pt idx="81">
                  <c:v>0.95873151551418268</c:v>
                </c:pt>
                <c:pt idx="82">
                  <c:v>0.96108714961006325</c:v>
                </c:pt>
                <c:pt idx="83">
                  <c:v>0.96341991286270168</c:v>
                </c:pt>
                <c:pt idx="84">
                  <c:v>0.96573029890750994</c:v>
                </c:pt>
                <c:pt idx="85">
                  <c:v>0.9680187850024814</c:v>
                </c:pt>
                <c:pt idx="86">
                  <c:v>0.97028583275697688</c:v>
                </c:pt>
                <c:pt idx="87">
                  <c:v>0.97253188882002095</c:v>
                </c:pt>
                <c:pt idx="88">
                  <c:v>0.97475738553079205</c:v>
                </c:pt>
                <c:pt idx="89">
                  <c:v>0.97696274153379103</c:v>
                </c:pt>
                <c:pt idx="90">
                  <c:v>0.9791483623609768</c:v>
                </c:pt>
                <c:pt idx="91">
                  <c:v>0.9813146409829907</c:v>
                </c:pt>
                <c:pt idx="92">
                  <c:v>0.9834619583314298</c:v>
                </c:pt>
                <c:pt idx="93">
                  <c:v>0.98559068379398762</c:v>
                </c:pt>
                <c:pt idx="94">
                  <c:v>0.98770117568414706</c:v>
                </c:pt>
                <c:pt idx="95">
                  <c:v>0.98979378168698851</c:v>
                </c:pt>
                <c:pt idx="96">
                  <c:v>0.99186883928256653</c:v>
                </c:pt>
                <c:pt idx="97">
                  <c:v>0.99392667614820296</c:v>
                </c:pt>
                <c:pt idx="98">
                  <c:v>0.99596761054095551</c:v>
                </c:pt>
                <c:pt idx="99">
                  <c:v>0.99799195166142596</c:v>
                </c:pt>
                <c:pt idx="100">
                  <c:v>1</c:v>
                </c:pt>
                <c:pt idx="101">
                  <c:v>1.0019920476665334</c:v>
                </c:pt>
                <c:pt idx="102">
                  <c:v>1.0039683787044291</c:v>
                </c:pt>
                <c:pt idx="103">
                  <c:v>1.0059292693899933</c:v>
                </c:pt>
                <c:pt idx="104">
                  <c:v>1.0078749885178921</c:v>
                </c:pt>
                <c:pt idx="105">
                  <c:v>1.0098057976734853</c:v>
                </c:pt>
                <c:pt idx="106">
                  <c:v>1.0117219514927542</c:v>
                </c:pt>
                <c:pt idx="107">
                  <c:v>1.013623697910506</c:v>
                </c:pt>
                <c:pt idx="108">
                  <c:v>1.0155112783974816</c:v>
                </c:pt>
                <c:pt idx="109">
                  <c:v>1.0173849281869665</c:v>
                </c:pt>
                <c:pt idx="110">
                  <c:v>1.0192448764914566</c:v>
                </c:pt>
                <c:pt idx="111">
                  <c:v>1.0210913467099034</c:v>
                </c:pt>
                <c:pt idx="112">
                  <c:v>1.0229245566260303</c:v>
                </c:pt>
                <c:pt idx="113">
                  <c:v>1.0247447185981775</c:v>
                </c:pt>
                <c:pt idx="114">
                  <c:v>1.0265520397411132</c:v>
                </c:pt>
                <c:pt idx="115">
                  <c:v>1.0283467221002136</c:v>
                </c:pt>
                <c:pt idx="116">
                  <c:v>1.0301289628183989</c:v>
                </c:pt>
                <c:pt idx="117">
                  <c:v>1.0318989542961858</c:v>
                </c:pt>
                <c:pt idx="118">
                  <c:v>1.0336568843451934</c:v>
                </c:pt>
                <c:pt idx="119">
                  <c:v>1.0354029363354287</c:v>
                </c:pt>
                <c:pt idx="120">
                  <c:v>1.0371372893366482</c:v>
                </c:pt>
                <c:pt idx="121">
                  <c:v>1.0388601182540846</c:v>
                </c:pt>
                <c:pt idx="122">
                  <c:v>1.0405715939588083</c:v>
                </c:pt>
                <c:pt idx="123">
                  <c:v>1.0422718834129729</c:v>
                </c:pt>
                <c:pt idx="124">
                  <c:v>1.0439611497901928</c:v>
                </c:pt>
                <c:pt idx="125">
                  <c:v>1.0456395525912732</c:v>
                </c:pt>
                <c:pt idx="126">
                  <c:v>1.0473072477555103</c:v>
                </c:pt>
                <c:pt idx="127">
                  <c:v>1.0489643877677659</c:v>
                </c:pt>
                <c:pt idx="128">
                  <c:v>1.0506111217615068</c:v>
                </c:pt>
                <c:pt idx="129">
                  <c:v>1.0522475956179926</c:v>
                </c:pt>
                <c:pt idx="130">
                  <c:v>1.0538739520617835</c:v>
                </c:pt>
                <c:pt idx="131">
                  <c:v>1.0554903307527319</c:v>
                </c:pt>
                <c:pt idx="132">
                  <c:v>1.057096868374616</c:v>
                </c:pt>
                <c:pt idx="133">
                  <c:v>1.0586936987205566</c:v>
                </c:pt>
                <c:pt idx="134">
                  <c:v>1.0602809527753625</c:v>
                </c:pt>
                <c:pt idx="135">
                  <c:v>1.0618587587949346</c:v>
                </c:pt>
                <c:pt idx="136">
                  <c:v>1.0634272423828539</c:v>
                </c:pt>
                <c:pt idx="137">
                  <c:v>1.0649865265642762</c:v>
                </c:pt>
                <c:pt idx="138">
                  <c:v>1.066536731857243</c:v>
                </c:pt>
                <c:pt idx="139">
                  <c:v>1.0680779763415207</c:v>
                </c:pt>
                <c:pt idx="140">
                  <c:v>1.0696103757250688</c:v>
                </c:pt>
                <c:pt idx="141">
                  <c:v>1.0711340434082361</c:v>
                </c:pt>
                <c:pt idx="142">
                  <c:v>1.0726490905457768</c:v>
                </c:pt>
                <c:pt idx="143">
                  <c:v>1.0741556261067757</c:v>
                </c:pt>
                <c:pt idx="144">
                  <c:v>1.0756537569325701</c:v>
                </c:pt>
                <c:pt idx="145">
                  <c:v>1.0771435877927431</c:v>
                </c:pt>
                <c:pt idx="146">
                  <c:v>1.07862522143927</c:v>
                </c:pt>
                <c:pt idx="147">
                  <c:v>1.0800987586588895</c:v>
                </c:pt>
                <c:pt idx="148">
                  <c:v>1.0815642983237685</c:v>
                </c:pt>
                <c:pt idx="149">
                  <c:v>1.0830219374405288</c:v>
                </c:pt>
                <c:pt idx="150">
                  <c:v>1.0844717711976986</c:v>
                </c:pt>
                <c:pt idx="151">
                  <c:v>1.0859138930116492</c:v>
                </c:pt>
                <c:pt idx="152">
                  <c:v>1.0873483945710749</c:v>
                </c:pt>
                <c:pt idx="153">
                  <c:v>1.0887753658800741</c:v>
                </c:pt>
                <c:pt idx="154">
                  <c:v>1.0901948952998783</c:v>
                </c:pt>
                <c:pt idx="155">
                  <c:v>1.0916070695892885</c:v>
                </c:pt>
                <c:pt idx="156">
                  <c:v>1.0930119739438586</c:v>
                </c:pt>
                <c:pt idx="157">
                  <c:v>1.0944096920338791</c:v>
                </c:pt>
                <c:pt idx="158">
                  <c:v>1.0958003060411998</c:v>
                </c:pt>
                <c:pt idx="159">
                  <c:v>1.0971838966949394</c:v>
                </c:pt>
                <c:pt idx="160">
                  <c:v>1.0985605433061179</c:v>
                </c:pt>
                <c:pt idx="161">
                  <c:v>1.0999303238012526</c:v>
                </c:pt>
                <c:pt idx="162">
                  <c:v>1.101293314754956</c:v>
                </c:pt>
                <c:pt idx="163">
                  <c:v>1.1026495914215699</c:v>
                </c:pt>
                <c:pt idx="164">
                  <c:v>1.103999227765869</c:v>
                </c:pt>
                <c:pt idx="165">
                  <c:v>1.1053422964928694</c:v>
                </c:pt>
                <c:pt idx="166">
                  <c:v>1.1066788690767724</c:v>
                </c:pt>
                <c:pt idx="167">
                  <c:v>1.1080090157890703</c:v>
                </c:pt>
                <c:pt idx="168">
                  <c:v>1.1093328057258516</c:v>
                </c:pt>
                <c:pt idx="169">
                  <c:v>1.1106503068343221</c:v>
                </c:pt>
                <c:pt idx="170">
                  <c:v>1.1119615859385787</c:v>
                </c:pt>
                <c:pt idx="171">
                  <c:v>1.1132667087646555</c:v>
                </c:pt>
                <c:pt idx="172">
                  <c:v>1.1145657399648676</c:v>
                </c:pt>
                <c:pt idx="173">
                  <c:v>1.1158587431414799</c:v>
                </c:pt>
                <c:pt idx="174">
                  <c:v>1.1171457808697174</c:v>
                </c:pt>
                <c:pt idx="175">
                  <c:v>1.1184269147201447</c:v>
                </c:pt>
                <c:pt idx="176">
                  <c:v>1.1197022052804315</c:v>
                </c:pt>
                <c:pt idx="177">
                  <c:v>1.1209717121765268</c:v>
                </c:pt>
                <c:pt idx="178">
                  <c:v>1.1222354940932593</c:v>
                </c:pt>
                <c:pt idx="179">
                  <c:v>1.1234936087943845</c:v>
                </c:pt>
                <c:pt idx="180">
                  <c:v>1.1247461131420948</c:v>
                </c:pt>
                <c:pt idx="181">
                  <c:v>1.1259930631160102</c:v>
                </c:pt>
                <c:pt idx="182">
                  <c:v>1.1272345138316673</c:v>
                </c:pt>
                <c:pt idx="183">
                  <c:v>1.1284705195585212</c:v>
                </c:pt>
                <c:pt idx="184">
                  <c:v>1.129701133737476</c:v>
                </c:pt>
                <c:pt idx="185">
                  <c:v>1.1309264089979596</c:v>
                </c:pt>
                <c:pt idx="186">
                  <c:v>1.1321463971745565</c:v>
                </c:pt>
                <c:pt idx="187">
                  <c:v>1.133361149323211</c:v>
                </c:pt>
                <c:pt idx="188">
                  <c:v>1.1345707157370173</c:v>
                </c:pt>
                <c:pt idx="189">
                  <c:v>1.1357751459616052</c:v>
                </c:pt>
                <c:pt idx="190">
                  <c:v>1.1369744888101381</c:v>
                </c:pt>
                <c:pt idx="191">
                  <c:v>1.1381687923779309</c:v>
                </c:pt>
                <c:pt idx="192">
                  <c:v>1.1393581040567025</c:v>
                </c:pt>
                <c:pt idx="193">
                  <c:v>1.1405424705484719</c:v>
                </c:pt>
                <c:pt idx="194">
                  <c:v>1.1417219378791112</c:v>
                </c:pt>
                <c:pt idx="195">
                  <c:v>1.1428965514115608</c:v>
                </c:pt>
                <c:pt idx="196">
                  <c:v>1.144066355858723</c:v>
                </c:pt>
                <c:pt idx="197">
                  <c:v>1.1452313952960391</c:v>
                </c:pt>
                <c:pt idx="198">
                  <c:v>1.1463917131737602</c:v>
                </c:pt>
                <c:pt idx="199">
                  <c:v>1.1475473523289232</c:v>
                </c:pt>
                <c:pt idx="200">
                  <c:v>1.1486983549970351</c:v>
                </c:pt>
              </c:numCache>
            </c:numRef>
          </c:xVal>
          <c:yVal>
            <c:numRef>
              <c:f>Sheet1!$A$2:$A$4652</c:f>
              <c:numCache>
                <c:formatCode>General</c:formatCode>
                <c:ptCount val="465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0.96000000000000096</c:v>
                </c:pt>
                <c:pt idx="97">
                  <c:v>0.97000000000000097</c:v>
                </c:pt>
                <c:pt idx="98">
                  <c:v>0.98000000000000098</c:v>
                </c:pt>
                <c:pt idx="99">
                  <c:v>0.99000000000000099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F8-459C-A2A5-4368FEE32E2C}"/>
            </c:ext>
          </c:extLst>
        </c:ser>
        <c:ser>
          <c:idx val="0"/>
          <c:order val="1"/>
          <c:spPr>
            <a:ln w="2540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Sheet1!$B$3:$B$202</c:f>
              <c:numCache>
                <c:formatCode>General</c:formatCode>
                <c:ptCount val="200"/>
                <c:pt idx="0">
                  <c:v>0.33333333333333337</c:v>
                </c:pt>
                <c:pt idx="1">
                  <c:v>0.43367666522132708</c:v>
                </c:pt>
                <c:pt idx="2">
                  <c:v>0.49237375157322083</c:v>
                </c:pt>
                <c:pt idx="3">
                  <c:v>0.5340199971093208</c:v>
                </c:pt>
                <c:pt idx="4">
                  <c:v>0.56632333477867292</c:v>
                </c:pt>
                <c:pt idx="5">
                  <c:v>0.59271708346121454</c:v>
                </c:pt>
                <c:pt idx="6">
                  <c:v>0.61503268000475231</c:v>
                </c:pt>
                <c:pt idx="7">
                  <c:v>0.63436332899731451</c:v>
                </c:pt>
                <c:pt idx="8">
                  <c:v>0.65141416981310829</c:v>
                </c:pt>
                <c:pt idx="9">
                  <c:v>0.66666666666666674</c:v>
                </c:pt>
                <c:pt idx="10">
                  <c:v>0.68046422838607512</c:v>
                </c:pt>
                <c:pt idx="11">
                  <c:v>0.69306041534920826</c:v>
                </c:pt>
                <c:pt idx="12">
                  <c:v>0.70464778410227891</c:v>
                </c:pt>
                <c:pt idx="13">
                  <c:v>0.71537601189274602</c:v>
                </c:pt>
                <c:pt idx="14">
                  <c:v>0.72536375301856038</c:v>
                </c:pt>
                <c:pt idx="15">
                  <c:v>0.73470666088530823</c:v>
                </c:pt>
                <c:pt idx="16">
                  <c:v>0.74348297379275807</c:v>
                </c:pt>
                <c:pt idx="17">
                  <c:v>0.751757501701102</c:v>
                </c:pt>
                <c:pt idx="18">
                  <c:v>0.75958453365094303</c:v>
                </c:pt>
                <c:pt idx="19">
                  <c:v>0.76700999855466034</c:v>
                </c:pt>
                <c:pt idx="20">
                  <c:v>0.77407309824463977</c:v>
                </c:pt>
                <c:pt idx="21">
                  <c:v>0.78080756027406883</c:v>
                </c:pt>
                <c:pt idx="22">
                  <c:v>0.78724261200586432</c:v>
                </c:pt>
                <c:pt idx="23">
                  <c:v>0.79340374723720197</c:v>
                </c:pt>
                <c:pt idx="24">
                  <c:v>0.79931333622401246</c:v>
                </c:pt>
                <c:pt idx="25">
                  <c:v>0.80499111599027262</c:v>
                </c:pt>
                <c:pt idx="26">
                  <c:v>0.81045458805299586</c:v>
                </c:pt>
                <c:pt idx="27">
                  <c:v>0.81571934378073974</c:v>
                </c:pt>
                <c:pt idx="28">
                  <c:v>0.82079933263298532</c:v>
                </c:pt>
                <c:pt idx="29">
                  <c:v>0.8257070849065542</c:v>
                </c:pt>
                <c:pt idx="30">
                  <c:v>0.83045389794475766</c:v>
                </c:pt>
                <c:pt idx="31">
                  <c:v>0.83504999277330194</c:v>
                </c:pt>
                <c:pt idx="32">
                  <c:v>0.83950464662596247</c:v>
                </c:pt>
                <c:pt idx="33">
                  <c:v>0.84382630568075179</c:v>
                </c:pt>
                <c:pt idx="34">
                  <c:v>0.84802268145009185</c:v>
                </c:pt>
                <c:pt idx="35">
                  <c:v>0.85210083358909583</c:v>
                </c:pt>
                <c:pt idx="36">
                  <c:v>0.85606724135566503</c:v>
                </c:pt>
                <c:pt idx="37">
                  <c:v>0.85992786553893674</c:v>
                </c:pt>
                <c:pt idx="38">
                  <c:v>0.86368820234216648</c:v>
                </c:pt>
                <c:pt idx="39">
                  <c:v>0.86735333044265417</c:v>
                </c:pt>
                <c:pt idx="40">
                  <c:v>0.87092795223991182</c:v>
                </c:pt>
                <c:pt idx="41">
                  <c:v>0.87441643013263348</c:v>
                </c:pt>
                <c:pt idx="42">
                  <c:v>0.87782281852652888</c:v>
                </c:pt>
                <c:pt idx="43">
                  <c:v>0.88115089216206244</c:v>
                </c:pt>
                <c:pt idx="44">
                  <c:v>0.88440417125844795</c:v>
                </c:pt>
                <c:pt idx="45">
                  <c:v>0.88758594389385814</c:v>
                </c:pt>
                <c:pt idx="46">
                  <c:v>0.89069928597857251</c:v>
                </c:pt>
                <c:pt idx="47">
                  <c:v>0.8937470791251958</c:v>
                </c:pt>
                <c:pt idx="48">
                  <c:v>0.89673202667617125</c:v>
                </c:pt>
                <c:pt idx="49">
                  <c:v>0.89965666811200629</c:v>
                </c:pt>
                <c:pt idx="50">
                  <c:v>0.90252339203264542</c:v>
                </c:pt>
                <c:pt idx="51">
                  <c:v>0.90533444787826645</c:v>
                </c:pt>
                <c:pt idx="52">
                  <c:v>0.90809195653359631</c:v>
                </c:pt>
                <c:pt idx="53">
                  <c:v>0.91079791994098958</c:v>
                </c:pt>
                <c:pt idx="54">
                  <c:v>0.91345422983141455</c:v>
                </c:pt>
                <c:pt idx="55">
                  <c:v>0.91606267566873345</c:v>
                </c:pt>
                <c:pt idx="56">
                  <c:v>0.91862495189083038</c:v>
                </c:pt>
                <c:pt idx="57">
                  <c:v>0.92114266452097915</c:v>
                </c:pt>
                <c:pt idx="58">
                  <c:v>0.92361733721404804</c:v>
                </c:pt>
                <c:pt idx="59">
                  <c:v>0.92605041679454791</c:v>
                </c:pt>
                <c:pt idx="60">
                  <c:v>0.92844327833692242</c:v>
                </c:pt>
                <c:pt idx="61">
                  <c:v>0.93079722983275137</c:v>
                </c:pt>
                <c:pt idx="62">
                  <c:v>0.93311351648452723</c:v>
                </c:pt>
                <c:pt idx="63">
                  <c:v>0.93539332466129577</c:v>
                </c:pt>
                <c:pt idx="64">
                  <c:v>0.93763778554761856</c:v>
                </c:pt>
                <c:pt idx="65">
                  <c:v>0.93984797851395618</c:v>
                </c:pt>
                <c:pt idx="66">
                  <c:v>0.94202493423360878</c:v>
                </c:pt>
                <c:pt idx="67">
                  <c:v>0.94416963756874539</c:v>
                </c:pt>
                <c:pt idx="68">
                  <c:v>0.94628303024575178</c:v>
                </c:pt>
                <c:pt idx="69">
                  <c:v>0.94836601333808557</c:v>
                </c:pt>
                <c:pt idx="70">
                  <c:v>0.95041944957302515</c:v>
                </c:pt>
                <c:pt idx="71">
                  <c:v>0.95244416547708954</c:v>
                </c:pt>
                <c:pt idx="72">
                  <c:v>0.95444095337348533</c:v>
                </c:pt>
                <c:pt idx="73">
                  <c:v>0.95641057324365875</c:v>
                </c:pt>
                <c:pt idx="74">
                  <c:v>0.95835375446390003</c:v>
                </c:pt>
                <c:pt idx="75">
                  <c:v>0.96027119742693057</c:v>
                </c:pt>
                <c:pt idx="76">
                  <c:v>0.96216357505749395</c:v>
                </c:pt>
                <c:pt idx="77">
                  <c:v>0.96403153423016019</c:v>
                </c:pt>
                <c:pt idx="78">
                  <c:v>0.96587569709681387</c:v>
                </c:pt>
                <c:pt idx="79">
                  <c:v>0.96769666233064788</c:v>
                </c:pt>
                <c:pt idx="80">
                  <c:v>0.96949500629288321</c:v>
                </c:pt>
                <c:pt idx="81">
                  <c:v>0.97127128412790553</c:v>
                </c:pt>
                <c:pt idx="82">
                  <c:v>0.97302603079202465</c:v>
                </c:pt>
                <c:pt idx="83">
                  <c:v>0.9747597620206272</c:v>
                </c:pt>
                <c:pt idx="84">
                  <c:v>0.97647297523809773</c:v>
                </c:pt>
                <c:pt idx="85">
                  <c:v>0.97816615041452259</c:v>
                </c:pt>
                <c:pt idx="86">
                  <c:v>0.97983975087287289</c:v>
                </c:pt>
                <c:pt idx="87">
                  <c:v>0.98149422405005615</c:v>
                </c:pt>
                <c:pt idx="88">
                  <c:v>0.98313000221497093</c:v>
                </c:pt>
                <c:pt idx="89">
                  <c:v>0.98474750314644166</c:v>
                </c:pt>
                <c:pt idx="90">
                  <c:v>0.98634713077369784</c:v>
                </c:pt>
                <c:pt idx="91">
                  <c:v>0.98792927578185186</c:v>
                </c:pt>
                <c:pt idx="92">
                  <c:v>0.98949431618464501</c:v>
                </c:pt>
                <c:pt idx="93">
                  <c:v>0.99104261786656622</c:v>
                </c:pt>
                <c:pt idx="94">
                  <c:v>0.99257453509628268</c:v>
                </c:pt>
                <c:pt idx="95">
                  <c:v>0.99409041101318962</c:v>
                </c:pt>
                <c:pt idx="96">
                  <c:v>0.99559057808874851</c:v>
                </c:pt>
                <c:pt idx="97">
                  <c:v>0.99707535856416507</c:v>
                </c:pt>
                <c:pt idx="98">
                  <c:v>0.99854506486585015</c:v>
                </c:pt>
                <c:pt idx="99">
                  <c:v>1</c:v>
                </c:pt>
                <c:pt idx="100">
                  <c:v>1.0014404579275475</c:v>
                </c:pt>
                <c:pt idx="101">
                  <c:v>1.0028667239206392</c:v>
                </c:pt>
                <c:pt idx="102">
                  <c:v>1.0042790749017241</c:v>
                </c:pt>
                <c:pt idx="103">
                  <c:v>1.0056777797662602</c:v>
                </c:pt>
                <c:pt idx="104">
                  <c:v>1.0070630996899794</c:v>
                </c:pt>
                <c:pt idx="105">
                  <c:v>1.0084352884215901</c:v>
                </c:pt>
                <c:pt idx="106">
                  <c:v>1.0097945925617366</c:v>
                </c:pt>
                <c:pt idx="107">
                  <c:v>1.0111412518289833</c:v>
                </c:pt>
                <c:pt idx="108">
                  <c:v>1.0124754993135412</c:v>
                </c:pt>
                <c:pt idx="109">
                  <c:v>1.0137975617194084</c:v>
                </c:pt>
                <c:pt idx="110">
                  <c:v>1.0151076595955526</c:v>
                </c:pt>
                <c:pt idx="111">
                  <c:v>1.0164060075567272</c:v>
                </c:pt>
                <c:pt idx="112">
                  <c:v>1.0176928144944732</c:v>
                </c:pt>
                <c:pt idx="113">
                  <c:v>1.0189682837788241</c:v>
                </c:pt>
                <c:pt idx="114">
                  <c:v>1.0202326134512041</c:v>
                </c:pt>
                <c:pt idx="115">
                  <c:v>1.0214859964089729</c:v>
                </c:pt>
                <c:pt idx="116">
                  <c:v>1.022728620582054</c:v>
                </c:pt>
                <c:pt idx="117">
                  <c:v>1.0239606691020418</c:v>
                </c:pt>
                <c:pt idx="118">
                  <c:v>1.0251823204641768</c:v>
                </c:pt>
                <c:pt idx="119">
                  <c:v>1.0263937486825416</c:v>
                </c:pt>
                <c:pt idx="120">
                  <c:v>1.0275951234388168</c:v>
                </c:pt>
                <c:pt idx="121">
                  <c:v>1.0287866102249161</c:v>
                </c:pt>
                <c:pt idx="122">
                  <c:v>1.0299683704797993</c:v>
                </c:pt>
                <c:pt idx="123">
                  <c:v>1.0311405617207452</c:v>
                </c:pt>
                <c:pt idx="124">
                  <c:v>1.0323033376693522</c:v>
                </c:pt>
                <c:pt idx="125">
                  <c:v>1.0334568483725211</c:v>
                </c:pt>
                <c:pt idx="126">
                  <c:v>1.0346012403186524</c:v>
                </c:pt>
                <c:pt idx="127">
                  <c:v>1.0357366565492896</c:v>
                </c:pt>
                <c:pt idx="128">
                  <c:v>1.0368632367664163</c:v>
                </c:pt>
                <c:pt idx="129">
                  <c:v>1.0379811174356124</c:v>
                </c:pt>
                <c:pt idx="130">
                  <c:v>1.0390904318852547</c:v>
                </c:pt>
                <c:pt idx="131">
                  <c:v>1.04019131040195</c:v>
                </c:pt>
                <c:pt idx="132">
                  <c:v>1.0412838803223621</c:v>
                </c:pt>
                <c:pt idx="133">
                  <c:v>1.0423682661216025</c:v>
                </c:pt>
                <c:pt idx="134">
                  <c:v>1.0434445894983355</c:v>
                </c:pt>
                <c:pt idx="135">
                  <c:v>1.0445129694567392</c:v>
                </c:pt>
                <c:pt idx="136">
                  <c:v>1.045573522385469</c:v>
                </c:pt>
                <c:pt idx="137">
                  <c:v>1.0466263621337455</c:v>
                </c:pt>
                <c:pt idx="138">
                  <c:v>1.0476716000846984</c:v>
                </c:pt>
                <c:pt idx="139">
                  <c:v>1.0487093452260794</c:v>
                </c:pt>
                <c:pt idx="140">
                  <c:v>1.04973970421846</c:v>
                </c:pt>
                <c:pt idx="141">
                  <c:v>1.050762781461019</c:v>
                </c:pt>
                <c:pt idx="142">
                  <c:v>1.0517786791550205</c:v>
                </c:pt>
                <c:pt idx="143">
                  <c:v>1.0527874973650833</c:v>
                </c:pt>
                <c:pt idx="144">
                  <c:v>1.0537893340783251</c:v>
                </c:pt>
                <c:pt idx="145">
                  <c:v>1.054784285261479</c:v>
                </c:pt>
                <c:pt idx="146">
                  <c:v>1.0557724449160588</c:v>
                </c:pt>
                <c:pt idx="147">
                  <c:v>1.0567539051316526</c:v>
                </c:pt>
                <c:pt idx="148">
                  <c:v>1.0577287561374247</c:v>
                </c:pt>
                <c:pt idx="149">
                  <c:v>1.0586970863518939</c:v>
                </c:pt>
                <c:pt idx="150">
                  <c:v>1.0596589824310565</c:v>
                </c:pt>
                <c:pt idx="151">
                  <c:v>1.0606145293149243</c:v>
                </c:pt>
                <c:pt idx="152">
                  <c:v>1.0615638102725329</c:v>
                </c:pt>
                <c:pt idx="153">
                  <c:v>1.0625069069454878</c:v>
                </c:pt>
                <c:pt idx="154">
                  <c:v>1.0634438993900972</c:v>
                </c:pt>
                <c:pt idx="155">
                  <c:v>1.064374866118154</c:v>
                </c:pt>
                <c:pt idx="156">
                  <c:v>1.0652998841364112</c:v>
                </c:pt>
                <c:pt idx="157">
                  <c:v>1.0662190289848077</c:v>
                </c:pt>
                <c:pt idx="158">
                  <c:v>1.067132374773484</c:v>
                </c:pt>
                <c:pt idx="159">
                  <c:v>1.0680399942186416</c:v>
                </c:pt>
                <c:pt idx="160">
                  <c:v>1.0689419586772833</c:v>
                </c:pt>
                <c:pt idx="161">
                  <c:v>1.0698383381808769</c:v>
                </c:pt>
                <c:pt idx="162">
                  <c:v>1.0707292014679861</c:v>
                </c:pt>
                <c:pt idx="163">
                  <c:v>1.0716146160158992</c:v>
                </c:pt>
                <c:pt idx="164">
                  <c:v>1.072494648071302</c:v>
                </c:pt>
                <c:pt idx="165">
                  <c:v>1.0733693626800183</c:v>
                </c:pt>
                <c:pt idx="166">
                  <c:v>1.0742388237158611</c:v>
                </c:pt>
                <c:pt idx="167">
                  <c:v>1.075103093908621</c:v>
                </c:pt>
                <c:pt idx="168">
                  <c:v>1.0759622348712246</c:v>
                </c:pt>
                <c:pt idx="169">
                  <c:v>1.0768163071260912</c:v>
                </c:pt>
                <c:pt idx="170">
                  <c:v>1.0776653701307179</c:v>
                </c:pt>
                <c:pt idx="171">
                  <c:v>1.0785094823025163</c:v>
                </c:pt>
                <c:pt idx="172">
                  <c:v>1.0793487010429319</c:v>
                </c:pt>
                <c:pt idx="173">
                  <c:v>1.0801830827608667</c:v>
                </c:pt>
                <c:pt idx="174">
                  <c:v>1.0810126828954314</c:v>
                </c:pt>
                <c:pt idx="175">
                  <c:v>1.08183755593805</c:v>
                </c:pt>
                <c:pt idx="176">
                  <c:v>1.0826577554539356</c:v>
                </c:pt>
                <c:pt idx="177">
                  <c:v>1.0834733341029648</c:v>
                </c:pt>
                <c:pt idx="178">
                  <c:v>1.0842843436599645</c:v>
                </c:pt>
                <c:pt idx="179">
                  <c:v>1.0850908350344355</c:v>
                </c:pt>
                <c:pt idx="180">
                  <c:v>1.0858928582897283</c:v>
                </c:pt>
                <c:pt idx="181">
                  <c:v>1.0866904626616916</c:v>
                </c:pt>
                <c:pt idx="182">
                  <c:v>1.0874836965768098</c:v>
                </c:pt>
                <c:pt idx="183">
                  <c:v>1.0882726076698455</c:v>
                </c:pt>
                <c:pt idx="184">
                  <c:v>1.0890572428010046</c:v>
                </c:pt>
                <c:pt idx="185">
                  <c:v>1.0898376480726388</c:v>
                </c:pt>
                <c:pt idx="186">
                  <c:v>1.0906138688454998</c:v>
                </c:pt>
                <c:pt idx="187">
                  <c:v>1.0913859497545599</c:v>
                </c:pt>
                <c:pt idx="188">
                  <c:v>1.0921539347244147</c:v>
                </c:pt>
                <c:pt idx="189">
                  <c:v>1.0929178669842763</c:v>
                </c:pt>
                <c:pt idx="190">
                  <c:v>1.093677789082576</c:v>
                </c:pt>
                <c:pt idx="191">
                  <c:v>1.0944337429011832</c:v>
                </c:pt>
                <c:pt idx="192">
                  <c:v>1.095185769669258</c:v>
                </c:pt>
                <c:pt idx="193">
                  <c:v>1.095933909976742</c:v>
                </c:pt>
                <c:pt idx="194">
                  <c:v>1.096678203787506</c:v>
                </c:pt>
                <c:pt idx="195">
                  <c:v>1.0974186904521588</c:v>
                </c:pt>
                <c:pt idx="196">
                  <c:v>1.098155408720531</c:v>
                </c:pt>
                <c:pt idx="197">
                  <c:v>1.0988883967538439</c:v>
                </c:pt>
                <c:pt idx="198">
                  <c:v>1.099617692136569</c:v>
                </c:pt>
                <c:pt idx="199">
                  <c:v>1.1003433318879938</c:v>
                </c:pt>
              </c:numCache>
            </c:numRef>
          </c:xVal>
          <c:yVal>
            <c:numRef>
              <c:f>Sheet1!$A$3:$A$202</c:f>
              <c:numCache>
                <c:formatCode>General</c:formatCode>
                <c:ptCount val="2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0.96000000000000096</c:v>
                </c:pt>
                <c:pt idx="96">
                  <c:v>0.97000000000000097</c:v>
                </c:pt>
                <c:pt idx="97">
                  <c:v>0.98000000000000098</c:v>
                </c:pt>
                <c:pt idx="98">
                  <c:v>0.99000000000000099</c:v>
                </c:pt>
                <c:pt idx="99">
                  <c:v>1</c:v>
                </c:pt>
                <c:pt idx="100">
                  <c:v>1.01</c:v>
                </c:pt>
                <c:pt idx="101">
                  <c:v>1.02</c:v>
                </c:pt>
                <c:pt idx="102">
                  <c:v>1.03</c:v>
                </c:pt>
                <c:pt idx="103">
                  <c:v>1.04</c:v>
                </c:pt>
                <c:pt idx="104">
                  <c:v>1.05</c:v>
                </c:pt>
                <c:pt idx="105">
                  <c:v>1.06</c:v>
                </c:pt>
                <c:pt idx="106">
                  <c:v>1.07</c:v>
                </c:pt>
                <c:pt idx="107">
                  <c:v>1.08</c:v>
                </c:pt>
                <c:pt idx="108">
                  <c:v>1.0900000000000001</c:v>
                </c:pt>
                <c:pt idx="109">
                  <c:v>1.1000000000000001</c:v>
                </c:pt>
                <c:pt idx="110">
                  <c:v>1.1100000000000001</c:v>
                </c:pt>
                <c:pt idx="111">
                  <c:v>1.1200000000000001</c:v>
                </c:pt>
                <c:pt idx="112">
                  <c:v>1.1299999999999999</c:v>
                </c:pt>
                <c:pt idx="113">
                  <c:v>1.1399999999999999</c:v>
                </c:pt>
                <c:pt idx="114">
                  <c:v>1.1499999999999999</c:v>
                </c:pt>
                <c:pt idx="115">
                  <c:v>1.1599999999999999</c:v>
                </c:pt>
                <c:pt idx="116">
                  <c:v>1.17</c:v>
                </c:pt>
                <c:pt idx="117">
                  <c:v>1.18</c:v>
                </c:pt>
                <c:pt idx="118">
                  <c:v>1.19</c:v>
                </c:pt>
                <c:pt idx="119">
                  <c:v>1.2</c:v>
                </c:pt>
                <c:pt idx="120">
                  <c:v>1.21</c:v>
                </c:pt>
                <c:pt idx="121">
                  <c:v>1.22</c:v>
                </c:pt>
                <c:pt idx="122">
                  <c:v>1.23</c:v>
                </c:pt>
                <c:pt idx="123">
                  <c:v>1.24</c:v>
                </c:pt>
                <c:pt idx="124">
                  <c:v>1.25</c:v>
                </c:pt>
                <c:pt idx="125">
                  <c:v>1.26</c:v>
                </c:pt>
                <c:pt idx="126">
                  <c:v>1.27</c:v>
                </c:pt>
                <c:pt idx="127">
                  <c:v>1.28</c:v>
                </c:pt>
                <c:pt idx="128">
                  <c:v>1.29</c:v>
                </c:pt>
                <c:pt idx="129">
                  <c:v>1.3</c:v>
                </c:pt>
                <c:pt idx="130">
                  <c:v>1.31</c:v>
                </c:pt>
                <c:pt idx="131">
                  <c:v>1.32</c:v>
                </c:pt>
                <c:pt idx="132">
                  <c:v>1.33</c:v>
                </c:pt>
                <c:pt idx="133">
                  <c:v>1.34</c:v>
                </c:pt>
                <c:pt idx="134">
                  <c:v>1.35</c:v>
                </c:pt>
                <c:pt idx="135">
                  <c:v>1.36</c:v>
                </c:pt>
                <c:pt idx="136">
                  <c:v>1.37</c:v>
                </c:pt>
                <c:pt idx="137">
                  <c:v>1.38</c:v>
                </c:pt>
                <c:pt idx="138">
                  <c:v>1.39</c:v>
                </c:pt>
                <c:pt idx="139">
                  <c:v>1.4</c:v>
                </c:pt>
                <c:pt idx="140">
                  <c:v>1.41</c:v>
                </c:pt>
                <c:pt idx="141">
                  <c:v>1.42</c:v>
                </c:pt>
                <c:pt idx="142">
                  <c:v>1.43</c:v>
                </c:pt>
                <c:pt idx="143">
                  <c:v>1.44</c:v>
                </c:pt>
                <c:pt idx="144">
                  <c:v>1.45</c:v>
                </c:pt>
                <c:pt idx="145">
                  <c:v>1.46</c:v>
                </c:pt>
                <c:pt idx="146">
                  <c:v>1.47</c:v>
                </c:pt>
                <c:pt idx="147">
                  <c:v>1.48</c:v>
                </c:pt>
                <c:pt idx="148">
                  <c:v>1.49</c:v>
                </c:pt>
                <c:pt idx="149">
                  <c:v>1.5</c:v>
                </c:pt>
                <c:pt idx="150">
                  <c:v>1.51</c:v>
                </c:pt>
                <c:pt idx="151">
                  <c:v>1.52</c:v>
                </c:pt>
                <c:pt idx="152">
                  <c:v>1.53</c:v>
                </c:pt>
                <c:pt idx="153">
                  <c:v>1.54</c:v>
                </c:pt>
                <c:pt idx="154">
                  <c:v>1.55</c:v>
                </c:pt>
                <c:pt idx="155">
                  <c:v>1.56</c:v>
                </c:pt>
                <c:pt idx="156">
                  <c:v>1.57</c:v>
                </c:pt>
                <c:pt idx="157">
                  <c:v>1.58</c:v>
                </c:pt>
                <c:pt idx="158">
                  <c:v>1.59</c:v>
                </c:pt>
                <c:pt idx="159">
                  <c:v>1.6</c:v>
                </c:pt>
                <c:pt idx="160">
                  <c:v>1.61</c:v>
                </c:pt>
                <c:pt idx="161">
                  <c:v>1.62</c:v>
                </c:pt>
                <c:pt idx="162">
                  <c:v>1.63</c:v>
                </c:pt>
                <c:pt idx="163">
                  <c:v>1.64</c:v>
                </c:pt>
                <c:pt idx="164">
                  <c:v>1.65</c:v>
                </c:pt>
                <c:pt idx="165">
                  <c:v>1.66</c:v>
                </c:pt>
                <c:pt idx="166">
                  <c:v>1.67</c:v>
                </c:pt>
                <c:pt idx="167">
                  <c:v>1.68</c:v>
                </c:pt>
                <c:pt idx="168">
                  <c:v>1.69</c:v>
                </c:pt>
                <c:pt idx="169">
                  <c:v>1.7</c:v>
                </c:pt>
                <c:pt idx="170">
                  <c:v>1.71</c:v>
                </c:pt>
                <c:pt idx="171">
                  <c:v>1.72</c:v>
                </c:pt>
                <c:pt idx="172">
                  <c:v>1.73</c:v>
                </c:pt>
                <c:pt idx="173">
                  <c:v>1.74</c:v>
                </c:pt>
                <c:pt idx="174">
                  <c:v>1.75</c:v>
                </c:pt>
                <c:pt idx="175">
                  <c:v>1.76</c:v>
                </c:pt>
                <c:pt idx="176">
                  <c:v>1.77</c:v>
                </c:pt>
                <c:pt idx="177">
                  <c:v>1.78</c:v>
                </c:pt>
                <c:pt idx="178">
                  <c:v>1.79</c:v>
                </c:pt>
                <c:pt idx="179">
                  <c:v>1.8</c:v>
                </c:pt>
                <c:pt idx="180">
                  <c:v>1.81</c:v>
                </c:pt>
                <c:pt idx="181">
                  <c:v>1.82</c:v>
                </c:pt>
                <c:pt idx="182">
                  <c:v>1.83</c:v>
                </c:pt>
                <c:pt idx="183">
                  <c:v>1.84</c:v>
                </c:pt>
                <c:pt idx="184">
                  <c:v>1.85</c:v>
                </c:pt>
                <c:pt idx="185">
                  <c:v>1.86</c:v>
                </c:pt>
                <c:pt idx="186">
                  <c:v>1.87</c:v>
                </c:pt>
                <c:pt idx="187">
                  <c:v>1.88</c:v>
                </c:pt>
                <c:pt idx="188">
                  <c:v>1.89</c:v>
                </c:pt>
                <c:pt idx="189">
                  <c:v>1.9</c:v>
                </c:pt>
                <c:pt idx="190">
                  <c:v>1.91</c:v>
                </c:pt>
                <c:pt idx="191">
                  <c:v>1.92</c:v>
                </c:pt>
                <c:pt idx="192">
                  <c:v>1.93</c:v>
                </c:pt>
                <c:pt idx="193">
                  <c:v>1.94</c:v>
                </c:pt>
                <c:pt idx="194">
                  <c:v>1.95</c:v>
                </c:pt>
                <c:pt idx="195">
                  <c:v>1.96</c:v>
                </c:pt>
                <c:pt idx="196">
                  <c:v>1.97</c:v>
                </c:pt>
                <c:pt idx="197">
                  <c:v>1.98</c:v>
                </c:pt>
                <c:pt idx="198">
                  <c:v>1.99</c:v>
                </c:pt>
                <c:pt idx="199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4F8-459C-A2A5-4368FEE32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855616"/>
        <c:axId val="41861504"/>
      </c:scatterChart>
      <c:valAx>
        <c:axId val="41855616"/>
        <c:scaling>
          <c:orientation val="minMax"/>
          <c:max val="1.5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400" b="1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41861504"/>
        <c:crosses val="autoZero"/>
        <c:crossBetween val="midCat"/>
      </c:valAx>
      <c:valAx>
        <c:axId val="41861504"/>
        <c:scaling>
          <c:orientation val="minMax"/>
          <c:max val="2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25400"/>
        </c:spPr>
        <c:txPr>
          <a:bodyPr/>
          <a:lstStyle/>
          <a:p>
            <a:pPr>
              <a:defRPr sz="1400" b="1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41855616"/>
        <c:crosses val="autoZero"/>
        <c:crossBetween val="midCat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58581369341807"/>
          <c:y val="1.9794829257585682E-2"/>
          <c:w val="0.81512805509665798"/>
          <c:h val="0.91752684349843905"/>
        </c:manualLayout>
      </c:layout>
      <c:scatterChart>
        <c:scatterStyle val="lineMarker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power law</c:v>
                </c:pt>
              </c:strCache>
            </c:strRef>
          </c:tx>
          <c:spPr>
            <a:ln w="25400" cmpd="sng">
              <a:solidFill>
                <a:srgbClr val="00B050"/>
              </a:solidFill>
              <a:prstDash val="solid"/>
            </a:ln>
          </c:spPr>
          <c:marker>
            <c:symbol val="none"/>
          </c:marker>
          <c:xVal>
            <c:numRef>
              <c:f>Sheet1!$C$2:$C$4652</c:f>
              <c:numCache>
                <c:formatCode>General</c:formatCode>
                <c:ptCount val="4651"/>
                <c:pt idx="1">
                  <c:v>0.39810717055349726</c:v>
                </c:pt>
                <c:pt idx="2">
                  <c:v>0.45730505192732634</c:v>
                </c:pt>
                <c:pt idx="3">
                  <c:v>0.49593441964128315</c:v>
                </c:pt>
                <c:pt idx="4">
                  <c:v>0.52530556088075342</c:v>
                </c:pt>
                <c:pt idx="5">
                  <c:v>0.54928027165305893</c:v>
                </c:pt>
                <c:pt idx="6">
                  <c:v>0.56967905202835123</c:v>
                </c:pt>
                <c:pt idx="7">
                  <c:v>0.58751587774119618</c:v>
                </c:pt>
                <c:pt idx="8">
                  <c:v>0.60341763365451628</c:v>
                </c:pt>
                <c:pt idx="9">
                  <c:v>0.61780085056741185</c:v>
                </c:pt>
                <c:pt idx="10">
                  <c:v>0.63095734448019325</c:v>
                </c:pt>
                <c:pt idx="11">
                  <c:v>0.64310004064609205</c:v>
                </c:pt>
                <c:pt idx="12">
                  <c:v>0.6543893899412373</c:v>
                </c:pt>
                <c:pt idx="13">
                  <c:v>0.66494951020974935</c:v>
                </c:pt>
                <c:pt idx="14">
                  <c:v>0.67487852229595124</c:v>
                </c:pt>
                <c:pt idx="15">
                  <c:v>0.68425542891863167</c:v>
                </c:pt>
                <c:pt idx="16">
                  <c:v>0.69314484315514635</c:v>
                </c:pt>
                <c:pt idx="17">
                  <c:v>0.70160032942778983</c:v>
                </c:pt>
                <c:pt idx="18">
                  <c:v>0.70966682076255505</c:v>
                </c:pt>
                <c:pt idx="19">
                  <c:v>0.71738240420136989</c:v>
                </c:pt>
                <c:pt idx="20">
                  <c:v>0.72477966367769553</c:v>
                </c:pt>
                <c:pt idx="21">
                  <c:v>0.73188670641757569</c:v>
                </c:pt>
                <c:pt idx="22">
                  <c:v>0.73872795878869224</c:v>
                </c:pt>
                <c:pt idx="23">
                  <c:v>0.74532479138785346</c:v>
                </c:pt>
                <c:pt idx="24">
                  <c:v>0.75169601575301259</c:v>
                </c:pt>
                <c:pt idx="25">
                  <c:v>0.75785828325519911</c:v>
                </c:pt>
                <c:pt idx="26">
                  <c:v>0.76382640853402317</c:v>
                </c:pt>
                <c:pt idx="27">
                  <c:v>0.76961363407260786</c:v>
                </c:pt>
                <c:pt idx="28">
                  <c:v>0.77523184838418902</c:v>
                </c:pt>
                <c:pt idx="29">
                  <c:v>0.7806917672930106</c:v>
                </c:pt>
                <c:pt idx="30">
                  <c:v>0.7860030855966228</c:v>
                </c:pt>
                <c:pt idx="31">
                  <c:v>0.79117460476511936</c:v>
                </c:pt>
                <c:pt idx="32">
                  <c:v>0.79621434110699452</c:v>
                </c:pt>
                <c:pt idx="33">
                  <c:v>0.80112961790083359</c:v>
                </c:pt>
                <c:pt idx="34">
                  <c:v>0.80592714427908008</c:v>
                </c:pt>
                <c:pt idx="35">
                  <c:v>0.81061308309894908</c:v>
                </c:pt>
                <c:pt idx="36">
                  <c:v>0.81519310960592273</c:v>
                </c:pt>
                <c:pt idx="37">
                  <c:v>0.81967246235776514</c:v>
                </c:pt>
                <c:pt idx="38">
                  <c:v>0.82405598760993171</c:v>
                </c:pt>
                <c:pt idx="39">
                  <c:v>0.82834817815046902</c:v>
                </c:pt>
                <c:pt idx="40">
                  <c:v>0.83255320740187311</c:v>
                </c:pt>
                <c:pt idx="41">
                  <c:v>0.83667495946970694</c:v>
                </c:pt>
                <c:pt idx="42">
                  <c:v>0.84071705570606714</c:v>
                </c:pt>
                <c:pt idx="43">
                  <c:v>0.84468287826483512</c:v>
                </c:pt>
                <c:pt idx="44">
                  <c:v>0.8485755910508882</c:v>
                </c:pt>
                <c:pt idx="45">
                  <c:v>0.85239815840382582</c:v>
                </c:pt>
                <c:pt idx="46">
                  <c:v>0.85615336180573554</c:v>
                </c:pt>
                <c:pt idx="47">
                  <c:v>0.85984381486007833</c:v>
                </c:pt>
                <c:pt idx="48">
                  <c:v>0.86347197675331089</c:v>
                </c:pt>
                <c:pt idx="49">
                  <c:v>0.86704016438112341</c:v>
                </c:pt>
                <c:pt idx="50">
                  <c:v>0.87055056329612412</c:v>
                </c:pt>
                <c:pt idx="51">
                  <c:v>0.87400523761263715</c:v>
                </c:pt>
                <c:pt idx="52">
                  <c:v>0.87740613898632569</c:v>
                </c:pt>
                <c:pt idx="53">
                  <c:v>0.88075511477107116</c:v>
                </c:pt>
                <c:pt idx="54">
                  <c:v>0.88405391544249468</c:v>
                </c:pt>
                <c:pt idx="55">
                  <c:v>0.88730420136632604</c:v>
                </c:pt>
                <c:pt idx="56">
                  <c:v>0.89050754898022877</c:v>
                </c:pt>
                <c:pt idx="57">
                  <c:v>0.89366545644941142</c:v>
                </c:pt>
                <c:pt idx="58">
                  <c:v>0.8967793488492094</c:v>
                </c:pt>
                <c:pt idx="59">
                  <c:v>0.89985058292162479</c:v>
                </c:pt>
                <c:pt idx="60">
                  <c:v>0.90288045144743423</c:v>
                </c:pt>
                <c:pt idx="61">
                  <c:v>0.90587018727078628</c:v>
                </c:pt>
                <c:pt idx="62">
                  <c:v>0.90882096700912185</c:v>
                </c:pt>
                <c:pt idx="63">
                  <c:v>0.91173391447767294</c:v>
                </c:pt>
                <c:pt idx="64">
                  <c:v>0.91461010385465269</c:v>
                </c:pt>
                <c:pt idx="65">
                  <c:v>0.91745056261049807</c:v>
                </c:pt>
                <c:pt idx="66">
                  <c:v>0.92025627422209078</c:v>
                </c:pt>
                <c:pt idx="67">
                  <c:v>0.92302818069074299</c:v>
                </c:pt>
                <c:pt idx="68">
                  <c:v>0.92576718488083742</c:v>
                </c:pt>
                <c:pt idx="69">
                  <c:v>0.92847415269433009</c:v>
                </c:pt>
                <c:pt idx="70">
                  <c:v>0.93114991509483769</c:v>
                </c:pt>
                <c:pt idx="71">
                  <c:v>0.93379526999370122</c:v>
                </c:pt>
                <c:pt idx="72">
                  <c:v>0.93641098400924105</c:v>
                </c:pt>
                <c:pt idx="73">
                  <c:v>0.93899779410936313</c:v>
                </c:pt>
                <c:pt idx="74">
                  <c:v>0.94155640914673389</c:v>
                </c:pt>
                <c:pt idx="75">
                  <c:v>0.94408751129490198</c:v>
                </c:pt>
                <c:pt idx="76">
                  <c:v>0.94659175739298562</c:v>
                </c:pt>
                <c:pt idx="77">
                  <c:v>0.94906978020586819</c:v>
                </c:pt>
                <c:pt idx="78">
                  <c:v>0.95152218960623469</c:v>
                </c:pt>
                <c:pt idx="79">
                  <c:v>0.95394957368423161</c:v>
                </c:pt>
                <c:pt idx="80">
                  <c:v>0.956352499790037</c:v>
                </c:pt>
                <c:pt idx="81">
                  <c:v>0.95873151551418268</c:v>
                </c:pt>
                <c:pt idx="82">
                  <c:v>0.96108714961006325</c:v>
                </c:pt>
                <c:pt idx="83">
                  <c:v>0.96341991286270168</c:v>
                </c:pt>
                <c:pt idx="84">
                  <c:v>0.96573029890750994</c:v>
                </c:pt>
                <c:pt idx="85">
                  <c:v>0.9680187850024814</c:v>
                </c:pt>
                <c:pt idx="86">
                  <c:v>0.97028583275697688</c:v>
                </c:pt>
                <c:pt idx="87">
                  <c:v>0.97253188882002095</c:v>
                </c:pt>
                <c:pt idx="88">
                  <c:v>0.97475738553079205</c:v>
                </c:pt>
                <c:pt idx="89">
                  <c:v>0.97696274153379103</c:v>
                </c:pt>
                <c:pt idx="90">
                  <c:v>0.9791483623609768</c:v>
                </c:pt>
                <c:pt idx="91">
                  <c:v>0.9813146409829907</c:v>
                </c:pt>
                <c:pt idx="92">
                  <c:v>0.9834619583314298</c:v>
                </c:pt>
                <c:pt idx="93">
                  <c:v>0.98559068379398762</c:v>
                </c:pt>
                <c:pt idx="94">
                  <c:v>0.98770117568414706</c:v>
                </c:pt>
                <c:pt idx="95">
                  <c:v>0.98979378168698851</c:v>
                </c:pt>
                <c:pt idx="96">
                  <c:v>0.99186883928256653</c:v>
                </c:pt>
                <c:pt idx="97">
                  <c:v>0.99392667614820296</c:v>
                </c:pt>
                <c:pt idx="98">
                  <c:v>0.99596761054095551</c:v>
                </c:pt>
                <c:pt idx="99">
                  <c:v>0.99799195166142596</c:v>
                </c:pt>
                <c:pt idx="100">
                  <c:v>1</c:v>
                </c:pt>
                <c:pt idx="101">
                  <c:v>1.0019920476665334</c:v>
                </c:pt>
                <c:pt idx="102">
                  <c:v>1.0039683787044291</c:v>
                </c:pt>
                <c:pt idx="103">
                  <c:v>1.0059292693899933</c:v>
                </c:pt>
                <c:pt idx="104">
                  <c:v>1.0078749885178921</c:v>
                </c:pt>
                <c:pt idx="105">
                  <c:v>1.0098057976734853</c:v>
                </c:pt>
                <c:pt idx="106">
                  <c:v>1.0117219514927542</c:v>
                </c:pt>
                <c:pt idx="107">
                  <c:v>1.013623697910506</c:v>
                </c:pt>
                <c:pt idx="108">
                  <c:v>1.0155112783974816</c:v>
                </c:pt>
                <c:pt idx="109">
                  <c:v>1.0173849281869665</c:v>
                </c:pt>
                <c:pt idx="110">
                  <c:v>1.0192448764914566</c:v>
                </c:pt>
                <c:pt idx="111">
                  <c:v>1.0210913467099034</c:v>
                </c:pt>
                <c:pt idx="112">
                  <c:v>1.0229245566260303</c:v>
                </c:pt>
                <c:pt idx="113">
                  <c:v>1.0247447185981775</c:v>
                </c:pt>
                <c:pt idx="114">
                  <c:v>1.0265520397411132</c:v>
                </c:pt>
                <c:pt idx="115">
                  <c:v>1.0283467221002136</c:v>
                </c:pt>
                <c:pt idx="116">
                  <c:v>1.0301289628183989</c:v>
                </c:pt>
                <c:pt idx="117">
                  <c:v>1.0318989542961858</c:v>
                </c:pt>
                <c:pt idx="118">
                  <c:v>1.0336568843451934</c:v>
                </c:pt>
                <c:pt idx="119">
                  <c:v>1.0354029363354287</c:v>
                </c:pt>
                <c:pt idx="120">
                  <c:v>1.0371372893366482</c:v>
                </c:pt>
                <c:pt idx="121">
                  <c:v>1.0388601182540846</c:v>
                </c:pt>
                <c:pt idx="122">
                  <c:v>1.0405715939588083</c:v>
                </c:pt>
                <c:pt idx="123">
                  <c:v>1.0422718834129729</c:v>
                </c:pt>
                <c:pt idx="124">
                  <c:v>1.0439611497901928</c:v>
                </c:pt>
                <c:pt idx="125">
                  <c:v>1.0456395525912732</c:v>
                </c:pt>
                <c:pt idx="126">
                  <c:v>1.0473072477555103</c:v>
                </c:pt>
                <c:pt idx="127">
                  <c:v>1.0489643877677659</c:v>
                </c:pt>
                <c:pt idx="128">
                  <c:v>1.0506111217615068</c:v>
                </c:pt>
                <c:pt idx="129">
                  <c:v>1.0522475956179926</c:v>
                </c:pt>
                <c:pt idx="130">
                  <c:v>1.0538739520617835</c:v>
                </c:pt>
                <c:pt idx="131">
                  <c:v>1.0554903307527319</c:v>
                </c:pt>
                <c:pt idx="132">
                  <c:v>1.057096868374616</c:v>
                </c:pt>
                <c:pt idx="133">
                  <c:v>1.0586936987205566</c:v>
                </c:pt>
                <c:pt idx="134">
                  <c:v>1.0602809527753625</c:v>
                </c:pt>
                <c:pt idx="135">
                  <c:v>1.0618587587949346</c:v>
                </c:pt>
                <c:pt idx="136">
                  <c:v>1.0634272423828539</c:v>
                </c:pt>
                <c:pt idx="137">
                  <c:v>1.0649865265642762</c:v>
                </c:pt>
                <c:pt idx="138">
                  <c:v>1.066536731857243</c:v>
                </c:pt>
                <c:pt idx="139">
                  <c:v>1.0680779763415207</c:v>
                </c:pt>
                <c:pt idx="140">
                  <c:v>1.0696103757250688</c:v>
                </c:pt>
                <c:pt idx="141">
                  <c:v>1.0711340434082361</c:v>
                </c:pt>
                <c:pt idx="142">
                  <c:v>1.0726490905457768</c:v>
                </c:pt>
                <c:pt idx="143">
                  <c:v>1.0741556261067757</c:v>
                </c:pt>
                <c:pt idx="144">
                  <c:v>1.0756537569325701</c:v>
                </c:pt>
                <c:pt idx="145">
                  <c:v>1.0771435877927431</c:v>
                </c:pt>
                <c:pt idx="146">
                  <c:v>1.07862522143927</c:v>
                </c:pt>
                <c:pt idx="147">
                  <c:v>1.0800987586588895</c:v>
                </c:pt>
                <c:pt idx="148">
                  <c:v>1.0815642983237685</c:v>
                </c:pt>
                <c:pt idx="149">
                  <c:v>1.0830219374405288</c:v>
                </c:pt>
                <c:pt idx="150">
                  <c:v>1.0844717711976986</c:v>
                </c:pt>
                <c:pt idx="151">
                  <c:v>1.0859138930116492</c:v>
                </c:pt>
                <c:pt idx="152">
                  <c:v>1.0873483945710749</c:v>
                </c:pt>
                <c:pt idx="153">
                  <c:v>1.0887753658800741</c:v>
                </c:pt>
                <c:pt idx="154">
                  <c:v>1.0901948952998783</c:v>
                </c:pt>
                <c:pt idx="155">
                  <c:v>1.0916070695892885</c:v>
                </c:pt>
                <c:pt idx="156">
                  <c:v>1.0930119739438586</c:v>
                </c:pt>
                <c:pt idx="157">
                  <c:v>1.0944096920338791</c:v>
                </c:pt>
                <c:pt idx="158">
                  <c:v>1.0958003060411998</c:v>
                </c:pt>
                <c:pt idx="159">
                  <c:v>1.0971838966949394</c:v>
                </c:pt>
                <c:pt idx="160">
                  <c:v>1.0985605433061179</c:v>
                </c:pt>
                <c:pt idx="161">
                  <c:v>1.0999303238012526</c:v>
                </c:pt>
                <c:pt idx="162">
                  <c:v>1.101293314754956</c:v>
                </c:pt>
                <c:pt idx="163">
                  <c:v>1.1026495914215699</c:v>
                </c:pt>
                <c:pt idx="164">
                  <c:v>1.103999227765869</c:v>
                </c:pt>
                <c:pt idx="165">
                  <c:v>1.1053422964928694</c:v>
                </c:pt>
                <c:pt idx="166">
                  <c:v>1.1066788690767724</c:v>
                </c:pt>
                <c:pt idx="167">
                  <c:v>1.1080090157890703</c:v>
                </c:pt>
                <c:pt idx="168">
                  <c:v>1.1093328057258516</c:v>
                </c:pt>
                <c:pt idx="169">
                  <c:v>1.1106503068343221</c:v>
                </c:pt>
                <c:pt idx="170">
                  <c:v>1.1119615859385787</c:v>
                </c:pt>
                <c:pt idx="171">
                  <c:v>1.1132667087646555</c:v>
                </c:pt>
                <c:pt idx="172">
                  <c:v>1.1145657399648676</c:v>
                </c:pt>
                <c:pt idx="173">
                  <c:v>1.1158587431414799</c:v>
                </c:pt>
                <c:pt idx="174">
                  <c:v>1.1171457808697174</c:v>
                </c:pt>
                <c:pt idx="175">
                  <c:v>1.1184269147201447</c:v>
                </c:pt>
                <c:pt idx="176">
                  <c:v>1.1197022052804315</c:v>
                </c:pt>
                <c:pt idx="177">
                  <c:v>1.1209717121765268</c:v>
                </c:pt>
                <c:pt idx="178">
                  <c:v>1.1222354940932593</c:v>
                </c:pt>
                <c:pt idx="179">
                  <c:v>1.1234936087943845</c:v>
                </c:pt>
                <c:pt idx="180">
                  <c:v>1.1247461131420948</c:v>
                </c:pt>
                <c:pt idx="181">
                  <c:v>1.1259930631160102</c:v>
                </c:pt>
                <c:pt idx="182">
                  <c:v>1.1272345138316673</c:v>
                </c:pt>
                <c:pt idx="183">
                  <c:v>1.1284705195585212</c:v>
                </c:pt>
                <c:pt idx="184">
                  <c:v>1.129701133737476</c:v>
                </c:pt>
                <c:pt idx="185">
                  <c:v>1.1309264089979596</c:v>
                </c:pt>
                <c:pt idx="186">
                  <c:v>1.1321463971745565</c:v>
                </c:pt>
                <c:pt idx="187">
                  <c:v>1.133361149323211</c:v>
                </c:pt>
                <c:pt idx="188">
                  <c:v>1.1345707157370173</c:v>
                </c:pt>
                <c:pt idx="189">
                  <c:v>1.1357751459616052</c:v>
                </c:pt>
                <c:pt idx="190">
                  <c:v>1.1369744888101381</c:v>
                </c:pt>
                <c:pt idx="191">
                  <c:v>1.1381687923779309</c:v>
                </c:pt>
                <c:pt idx="192">
                  <c:v>1.1393581040567025</c:v>
                </c:pt>
                <c:pt idx="193">
                  <c:v>1.1405424705484719</c:v>
                </c:pt>
                <c:pt idx="194">
                  <c:v>1.1417219378791112</c:v>
                </c:pt>
                <c:pt idx="195">
                  <c:v>1.1428965514115608</c:v>
                </c:pt>
                <c:pt idx="196">
                  <c:v>1.144066355858723</c:v>
                </c:pt>
                <c:pt idx="197">
                  <c:v>1.1452313952960391</c:v>
                </c:pt>
                <c:pt idx="198">
                  <c:v>1.1463917131737602</c:v>
                </c:pt>
                <c:pt idx="199">
                  <c:v>1.1475473523289232</c:v>
                </c:pt>
                <c:pt idx="200">
                  <c:v>1.1486983549970351</c:v>
                </c:pt>
              </c:numCache>
            </c:numRef>
          </c:xVal>
          <c:yVal>
            <c:numRef>
              <c:f>Sheet1!$A$2:$A$4652</c:f>
              <c:numCache>
                <c:formatCode>General</c:formatCode>
                <c:ptCount val="4651"/>
                <c:pt idx="0">
                  <c:v>0</c:v>
                </c:pt>
                <c:pt idx="1">
                  <c:v>0.01</c:v>
                </c:pt>
                <c:pt idx="2">
                  <c:v>0.02</c:v>
                </c:pt>
                <c:pt idx="3">
                  <c:v>0.03</c:v>
                </c:pt>
                <c:pt idx="4">
                  <c:v>0.04</c:v>
                </c:pt>
                <c:pt idx="5">
                  <c:v>0.05</c:v>
                </c:pt>
                <c:pt idx="6">
                  <c:v>0.06</c:v>
                </c:pt>
                <c:pt idx="7">
                  <c:v>7.0000000000000007E-2</c:v>
                </c:pt>
                <c:pt idx="8">
                  <c:v>0.08</c:v>
                </c:pt>
                <c:pt idx="9">
                  <c:v>0.09</c:v>
                </c:pt>
                <c:pt idx="10">
                  <c:v>0.1</c:v>
                </c:pt>
                <c:pt idx="11">
                  <c:v>0.11</c:v>
                </c:pt>
                <c:pt idx="12">
                  <c:v>0.12</c:v>
                </c:pt>
                <c:pt idx="13">
                  <c:v>0.13</c:v>
                </c:pt>
                <c:pt idx="14">
                  <c:v>0.14000000000000001</c:v>
                </c:pt>
                <c:pt idx="15">
                  <c:v>0.15</c:v>
                </c:pt>
                <c:pt idx="16">
                  <c:v>0.16</c:v>
                </c:pt>
                <c:pt idx="17">
                  <c:v>0.17</c:v>
                </c:pt>
                <c:pt idx="18">
                  <c:v>0.18</c:v>
                </c:pt>
                <c:pt idx="19">
                  <c:v>0.19</c:v>
                </c:pt>
                <c:pt idx="20">
                  <c:v>0.2</c:v>
                </c:pt>
                <c:pt idx="21">
                  <c:v>0.21</c:v>
                </c:pt>
                <c:pt idx="22">
                  <c:v>0.22</c:v>
                </c:pt>
                <c:pt idx="23">
                  <c:v>0.23</c:v>
                </c:pt>
                <c:pt idx="24">
                  <c:v>0.24</c:v>
                </c:pt>
                <c:pt idx="25">
                  <c:v>0.25</c:v>
                </c:pt>
                <c:pt idx="26">
                  <c:v>0.26</c:v>
                </c:pt>
                <c:pt idx="27">
                  <c:v>0.27</c:v>
                </c:pt>
                <c:pt idx="28">
                  <c:v>0.28000000000000003</c:v>
                </c:pt>
                <c:pt idx="29">
                  <c:v>0.28999999999999998</c:v>
                </c:pt>
                <c:pt idx="30">
                  <c:v>0.3</c:v>
                </c:pt>
                <c:pt idx="31">
                  <c:v>0.31</c:v>
                </c:pt>
                <c:pt idx="32">
                  <c:v>0.32</c:v>
                </c:pt>
                <c:pt idx="33">
                  <c:v>0.33</c:v>
                </c:pt>
                <c:pt idx="34">
                  <c:v>0.34</c:v>
                </c:pt>
                <c:pt idx="35">
                  <c:v>0.35</c:v>
                </c:pt>
                <c:pt idx="36">
                  <c:v>0.36</c:v>
                </c:pt>
                <c:pt idx="37">
                  <c:v>0.37</c:v>
                </c:pt>
                <c:pt idx="38">
                  <c:v>0.38</c:v>
                </c:pt>
                <c:pt idx="39">
                  <c:v>0.39</c:v>
                </c:pt>
                <c:pt idx="40">
                  <c:v>0.4</c:v>
                </c:pt>
                <c:pt idx="41">
                  <c:v>0.41</c:v>
                </c:pt>
                <c:pt idx="42">
                  <c:v>0.42</c:v>
                </c:pt>
                <c:pt idx="43">
                  <c:v>0.43</c:v>
                </c:pt>
                <c:pt idx="44">
                  <c:v>0.44</c:v>
                </c:pt>
                <c:pt idx="45">
                  <c:v>0.45</c:v>
                </c:pt>
                <c:pt idx="46">
                  <c:v>0.46</c:v>
                </c:pt>
                <c:pt idx="47">
                  <c:v>0.47</c:v>
                </c:pt>
                <c:pt idx="48">
                  <c:v>0.48</c:v>
                </c:pt>
                <c:pt idx="49">
                  <c:v>0.49</c:v>
                </c:pt>
                <c:pt idx="50">
                  <c:v>0.5</c:v>
                </c:pt>
                <c:pt idx="51">
                  <c:v>0.51</c:v>
                </c:pt>
                <c:pt idx="52">
                  <c:v>0.52</c:v>
                </c:pt>
                <c:pt idx="53">
                  <c:v>0.53</c:v>
                </c:pt>
                <c:pt idx="54">
                  <c:v>0.54</c:v>
                </c:pt>
                <c:pt idx="55">
                  <c:v>0.55000000000000004</c:v>
                </c:pt>
                <c:pt idx="56">
                  <c:v>0.56000000000000005</c:v>
                </c:pt>
                <c:pt idx="57">
                  <c:v>0.56999999999999995</c:v>
                </c:pt>
                <c:pt idx="58">
                  <c:v>0.57999999999999996</c:v>
                </c:pt>
                <c:pt idx="59">
                  <c:v>0.59</c:v>
                </c:pt>
                <c:pt idx="60">
                  <c:v>0.6</c:v>
                </c:pt>
                <c:pt idx="61">
                  <c:v>0.61</c:v>
                </c:pt>
                <c:pt idx="62">
                  <c:v>0.62</c:v>
                </c:pt>
                <c:pt idx="63">
                  <c:v>0.63</c:v>
                </c:pt>
                <c:pt idx="64">
                  <c:v>0.64</c:v>
                </c:pt>
                <c:pt idx="65">
                  <c:v>0.65</c:v>
                </c:pt>
                <c:pt idx="66">
                  <c:v>0.66</c:v>
                </c:pt>
                <c:pt idx="67">
                  <c:v>0.67</c:v>
                </c:pt>
                <c:pt idx="68">
                  <c:v>0.68</c:v>
                </c:pt>
                <c:pt idx="69">
                  <c:v>0.69</c:v>
                </c:pt>
                <c:pt idx="70">
                  <c:v>0.7</c:v>
                </c:pt>
                <c:pt idx="71">
                  <c:v>0.71</c:v>
                </c:pt>
                <c:pt idx="72">
                  <c:v>0.72</c:v>
                </c:pt>
                <c:pt idx="73">
                  <c:v>0.73</c:v>
                </c:pt>
                <c:pt idx="74">
                  <c:v>0.74</c:v>
                </c:pt>
                <c:pt idx="75">
                  <c:v>0.75</c:v>
                </c:pt>
                <c:pt idx="76">
                  <c:v>0.76</c:v>
                </c:pt>
                <c:pt idx="77">
                  <c:v>0.77</c:v>
                </c:pt>
                <c:pt idx="78">
                  <c:v>0.78</c:v>
                </c:pt>
                <c:pt idx="79">
                  <c:v>0.79</c:v>
                </c:pt>
                <c:pt idx="80">
                  <c:v>0.8</c:v>
                </c:pt>
                <c:pt idx="81">
                  <c:v>0.81</c:v>
                </c:pt>
                <c:pt idx="82">
                  <c:v>0.82</c:v>
                </c:pt>
                <c:pt idx="83">
                  <c:v>0.83</c:v>
                </c:pt>
                <c:pt idx="84">
                  <c:v>0.84</c:v>
                </c:pt>
                <c:pt idx="85">
                  <c:v>0.85</c:v>
                </c:pt>
                <c:pt idx="86">
                  <c:v>0.86</c:v>
                </c:pt>
                <c:pt idx="87">
                  <c:v>0.87</c:v>
                </c:pt>
                <c:pt idx="88">
                  <c:v>0.88</c:v>
                </c:pt>
                <c:pt idx="89">
                  <c:v>0.89</c:v>
                </c:pt>
                <c:pt idx="90">
                  <c:v>0.9</c:v>
                </c:pt>
                <c:pt idx="91">
                  <c:v>0.91</c:v>
                </c:pt>
                <c:pt idx="92">
                  <c:v>0.92</c:v>
                </c:pt>
                <c:pt idx="93">
                  <c:v>0.93</c:v>
                </c:pt>
                <c:pt idx="94">
                  <c:v>0.94</c:v>
                </c:pt>
                <c:pt idx="95">
                  <c:v>0.95</c:v>
                </c:pt>
                <c:pt idx="96">
                  <c:v>0.96000000000000096</c:v>
                </c:pt>
                <c:pt idx="97">
                  <c:v>0.97000000000000097</c:v>
                </c:pt>
                <c:pt idx="98">
                  <c:v>0.98000000000000098</c:v>
                </c:pt>
                <c:pt idx="99">
                  <c:v>0.99000000000000099</c:v>
                </c:pt>
                <c:pt idx="100">
                  <c:v>1</c:v>
                </c:pt>
                <c:pt idx="101">
                  <c:v>1.01</c:v>
                </c:pt>
                <c:pt idx="102">
                  <c:v>1.02</c:v>
                </c:pt>
                <c:pt idx="103">
                  <c:v>1.03</c:v>
                </c:pt>
                <c:pt idx="104">
                  <c:v>1.04</c:v>
                </c:pt>
                <c:pt idx="105">
                  <c:v>1.05</c:v>
                </c:pt>
                <c:pt idx="106">
                  <c:v>1.06</c:v>
                </c:pt>
                <c:pt idx="107">
                  <c:v>1.07</c:v>
                </c:pt>
                <c:pt idx="108">
                  <c:v>1.08</c:v>
                </c:pt>
                <c:pt idx="109">
                  <c:v>1.0900000000000001</c:v>
                </c:pt>
                <c:pt idx="110">
                  <c:v>1.1000000000000001</c:v>
                </c:pt>
                <c:pt idx="111">
                  <c:v>1.1100000000000001</c:v>
                </c:pt>
                <c:pt idx="112">
                  <c:v>1.1200000000000001</c:v>
                </c:pt>
                <c:pt idx="113">
                  <c:v>1.1299999999999999</c:v>
                </c:pt>
                <c:pt idx="114">
                  <c:v>1.1399999999999999</c:v>
                </c:pt>
                <c:pt idx="115">
                  <c:v>1.1499999999999999</c:v>
                </c:pt>
                <c:pt idx="116">
                  <c:v>1.1599999999999999</c:v>
                </c:pt>
                <c:pt idx="117">
                  <c:v>1.17</c:v>
                </c:pt>
                <c:pt idx="118">
                  <c:v>1.18</c:v>
                </c:pt>
                <c:pt idx="119">
                  <c:v>1.19</c:v>
                </c:pt>
                <c:pt idx="120">
                  <c:v>1.2</c:v>
                </c:pt>
                <c:pt idx="121">
                  <c:v>1.21</c:v>
                </c:pt>
                <c:pt idx="122">
                  <c:v>1.22</c:v>
                </c:pt>
                <c:pt idx="123">
                  <c:v>1.23</c:v>
                </c:pt>
                <c:pt idx="124">
                  <c:v>1.24</c:v>
                </c:pt>
                <c:pt idx="125">
                  <c:v>1.25</c:v>
                </c:pt>
                <c:pt idx="126">
                  <c:v>1.26</c:v>
                </c:pt>
                <c:pt idx="127">
                  <c:v>1.27</c:v>
                </c:pt>
                <c:pt idx="128">
                  <c:v>1.28</c:v>
                </c:pt>
                <c:pt idx="129">
                  <c:v>1.29</c:v>
                </c:pt>
                <c:pt idx="130">
                  <c:v>1.3</c:v>
                </c:pt>
                <c:pt idx="131">
                  <c:v>1.31</c:v>
                </c:pt>
                <c:pt idx="132">
                  <c:v>1.32</c:v>
                </c:pt>
                <c:pt idx="133">
                  <c:v>1.33</c:v>
                </c:pt>
                <c:pt idx="134">
                  <c:v>1.34</c:v>
                </c:pt>
                <c:pt idx="135">
                  <c:v>1.35</c:v>
                </c:pt>
                <c:pt idx="136">
                  <c:v>1.36</c:v>
                </c:pt>
                <c:pt idx="137">
                  <c:v>1.37</c:v>
                </c:pt>
                <c:pt idx="138">
                  <c:v>1.38</c:v>
                </c:pt>
                <c:pt idx="139">
                  <c:v>1.39</c:v>
                </c:pt>
                <c:pt idx="140">
                  <c:v>1.4</c:v>
                </c:pt>
                <c:pt idx="141">
                  <c:v>1.41</c:v>
                </c:pt>
                <c:pt idx="142">
                  <c:v>1.42</c:v>
                </c:pt>
                <c:pt idx="143">
                  <c:v>1.43</c:v>
                </c:pt>
                <c:pt idx="144">
                  <c:v>1.44</c:v>
                </c:pt>
                <c:pt idx="145">
                  <c:v>1.45</c:v>
                </c:pt>
                <c:pt idx="146">
                  <c:v>1.46</c:v>
                </c:pt>
                <c:pt idx="147">
                  <c:v>1.47</c:v>
                </c:pt>
                <c:pt idx="148">
                  <c:v>1.48</c:v>
                </c:pt>
                <c:pt idx="149">
                  <c:v>1.49</c:v>
                </c:pt>
                <c:pt idx="150">
                  <c:v>1.5</c:v>
                </c:pt>
                <c:pt idx="151">
                  <c:v>1.51</c:v>
                </c:pt>
                <c:pt idx="152">
                  <c:v>1.52</c:v>
                </c:pt>
                <c:pt idx="153">
                  <c:v>1.53</c:v>
                </c:pt>
                <c:pt idx="154">
                  <c:v>1.54</c:v>
                </c:pt>
                <c:pt idx="155">
                  <c:v>1.55</c:v>
                </c:pt>
                <c:pt idx="156">
                  <c:v>1.56</c:v>
                </c:pt>
                <c:pt idx="157">
                  <c:v>1.57</c:v>
                </c:pt>
                <c:pt idx="158">
                  <c:v>1.58</c:v>
                </c:pt>
                <c:pt idx="159">
                  <c:v>1.59</c:v>
                </c:pt>
                <c:pt idx="160">
                  <c:v>1.6</c:v>
                </c:pt>
                <c:pt idx="161">
                  <c:v>1.61</c:v>
                </c:pt>
                <c:pt idx="162">
                  <c:v>1.62</c:v>
                </c:pt>
                <c:pt idx="163">
                  <c:v>1.63</c:v>
                </c:pt>
                <c:pt idx="164">
                  <c:v>1.64</c:v>
                </c:pt>
                <c:pt idx="165">
                  <c:v>1.65</c:v>
                </c:pt>
                <c:pt idx="166">
                  <c:v>1.66</c:v>
                </c:pt>
                <c:pt idx="167">
                  <c:v>1.67</c:v>
                </c:pt>
                <c:pt idx="168">
                  <c:v>1.68</c:v>
                </c:pt>
                <c:pt idx="169">
                  <c:v>1.69</c:v>
                </c:pt>
                <c:pt idx="170">
                  <c:v>1.7</c:v>
                </c:pt>
                <c:pt idx="171">
                  <c:v>1.71</c:v>
                </c:pt>
                <c:pt idx="172">
                  <c:v>1.72</c:v>
                </c:pt>
                <c:pt idx="173">
                  <c:v>1.73</c:v>
                </c:pt>
                <c:pt idx="174">
                  <c:v>1.74</c:v>
                </c:pt>
                <c:pt idx="175">
                  <c:v>1.75</c:v>
                </c:pt>
                <c:pt idx="176">
                  <c:v>1.76</c:v>
                </c:pt>
                <c:pt idx="177">
                  <c:v>1.77</c:v>
                </c:pt>
                <c:pt idx="178">
                  <c:v>1.78</c:v>
                </c:pt>
                <c:pt idx="179">
                  <c:v>1.79</c:v>
                </c:pt>
                <c:pt idx="180">
                  <c:v>1.8</c:v>
                </c:pt>
                <c:pt idx="181">
                  <c:v>1.81</c:v>
                </c:pt>
                <c:pt idx="182">
                  <c:v>1.82</c:v>
                </c:pt>
                <c:pt idx="183">
                  <c:v>1.83</c:v>
                </c:pt>
                <c:pt idx="184">
                  <c:v>1.84</c:v>
                </c:pt>
                <c:pt idx="185">
                  <c:v>1.85</c:v>
                </c:pt>
                <c:pt idx="186">
                  <c:v>1.86</c:v>
                </c:pt>
                <c:pt idx="187">
                  <c:v>1.87</c:v>
                </c:pt>
                <c:pt idx="188">
                  <c:v>1.88</c:v>
                </c:pt>
                <c:pt idx="189">
                  <c:v>1.89</c:v>
                </c:pt>
                <c:pt idx="190">
                  <c:v>1.9</c:v>
                </c:pt>
                <c:pt idx="191">
                  <c:v>1.91</c:v>
                </c:pt>
                <c:pt idx="192">
                  <c:v>1.92</c:v>
                </c:pt>
                <c:pt idx="193">
                  <c:v>1.93</c:v>
                </c:pt>
                <c:pt idx="194">
                  <c:v>1.94</c:v>
                </c:pt>
                <c:pt idx="195">
                  <c:v>1.95</c:v>
                </c:pt>
                <c:pt idx="196">
                  <c:v>1.96</c:v>
                </c:pt>
                <c:pt idx="197">
                  <c:v>1.97</c:v>
                </c:pt>
                <c:pt idx="198">
                  <c:v>1.98</c:v>
                </c:pt>
                <c:pt idx="199">
                  <c:v>1.99</c:v>
                </c:pt>
                <c:pt idx="200">
                  <c:v>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5E6-4847-AAB5-354A301D4D35}"/>
            </c:ext>
          </c:extLst>
        </c:ser>
        <c:ser>
          <c:idx val="0"/>
          <c:order val="1"/>
          <c:spPr>
            <a:ln w="25400">
              <a:solidFill>
                <a:srgbClr val="0070C0"/>
              </a:solidFill>
              <a:prstDash val="solid"/>
            </a:ln>
          </c:spPr>
          <c:marker>
            <c:symbol val="none"/>
          </c:marker>
          <c:xVal>
            <c:numRef>
              <c:f>Sheet1!$B$3:$B$202</c:f>
              <c:numCache>
                <c:formatCode>General</c:formatCode>
                <c:ptCount val="200"/>
                <c:pt idx="0">
                  <c:v>0.33333333333333337</c:v>
                </c:pt>
                <c:pt idx="1">
                  <c:v>0.43367666522132708</c:v>
                </c:pt>
                <c:pt idx="2">
                  <c:v>0.49237375157322083</c:v>
                </c:pt>
                <c:pt idx="3">
                  <c:v>0.5340199971093208</c:v>
                </c:pt>
                <c:pt idx="4">
                  <c:v>0.56632333477867292</c:v>
                </c:pt>
                <c:pt idx="5">
                  <c:v>0.59271708346121454</c:v>
                </c:pt>
                <c:pt idx="6">
                  <c:v>0.61503268000475231</c:v>
                </c:pt>
                <c:pt idx="7">
                  <c:v>0.63436332899731451</c:v>
                </c:pt>
                <c:pt idx="8">
                  <c:v>0.65141416981310829</c:v>
                </c:pt>
                <c:pt idx="9">
                  <c:v>0.66666666666666674</c:v>
                </c:pt>
                <c:pt idx="10">
                  <c:v>0.68046422838607512</c:v>
                </c:pt>
                <c:pt idx="11">
                  <c:v>0.69306041534920826</c:v>
                </c:pt>
                <c:pt idx="12">
                  <c:v>0.70464778410227891</c:v>
                </c:pt>
                <c:pt idx="13">
                  <c:v>0.71537601189274602</c:v>
                </c:pt>
                <c:pt idx="14">
                  <c:v>0.72536375301856038</c:v>
                </c:pt>
                <c:pt idx="15">
                  <c:v>0.73470666088530823</c:v>
                </c:pt>
                <c:pt idx="16">
                  <c:v>0.74348297379275807</c:v>
                </c:pt>
                <c:pt idx="17">
                  <c:v>0.751757501701102</c:v>
                </c:pt>
                <c:pt idx="18">
                  <c:v>0.75958453365094303</c:v>
                </c:pt>
                <c:pt idx="19">
                  <c:v>0.76700999855466034</c:v>
                </c:pt>
                <c:pt idx="20">
                  <c:v>0.77407309824463977</c:v>
                </c:pt>
                <c:pt idx="21">
                  <c:v>0.78080756027406883</c:v>
                </c:pt>
                <c:pt idx="22">
                  <c:v>0.78724261200586432</c:v>
                </c:pt>
                <c:pt idx="23">
                  <c:v>0.79340374723720197</c:v>
                </c:pt>
                <c:pt idx="24">
                  <c:v>0.79931333622401246</c:v>
                </c:pt>
                <c:pt idx="25">
                  <c:v>0.80499111599027262</c:v>
                </c:pt>
                <c:pt idx="26">
                  <c:v>0.81045458805299586</c:v>
                </c:pt>
                <c:pt idx="27">
                  <c:v>0.81571934378073974</c:v>
                </c:pt>
                <c:pt idx="28">
                  <c:v>0.82079933263298532</c:v>
                </c:pt>
                <c:pt idx="29">
                  <c:v>0.8257070849065542</c:v>
                </c:pt>
                <c:pt idx="30">
                  <c:v>0.83045389794475766</c:v>
                </c:pt>
                <c:pt idx="31">
                  <c:v>0.83504999277330194</c:v>
                </c:pt>
                <c:pt idx="32">
                  <c:v>0.83950464662596247</c:v>
                </c:pt>
                <c:pt idx="33">
                  <c:v>0.84382630568075179</c:v>
                </c:pt>
                <c:pt idx="34">
                  <c:v>0.84802268145009185</c:v>
                </c:pt>
                <c:pt idx="35">
                  <c:v>0.85210083358909583</c:v>
                </c:pt>
                <c:pt idx="36">
                  <c:v>0.85606724135566503</c:v>
                </c:pt>
                <c:pt idx="37">
                  <c:v>0.85992786553893674</c:v>
                </c:pt>
                <c:pt idx="38">
                  <c:v>0.86368820234216648</c:v>
                </c:pt>
                <c:pt idx="39">
                  <c:v>0.86735333044265417</c:v>
                </c:pt>
                <c:pt idx="40">
                  <c:v>0.87092795223991182</c:v>
                </c:pt>
                <c:pt idx="41">
                  <c:v>0.87441643013263348</c:v>
                </c:pt>
                <c:pt idx="42">
                  <c:v>0.87782281852652888</c:v>
                </c:pt>
                <c:pt idx="43">
                  <c:v>0.88115089216206244</c:v>
                </c:pt>
                <c:pt idx="44">
                  <c:v>0.88440417125844795</c:v>
                </c:pt>
                <c:pt idx="45">
                  <c:v>0.88758594389385814</c:v>
                </c:pt>
                <c:pt idx="46">
                  <c:v>0.89069928597857251</c:v>
                </c:pt>
                <c:pt idx="47">
                  <c:v>0.8937470791251958</c:v>
                </c:pt>
                <c:pt idx="48">
                  <c:v>0.89673202667617125</c:v>
                </c:pt>
                <c:pt idx="49">
                  <c:v>0.89965666811200629</c:v>
                </c:pt>
                <c:pt idx="50">
                  <c:v>0.90252339203264542</c:v>
                </c:pt>
                <c:pt idx="51">
                  <c:v>0.90533444787826645</c:v>
                </c:pt>
                <c:pt idx="52">
                  <c:v>0.90809195653359631</c:v>
                </c:pt>
                <c:pt idx="53">
                  <c:v>0.91079791994098958</c:v>
                </c:pt>
                <c:pt idx="54">
                  <c:v>0.91345422983141455</c:v>
                </c:pt>
                <c:pt idx="55">
                  <c:v>0.91606267566873345</c:v>
                </c:pt>
                <c:pt idx="56">
                  <c:v>0.91862495189083038</c:v>
                </c:pt>
                <c:pt idx="57">
                  <c:v>0.92114266452097915</c:v>
                </c:pt>
                <c:pt idx="58">
                  <c:v>0.92361733721404804</c:v>
                </c:pt>
                <c:pt idx="59">
                  <c:v>0.92605041679454791</c:v>
                </c:pt>
                <c:pt idx="60">
                  <c:v>0.92844327833692242</c:v>
                </c:pt>
                <c:pt idx="61">
                  <c:v>0.93079722983275137</c:v>
                </c:pt>
                <c:pt idx="62">
                  <c:v>0.93311351648452723</c:v>
                </c:pt>
                <c:pt idx="63">
                  <c:v>0.93539332466129577</c:v>
                </c:pt>
                <c:pt idx="64">
                  <c:v>0.93763778554761856</c:v>
                </c:pt>
                <c:pt idx="65">
                  <c:v>0.93984797851395618</c:v>
                </c:pt>
                <c:pt idx="66">
                  <c:v>0.94202493423360878</c:v>
                </c:pt>
                <c:pt idx="67">
                  <c:v>0.94416963756874539</c:v>
                </c:pt>
                <c:pt idx="68">
                  <c:v>0.94628303024575178</c:v>
                </c:pt>
                <c:pt idx="69">
                  <c:v>0.94836601333808557</c:v>
                </c:pt>
                <c:pt idx="70">
                  <c:v>0.95041944957302515</c:v>
                </c:pt>
                <c:pt idx="71">
                  <c:v>0.95244416547708954</c:v>
                </c:pt>
                <c:pt idx="72">
                  <c:v>0.95444095337348533</c:v>
                </c:pt>
                <c:pt idx="73">
                  <c:v>0.95641057324365875</c:v>
                </c:pt>
                <c:pt idx="74">
                  <c:v>0.95835375446390003</c:v>
                </c:pt>
                <c:pt idx="75">
                  <c:v>0.96027119742693057</c:v>
                </c:pt>
                <c:pt idx="76">
                  <c:v>0.96216357505749395</c:v>
                </c:pt>
                <c:pt idx="77">
                  <c:v>0.96403153423016019</c:v>
                </c:pt>
                <c:pt idx="78">
                  <c:v>0.96587569709681387</c:v>
                </c:pt>
                <c:pt idx="79">
                  <c:v>0.96769666233064788</c:v>
                </c:pt>
                <c:pt idx="80">
                  <c:v>0.96949500629288321</c:v>
                </c:pt>
                <c:pt idx="81">
                  <c:v>0.97127128412790553</c:v>
                </c:pt>
                <c:pt idx="82">
                  <c:v>0.97302603079202465</c:v>
                </c:pt>
                <c:pt idx="83">
                  <c:v>0.9747597620206272</c:v>
                </c:pt>
                <c:pt idx="84">
                  <c:v>0.97647297523809773</c:v>
                </c:pt>
                <c:pt idx="85">
                  <c:v>0.97816615041452259</c:v>
                </c:pt>
                <c:pt idx="86">
                  <c:v>0.97983975087287289</c:v>
                </c:pt>
                <c:pt idx="87">
                  <c:v>0.98149422405005615</c:v>
                </c:pt>
                <c:pt idx="88">
                  <c:v>0.98313000221497093</c:v>
                </c:pt>
                <c:pt idx="89">
                  <c:v>0.98474750314644166</c:v>
                </c:pt>
                <c:pt idx="90">
                  <c:v>0.98634713077369784</c:v>
                </c:pt>
                <c:pt idx="91">
                  <c:v>0.98792927578185186</c:v>
                </c:pt>
                <c:pt idx="92">
                  <c:v>0.98949431618464501</c:v>
                </c:pt>
                <c:pt idx="93">
                  <c:v>0.99104261786656622</c:v>
                </c:pt>
                <c:pt idx="94">
                  <c:v>0.99257453509628268</c:v>
                </c:pt>
                <c:pt idx="95">
                  <c:v>0.99409041101318962</c:v>
                </c:pt>
                <c:pt idx="96">
                  <c:v>0.99559057808874851</c:v>
                </c:pt>
                <c:pt idx="97">
                  <c:v>0.99707535856416507</c:v>
                </c:pt>
                <c:pt idx="98">
                  <c:v>0.99854506486585015</c:v>
                </c:pt>
                <c:pt idx="99">
                  <c:v>1</c:v>
                </c:pt>
                <c:pt idx="100">
                  <c:v>1.0014404579275475</c:v>
                </c:pt>
                <c:pt idx="101">
                  <c:v>1.0028667239206392</c:v>
                </c:pt>
                <c:pt idx="102">
                  <c:v>1.0042790749017241</c:v>
                </c:pt>
                <c:pt idx="103">
                  <c:v>1.0056777797662602</c:v>
                </c:pt>
                <c:pt idx="104">
                  <c:v>1.0070630996899794</c:v>
                </c:pt>
                <c:pt idx="105">
                  <c:v>1.0084352884215901</c:v>
                </c:pt>
                <c:pt idx="106">
                  <c:v>1.0097945925617366</c:v>
                </c:pt>
                <c:pt idx="107">
                  <c:v>1.0111412518289833</c:v>
                </c:pt>
                <c:pt idx="108">
                  <c:v>1.0124754993135412</c:v>
                </c:pt>
                <c:pt idx="109">
                  <c:v>1.0137975617194084</c:v>
                </c:pt>
                <c:pt idx="110">
                  <c:v>1.0151076595955526</c:v>
                </c:pt>
                <c:pt idx="111">
                  <c:v>1.0164060075567272</c:v>
                </c:pt>
                <c:pt idx="112">
                  <c:v>1.0176928144944732</c:v>
                </c:pt>
                <c:pt idx="113">
                  <c:v>1.0189682837788241</c:v>
                </c:pt>
                <c:pt idx="114">
                  <c:v>1.0202326134512041</c:v>
                </c:pt>
                <c:pt idx="115">
                  <c:v>1.0214859964089729</c:v>
                </c:pt>
                <c:pt idx="116">
                  <c:v>1.022728620582054</c:v>
                </c:pt>
                <c:pt idx="117">
                  <c:v>1.0239606691020418</c:v>
                </c:pt>
                <c:pt idx="118">
                  <c:v>1.0251823204641768</c:v>
                </c:pt>
                <c:pt idx="119">
                  <c:v>1.0263937486825416</c:v>
                </c:pt>
                <c:pt idx="120">
                  <c:v>1.0275951234388168</c:v>
                </c:pt>
                <c:pt idx="121">
                  <c:v>1.0287866102249161</c:v>
                </c:pt>
                <c:pt idx="122">
                  <c:v>1.0299683704797993</c:v>
                </c:pt>
                <c:pt idx="123">
                  <c:v>1.0311405617207452</c:v>
                </c:pt>
                <c:pt idx="124">
                  <c:v>1.0323033376693522</c:v>
                </c:pt>
                <c:pt idx="125">
                  <c:v>1.0334568483725211</c:v>
                </c:pt>
                <c:pt idx="126">
                  <c:v>1.0346012403186524</c:v>
                </c:pt>
                <c:pt idx="127">
                  <c:v>1.0357366565492896</c:v>
                </c:pt>
                <c:pt idx="128">
                  <c:v>1.0368632367664163</c:v>
                </c:pt>
                <c:pt idx="129">
                  <c:v>1.0379811174356124</c:v>
                </c:pt>
                <c:pt idx="130">
                  <c:v>1.0390904318852547</c:v>
                </c:pt>
                <c:pt idx="131">
                  <c:v>1.04019131040195</c:v>
                </c:pt>
                <c:pt idx="132">
                  <c:v>1.0412838803223621</c:v>
                </c:pt>
                <c:pt idx="133">
                  <c:v>1.0423682661216025</c:v>
                </c:pt>
                <c:pt idx="134">
                  <c:v>1.0434445894983355</c:v>
                </c:pt>
                <c:pt idx="135">
                  <c:v>1.0445129694567392</c:v>
                </c:pt>
                <c:pt idx="136">
                  <c:v>1.045573522385469</c:v>
                </c:pt>
                <c:pt idx="137">
                  <c:v>1.0466263621337455</c:v>
                </c:pt>
                <c:pt idx="138">
                  <c:v>1.0476716000846984</c:v>
                </c:pt>
                <c:pt idx="139">
                  <c:v>1.0487093452260794</c:v>
                </c:pt>
                <c:pt idx="140">
                  <c:v>1.04973970421846</c:v>
                </c:pt>
                <c:pt idx="141">
                  <c:v>1.050762781461019</c:v>
                </c:pt>
                <c:pt idx="142">
                  <c:v>1.0517786791550205</c:v>
                </c:pt>
                <c:pt idx="143">
                  <c:v>1.0527874973650833</c:v>
                </c:pt>
                <c:pt idx="144">
                  <c:v>1.0537893340783251</c:v>
                </c:pt>
                <c:pt idx="145">
                  <c:v>1.054784285261479</c:v>
                </c:pt>
                <c:pt idx="146">
                  <c:v>1.0557724449160588</c:v>
                </c:pt>
                <c:pt idx="147">
                  <c:v>1.0567539051316526</c:v>
                </c:pt>
                <c:pt idx="148">
                  <c:v>1.0577287561374247</c:v>
                </c:pt>
                <c:pt idx="149">
                  <c:v>1.0586970863518939</c:v>
                </c:pt>
                <c:pt idx="150">
                  <c:v>1.0596589824310565</c:v>
                </c:pt>
                <c:pt idx="151">
                  <c:v>1.0606145293149243</c:v>
                </c:pt>
                <c:pt idx="152">
                  <c:v>1.0615638102725329</c:v>
                </c:pt>
                <c:pt idx="153">
                  <c:v>1.0625069069454878</c:v>
                </c:pt>
                <c:pt idx="154">
                  <c:v>1.0634438993900972</c:v>
                </c:pt>
                <c:pt idx="155">
                  <c:v>1.064374866118154</c:v>
                </c:pt>
                <c:pt idx="156">
                  <c:v>1.0652998841364112</c:v>
                </c:pt>
                <c:pt idx="157">
                  <c:v>1.0662190289848077</c:v>
                </c:pt>
                <c:pt idx="158">
                  <c:v>1.067132374773484</c:v>
                </c:pt>
                <c:pt idx="159">
                  <c:v>1.0680399942186416</c:v>
                </c:pt>
                <c:pt idx="160">
                  <c:v>1.0689419586772833</c:v>
                </c:pt>
                <c:pt idx="161">
                  <c:v>1.0698383381808769</c:v>
                </c:pt>
                <c:pt idx="162">
                  <c:v>1.0707292014679861</c:v>
                </c:pt>
                <c:pt idx="163">
                  <c:v>1.0716146160158992</c:v>
                </c:pt>
                <c:pt idx="164">
                  <c:v>1.072494648071302</c:v>
                </c:pt>
                <c:pt idx="165">
                  <c:v>1.0733693626800183</c:v>
                </c:pt>
                <c:pt idx="166">
                  <c:v>1.0742388237158611</c:v>
                </c:pt>
                <c:pt idx="167">
                  <c:v>1.075103093908621</c:v>
                </c:pt>
                <c:pt idx="168">
                  <c:v>1.0759622348712246</c:v>
                </c:pt>
                <c:pt idx="169">
                  <c:v>1.0768163071260912</c:v>
                </c:pt>
                <c:pt idx="170">
                  <c:v>1.0776653701307179</c:v>
                </c:pt>
                <c:pt idx="171">
                  <c:v>1.0785094823025163</c:v>
                </c:pt>
                <c:pt idx="172">
                  <c:v>1.0793487010429319</c:v>
                </c:pt>
                <c:pt idx="173">
                  <c:v>1.0801830827608667</c:v>
                </c:pt>
                <c:pt idx="174">
                  <c:v>1.0810126828954314</c:v>
                </c:pt>
                <c:pt idx="175">
                  <c:v>1.08183755593805</c:v>
                </c:pt>
                <c:pt idx="176">
                  <c:v>1.0826577554539356</c:v>
                </c:pt>
                <c:pt idx="177">
                  <c:v>1.0834733341029648</c:v>
                </c:pt>
                <c:pt idx="178">
                  <c:v>1.0842843436599645</c:v>
                </c:pt>
                <c:pt idx="179">
                  <c:v>1.0850908350344355</c:v>
                </c:pt>
                <c:pt idx="180">
                  <c:v>1.0858928582897283</c:v>
                </c:pt>
                <c:pt idx="181">
                  <c:v>1.0866904626616916</c:v>
                </c:pt>
                <c:pt idx="182">
                  <c:v>1.0874836965768098</c:v>
                </c:pt>
                <c:pt idx="183">
                  <c:v>1.0882726076698455</c:v>
                </c:pt>
                <c:pt idx="184">
                  <c:v>1.0890572428010046</c:v>
                </c:pt>
                <c:pt idx="185">
                  <c:v>1.0898376480726388</c:v>
                </c:pt>
                <c:pt idx="186">
                  <c:v>1.0906138688454998</c:v>
                </c:pt>
                <c:pt idx="187">
                  <c:v>1.0913859497545599</c:v>
                </c:pt>
                <c:pt idx="188">
                  <c:v>1.0921539347244147</c:v>
                </c:pt>
                <c:pt idx="189">
                  <c:v>1.0929178669842763</c:v>
                </c:pt>
                <c:pt idx="190">
                  <c:v>1.093677789082576</c:v>
                </c:pt>
                <c:pt idx="191">
                  <c:v>1.0944337429011832</c:v>
                </c:pt>
                <c:pt idx="192">
                  <c:v>1.095185769669258</c:v>
                </c:pt>
                <c:pt idx="193">
                  <c:v>1.095933909976742</c:v>
                </c:pt>
                <c:pt idx="194">
                  <c:v>1.096678203787506</c:v>
                </c:pt>
                <c:pt idx="195">
                  <c:v>1.0974186904521588</c:v>
                </c:pt>
                <c:pt idx="196">
                  <c:v>1.098155408720531</c:v>
                </c:pt>
                <c:pt idx="197">
                  <c:v>1.0988883967538439</c:v>
                </c:pt>
                <c:pt idx="198">
                  <c:v>1.099617692136569</c:v>
                </c:pt>
                <c:pt idx="199">
                  <c:v>1.1003433318879938</c:v>
                </c:pt>
              </c:numCache>
            </c:numRef>
          </c:xVal>
          <c:yVal>
            <c:numRef>
              <c:f>Sheet1!$A$3:$A$202</c:f>
              <c:numCache>
                <c:formatCode>General</c:formatCode>
                <c:ptCount val="200"/>
                <c:pt idx="0">
                  <c:v>0.01</c:v>
                </c:pt>
                <c:pt idx="1">
                  <c:v>0.02</c:v>
                </c:pt>
                <c:pt idx="2">
                  <c:v>0.03</c:v>
                </c:pt>
                <c:pt idx="3">
                  <c:v>0.04</c:v>
                </c:pt>
                <c:pt idx="4">
                  <c:v>0.05</c:v>
                </c:pt>
                <c:pt idx="5">
                  <c:v>0.06</c:v>
                </c:pt>
                <c:pt idx="6">
                  <c:v>7.0000000000000007E-2</c:v>
                </c:pt>
                <c:pt idx="7">
                  <c:v>0.08</c:v>
                </c:pt>
                <c:pt idx="8">
                  <c:v>0.09</c:v>
                </c:pt>
                <c:pt idx="9">
                  <c:v>0.1</c:v>
                </c:pt>
                <c:pt idx="10">
                  <c:v>0.11</c:v>
                </c:pt>
                <c:pt idx="11">
                  <c:v>0.12</c:v>
                </c:pt>
                <c:pt idx="12">
                  <c:v>0.13</c:v>
                </c:pt>
                <c:pt idx="13">
                  <c:v>0.14000000000000001</c:v>
                </c:pt>
                <c:pt idx="14">
                  <c:v>0.15</c:v>
                </c:pt>
                <c:pt idx="15">
                  <c:v>0.16</c:v>
                </c:pt>
                <c:pt idx="16">
                  <c:v>0.17</c:v>
                </c:pt>
                <c:pt idx="17">
                  <c:v>0.18</c:v>
                </c:pt>
                <c:pt idx="18">
                  <c:v>0.19</c:v>
                </c:pt>
                <c:pt idx="19">
                  <c:v>0.2</c:v>
                </c:pt>
                <c:pt idx="20">
                  <c:v>0.21</c:v>
                </c:pt>
                <c:pt idx="21">
                  <c:v>0.22</c:v>
                </c:pt>
                <c:pt idx="22">
                  <c:v>0.23</c:v>
                </c:pt>
                <c:pt idx="23">
                  <c:v>0.24</c:v>
                </c:pt>
                <c:pt idx="24">
                  <c:v>0.25</c:v>
                </c:pt>
                <c:pt idx="25">
                  <c:v>0.26</c:v>
                </c:pt>
                <c:pt idx="26">
                  <c:v>0.27</c:v>
                </c:pt>
                <c:pt idx="27">
                  <c:v>0.28000000000000003</c:v>
                </c:pt>
                <c:pt idx="28">
                  <c:v>0.28999999999999998</c:v>
                </c:pt>
                <c:pt idx="29">
                  <c:v>0.3</c:v>
                </c:pt>
                <c:pt idx="30">
                  <c:v>0.31</c:v>
                </c:pt>
                <c:pt idx="31">
                  <c:v>0.32</c:v>
                </c:pt>
                <c:pt idx="32">
                  <c:v>0.33</c:v>
                </c:pt>
                <c:pt idx="33">
                  <c:v>0.34</c:v>
                </c:pt>
                <c:pt idx="34">
                  <c:v>0.35</c:v>
                </c:pt>
                <c:pt idx="35">
                  <c:v>0.36</c:v>
                </c:pt>
                <c:pt idx="36">
                  <c:v>0.37</c:v>
                </c:pt>
                <c:pt idx="37">
                  <c:v>0.38</c:v>
                </c:pt>
                <c:pt idx="38">
                  <c:v>0.39</c:v>
                </c:pt>
                <c:pt idx="39">
                  <c:v>0.4</c:v>
                </c:pt>
                <c:pt idx="40">
                  <c:v>0.41</c:v>
                </c:pt>
                <c:pt idx="41">
                  <c:v>0.42</c:v>
                </c:pt>
                <c:pt idx="42">
                  <c:v>0.43</c:v>
                </c:pt>
                <c:pt idx="43">
                  <c:v>0.44</c:v>
                </c:pt>
                <c:pt idx="44">
                  <c:v>0.45</c:v>
                </c:pt>
                <c:pt idx="45">
                  <c:v>0.46</c:v>
                </c:pt>
                <c:pt idx="46">
                  <c:v>0.47</c:v>
                </c:pt>
                <c:pt idx="47">
                  <c:v>0.48</c:v>
                </c:pt>
                <c:pt idx="48">
                  <c:v>0.49</c:v>
                </c:pt>
                <c:pt idx="49">
                  <c:v>0.5</c:v>
                </c:pt>
                <c:pt idx="50">
                  <c:v>0.51</c:v>
                </c:pt>
                <c:pt idx="51">
                  <c:v>0.52</c:v>
                </c:pt>
                <c:pt idx="52">
                  <c:v>0.53</c:v>
                </c:pt>
                <c:pt idx="53">
                  <c:v>0.54</c:v>
                </c:pt>
                <c:pt idx="54">
                  <c:v>0.55000000000000004</c:v>
                </c:pt>
                <c:pt idx="55">
                  <c:v>0.56000000000000005</c:v>
                </c:pt>
                <c:pt idx="56">
                  <c:v>0.56999999999999995</c:v>
                </c:pt>
                <c:pt idx="57">
                  <c:v>0.57999999999999996</c:v>
                </c:pt>
                <c:pt idx="58">
                  <c:v>0.59</c:v>
                </c:pt>
                <c:pt idx="59">
                  <c:v>0.6</c:v>
                </c:pt>
                <c:pt idx="60">
                  <c:v>0.61</c:v>
                </c:pt>
                <c:pt idx="61">
                  <c:v>0.62</c:v>
                </c:pt>
                <c:pt idx="62">
                  <c:v>0.63</c:v>
                </c:pt>
                <c:pt idx="63">
                  <c:v>0.64</c:v>
                </c:pt>
                <c:pt idx="64">
                  <c:v>0.65</c:v>
                </c:pt>
                <c:pt idx="65">
                  <c:v>0.66</c:v>
                </c:pt>
                <c:pt idx="66">
                  <c:v>0.67</c:v>
                </c:pt>
                <c:pt idx="67">
                  <c:v>0.68</c:v>
                </c:pt>
                <c:pt idx="68">
                  <c:v>0.69</c:v>
                </c:pt>
                <c:pt idx="69">
                  <c:v>0.7</c:v>
                </c:pt>
                <c:pt idx="70">
                  <c:v>0.71</c:v>
                </c:pt>
                <c:pt idx="71">
                  <c:v>0.72</c:v>
                </c:pt>
                <c:pt idx="72">
                  <c:v>0.73</c:v>
                </c:pt>
                <c:pt idx="73">
                  <c:v>0.74</c:v>
                </c:pt>
                <c:pt idx="74">
                  <c:v>0.75</c:v>
                </c:pt>
                <c:pt idx="75">
                  <c:v>0.76</c:v>
                </c:pt>
                <c:pt idx="76">
                  <c:v>0.77</c:v>
                </c:pt>
                <c:pt idx="77">
                  <c:v>0.78</c:v>
                </c:pt>
                <c:pt idx="78">
                  <c:v>0.79</c:v>
                </c:pt>
                <c:pt idx="79">
                  <c:v>0.8</c:v>
                </c:pt>
                <c:pt idx="80">
                  <c:v>0.81</c:v>
                </c:pt>
                <c:pt idx="81">
                  <c:v>0.82</c:v>
                </c:pt>
                <c:pt idx="82">
                  <c:v>0.83</c:v>
                </c:pt>
                <c:pt idx="83">
                  <c:v>0.84</c:v>
                </c:pt>
                <c:pt idx="84">
                  <c:v>0.85</c:v>
                </c:pt>
                <c:pt idx="85">
                  <c:v>0.86</c:v>
                </c:pt>
                <c:pt idx="86">
                  <c:v>0.87</c:v>
                </c:pt>
                <c:pt idx="87">
                  <c:v>0.88</c:v>
                </c:pt>
                <c:pt idx="88">
                  <c:v>0.89</c:v>
                </c:pt>
                <c:pt idx="89">
                  <c:v>0.9</c:v>
                </c:pt>
                <c:pt idx="90">
                  <c:v>0.91</c:v>
                </c:pt>
                <c:pt idx="91">
                  <c:v>0.92</c:v>
                </c:pt>
                <c:pt idx="92">
                  <c:v>0.93</c:v>
                </c:pt>
                <c:pt idx="93">
                  <c:v>0.94</c:v>
                </c:pt>
                <c:pt idx="94">
                  <c:v>0.95</c:v>
                </c:pt>
                <c:pt idx="95">
                  <c:v>0.96000000000000096</c:v>
                </c:pt>
                <c:pt idx="96">
                  <c:v>0.97000000000000097</c:v>
                </c:pt>
                <c:pt idx="97">
                  <c:v>0.98000000000000098</c:v>
                </c:pt>
                <c:pt idx="98">
                  <c:v>0.99000000000000099</c:v>
                </c:pt>
                <c:pt idx="99">
                  <c:v>1</c:v>
                </c:pt>
                <c:pt idx="100">
                  <c:v>1.01</c:v>
                </c:pt>
                <c:pt idx="101">
                  <c:v>1.02</c:v>
                </c:pt>
                <c:pt idx="102">
                  <c:v>1.03</c:v>
                </c:pt>
                <c:pt idx="103">
                  <c:v>1.04</c:v>
                </c:pt>
                <c:pt idx="104">
                  <c:v>1.05</c:v>
                </c:pt>
                <c:pt idx="105">
                  <c:v>1.06</c:v>
                </c:pt>
                <c:pt idx="106">
                  <c:v>1.07</c:v>
                </c:pt>
                <c:pt idx="107">
                  <c:v>1.08</c:v>
                </c:pt>
                <c:pt idx="108">
                  <c:v>1.0900000000000001</c:v>
                </c:pt>
                <c:pt idx="109">
                  <c:v>1.1000000000000001</c:v>
                </c:pt>
                <c:pt idx="110">
                  <c:v>1.1100000000000001</c:v>
                </c:pt>
                <c:pt idx="111">
                  <c:v>1.1200000000000001</c:v>
                </c:pt>
                <c:pt idx="112">
                  <c:v>1.1299999999999999</c:v>
                </c:pt>
                <c:pt idx="113">
                  <c:v>1.1399999999999999</c:v>
                </c:pt>
                <c:pt idx="114">
                  <c:v>1.1499999999999999</c:v>
                </c:pt>
                <c:pt idx="115">
                  <c:v>1.1599999999999999</c:v>
                </c:pt>
                <c:pt idx="116">
                  <c:v>1.17</c:v>
                </c:pt>
                <c:pt idx="117">
                  <c:v>1.18</c:v>
                </c:pt>
                <c:pt idx="118">
                  <c:v>1.19</c:v>
                </c:pt>
                <c:pt idx="119">
                  <c:v>1.2</c:v>
                </c:pt>
                <c:pt idx="120">
                  <c:v>1.21</c:v>
                </c:pt>
                <c:pt idx="121">
                  <c:v>1.22</c:v>
                </c:pt>
                <c:pt idx="122">
                  <c:v>1.23</c:v>
                </c:pt>
                <c:pt idx="123">
                  <c:v>1.24</c:v>
                </c:pt>
                <c:pt idx="124">
                  <c:v>1.25</c:v>
                </c:pt>
                <c:pt idx="125">
                  <c:v>1.26</c:v>
                </c:pt>
                <c:pt idx="126">
                  <c:v>1.27</c:v>
                </c:pt>
                <c:pt idx="127">
                  <c:v>1.28</c:v>
                </c:pt>
                <c:pt idx="128">
                  <c:v>1.29</c:v>
                </c:pt>
                <c:pt idx="129">
                  <c:v>1.3</c:v>
                </c:pt>
                <c:pt idx="130">
                  <c:v>1.31</c:v>
                </c:pt>
                <c:pt idx="131">
                  <c:v>1.32</c:v>
                </c:pt>
                <c:pt idx="132">
                  <c:v>1.33</c:v>
                </c:pt>
                <c:pt idx="133">
                  <c:v>1.34</c:v>
                </c:pt>
                <c:pt idx="134">
                  <c:v>1.35</c:v>
                </c:pt>
                <c:pt idx="135">
                  <c:v>1.36</c:v>
                </c:pt>
                <c:pt idx="136">
                  <c:v>1.37</c:v>
                </c:pt>
                <c:pt idx="137">
                  <c:v>1.38</c:v>
                </c:pt>
                <c:pt idx="138">
                  <c:v>1.39</c:v>
                </c:pt>
                <c:pt idx="139">
                  <c:v>1.4</c:v>
                </c:pt>
                <c:pt idx="140">
                  <c:v>1.41</c:v>
                </c:pt>
                <c:pt idx="141">
                  <c:v>1.42</c:v>
                </c:pt>
                <c:pt idx="142">
                  <c:v>1.43</c:v>
                </c:pt>
                <c:pt idx="143">
                  <c:v>1.44</c:v>
                </c:pt>
                <c:pt idx="144">
                  <c:v>1.45</c:v>
                </c:pt>
                <c:pt idx="145">
                  <c:v>1.46</c:v>
                </c:pt>
                <c:pt idx="146">
                  <c:v>1.47</c:v>
                </c:pt>
                <c:pt idx="147">
                  <c:v>1.48</c:v>
                </c:pt>
                <c:pt idx="148">
                  <c:v>1.49</c:v>
                </c:pt>
                <c:pt idx="149">
                  <c:v>1.5</c:v>
                </c:pt>
                <c:pt idx="150">
                  <c:v>1.51</c:v>
                </c:pt>
                <c:pt idx="151">
                  <c:v>1.52</c:v>
                </c:pt>
                <c:pt idx="152">
                  <c:v>1.53</c:v>
                </c:pt>
                <c:pt idx="153">
                  <c:v>1.54</c:v>
                </c:pt>
                <c:pt idx="154">
                  <c:v>1.55</c:v>
                </c:pt>
                <c:pt idx="155">
                  <c:v>1.56</c:v>
                </c:pt>
                <c:pt idx="156">
                  <c:v>1.57</c:v>
                </c:pt>
                <c:pt idx="157">
                  <c:v>1.58</c:v>
                </c:pt>
                <c:pt idx="158">
                  <c:v>1.59</c:v>
                </c:pt>
                <c:pt idx="159">
                  <c:v>1.6</c:v>
                </c:pt>
                <c:pt idx="160">
                  <c:v>1.61</c:v>
                </c:pt>
                <c:pt idx="161">
                  <c:v>1.62</c:v>
                </c:pt>
                <c:pt idx="162">
                  <c:v>1.63</c:v>
                </c:pt>
                <c:pt idx="163">
                  <c:v>1.64</c:v>
                </c:pt>
                <c:pt idx="164">
                  <c:v>1.65</c:v>
                </c:pt>
                <c:pt idx="165">
                  <c:v>1.66</c:v>
                </c:pt>
                <c:pt idx="166">
                  <c:v>1.67</c:v>
                </c:pt>
                <c:pt idx="167">
                  <c:v>1.68</c:v>
                </c:pt>
                <c:pt idx="168">
                  <c:v>1.69</c:v>
                </c:pt>
                <c:pt idx="169">
                  <c:v>1.7</c:v>
                </c:pt>
                <c:pt idx="170">
                  <c:v>1.71</c:v>
                </c:pt>
                <c:pt idx="171">
                  <c:v>1.72</c:v>
                </c:pt>
                <c:pt idx="172">
                  <c:v>1.73</c:v>
                </c:pt>
                <c:pt idx="173">
                  <c:v>1.74</c:v>
                </c:pt>
                <c:pt idx="174">
                  <c:v>1.75</c:v>
                </c:pt>
                <c:pt idx="175">
                  <c:v>1.76</c:v>
                </c:pt>
                <c:pt idx="176">
                  <c:v>1.77</c:v>
                </c:pt>
                <c:pt idx="177">
                  <c:v>1.78</c:v>
                </c:pt>
                <c:pt idx="178">
                  <c:v>1.79</c:v>
                </c:pt>
                <c:pt idx="179">
                  <c:v>1.8</c:v>
                </c:pt>
                <c:pt idx="180">
                  <c:v>1.81</c:v>
                </c:pt>
                <c:pt idx="181">
                  <c:v>1.82</c:v>
                </c:pt>
                <c:pt idx="182">
                  <c:v>1.83</c:v>
                </c:pt>
                <c:pt idx="183">
                  <c:v>1.84</c:v>
                </c:pt>
                <c:pt idx="184">
                  <c:v>1.85</c:v>
                </c:pt>
                <c:pt idx="185">
                  <c:v>1.86</c:v>
                </c:pt>
                <c:pt idx="186">
                  <c:v>1.87</c:v>
                </c:pt>
                <c:pt idx="187">
                  <c:v>1.88</c:v>
                </c:pt>
                <c:pt idx="188">
                  <c:v>1.89</c:v>
                </c:pt>
                <c:pt idx="189">
                  <c:v>1.9</c:v>
                </c:pt>
                <c:pt idx="190">
                  <c:v>1.91</c:v>
                </c:pt>
                <c:pt idx="191">
                  <c:v>1.92</c:v>
                </c:pt>
                <c:pt idx="192">
                  <c:v>1.93</c:v>
                </c:pt>
                <c:pt idx="193">
                  <c:v>1.94</c:v>
                </c:pt>
                <c:pt idx="194">
                  <c:v>1.95</c:v>
                </c:pt>
                <c:pt idx="195">
                  <c:v>1.96</c:v>
                </c:pt>
                <c:pt idx="196">
                  <c:v>1.97</c:v>
                </c:pt>
                <c:pt idx="197">
                  <c:v>1.98</c:v>
                </c:pt>
                <c:pt idx="198">
                  <c:v>1.99</c:v>
                </c:pt>
                <c:pt idx="199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5E6-4847-AAB5-354A301D4D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494400"/>
        <c:axId val="43504384"/>
      </c:scatterChart>
      <c:valAx>
        <c:axId val="43494400"/>
        <c:scaling>
          <c:orientation val="minMax"/>
          <c:max val="1.5"/>
          <c:min val="0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spPr>
          <a:ln w="25400"/>
        </c:spPr>
        <c:txPr>
          <a:bodyPr/>
          <a:lstStyle/>
          <a:p>
            <a:pPr>
              <a:defRPr sz="1400" b="1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43504384"/>
        <c:crosses val="autoZero"/>
        <c:crossBetween val="midCat"/>
      </c:valAx>
      <c:valAx>
        <c:axId val="43504384"/>
        <c:scaling>
          <c:orientation val="minMax"/>
          <c:max val="2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25400"/>
        </c:spPr>
        <c:txPr>
          <a:bodyPr/>
          <a:lstStyle/>
          <a:p>
            <a:pPr>
              <a:defRPr sz="1400" b="1">
                <a:solidFill>
                  <a:schemeClr val="bg1">
                    <a:lumMod val="65000"/>
                  </a:schemeClr>
                </a:solidFill>
              </a:defRPr>
            </a:pPr>
            <a:endParaRPr lang="en-US"/>
          </a:p>
        </c:txPr>
        <c:crossAx val="43494400"/>
        <c:crosses val="autoZero"/>
        <c:crossBetween val="midCat"/>
        <c:maj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086873596350144"/>
          <c:y val="4.3976024985513069E-2"/>
          <c:w val="0.59934211092465906"/>
          <c:h val="0.81474068456415349"/>
        </c:manualLayout>
      </c:layout>
      <c:scatterChart>
        <c:scatterStyle val="lineMarker"/>
        <c:varyColors val="0"/>
        <c:ser>
          <c:idx val="0"/>
          <c:order val="0"/>
          <c:tx>
            <c:v>Shear 0.14</c:v>
          </c:tx>
          <c:marker>
            <c:symbol val="none"/>
          </c:marker>
          <c:xVal>
            <c:numLit>
              <c:formatCode>General</c:formatCode>
              <c:ptCount val="33"/>
              <c:pt idx="0">
                <c:v>7.4742462431746919</c:v>
              </c:pt>
              <c:pt idx="1">
                <c:v>8.2359101726757302</c:v>
              </c:pt>
              <c:pt idx="2">
                <c:v>8.7169464389325775</c:v>
              </c:pt>
              <c:pt idx="3">
                <c:v>9.0751915531716083</c:v>
              </c:pt>
              <c:pt idx="4">
                <c:v>9.363176334504729</c:v>
              </c:pt>
              <c:pt idx="5">
                <c:v>9.6052478758822115</c:v>
              </c:pt>
              <c:pt idx="6">
                <c:v>9.8147926141677253</c:v>
              </c:pt>
              <c:pt idx="7">
                <c:v>10</c:v>
              </c:pt>
              <c:pt idx="8">
                <c:v>10.166263292249333</c:v>
              </c:pt>
              <c:pt idx="9">
                <c:v>10.317331903845572</c:v>
              </c:pt>
              <c:pt idx="10">
                <c:v>10.455923033967567</c:v>
              </c:pt>
              <c:pt idx="11">
                <c:v>10.584071773697556</c:v>
              </c:pt>
              <c:pt idx="12">
                <c:v>10.703343691705076</c:v>
              </c:pt>
              <c:pt idx="13">
                <c:v>10.814970192819388</c:v>
              </c:pt>
              <c:pt idx="14">
                <c:v>10.919938138336121</c:v>
              </c:pt>
              <c:pt idx="15">
                <c:v>11.019051158766107</c:v>
              </c:pt>
              <c:pt idx="16">
                <c:v>11.112972785665772</c:v>
              </c:pt>
              <c:pt idx="17">
                <c:v>11.202257531078136</c:v>
              </c:pt>
              <c:pt idx="18">
                <c:v>11.287373755651704</c:v>
              </c:pt>
              <c:pt idx="19">
                <c:v>11.368720807044408</c:v>
              </c:pt>
              <c:pt idx="20">
                <c:v>11.446642075120012</c:v>
              </c:pt>
              <c:pt idx="21">
                <c:v>11.521435082340954</c:v>
              </c:pt>
              <c:pt idx="22">
                <c:v>11.593359385100431</c:v>
              </c:pt>
              <c:pt idx="23">
                <c:v>11.662642834242572</c:v>
              </c:pt>
              <c:pt idx="24">
                <c:v>11.729486588843226</c:v>
              </c:pt>
              <c:pt idx="25">
                <c:v>11.794069170875472</c:v>
              </c:pt>
              <c:pt idx="26">
                <c:v>11.856549773637497</c:v>
              </c:pt>
              <c:pt idx="27">
                <c:v>11.917070983520741</c:v>
              </c:pt>
              <c:pt idx="28">
                <c:v>11.975761036150143</c:v>
              </c:pt>
              <c:pt idx="29">
                <c:v>12.032735699688683</c:v>
              </c:pt>
              <c:pt idx="30">
                <c:v>12.088099857160497</c:v>
              </c:pt>
              <c:pt idx="31">
                <c:v>12.14194884395047</c:v>
              </c:pt>
              <c:pt idx="32">
                <c:v>12.194369584749367</c:v>
              </c:pt>
            </c:numLit>
          </c:xVal>
          <c:yVal>
            <c:numLit>
              <c:formatCode>General</c:formatCode>
              <c:ptCount val="33"/>
              <c:pt idx="0">
                <c:v>10</c:v>
              </c:pt>
              <c:pt idx="1">
                <c:v>20</c:v>
              </c:pt>
              <c:pt idx="2">
                <c:v>30</c:v>
              </c:pt>
              <c:pt idx="3">
                <c:v>40</c:v>
              </c:pt>
              <c:pt idx="4">
                <c:v>50</c:v>
              </c:pt>
              <c:pt idx="5">
                <c:v>60</c:v>
              </c:pt>
              <c:pt idx="6">
                <c:v>70</c:v>
              </c:pt>
              <c:pt idx="7">
                <c:v>80</c:v>
              </c:pt>
              <c:pt idx="8">
                <c:v>90</c:v>
              </c:pt>
              <c:pt idx="9">
                <c:v>100</c:v>
              </c:pt>
              <c:pt idx="10">
                <c:v>110</c:v>
              </c:pt>
              <c:pt idx="11">
                <c:v>120</c:v>
              </c:pt>
              <c:pt idx="12">
                <c:v>130</c:v>
              </c:pt>
              <c:pt idx="13">
                <c:v>140</c:v>
              </c:pt>
              <c:pt idx="14">
                <c:v>150</c:v>
              </c:pt>
              <c:pt idx="15">
                <c:v>160</c:v>
              </c:pt>
              <c:pt idx="16">
                <c:v>170</c:v>
              </c:pt>
              <c:pt idx="17">
                <c:v>180</c:v>
              </c:pt>
              <c:pt idx="18">
                <c:v>190</c:v>
              </c:pt>
              <c:pt idx="19">
                <c:v>200</c:v>
              </c:pt>
              <c:pt idx="20">
                <c:v>210</c:v>
              </c:pt>
              <c:pt idx="21">
                <c:v>220</c:v>
              </c:pt>
              <c:pt idx="22">
                <c:v>230</c:v>
              </c:pt>
              <c:pt idx="23">
                <c:v>240</c:v>
              </c:pt>
              <c:pt idx="24">
                <c:v>250</c:v>
              </c:pt>
              <c:pt idx="25">
                <c:v>260</c:v>
              </c:pt>
              <c:pt idx="26">
                <c:v>270</c:v>
              </c:pt>
              <c:pt idx="27">
                <c:v>280</c:v>
              </c:pt>
              <c:pt idx="28">
                <c:v>290</c:v>
              </c:pt>
              <c:pt idx="29">
                <c:v>300</c:v>
              </c:pt>
              <c:pt idx="30">
                <c:v>310</c:v>
              </c:pt>
              <c:pt idx="31">
                <c:v>320</c:v>
              </c:pt>
              <c:pt idx="32">
                <c:v>330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B9ED-431B-B66C-F7E6E6441C3B}"/>
            </c:ext>
          </c:extLst>
        </c:ser>
        <c:ser>
          <c:idx val="1"/>
          <c:order val="1"/>
          <c:tx>
            <c:v>LLJ Profile 1 </c:v>
          </c:tx>
          <c:marker>
            <c:symbol val="none"/>
          </c:marker>
          <c:xVal>
            <c:numLit>
              <c:formatCode>General</c:formatCode>
              <c:ptCount val="33"/>
              <c:pt idx="0">
                <c:v>8.6233850384635371</c:v>
              </c:pt>
              <c:pt idx="1">
                <c:v>9.0252198061052642</c:v>
              </c:pt>
              <c:pt idx="2">
                <c:v>9.7202385460802372</c:v>
              </c:pt>
              <c:pt idx="3">
                <c:v>10.74965256424035</c:v>
              </c:pt>
              <c:pt idx="4">
                <c:v>12.131590357891296</c:v>
              </c:pt>
              <c:pt idx="5">
                <c:v>13.098299065840211</c:v>
              </c:pt>
              <c:pt idx="6">
                <c:v>13.656018814730492</c:v>
              </c:pt>
              <c:pt idx="7">
                <c:v>13.808937793074231</c:v>
              </c:pt>
              <c:pt idx="8">
                <c:v>13.509173790864496</c:v>
              </c:pt>
              <c:pt idx="9">
                <c:v>12.75073347945056</c:v>
              </c:pt>
              <c:pt idx="10">
                <c:v>11.527561567268544</c:v>
              </c:pt>
              <c:pt idx="11">
                <c:v>10.713115477883752</c:v>
              </c:pt>
              <c:pt idx="12">
                <c:v>10.317834120106534</c:v>
              </c:pt>
              <c:pt idx="13">
                <c:v>10.35136137534659</c:v>
              </c:pt>
              <c:pt idx="14">
                <c:v>10.382934594289857</c:v>
              </c:pt>
              <c:pt idx="15">
                <c:v>10.412775079174853</c:v>
              </c:pt>
              <c:pt idx="16">
                <c:v>10.441068144474846</c:v>
              </c:pt>
              <c:pt idx="17">
                <c:v>10.467970571927395</c:v>
              </c:pt>
              <c:pt idx="18">
                <c:v>10.49361622038673</c:v>
              </c:pt>
              <c:pt idx="19">
                <c:v>10.518120314925987</c:v>
              </c:pt>
              <c:pt idx="20">
                <c:v>10.541582772991239</c:v>
              </c:pt>
              <c:pt idx="21">
                <c:v>10.564090816841029</c:v>
              </c:pt>
              <c:pt idx="22">
                <c:v>10.585721049127191</c:v>
              </c:pt>
              <c:pt idx="23">
                <c:v>10.606541119222983</c:v>
              </c:pt>
              <c:pt idx="24">
                <c:v>10.626611073768542</c:v>
              </c:pt>
              <c:pt idx="25">
                <c:v>10.645984460844874</c:v>
              </c:pt>
              <c:pt idx="26">
                <c:v>10.664709239971264</c:v>
              </c:pt>
              <c:pt idx="27">
                <c:v>10.682828537628525</c:v>
              </c:pt>
              <c:pt idx="28">
                <c:v>10.700381278829582</c:v>
              </c:pt>
              <c:pt idx="29">
                <c:v>10.714704294928817</c:v>
              </c:pt>
              <c:pt idx="30">
                <c:v>10.725930767325453</c:v>
              </c:pt>
              <c:pt idx="31">
                <c:v>10.730111737211798</c:v>
              </c:pt>
              <c:pt idx="32">
                <c:v>10.734237441161421</c:v>
              </c:pt>
            </c:numLit>
          </c:xVal>
          <c:yVal>
            <c:numLit>
              <c:formatCode>General</c:formatCode>
              <c:ptCount val="33"/>
              <c:pt idx="0">
                <c:v>10</c:v>
              </c:pt>
              <c:pt idx="1">
                <c:v>20</c:v>
              </c:pt>
              <c:pt idx="2">
                <c:v>30</c:v>
              </c:pt>
              <c:pt idx="3">
                <c:v>40</c:v>
              </c:pt>
              <c:pt idx="4">
                <c:v>50</c:v>
              </c:pt>
              <c:pt idx="5">
                <c:v>60</c:v>
              </c:pt>
              <c:pt idx="6">
                <c:v>70</c:v>
              </c:pt>
              <c:pt idx="7">
                <c:v>80</c:v>
              </c:pt>
              <c:pt idx="8">
                <c:v>90</c:v>
              </c:pt>
              <c:pt idx="9">
                <c:v>100</c:v>
              </c:pt>
              <c:pt idx="10">
                <c:v>110</c:v>
              </c:pt>
              <c:pt idx="11">
                <c:v>120</c:v>
              </c:pt>
              <c:pt idx="12">
                <c:v>130</c:v>
              </c:pt>
              <c:pt idx="13">
                <c:v>140</c:v>
              </c:pt>
              <c:pt idx="14">
                <c:v>150</c:v>
              </c:pt>
              <c:pt idx="15">
                <c:v>160</c:v>
              </c:pt>
              <c:pt idx="16">
                <c:v>170</c:v>
              </c:pt>
              <c:pt idx="17">
                <c:v>180</c:v>
              </c:pt>
              <c:pt idx="18">
                <c:v>190</c:v>
              </c:pt>
              <c:pt idx="19">
                <c:v>200</c:v>
              </c:pt>
              <c:pt idx="20">
                <c:v>210</c:v>
              </c:pt>
              <c:pt idx="21">
                <c:v>220</c:v>
              </c:pt>
              <c:pt idx="22">
                <c:v>230</c:v>
              </c:pt>
              <c:pt idx="23">
                <c:v>240</c:v>
              </c:pt>
              <c:pt idx="24">
                <c:v>250</c:v>
              </c:pt>
              <c:pt idx="25">
                <c:v>260</c:v>
              </c:pt>
              <c:pt idx="26">
                <c:v>270</c:v>
              </c:pt>
              <c:pt idx="27">
                <c:v>280</c:v>
              </c:pt>
              <c:pt idx="28">
                <c:v>290</c:v>
              </c:pt>
              <c:pt idx="29">
                <c:v>300</c:v>
              </c:pt>
              <c:pt idx="30">
                <c:v>310</c:v>
              </c:pt>
              <c:pt idx="31">
                <c:v>320</c:v>
              </c:pt>
              <c:pt idx="32">
                <c:v>330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B9ED-431B-B66C-F7E6E6441C3B}"/>
            </c:ext>
          </c:extLst>
        </c:ser>
        <c:ser>
          <c:idx val="2"/>
          <c:order val="2"/>
          <c:tx>
            <c:v>LLJ Profile 2</c:v>
          </c:tx>
          <c:marker>
            <c:symbol val="none"/>
          </c:marker>
          <c:xVal>
            <c:numLit>
              <c:formatCode>General</c:formatCode>
              <c:ptCount val="33"/>
              <c:pt idx="0">
                <c:v>10.606315393660548</c:v>
              </c:pt>
              <c:pt idx="1">
                <c:v>11.316826118392095</c:v>
              </c:pt>
              <c:pt idx="2">
                <c:v>12.176729844744816</c:v>
              </c:pt>
              <c:pt idx="3">
                <c:v>12.888058963628575</c:v>
              </c:pt>
              <c:pt idx="4">
                <c:v>13.449020200558355</c:v>
              </c:pt>
              <c:pt idx="5">
                <c:v>13.860223351884333</c:v>
              </c:pt>
              <c:pt idx="6">
                <c:v>14.12269786314963</c:v>
              </c:pt>
              <c:pt idx="7">
                <c:v>14.237458371871337</c:v>
              </c:pt>
              <c:pt idx="8">
                <c:v>14.325404875138759</c:v>
              </c:pt>
              <c:pt idx="9">
                <c:v>14.387310936449651</c:v>
              </c:pt>
              <c:pt idx="10">
                <c:v>14.423835708027141</c:v>
              </c:pt>
              <c:pt idx="11">
                <c:v>14.435540870306676</c:v>
              </c:pt>
              <c:pt idx="12">
                <c:v>14.362906795330673</c:v>
              </c:pt>
              <c:pt idx="13">
                <c:v>14.246346437340097</c:v>
              </c:pt>
              <c:pt idx="14">
                <c:v>14.086216818070014</c:v>
              </c:pt>
              <c:pt idx="15">
                <c:v>13.882828385846315</c:v>
              </c:pt>
              <c:pt idx="16">
                <c:v>13.636452611479566</c:v>
              </c:pt>
              <c:pt idx="17">
                <c:v>13.46732815974676</c:v>
              </c:pt>
              <c:pt idx="18">
                <c:v>13.295665921841982</c:v>
              </c:pt>
              <c:pt idx="19">
                <c:v>13.121653139275583</c:v>
              </c:pt>
              <c:pt idx="20">
                <c:v>12.94545680198063</c:v>
              </c:pt>
              <c:pt idx="21">
                <c:v>12.767226464514206</c:v>
              </c:pt>
              <c:pt idx="22">
                <c:v>12.527096593485936</c:v>
              </c:pt>
              <c:pt idx="23">
                <c:v>12.345188535328759</c:v>
              </c:pt>
              <c:pt idx="24">
                <c:v>12.221612174863438</c:v>
              </c:pt>
              <c:pt idx="25">
                <c:v>12.151411165248371</c:v>
              </c:pt>
              <c:pt idx="26">
                <c:v>12.134844080806696</c:v>
              </c:pt>
              <c:pt idx="27">
                <c:v>12.172151797393264</c:v>
              </c:pt>
              <c:pt idx="28">
                <c:v>12.203559194270772</c:v>
              </c:pt>
              <c:pt idx="29">
                <c:v>12.21664052307619</c:v>
              </c:pt>
              <c:pt idx="30">
                <c:v>12.22956712728042</c:v>
              </c:pt>
              <c:pt idx="31">
                <c:v>12.242343945004187</c:v>
              </c:pt>
              <c:pt idx="32">
                <c:v>12.254975645355428</c:v>
              </c:pt>
            </c:numLit>
          </c:xVal>
          <c:yVal>
            <c:numLit>
              <c:formatCode>General</c:formatCode>
              <c:ptCount val="33"/>
              <c:pt idx="0">
                <c:v>10</c:v>
              </c:pt>
              <c:pt idx="1">
                <c:v>20</c:v>
              </c:pt>
              <c:pt idx="2">
                <c:v>30</c:v>
              </c:pt>
              <c:pt idx="3">
                <c:v>40</c:v>
              </c:pt>
              <c:pt idx="4">
                <c:v>50</c:v>
              </c:pt>
              <c:pt idx="5">
                <c:v>60</c:v>
              </c:pt>
              <c:pt idx="6">
                <c:v>70</c:v>
              </c:pt>
              <c:pt idx="7">
                <c:v>80</c:v>
              </c:pt>
              <c:pt idx="8">
                <c:v>90</c:v>
              </c:pt>
              <c:pt idx="9">
                <c:v>100</c:v>
              </c:pt>
              <c:pt idx="10">
                <c:v>110</c:v>
              </c:pt>
              <c:pt idx="11">
                <c:v>120</c:v>
              </c:pt>
              <c:pt idx="12">
                <c:v>130</c:v>
              </c:pt>
              <c:pt idx="13">
                <c:v>140</c:v>
              </c:pt>
              <c:pt idx="14">
                <c:v>150</c:v>
              </c:pt>
              <c:pt idx="15">
                <c:v>160</c:v>
              </c:pt>
              <c:pt idx="16">
                <c:v>170</c:v>
              </c:pt>
              <c:pt idx="17">
                <c:v>180</c:v>
              </c:pt>
              <c:pt idx="18">
                <c:v>190</c:v>
              </c:pt>
              <c:pt idx="19">
                <c:v>200</c:v>
              </c:pt>
              <c:pt idx="20">
                <c:v>210</c:v>
              </c:pt>
              <c:pt idx="21">
                <c:v>220</c:v>
              </c:pt>
              <c:pt idx="22">
                <c:v>230</c:v>
              </c:pt>
              <c:pt idx="23">
                <c:v>240</c:v>
              </c:pt>
              <c:pt idx="24">
                <c:v>250</c:v>
              </c:pt>
              <c:pt idx="25">
                <c:v>260</c:v>
              </c:pt>
              <c:pt idx="26">
                <c:v>270</c:v>
              </c:pt>
              <c:pt idx="27">
                <c:v>280</c:v>
              </c:pt>
              <c:pt idx="28">
                <c:v>290</c:v>
              </c:pt>
              <c:pt idx="29">
                <c:v>300</c:v>
              </c:pt>
              <c:pt idx="30">
                <c:v>310</c:v>
              </c:pt>
              <c:pt idx="31">
                <c:v>320</c:v>
              </c:pt>
              <c:pt idx="32">
                <c:v>330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B9ED-431B-B66C-F7E6E6441C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000192"/>
        <c:axId val="45002112"/>
      </c:scatterChart>
      <c:valAx>
        <c:axId val="45000192"/>
        <c:scaling>
          <c:orientation val="minMax"/>
          <c:max val="16"/>
          <c:min val="4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baseline="0" dirty="0"/>
                  <a:t>Wind speed (m/s)</a:t>
                </a:r>
                <a:endParaRPr lang="en-GB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002112"/>
        <c:crosses val="autoZero"/>
        <c:crossBetween val="midCat"/>
        <c:majorUnit val="2"/>
      </c:valAx>
      <c:valAx>
        <c:axId val="450021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Height (m/s)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0001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226689901467235"/>
          <c:y val="0.40342043767584063"/>
          <c:w val="0.2185527731164752"/>
          <c:h val="0.1931591246483187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425672058372382"/>
          <c:y val="5.1400554097404488E-2"/>
          <c:w val="0.56321740906653239"/>
          <c:h val="0.79460503652490388"/>
        </c:manualLayout>
      </c:layout>
      <c:scatterChart>
        <c:scatterStyle val="lineMarker"/>
        <c:varyColors val="0"/>
        <c:ser>
          <c:idx val="1"/>
          <c:order val="0"/>
          <c:tx>
            <c:v>LLJ - Loading case 1</c:v>
          </c:tx>
          <c:marker>
            <c:symbol val="none"/>
          </c:marker>
          <c:xVal>
            <c:numRef>
              <c:f>Sheet1!$V$4:$V$36</c:f>
              <c:numCache>
                <c:formatCode>General</c:formatCode>
                <c:ptCount val="33"/>
                <c:pt idx="0">
                  <c:v>7.4742462431746919</c:v>
                </c:pt>
                <c:pt idx="1">
                  <c:v>8.2359101726757302</c:v>
                </c:pt>
                <c:pt idx="2">
                  <c:v>8.7169464389325775</c:v>
                </c:pt>
                <c:pt idx="3">
                  <c:v>9.0751915531716083</c:v>
                </c:pt>
                <c:pt idx="4">
                  <c:v>9.363176334504729</c:v>
                </c:pt>
                <c:pt idx="5">
                  <c:v>10.5</c:v>
                </c:pt>
                <c:pt idx="6">
                  <c:v>11.5</c:v>
                </c:pt>
                <c:pt idx="7">
                  <c:v>12</c:v>
                </c:pt>
                <c:pt idx="8">
                  <c:v>12.5</c:v>
                </c:pt>
                <c:pt idx="9">
                  <c:v>12.3</c:v>
                </c:pt>
                <c:pt idx="10">
                  <c:v>11.5</c:v>
                </c:pt>
                <c:pt idx="11">
                  <c:v>11</c:v>
                </c:pt>
                <c:pt idx="12">
                  <c:v>10.703343691705076</c:v>
                </c:pt>
                <c:pt idx="13">
                  <c:v>10.814970192819388</c:v>
                </c:pt>
                <c:pt idx="14">
                  <c:v>10.919938138336121</c:v>
                </c:pt>
                <c:pt idx="15">
                  <c:v>11.019051158766107</c:v>
                </c:pt>
                <c:pt idx="16">
                  <c:v>11.112972785665772</c:v>
                </c:pt>
                <c:pt idx="17">
                  <c:v>11.202257531078136</c:v>
                </c:pt>
                <c:pt idx="18">
                  <c:v>11.287373755651704</c:v>
                </c:pt>
                <c:pt idx="19">
                  <c:v>11.368720807044408</c:v>
                </c:pt>
                <c:pt idx="20">
                  <c:v>11.446642075120012</c:v>
                </c:pt>
                <c:pt idx="21">
                  <c:v>11.521435082340954</c:v>
                </c:pt>
                <c:pt idx="22">
                  <c:v>11.593359385100431</c:v>
                </c:pt>
                <c:pt idx="23">
                  <c:v>11.662642834242572</c:v>
                </c:pt>
                <c:pt idx="24">
                  <c:v>11.729486588843226</c:v>
                </c:pt>
                <c:pt idx="25">
                  <c:v>11.794069170875472</c:v>
                </c:pt>
                <c:pt idx="26">
                  <c:v>11.856549773637497</c:v>
                </c:pt>
                <c:pt idx="27">
                  <c:v>11.917070983520741</c:v>
                </c:pt>
                <c:pt idx="28">
                  <c:v>11.975761036150143</c:v>
                </c:pt>
                <c:pt idx="29">
                  <c:v>12.032735699688683</c:v>
                </c:pt>
                <c:pt idx="30">
                  <c:v>12.088099857160497</c:v>
                </c:pt>
                <c:pt idx="31">
                  <c:v>12.14194884395047</c:v>
                </c:pt>
                <c:pt idx="32">
                  <c:v>12.194369584749367</c:v>
                </c:pt>
              </c:numCache>
            </c:numRef>
          </c:xVal>
          <c:yVal>
            <c:numRef>
              <c:f>Sheet1!$T$4:$T$36</c:f>
              <c:numCache>
                <c:formatCode>General</c:formatCode>
                <c:ptCount val="3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DCD-4529-AF4D-96D2A31A79A5}"/>
            </c:ext>
          </c:extLst>
        </c:ser>
        <c:ser>
          <c:idx val="0"/>
          <c:order val="1"/>
          <c:tx>
            <c:v>LLJ - Loading case 2</c:v>
          </c:tx>
          <c:marker>
            <c:symbol val="none"/>
          </c:marker>
          <c:xVal>
            <c:numRef>
              <c:f>Sheet1!$Z$4:$Z$36</c:f>
              <c:numCache>
                <c:formatCode>General</c:formatCode>
                <c:ptCount val="33"/>
                <c:pt idx="0">
                  <c:v>6.4742462431746919</c:v>
                </c:pt>
                <c:pt idx="1">
                  <c:v>7.2359101726757302</c:v>
                </c:pt>
                <c:pt idx="2">
                  <c:v>7.7169464389325775</c:v>
                </c:pt>
                <c:pt idx="3">
                  <c:v>8.0751915531716083</c:v>
                </c:pt>
                <c:pt idx="4">
                  <c:v>8.363176334504729</c:v>
                </c:pt>
                <c:pt idx="5">
                  <c:v>8.6052478758822115</c:v>
                </c:pt>
                <c:pt idx="6">
                  <c:v>8.8147926141677253</c:v>
                </c:pt>
                <c:pt idx="7">
                  <c:v>9</c:v>
                </c:pt>
                <c:pt idx="8">
                  <c:v>9.166263292249333</c:v>
                </c:pt>
                <c:pt idx="9">
                  <c:v>9.5</c:v>
                </c:pt>
                <c:pt idx="10">
                  <c:v>11</c:v>
                </c:pt>
                <c:pt idx="11">
                  <c:v>11.5</c:v>
                </c:pt>
                <c:pt idx="12">
                  <c:v>12</c:v>
                </c:pt>
                <c:pt idx="13">
                  <c:v>11.8</c:v>
                </c:pt>
                <c:pt idx="14">
                  <c:v>11</c:v>
                </c:pt>
                <c:pt idx="15">
                  <c:v>10.5</c:v>
                </c:pt>
                <c:pt idx="16">
                  <c:v>10.3</c:v>
                </c:pt>
                <c:pt idx="17">
                  <c:v>10.202257531078136</c:v>
                </c:pt>
                <c:pt idx="18">
                  <c:v>10.287373755651704</c:v>
                </c:pt>
                <c:pt idx="19">
                  <c:v>10.368720807044408</c:v>
                </c:pt>
                <c:pt idx="20">
                  <c:v>10.446642075120012</c:v>
                </c:pt>
                <c:pt idx="21">
                  <c:v>10.521435082340954</c:v>
                </c:pt>
                <c:pt idx="22">
                  <c:v>10.593359385100431</c:v>
                </c:pt>
                <c:pt idx="23">
                  <c:v>10.662642834242572</c:v>
                </c:pt>
                <c:pt idx="24">
                  <c:v>10.729486588843226</c:v>
                </c:pt>
                <c:pt idx="25">
                  <c:v>10.794069170875472</c:v>
                </c:pt>
                <c:pt idx="26">
                  <c:v>10.856549773637497</c:v>
                </c:pt>
                <c:pt idx="27">
                  <c:v>10.917070983520741</c:v>
                </c:pt>
                <c:pt idx="28">
                  <c:v>10.975761036150143</c:v>
                </c:pt>
                <c:pt idx="29">
                  <c:v>11.032735699688683</c:v>
                </c:pt>
                <c:pt idx="30">
                  <c:v>11.088099857160497</c:v>
                </c:pt>
                <c:pt idx="31">
                  <c:v>11.14194884395047</c:v>
                </c:pt>
                <c:pt idx="32">
                  <c:v>11.194369584749367</c:v>
                </c:pt>
              </c:numCache>
            </c:numRef>
          </c:xVal>
          <c:yVal>
            <c:numRef>
              <c:f>Sheet1!$T$4:$T$36</c:f>
              <c:numCache>
                <c:formatCode>General</c:formatCode>
                <c:ptCount val="3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110</c:v>
                </c:pt>
                <c:pt idx="11">
                  <c:v>120</c:v>
                </c:pt>
                <c:pt idx="12">
                  <c:v>130</c:v>
                </c:pt>
                <c:pt idx="13">
                  <c:v>140</c:v>
                </c:pt>
                <c:pt idx="14">
                  <c:v>150</c:v>
                </c:pt>
                <c:pt idx="15">
                  <c:v>160</c:v>
                </c:pt>
                <c:pt idx="16">
                  <c:v>170</c:v>
                </c:pt>
                <c:pt idx="17">
                  <c:v>180</c:v>
                </c:pt>
                <c:pt idx="18">
                  <c:v>190</c:v>
                </c:pt>
                <c:pt idx="19">
                  <c:v>200</c:v>
                </c:pt>
                <c:pt idx="20">
                  <c:v>210</c:v>
                </c:pt>
                <c:pt idx="21">
                  <c:v>220</c:v>
                </c:pt>
                <c:pt idx="22">
                  <c:v>230</c:v>
                </c:pt>
                <c:pt idx="23">
                  <c:v>240</c:v>
                </c:pt>
                <c:pt idx="24">
                  <c:v>250</c:v>
                </c:pt>
                <c:pt idx="25">
                  <c:v>260</c:v>
                </c:pt>
                <c:pt idx="26">
                  <c:v>270</c:v>
                </c:pt>
                <c:pt idx="27">
                  <c:v>280</c:v>
                </c:pt>
                <c:pt idx="28">
                  <c:v>290</c:v>
                </c:pt>
                <c:pt idx="29">
                  <c:v>300</c:v>
                </c:pt>
                <c:pt idx="30">
                  <c:v>310</c:v>
                </c:pt>
                <c:pt idx="31">
                  <c:v>320</c:v>
                </c:pt>
                <c:pt idx="32">
                  <c:v>330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CD-4529-AF4D-96D2A31A7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93952"/>
        <c:axId val="45295872"/>
      </c:scatterChart>
      <c:valAx>
        <c:axId val="45293952"/>
        <c:scaling>
          <c:orientation val="minMax"/>
          <c:max val="16"/>
          <c:min val="4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 dirty="0"/>
                  <a:t>Wind speed (m/s)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295872"/>
        <c:crosses val="autoZero"/>
        <c:crossBetween val="midCat"/>
        <c:majorUnit val="2"/>
      </c:valAx>
      <c:valAx>
        <c:axId val="4529587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/>
                  <a:t>Height (m)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2939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0722176312647733"/>
          <c:y val="8.0435067048233805E-2"/>
          <c:w val="0.29277816208802776"/>
          <c:h val="0.35486514867362928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'1HWS and Dir Filtered to Free-S'!$BF$16:$BF$28</c:f>
              <c:numCache>
                <c:formatCode>General</c:formatCode>
                <c:ptCount val="13"/>
                <c:pt idx="0">
                  <c:v>-0.2</c:v>
                </c:pt>
                <c:pt idx="1">
                  <c:v>-0.1</c:v>
                </c:pt>
                <c:pt idx="2">
                  <c:v>0</c:v>
                </c:pt>
                <c:pt idx="3">
                  <c:v>0.1</c:v>
                </c:pt>
                <c:pt idx="4">
                  <c:v>0.2</c:v>
                </c:pt>
                <c:pt idx="5">
                  <c:v>0.3</c:v>
                </c:pt>
                <c:pt idx="6">
                  <c:v>0.4</c:v>
                </c:pt>
                <c:pt idx="7">
                  <c:v>0.5</c:v>
                </c:pt>
                <c:pt idx="8">
                  <c:v>0.6</c:v>
                </c:pt>
                <c:pt idx="9">
                  <c:v>0.7</c:v>
                </c:pt>
                <c:pt idx="10">
                  <c:v>0.8</c:v>
                </c:pt>
                <c:pt idx="11">
                  <c:v>0.9</c:v>
                </c:pt>
                <c:pt idx="12">
                  <c:v>1</c:v>
                </c:pt>
              </c:numCache>
            </c:numRef>
          </c:cat>
          <c:val>
            <c:numRef>
              <c:f>'1HWS and Dir Filtered to Free-S'!$BI$16:$BI$28</c:f>
              <c:numCache>
                <c:formatCode>0%</c:formatCode>
                <c:ptCount val="13"/>
                <c:pt idx="0">
                  <c:v>3.9585870889159557E-3</c:v>
                </c:pt>
                <c:pt idx="1">
                  <c:v>1.1571254567600487E-2</c:v>
                </c:pt>
                <c:pt idx="2">
                  <c:v>0.19244823386114496</c:v>
                </c:pt>
                <c:pt idx="3">
                  <c:v>0.43666260657734468</c:v>
                </c:pt>
                <c:pt idx="4">
                  <c:v>0.16108404384896469</c:v>
                </c:pt>
                <c:pt idx="5">
                  <c:v>6.912302070645554E-2</c:v>
                </c:pt>
                <c:pt idx="6">
                  <c:v>3.9281364190012179E-2</c:v>
                </c:pt>
                <c:pt idx="7">
                  <c:v>2.7101096224116931E-2</c:v>
                </c:pt>
                <c:pt idx="8">
                  <c:v>1.4920828258221681E-2</c:v>
                </c:pt>
                <c:pt idx="9">
                  <c:v>1.3093788063337393E-2</c:v>
                </c:pt>
                <c:pt idx="10">
                  <c:v>5.4811205846528625E-3</c:v>
                </c:pt>
                <c:pt idx="11">
                  <c:v>3.9585870889159557E-3</c:v>
                </c:pt>
                <c:pt idx="12">
                  <c:v>1.4007308160779537E-2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3A-4D39-B806-56D65AA4CB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252032"/>
        <c:axId val="46253568"/>
      </c:barChart>
      <c:catAx>
        <c:axId val="4625203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46253568"/>
        <c:crosses val="autoZero"/>
        <c:auto val="1"/>
        <c:lblAlgn val="ctr"/>
        <c:lblOffset val="100"/>
        <c:noMultiLvlLbl val="1"/>
      </c:catAx>
      <c:valAx>
        <c:axId val="46253568"/>
        <c:scaling>
          <c:orientation val="minMax"/>
          <c:max val="0.45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GB" sz="1400" dirty="0">
                    <a:solidFill>
                      <a:schemeClr val="bg1">
                        <a:lumMod val="50000"/>
                      </a:schemeClr>
                    </a:solidFill>
                  </a:rPr>
                  <a:t>Frequency</a:t>
                </a:r>
                <a:r>
                  <a:rPr lang="en-GB" sz="1400" baseline="0" dirty="0">
                    <a:solidFill>
                      <a:schemeClr val="bg1">
                        <a:lumMod val="50000"/>
                      </a:schemeClr>
                    </a:solidFill>
                  </a:rPr>
                  <a:t> of occurrence (%)</a:t>
                </a:r>
                <a:endParaRPr lang="en-GB" sz="1400" dirty="0">
                  <a:solidFill>
                    <a:schemeClr val="bg1">
                      <a:lumMod val="50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1.0539813890565145E-2"/>
              <c:y val="0.22101751293179217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46252032"/>
        <c:crossesAt val="-1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'1HWS and Dir Filtered to Free-S'!$CL$98</c:f>
              <c:strCache>
                <c:ptCount val="1"/>
                <c:pt idx="0">
                  <c:v>-0.2 - 0</c:v>
                </c:pt>
              </c:strCache>
            </c:strRef>
          </c:tx>
          <c:invertIfNegative val="0"/>
          <c:cat>
            <c:numRef>
              <c:f>'1HWS and Dir Filtered to Free-S'!$CE$99:$CE$113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19</c:v>
                </c:pt>
              </c:numCache>
            </c:numRef>
          </c:cat>
          <c:val>
            <c:numRef>
              <c:f>'1HWS and Dir Filtered to Free-S'!$CL$99:$CL$113</c:f>
              <c:numCache>
                <c:formatCode>General</c:formatCode>
                <c:ptCount val="15"/>
                <c:pt idx="0">
                  <c:v>6</c:v>
                </c:pt>
                <c:pt idx="1">
                  <c:v>5</c:v>
                </c:pt>
                <c:pt idx="2">
                  <c:v>7</c:v>
                </c:pt>
                <c:pt idx="3">
                  <c:v>3</c:v>
                </c:pt>
                <c:pt idx="4">
                  <c:v>1</c:v>
                </c:pt>
                <c:pt idx="5">
                  <c:v>0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44-4723-A821-22D9A4834CE5}"/>
            </c:ext>
          </c:extLst>
        </c:ser>
        <c:ser>
          <c:idx val="1"/>
          <c:order val="1"/>
          <c:tx>
            <c:strRef>
              <c:f>'1HWS and Dir Filtered to Free-S'!$CM$98</c:f>
              <c:strCache>
                <c:ptCount val="1"/>
                <c:pt idx="0">
                  <c:v>0 - 0.2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'1HWS and Dir Filtered to Free-S'!$CE$99:$CE$113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19</c:v>
                </c:pt>
              </c:numCache>
            </c:numRef>
          </c:cat>
          <c:val>
            <c:numRef>
              <c:f>'1HWS and Dir Filtered to Free-S'!$CM$99:$CM$113</c:f>
              <c:numCache>
                <c:formatCode>General</c:formatCode>
                <c:ptCount val="15"/>
                <c:pt idx="0">
                  <c:v>243</c:v>
                </c:pt>
                <c:pt idx="1">
                  <c:v>259</c:v>
                </c:pt>
                <c:pt idx="2">
                  <c:v>253</c:v>
                </c:pt>
                <c:pt idx="3">
                  <c:v>170</c:v>
                </c:pt>
                <c:pt idx="4">
                  <c:v>160</c:v>
                </c:pt>
                <c:pt idx="5">
                  <c:v>201</c:v>
                </c:pt>
                <c:pt idx="6">
                  <c:v>220</c:v>
                </c:pt>
                <c:pt idx="7">
                  <c:v>169</c:v>
                </c:pt>
                <c:pt idx="8">
                  <c:v>101</c:v>
                </c:pt>
                <c:pt idx="9">
                  <c:v>53</c:v>
                </c:pt>
                <c:pt idx="10">
                  <c:v>21</c:v>
                </c:pt>
                <c:pt idx="11">
                  <c:v>13</c:v>
                </c:pt>
                <c:pt idx="12">
                  <c:v>4</c:v>
                </c:pt>
                <c:pt idx="13">
                  <c:v>3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44-4723-A821-22D9A4834CE5}"/>
            </c:ext>
          </c:extLst>
        </c:ser>
        <c:ser>
          <c:idx val="2"/>
          <c:order val="2"/>
          <c:tx>
            <c:strRef>
              <c:f>'1HWS and Dir Filtered to Free-S'!$CN$98</c:f>
              <c:strCache>
                <c:ptCount val="1"/>
                <c:pt idx="0">
                  <c:v>0.2 - 0.4 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numRef>
              <c:f>'1HWS and Dir Filtered to Free-S'!$CE$99:$CE$113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19</c:v>
                </c:pt>
              </c:numCache>
            </c:numRef>
          </c:cat>
          <c:val>
            <c:numRef>
              <c:f>'1HWS and Dir Filtered to Free-S'!$CN$99:$CN$113</c:f>
              <c:numCache>
                <c:formatCode>General</c:formatCode>
                <c:ptCount val="15"/>
                <c:pt idx="0">
                  <c:v>60</c:v>
                </c:pt>
                <c:pt idx="1">
                  <c:v>59</c:v>
                </c:pt>
                <c:pt idx="2">
                  <c:v>40</c:v>
                </c:pt>
                <c:pt idx="3">
                  <c:v>70</c:v>
                </c:pt>
                <c:pt idx="4">
                  <c:v>38</c:v>
                </c:pt>
                <c:pt idx="5">
                  <c:v>67</c:v>
                </c:pt>
                <c:pt idx="6">
                  <c:v>87</c:v>
                </c:pt>
                <c:pt idx="7">
                  <c:v>69</c:v>
                </c:pt>
                <c:pt idx="8">
                  <c:v>94</c:v>
                </c:pt>
                <c:pt idx="9">
                  <c:v>64</c:v>
                </c:pt>
                <c:pt idx="10">
                  <c:v>23</c:v>
                </c:pt>
                <c:pt idx="11">
                  <c:v>12</c:v>
                </c:pt>
                <c:pt idx="12">
                  <c:v>5</c:v>
                </c:pt>
                <c:pt idx="13">
                  <c:v>1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44-4723-A821-22D9A4834CE5}"/>
            </c:ext>
          </c:extLst>
        </c:ser>
        <c:ser>
          <c:idx val="3"/>
          <c:order val="3"/>
          <c:tx>
            <c:strRef>
              <c:f>'1HWS and Dir Filtered to Free-S'!$CO$98</c:f>
              <c:strCache>
                <c:ptCount val="1"/>
                <c:pt idx="0">
                  <c:v>&gt; 0.4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'1HWS and Dir Filtered to Free-S'!$CE$99:$CE$113</c:f>
              <c:numCache>
                <c:formatCode>General</c:formatCode>
                <c:ptCount val="1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10</c:v>
                </c:pt>
                <c:pt idx="7">
                  <c:v>11</c:v>
                </c:pt>
                <c:pt idx="8">
                  <c:v>12</c:v>
                </c:pt>
                <c:pt idx="9">
                  <c:v>13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17</c:v>
                </c:pt>
                <c:pt idx="14">
                  <c:v>19</c:v>
                </c:pt>
              </c:numCache>
            </c:numRef>
          </c:cat>
          <c:val>
            <c:numRef>
              <c:f>'1HWS and Dir Filtered to Free-S'!$CO$99:$CO$113</c:f>
              <c:numCache>
                <c:formatCode>General</c:formatCode>
                <c:ptCount val="15"/>
                <c:pt idx="0">
                  <c:v>56</c:v>
                </c:pt>
                <c:pt idx="1">
                  <c:v>65</c:v>
                </c:pt>
                <c:pt idx="2">
                  <c:v>34</c:v>
                </c:pt>
                <c:pt idx="3">
                  <c:v>46</c:v>
                </c:pt>
                <c:pt idx="4">
                  <c:v>44</c:v>
                </c:pt>
                <c:pt idx="5">
                  <c:v>16</c:v>
                </c:pt>
                <c:pt idx="6">
                  <c:v>21</c:v>
                </c:pt>
                <c:pt idx="7">
                  <c:v>8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244-4723-A821-22D9A4834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11936640"/>
        <c:axId val="111938176"/>
      </c:barChart>
      <c:catAx>
        <c:axId val="1119366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</a:defRPr>
            </a:pPr>
            <a:endParaRPr lang="en-US"/>
          </a:p>
        </c:txPr>
        <c:crossAx val="111938176"/>
        <c:crosses val="autoZero"/>
        <c:auto val="1"/>
        <c:lblAlgn val="ctr"/>
        <c:lblOffset val="100"/>
        <c:noMultiLvlLbl val="0"/>
      </c:catAx>
      <c:valAx>
        <c:axId val="1119381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bg1">
                        <a:lumMod val="50000"/>
                      </a:schemeClr>
                    </a:solidFill>
                  </a:defRPr>
                </a:pPr>
                <a:r>
                  <a:rPr lang="en-GB" sz="1400" dirty="0">
                    <a:solidFill>
                      <a:schemeClr val="bg1">
                        <a:lumMod val="50000"/>
                      </a:schemeClr>
                    </a:solidFill>
                  </a:rPr>
                  <a:t>Frequency of occurrence (%)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</a:defRPr>
            </a:pPr>
            <a:endParaRPr lang="en-US"/>
          </a:p>
        </c:txPr>
        <c:crossAx val="111936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6658061252566922"/>
          <c:y val="0.51938417867784925"/>
          <c:w val="0.18760296733647613"/>
          <c:h val="0.28838826813566792"/>
        </c:manualLayout>
      </c:layout>
      <c:overlay val="0"/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  <c:txPr>
        <a:bodyPr/>
        <a:lstStyle/>
        <a:p>
          <a:pPr>
            <a:defRPr sz="1400">
              <a:solidFill>
                <a:schemeClr val="bg1">
                  <a:lumMod val="5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xVal>
            <c:numRef>
              <c:f>Sheet1!$C$3:$C$4</c:f>
              <c:numCache>
                <c:formatCode>General</c:formatCode>
                <c:ptCount val="2"/>
                <c:pt idx="0">
                  <c:v>-10</c:v>
                </c:pt>
                <c:pt idx="1">
                  <c:v>10000</c:v>
                </c:pt>
              </c:numCache>
            </c:numRef>
          </c:xVal>
          <c:yVal>
            <c:numRef>
              <c:f>Sheet1!$D$3:$D$4</c:f>
              <c:numCache>
                <c:formatCode>General</c:formatCode>
                <c:ptCount val="2"/>
                <c:pt idx="0">
                  <c:v>-10</c:v>
                </c:pt>
                <c:pt idx="1">
                  <c:v>10000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5F1-4A26-BB29-792F60B145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222784"/>
        <c:axId val="142410880"/>
      </c:scatterChart>
      <c:valAx>
        <c:axId val="117222784"/>
        <c:scaling>
          <c:logBase val="10"/>
          <c:orientation val="minMax"/>
          <c:max val="1000"/>
        </c:scaling>
        <c:delete val="0"/>
        <c:axPos val="b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85000"/>
                </a:schemeClr>
              </a:solidFill>
            </a:ln>
          </c:spPr>
        </c:minorGridlines>
        <c:numFmt formatCode="General" sourceLinked="1"/>
        <c:majorTickMark val="out"/>
        <c:minorTickMark val="out"/>
        <c:tickLblPos val="none"/>
        <c:spPr>
          <a:ln w="19050">
            <a:solidFill>
              <a:schemeClr val="bg1">
                <a:lumMod val="50000"/>
              </a:schemeClr>
            </a:solidFill>
          </a:ln>
        </c:spPr>
        <c:crossAx val="142410880"/>
        <c:crosses val="autoZero"/>
        <c:crossBetween val="midCat"/>
        <c:majorUnit val="10"/>
        <c:minorUnit val="10"/>
      </c:valAx>
      <c:valAx>
        <c:axId val="142410880"/>
        <c:scaling>
          <c:logBase val="10"/>
          <c:orientation val="minMax"/>
          <c:max val="1000"/>
        </c:scaling>
        <c:delete val="0"/>
        <c:axPos val="l"/>
        <c:majorGridlines>
          <c:spPr>
            <a:ln>
              <a:solidFill>
                <a:schemeClr val="bg1">
                  <a:lumMod val="65000"/>
                </a:schemeClr>
              </a:solidFill>
            </a:ln>
          </c:spPr>
        </c:majorGridlines>
        <c:minorGridlines>
          <c:spPr>
            <a:ln>
              <a:solidFill>
                <a:schemeClr val="bg1">
                  <a:lumMod val="85000"/>
                </a:schemeClr>
              </a:solidFill>
            </a:ln>
          </c:spPr>
        </c:minorGridlines>
        <c:numFmt formatCode="General" sourceLinked="1"/>
        <c:majorTickMark val="out"/>
        <c:minorTickMark val="out"/>
        <c:tickLblPos val="none"/>
        <c:spPr>
          <a:ln w="19050">
            <a:solidFill>
              <a:schemeClr val="bg1">
                <a:lumMod val="50000"/>
              </a:schemeClr>
            </a:solidFill>
          </a:ln>
        </c:spPr>
        <c:crossAx val="117222784"/>
        <c:crosses val="autoZero"/>
        <c:crossBetween val="midCat"/>
        <c:majorUnit val="10"/>
        <c:minorUnit val="10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solidFill>
                  <a:schemeClr val="bg1">
                    <a:lumMod val="50000"/>
                  </a:schemeClr>
                </a:solidFill>
              </a:defRPr>
            </a:pPr>
            <a:r>
              <a:rPr lang="en-GB" sz="1400">
                <a:solidFill>
                  <a:schemeClr val="bg1">
                    <a:lumMod val="50000"/>
                  </a:schemeClr>
                </a:solidFill>
              </a:rPr>
              <a:t>8-10 m/s</a:t>
            </a:r>
          </a:p>
        </c:rich>
      </c:tx>
      <c:layout>
        <c:manualLayout>
          <c:xMode val="edge"/>
          <c:yMode val="edge"/>
          <c:x val="0.44935392033650517"/>
          <c:y val="9.522298047928900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56759509826779"/>
          <c:y val="9.1610005660893723E-2"/>
          <c:w val="0.52642557381621713"/>
          <c:h val="0.76740299185249361"/>
        </c:manualLayout>
      </c:layout>
      <c:scatterChart>
        <c:scatterStyle val="lineMarker"/>
        <c:varyColors val="0"/>
        <c:ser>
          <c:idx val="0"/>
          <c:order val="0"/>
          <c:tx>
            <c:v>2.23 RD upwind of AV07 </c:v>
          </c:tx>
          <c:marker>
            <c:symbol val="circle"/>
            <c:size val="3"/>
            <c:spPr>
              <a:solidFill>
                <a:schemeClr val="accent1"/>
              </a:solidFill>
            </c:spPr>
          </c:marker>
          <c:xVal>
            <c:numLit>
              <c:formatCode>General</c:formatCode>
              <c:ptCount val="30"/>
              <c:pt idx="0">
                <c:v>#N/A</c:v>
              </c:pt>
              <c:pt idx="1">
                <c:v>#N/A</c:v>
              </c:pt>
              <c:pt idx="2">
                <c:v>#N/A</c:v>
              </c:pt>
              <c:pt idx="3">
                <c:v>#N/A</c:v>
              </c:pt>
              <c:pt idx="4">
                <c:v>#N/A</c:v>
              </c:pt>
              <c:pt idx="5">
                <c:v>#N/A</c:v>
              </c:pt>
              <c:pt idx="6">
                <c:v>#N/A</c:v>
              </c:pt>
              <c:pt idx="7">
                <c:v>1.0515323717769169</c:v>
              </c:pt>
              <c:pt idx="8">
                <c:v>1.0358684725691665</c:v>
              </c:pt>
              <c:pt idx="9">
                <c:v>1.010983049864447</c:v>
              </c:pt>
              <c:pt idx="10">
                <c:v>1.0154311614250273</c:v>
              </c:pt>
              <c:pt idx="11">
                <c:v>1.0049650731737341</c:v>
              </c:pt>
              <c:pt idx="12">
                <c:v>1.004204376688032</c:v>
              </c:pt>
              <c:pt idx="13">
                <c:v>1.0106745726881232</c:v>
              </c:pt>
              <c:pt idx="14">
                <c:v>1.0044508975004367</c:v>
              </c:pt>
              <c:pt idx="15">
                <c:v>0.99692554919059617</c:v>
              </c:pt>
              <c:pt idx="16">
                <c:v>1.004826167717116</c:v>
              </c:pt>
              <c:pt idx="17">
                <c:v>1.0055579754613662</c:v>
              </c:pt>
              <c:pt idx="18">
                <c:v>1.0037253739646035</c:v>
              </c:pt>
              <c:pt idx="19">
                <c:v>0.98941855543620605</c:v>
              </c:pt>
              <c:pt idx="20">
                <c:v>1.0012212722944702</c:v>
              </c:pt>
              <c:pt idx="21">
                <c:v>1.0058195354996873</c:v>
              </c:pt>
              <c:pt idx="22">
                <c:v>1.0002478865265594</c:v>
              </c:pt>
              <c:pt idx="23">
                <c:v>0.98416158563106315</c:v>
              </c:pt>
              <c:pt idx="24">
                <c:v>0.97614598828766763</c:v>
              </c:pt>
              <c:pt idx="25">
                <c:v>0.98126062859810659</c:v>
              </c:pt>
              <c:pt idx="26">
                <c:v>0.96786457745690446</c:v>
              </c:pt>
              <c:pt idx="27">
                <c:v>0.96159279259891306</c:v>
              </c:pt>
              <c:pt idx="28">
                <c:v>0.90794486753488479</c:v>
              </c:pt>
              <c:pt idx="29">
                <c:v>0.67121252320965519</c:v>
              </c:pt>
            </c:numLit>
          </c:xVal>
          <c:yVal>
            <c:numLit>
              <c:formatCode>General</c:formatCode>
              <c:ptCount val="30"/>
              <c:pt idx="0">
                <c:v>295</c:v>
              </c:pt>
              <c:pt idx="1">
                <c:v>285</c:v>
              </c:pt>
              <c:pt idx="2">
                <c:v>275</c:v>
              </c:pt>
              <c:pt idx="3">
                <c:v>265</c:v>
              </c:pt>
              <c:pt idx="4">
                <c:v>255</c:v>
              </c:pt>
              <c:pt idx="5">
                <c:v>245</c:v>
              </c:pt>
              <c:pt idx="6">
                <c:v>235</c:v>
              </c:pt>
              <c:pt idx="7">
                <c:v>225</c:v>
              </c:pt>
              <c:pt idx="8">
                <c:v>215</c:v>
              </c:pt>
              <c:pt idx="9">
                <c:v>205</c:v>
              </c:pt>
              <c:pt idx="10">
                <c:v>195</c:v>
              </c:pt>
              <c:pt idx="11">
                <c:v>185</c:v>
              </c:pt>
              <c:pt idx="12">
                <c:v>175</c:v>
              </c:pt>
              <c:pt idx="13">
                <c:v>165</c:v>
              </c:pt>
              <c:pt idx="14">
                <c:v>155</c:v>
              </c:pt>
              <c:pt idx="15">
                <c:v>145</c:v>
              </c:pt>
              <c:pt idx="16">
                <c:v>135</c:v>
              </c:pt>
              <c:pt idx="17">
                <c:v>125</c:v>
              </c:pt>
              <c:pt idx="18">
                <c:v>115</c:v>
              </c:pt>
              <c:pt idx="19">
                <c:v>105</c:v>
              </c:pt>
              <c:pt idx="20">
                <c:v>95</c:v>
              </c:pt>
              <c:pt idx="21">
                <c:v>85</c:v>
              </c:pt>
              <c:pt idx="22">
                <c:v>75</c:v>
              </c:pt>
              <c:pt idx="23">
                <c:v>65</c:v>
              </c:pt>
              <c:pt idx="24">
                <c:v>55</c:v>
              </c:pt>
              <c:pt idx="25">
                <c:v>45</c:v>
              </c:pt>
              <c:pt idx="26">
                <c:v>35</c:v>
              </c:pt>
              <c:pt idx="27">
                <c:v>25</c:v>
              </c:pt>
              <c:pt idx="28">
                <c:v>15</c:v>
              </c:pt>
              <c:pt idx="29">
                <c:v>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0-CFA3-4EAD-B1A2-677F99665F76}"/>
            </c:ext>
          </c:extLst>
        </c:ser>
        <c:ser>
          <c:idx val="1"/>
          <c:order val="1"/>
          <c:tx>
            <c:v>4.27 RD downwind of AV07</c:v>
          </c:tx>
          <c:marker>
            <c:symbol val="circle"/>
            <c:size val="3"/>
            <c:spPr>
              <a:solidFill>
                <a:schemeClr val="accent2"/>
              </a:solidFill>
            </c:spPr>
          </c:marker>
          <c:xVal>
            <c:numLit>
              <c:formatCode>General</c:formatCode>
              <c:ptCount val="30"/>
              <c:pt idx="0">
                <c:v>1.0348175367588082</c:v>
              </c:pt>
              <c:pt idx="1">
                <c:v>0.96985244625563694</c:v>
              </c:pt>
              <c:pt idx="2">
                <c:v>0.98337412663168733</c:v>
              </c:pt>
              <c:pt idx="3">
                <c:v>1.0074745002631873</c:v>
              </c:pt>
              <c:pt idx="4">
                <c:v>1.0320062549250115</c:v>
              </c:pt>
              <c:pt idx="5">
                <c:v>1.0384887318209017</c:v>
              </c:pt>
              <c:pt idx="6">
                <c:v>1.0464199687171163</c:v>
              </c:pt>
              <c:pt idx="7">
                <c:v>1.0429810312226404</c:v>
              </c:pt>
              <c:pt idx="8">
                <c:v>1.0419274015256306</c:v>
              </c:pt>
              <c:pt idx="9">
                <c:v>1.0229613633087375</c:v>
              </c:pt>
              <c:pt idx="10">
                <c:v>1.0202757681067627</c:v>
              </c:pt>
              <c:pt idx="11">
                <c:v>1.0095458529527421</c:v>
              </c:pt>
              <c:pt idx="12">
                <c:v>0.95600488079318524</c:v>
              </c:pt>
              <c:pt idx="13">
                <c:v>0.82605356836848287</c:v>
              </c:pt>
              <c:pt idx="14">
                <c:v>0.7516553412294068</c:v>
              </c:pt>
              <c:pt idx="15">
                <c:v>0.69938737144985541</c:v>
              </c:pt>
              <c:pt idx="16">
                <c:v>0.6259930114564729</c:v>
              </c:pt>
              <c:pt idx="17">
                <c:v>0.58679861968511293</c:v>
              </c:pt>
              <c:pt idx="18">
                <c:v>0.51995725650884028</c:v>
              </c:pt>
              <c:pt idx="19">
                <c:v>0.52085654307616946</c:v>
              </c:pt>
              <c:pt idx="20">
                <c:v>0.45655658607186461</c:v>
              </c:pt>
              <c:pt idx="21">
                <c:v>0.47773706890819795</c:v>
              </c:pt>
              <c:pt idx="22">
                <c:v>0.50053855298555372</c:v>
              </c:pt>
              <c:pt idx="23">
                <c:v>0.54635473374572407</c:v>
              </c:pt>
              <c:pt idx="24">
                <c:v>0.59114932823236233</c:v>
              </c:pt>
              <c:pt idx="25">
                <c:v>0.65827984455175947</c:v>
              </c:pt>
              <c:pt idx="26">
                <c:v>0.69451988680746257</c:v>
              </c:pt>
              <c:pt idx="27">
                <c:v>0.73111881251744948</c:v>
              </c:pt>
              <c:pt idx="28">
                <c:v>0.68967517595905869</c:v>
              </c:pt>
              <c:pt idx="29">
                <c:v>0.52797760420369999</c:v>
              </c:pt>
            </c:numLit>
          </c:xVal>
          <c:yVal>
            <c:numLit>
              <c:formatCode>General</c:formatCode>
              <c:ptCount val="30"/>
              <c:pt idx="0">
                <c:v>295</c:v>
              </c:pt>
              <c:pt idx="1">
                <c:v>285</c:v>
              </c:pt>
              <c:pt idx="2">
                <c:v>275</c:v>
              </c:pt>
              <c:pt idx="3">
                <c:v>265</c:v>
              </c:pt>
              <c:pt idx="4">
                <c:v>255</c:v>
              </c:pt>
              <c:pt idx="5">
                <c:v>245</c:v>
              </c:pt>
              <c:pt idx="6">
                <c:v>235</c:v>
              </c:pt>
              <c:pt idx="7">
                <c:v>225</c:v>
              </c:pt>
              <c:pt idx="8">
                <c:v>215</c:v>
              </c:pt>
              <c:pt idx="9">
                <c:v>205</c:v>
              </c:pt>
              <c:pt idx="10">
                <c:v>195</c:v>
              </c:pt>
              <c:pt idx="11">
                <c:v>185</c:v>
              </c:pt>
              <c:pt idx="12">
                <c:v>175</c:v>
              </c:pt>
              <c:pt idx="13">
                <c:v>165</c:v>
              </c:pt>
              <c:pt idx="14">
                <c:v>155</c:v>
              </c:pt>
              <c:pt idx="15">
                <c:v>145</c:v>
              </c:pt>
              <c:pt idx="16">
                <c:v>135</c:v>
              </c:pt>
              <c:pt idx="17">
                <c:v>125</c:v>
              </c:pt>
              <c:pt idx="18">
                <c:v>115</c:v>
              </c:pt>
              <c:pt idx="19">
                <c:v>105</c:v>
              </c:pt>
              <c:pt idx="20">
                <c:v>95</c:v>
              </c:pt>
              <c:pt idx="21">
                <c:v>85</c:v>
              </c:pt>
              <c:pt idx="22">
                <c:v>75</c:v>
              </c:pt>
              <c:pt idx="23">
                <c:v>65</c:v>
              </c:pt>
              <c:pt idx="24">
                <c:v>55</c:v>
              </c:pt>
              <c:pt idx="25">
                <c:v>45</c:v>
              </c:pt>
              <c:pt idx="26">
                <c:v>35</c:v>
              </c:pt>
              <c:pt idx="27">
                <c:v>25</c:v>
              </c:pt>
              <c:pt idx="28">
                <c:v>15</c:v>
              </c:pt>
              <c:pt idx="29">
                <c:v>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CFA3-4EAD-B1A2-677F99665F76}"/>
            </c:ext>
          </c:extLst>
        </c:ser>
        <c:ser>
          <c:idx val="2"/>
          <c:order val="2"/>
          <c:tx>
            <c:v>6.24 RD downwind of AV07</c:v>
          </c:tx>
          <c:marker>
            <c:symbol val="circle"/>
            <c:size val="3"/>
          </c:marker>
          <c:xVal>
            <c:numRef>
              <c:f>'Vertical Profiles AZ47'!$P$9:$P$38</c:f>
              <c:numCache>
                <c:formatCode>General</c:formatCode>
                <c:ptCount val="30"/>
                <c:pt idx="0">
                  <c:v>0.96168968244445996</c:v>
                </c:pt>
                <c:pt idx="1">
                  <c:v>1.0059046654440988</c:v>
                </c:pt>
                <c:pt idx="2">
                  <c:v>1.0080279301393662</c:v>
                </c:pt>
                <c:pt idx="3">
                  <c:v>1.0137162315756492</c:v>
                </c:pt>
                <c:pt idx="4">
                  <c:v>1.0405312001968774</c:v>
                </c:pt>
                <c:pt idx="5">
                  <c:v>1.0309975307506078</c:v>
                </c:pt>
                <c:pt idx="6">
                  <c:v>1.03143038269808</c:v>
                </c:pt>
                <c:pt idx="7">
                  <c:v>1.0339867331217445</c:v>
                </c:pt>
                <c:pt idx="8">
                  <c:v>1.0279299338760282</c:v>
                </c:pt>
                <c:pt idx="9">
                  <c:v>0.99857711354113265</c:v>
                </c:pt>
                <c:pt idx="10">
                  <c:v>0.99748375668360223</c:v>
                </c:pt>
                <c:pt idx="11">
                  <c:v>0.99576649190443833</c:v>
                </c:pt>
                <c:pt idx="12">
                  <c:v>0.98536750367944415</c:v>
                </c:pt>
                <c:pt idx="13">
                  <c:v>0.94108384422479097</c:v>
                </c:pt>
                <c:pt idx="14">
                  <c:v>0.89461805646541581</c:v>
                </c:pt>
                <c:pt idx="15">
                  <c:v>0.82259644460967507</c:v>
                </c:pt>
                <c:pt idx="16">
                  <c:v>0.80179608568301564</c:v>
                </c:pt>
                <c:pt idx="17">
                  <c:v>0.73481687876520008</c:v>
                </c:pt>
                <c:pt idx="18">
                  <c:v>0.66316164895025276</c:v>
                </c:pt>
                <c:pt idx="19">
                  <c:v>0.65307777867711791</c:v>
                </c:pt>
                <c:pt idx="20">
                  <c:v>0.6038199656701928</c:v>
                </c:pt>
                <c:pt idx="21">
                  <c:v>#N/A</c:v>
                </c:pt>
                <c:pt idx="22">
                  <c:v>0.61976601225356409</c:v>
                </c:pt>
                <c:pt idx="23">
                  <c:v>0.67512100263429975</c:v>
                </c:pt>
                <c:pt idx="24">
                  <c:v>0.68267739734704513</c:v>
                </c:pt>
                <c:pt idx="25">
                  <c:v>0.69100579249084237</c:v>
                </c:pt>
                <c:pt idx="26">
                  <c:v>0.71605961779711491</c:v>
                </c:pt>
                <c:pt idx="27">
                  <c:v>0.70145302616698413</c:v>
                </c:pt>
                <c:pt idx="28">
                  <c:v>0.68443344903575243</c:v>
                </c:pt>
                <c:pt idx="29">
                  <c:v>#N/A</c:v>
                </c:pt>
              </c:numCache>
            </c:numRef>
          </c:xVal>
          <c:yVal>
            <c:numLit>
              <c:formatCode>General</c:formatCode>
              <c:ptCount val="30"/>
              <c:pt idx="0">
                <c:v>295</c:v>
              </c:pt>
              <c:pt idx="1">
                <c:v>285</c:v>
              </c:pt>
              <c:pt idx="2">
                <c:v>275</c:v>
              </c:pt>
              <c:pt idx="3">
                <c:v>265</c:v>
              </c:pt>
              <c:pt idx="4">
                <c:v>255</c:v>
              </c:pt>
              <c:pt idx="5">
                <c:v>245</c:v>
              </c:pt>
              <c:pt idx="6">
                <c:v>235</c:v>
              </c:pt>
              <c:pt idx="7">
                <c:v>225</c:v>
              </c:pt>
              <c:pt idx="8">
                <c:v>215</c:v>
              </c:pt>
              <c:pt idx="9">
                <c:v>205</c:v>
              </c:pt>
              <c:pt idx="10">
                <c:v>195</c:v>
              </c:pt>
              <c:pt idx="11">
                <c:v>185</c:v>
              </c:pt>
              <c:pt idx="12">
                <c:v>175</c:v>
              </c:pt>
              <c:pt idx="13">
                <c:v>165</c:v>
              </c:pt>
              <c:pt idx="14">
                <c:v>155</c:v>
              </c:pt>
              <c:pt idx="15">
                <c:v>145</c:v>
              </c:pt>
              <c:pt idx="16">
                <c:v>135</c:v>
              </c:pt>
              <c:pt idx="17">
                <c:v>125</c:v>
              </c:pt>
              <c:pt idx="18">
                <c:v>115</c:v>
              </c:pt>
              <c:pt idx="19">
                <c:v>105</c:v>
              </c:pt>
              <c:pt idx="20">
                <c:v>95</c:v>
              </c:pt>
              <c:pt idx="21">
                <c:v>85</c:v>
              </c:pt>
              <c:pt idx="22">
                <c:v>75</c:v>
              </c:pt>
              <c:pt idx="23">
                <c:v>65</c:v>
              </c:pt>
              <c:pt idx="24">
                <c:v>55</c:v>
              </c:pt>
              <c:pt idx="25">
                <c:v>45</c:v>
              </c:pt>
              <c:pt idx="26">
                <c:v>35</c:v>
              </c:pt>
              <c:pt idx="27">
                <c:v>25</c:v>
              </c:pt>
              <c:pt idx="28">
                <c:v>15</c:v>
              </c:pt>
              <c:pt idx="29">
                <c:v>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2-CFA3-4EAD-B1A2-677F99665F76}"/>
            </c:ext>
          </c:extLst>
        </c:ser>
        <c:ser>
          <c:idx val="3"/>
          <c:order val="3"/>
          <c:tx>
            <c:v>4.57 RD downwind of AV05</c:v>
          </c:tx>
          <c:spPr>
            <a:ln>
              <a:solidFill>
                <a:schemeClr val="accent2"/>
              </a:solidFill>
              <a:prstDash val="dash"/>
            </a:ln>
          </c:spPr>
          <c:marker>
            <c:symbol val="circle"/>
            <c:size val="3"/>
            <c:spPr>
              <a:solidFill>
                <a:schemeClr val="accent2"/>
              </a:solidFill>
            </c:spPr>
          </c:marker>
          <c:xVal>
            <c:numLit>
              <c:formatCode>General</c:formatCode>
              <c:ptCount val="30"/>
              <c:pt idx="0">
                <c:v>#N/A</c:v>
              </c:pt>
              <c:pt idx="1">
                <c:v>1.0008928609566023</c:v>
              </c:pt>
              <c:pt idx="2">
                <c:v>#N/A</c:v>
              </c:pt>
              <c:pt idx="3">
                <c:v>#N/A</c:v>
              </c:pt>
              <c:pt idx="4">
                <c:v>1.0077812230929224</c:v>
              </c:pt>
              <c:pt idx="5">
                <c:v>#N/A</c:v>
              </c:pt>
              <c:pt idx="6">
                <c:v>#N/A</c:v>
              </c:pt>
              <c:pt idx="7">
                <c:v>0.95564440576310317</c:v>
              </c:pt>
              <c:pt idx="8">
                <c:v>#N/A</c:v>
              </c:pt>
              <c:pt idx="9">
                <c:v>0.80875694028527301</c:v>
              </c:pt>
              <c:pt idx="10">
                <c:v>0.83227312328980307</c:v>
              </c:pt>
              <c:pt idx="11">
                <c:v>#N/A</c:v>
              </c:pt>
              <c:pt idx="12">
                <c:v>0.68998374832952525</c:v>
              </c:pt>
              <c:pt idx="13">
                <c:v>#N/A</c:v>
              </c:pt>
              <c:pt idx="14">
                <c:v>#N/A</c:v>
              </c:pt>
              <c:pt idx="15">
                <c:v>0.62686739653737211</c:v>
              </c:pt>
              <c:pt idx="16">
                <c:v>#N/A</c:v>
              </c:pt>
              <c:pt idx="17">
                <c:v>#N/A</c:v>
              </c:pt>
              <c:pt idx="18">
                <c:v>0.55940380711038529</c:v>
              </c:pt>
              <c:pt idx="19">
                <c:v>#N/A</c:v>
              </c:pt>
              <c:pt idx="20">
                <c:v>0.58440260350073014</c:v>
              </c:pt>
              <c:pt idx="21">
                <c:v>#N/A</c:v>
              </c:pt>
              <c:pt idx="22">
                <c:v>#N/A</c:v>
              </c:pt>
              <c:pt idx="23">
                <c:v>0.62815081441474618</c:v>
              </c:pt>
              <c:pt idx="24">
                <c:v>#N/A</c:v>
              </c:pt>
              <c:pt idx="25">
                <c:v>#N/A</c:v>
              </c:pt>
              <c:pt idx="26">
                <c:v>#N/A</c:v>
              </c:pt>
              <c:pt idx="27">
                <c:v>#N/A</c:v>
              </c:pt>
              <c:pt idx="28">
                <c:v>#N/A</c:v>
              </c:pt>
              <c:pt idx="29">
                <c:v>#N/A</c:v>
              </c:pt>
            </c:numLit>
          </c:xVal>
          <c:yVal>
            <c:numLit>
              <c:formatCode>General</c:formatCode>
              <c:ptCount val="30"/>
              <c:pt idx="0">
                <c:v>295</c:v>
              </c:pt>
              <c:pt idx="1">
                <c:v>285</c:v>
              </c:pt>
              <c:pt idx="2">
                <c:v>275</c:v>
              </c:pt>
              <c:pt idx="3">
                <c:v>265</c:v>
              </c:pt>
              <c:pt idx="4">
                <c:v>255</c:v>
              </c:pt>
              <c:pt idx="5">
                <c:v>245</c:v>
              </c:pt>
              <c:pt idx="6">
                <c:v>235</c:v>
              </c:pt>
              <c:pt idx="7">
                <c:v>225</c:v>
              </c:pt>
              <c:pt idx="8">
                <c:v>215</c:v>
              </c:pt>
              <c:pt idx="9">
                <c:v>205</c:v>
              </c:pt>
              <c:pt idx="10">
                <c:v>195</c:v>
              </c:pt>
              <c:pt idx="11">
                <c:v>185</c:v>
              </c:pt>
              <c:pt idx="12">
                <c:v>175</c:v>
              </c:pt>
              <c:pt idx="13">
                <c:v>165</c:v>
              </c:pt>
              <c:pt idx="14">
                <c:v>155</c:v>
              </c:pt>
              <c:pt idx="15">
                <c:v>145</c:v>
              </c:pt>
              <c:pt idx="16">
                <c:v>135</c:v>
              </c:pt>
              <c:pt idx="17">
                <c:v>125</c:v>
              </c:pt>
              <c:pt idx="18">
                <c:v>115</c:v>
              </c:pt>
              <c:pt idx="19">
                <c:v>105</c:v>
              </c:pt>
              <c:pt idx="20">
                <c:v>95</c:v>
              </c:pt>
              <c:pt idx="21">
                <c:v>85</c:v>
              </c:pt>
              <c:pt idx="22">
                <c:v>75</c:v>
              </c:pt>
              <c:pt idx="23">
                <c:v>65</c:v>
              </c:pt>
              <c:pt idx="24">
                <c:v>55</c:v>
              </c:pt>
              <c:pt idx="25">
                <c:v>45</c:v>
              </c:pt>
              <c:pt idx="26">
                <c:v>35</c:v>
              </c:pt>
              <c:pt idx="27">
                <c:v>25</c:v>
              </c:pt>
              <c:pt idx="28">
                <c:v>15</c:v>
              </c:pt>
              <c:pt idx="29">
                <c:v>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3-CFA3-4EAD-B1A2-677F99665F76}"/>
            </c:ext>
          </c:extLst>
        </c:ser>
        <c:ser>
          <c:idx val="5"/>
          <c:order val="4"/>
          <c:tx>
            <c:v>6.57 RD downwind of AV05</c:v>
          </c:tx>
          <c:spPr>
            <a:ln>
              <a:solidFill>
                <a:schemeClr val="accent3"/>
              </a:solidFill>
              <a:prstDash val="dash"/>
            </a:ln>
          </c:spPr>
          <c:marker>
            <c:symbol val="circle"/>
            <c:size val="3"/>
            <c:spPr>
              <a:solidFill>
                <a:schemeClr val="accent3"/>
              </a:solidFill>
            </c:spPr>
          </c:marker>
          <c:xVal>
            <c:numRef>
              <c:f>'Vertical Profiles AZ47'!$R$9:$R$38</c:f>
              <c:numCache>
                <c:formatCode>General</c:formatCode>
                <c:ptCount val="30"/>
                <c:pt idx="0">
                  <c:v>#N/A</c:v>
                </c:pt>
                <c:pt idx="1">
                  <c:v>0.99855722988137219</c:v>
                </c:pt>
                <c:pt idx="2">
                  <c:v>1.1010858187761374</c:v>
                </c:pt>
                <c:pt idx="3">
                  <c:v>#N/A</c:v>
                </c:pt>
                <c:pt idx="4">
                  <c:v>1.0537511541516433</c:v>
                </c:pt>
                <c:pt idx="5">
                  <c:v>1.0324592956147438</c:v>
                </c:pt>
                <c:pt idx="6">
                  <c:v>#N/A</c:v>
                </c:pt>
                <c:pt idx="7">
                  <c:v>#N/A</c:v>
                </c:pt>
                <c:pt idx="8">
                  <c:v>0.87271309383535633</c:v>
                </c:pt>
                <c:pt idx="9">
                  <c:v>#N/A</c:v>
                </c:pt>
                <c:pt idx="10">
                  <c:v>#N/A</c:v>
                </c:pt>
                <c:pt idx="11">
                  <c:v>0.71093297759945762</c:v>
                </c:pt>
                <c:pt idx="12">
                  <c:v>#N/A</c:v>
                </c:pt>
                <c:pt idx="13">
                  <c:v>#N/A</c:v>
                </c:pt>
                <c:pt idx="14">
                  <c:v>0.59811534064880267</c:v>
                </c:pt>
                <c:pt idx="15">
                  <c:v>#N/A</c:v>
                </c:pt>
                <c:pt idx="16">
                  <c:v>#N/A</c:v>
                </c:pt>
                <c:pt idx="17">
                  <c:v>0.58883470627709256</c:v>
                </c:pt>
                <c:pt idx="18">
                  <c:v>#N/A</c:v>
                </c:pt>
                <c:pt idx="19">
                  <c:v>#N/A</c:v>
                </c:pt>
                <c:pt idx="20">
                  <c:v>0.62135923334113308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0.77745473532692322</c:v>
                </c:pt>
                <c:pt idx="25">
                  <c:v>#N/A</c:v>
                </c:pt>
                <c:pt idx="26">
                  <c:v>#N/A</c:v>
                </c:pt>
                <c:pt idx="27">
                  <c:v>#N/A</c:v>
                </c:pt>
                <c:pt idx="28">
                  <c:v>#N/A</c:v>
                </c:pt>
                <c:pt idx="29">
                  <c:v>#N/A</c:v>
                </c:pt>
              </c:numCache>
            </c:numRef>
          </c:xVal>
          <c:yVal>
            <c:numLit>
              <c:formatCode>General</c:formatCode>
              <c:ptCount val="30"/>
              <c:pt idx="0">
                <c:v>295</c:v>
              </c:pt>
              <c:pt idx="1">
                <c:v>285</c:v>
              </c:pt>
              <c:pt idx="2">
                <c:v>275</c:v>
              </c:pt>
              <c:pt idx="3">
                <c:v>265</c:v>
              </c:pt>
              <c:pt idx="4">
                <c:v>255</c:v>
              </c:pt>
              <c:pt idx="5">
                <c:v>245</c:v>
              </c:pt>
              <c:pt idx="6">
                <c:v>235</c:v>
              </c:pt>
              <c:pt idx="7">
                <c:v>225</c:v>
              </c:pt>
              <c:pt idx="8">
                <c:v>215</c:v>
              </c:pt>
              <c:pt idx="9">
                <c:v>205</c:v>
              </c:pt>
              <c:pt idx="10">
                <c:v>195</c:v>
              </c:pt>
              <c:pt idx="11">
                <c:v>185</c:v>
              </c:pt>
              <c:pt idx="12">
                <c:v>175</c:v>
              </c:pt>
              <c:pt idx="13">
                <c:v>165</c:v>
              </c:pt>
              <c:pt idx="14">
                <c:v>155</c:v>
              </c:pt>
              <c:pt idx="15">
                <c:v>145</c:v>
              </c:pt>
              <c:pt idx="16">
                <c:v>135</c:v>
              </c:pt>
              <c:pt idx="17">
                <c:v>125</c:v>
              </c:pt>
              <c:pt idx="18">
                <c:v>115</c:v>
              </c:pt>
              <c:pt idx="19">
                <c:v>105</c:v>
              </c:pt>
              <c:pt idx="20">
                <c:v>95</c:v>
              </c:pt>
              <c:pt idx="21">
                <c:v>85</c:v>
              </c:pt>
              <c:pt idx="22">
                <c:v>75</c:v>
              </c:pt>
              <c:pt idx="23">
                <c:v>65</c:v>
              </c:pt>
              <c:pt idx="24">
                <c:v>55</c:v>
              </c:pt>
              <c:pt idx="25">
                <c:v>45</c:v>
              </c:pt>
              <c:pt idx="26">
                <c:v>35</c:v>
              </c:pt>
              <c:pt idx="27">
                <c:v>25</c:v>
              </c:pt>
              <c:pt idx="28">
                <c:v>15</c:v>
              </c:pt>
              <c:pt idx="29">
                <c:v>5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4-CFA3-4EAD-B1A2-677F99665F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5889152"/>
        <c:axId val="105895808"/>
      </c:scatterChart>
      <c:valAx>
        <c:axId val="105889152"/>
        <c:scaling>
          <c:orientation val="minMax"/>
          <c:max val="1.2"/>
          <c:min val="0.4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400">
                    <a:solidFill>
                      <a:schemeClr val="bg1">
                        <a:lumMod val="50000"/>
                      </a:schemeClr>
                    </a:solidFill>
                  </a:defRPr>
                </a:pPr>
                <a:r>
                  <a:rPr lang="en-GB" sz="1400">
                    <a:solidFill>
                      <a:schemeClr val="bg1">
                        <a:lumMod val="50000"/>
                      </a:schemeClr>
                    </a:solidFill>
                  </a:rPr>
                  <a:t>Normalised wind</a:t>
                </a:r>
                <a:r>
                  <a:rPr lang="en-GB" sz="1400" baseline="0">
                    <a:solidFill>
                      <a:schemeClr val="bg1">
                        <a:lumMod val="50000"/>
                      </a:schemeClr>
                    </a:solidFill>
                  </a:rPr>
                  <a:t> speed </a:t>
                </a:r>
                <a:endParaRPr lang="en-GB" sz="1400">
                  <a:solidFill>
                    <a:schemeClr val="bg1">
                      <a:lumMod val="50000"/>
                    </a:schemeClr>
                  </a:solidFill>
                </a:endParaRPr>
              </a:p>
            </c:rich>
          </c:tx>
          <c:layout>
            <c:manualLayout>
              <c:xMode val="edge"/>
              <c:yMode val="edge"/>
              <c:x val="0.28488692146650174"/>
              <c:y val="0.9492426790247313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>
                    <a:lumMod val="50000"/>
                  </a:schemeClr>
                </a:solidFill>
              </a:defRPr>
            </a:pPr>
            <a:endParaRPr lang="en-US"/>
          </a:p>
        </c:txPr>
        <c:crossAx val="105895808"/>
        <c:crosses val="autoZero"/>
        <c:crossBetween val="midCat"/>
        <c:majorUnit val="0.1"/>
      </c:valAx>
      <c:valAx>
        <c:axId val="1058958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chemeClr val="bg1">
                        <a:lumMod val="50000"/>
                      </a:schemeClr>
                    </a:solidFill>
                  </a:defRPr>
                </a:pPr>
                <a:r>
                  <a:rPr lang="en-GB" sz="1400">
                    <a:solidFill>
                      <a:schemeClr val="bg1">
                        <a:lumMod val="50000"/>
                      </a:schemeClr>
                    </a:solidFill>
                  </a:rPr>
                  <a:t>Height (m)</a:t>
                </a:r>
              </a:p>
            </c:rich>
          </c:tx>
          <c:layout>
            <c:manualLayout>
              <c:xMode val="edge"/>
              <c:yMode val="edge"/>
              <c:x val="1.6687406383081815E-2"/>
              <c:y val="0.4061305330080410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>
                    <a:lumMod val="50000"/>
                  </a:schemeClr>
                </a:solidFill>
              </a:defRPr>
            </a:pPr>
            <a:endParaRPr lang="en-US"/>
          </a:p>
        </c:txPr>
        <c:crossAx val="10588915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4617169933374174"/>
          <c:y val="0.34054762460158372"/>
          <c:w val="0.31633940631898"/>
          <c:h val="0.40346124920510323"/>
        </c:manualLayout>
      </c:layout>
      <c:overlay val="0"/>
      <c:txPr>
        <a:bodyPr/>
        <a:lstStyle/>
        <a:p>
          <a:pPr>
            <a:defRPr sz="1400" b="1">
              <a:solidFill>
                <a:schemeClr val="bg1">
                  <a:lumMod val="50000"/>
                </a:schemeClr>
              </a:solidFill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77A080-A92E-4BF2-ACFD-CEC65A603ECA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54E9C941-E416-4485-AA89-1DFE1DC70643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dirty="0"/>
            <a:t>What measurement accuracy is verified in this situation?</a:t>
          </a:r>
        </a:p>
      </dgm:t>
    </dgm:pt>
    <dgm:pt modelId="{0CB6DFB5-6AD1-463C-ABF3-8C6C8B57CF49}" type="parTrans" cxnId="{D78BD5D9-8DAF-40DF-824C-AA4EAF2250B7}">
      <dgm:prSet/>
      <dgm:spPr/>
      <dgm:t>
        <a:bodyPr/>
        <a:lstStyle/>
        <a:p>
          <a:endParaRPr lang="en-US"/>
        </a:p>
      </dgm:t>
    </dgm:pt>
    <dgm:pt modelId="{5BAB14C5-03D8-4B2B-AA6E-7A043A789CDB}" type="sibTrans" cxnId="{D78BD5D9-8DAF-40DF-824C-AA4EAF2250B7}">
      <dgm:prSet/>
      <dgm:spPr/>
      <dgm:t>
        <a:bodyPr/>
        <a:lstStyle/>
        <a:p>
          <a:endParaRPr lang="en-US"/>
        </a:p>
      </dgm:t>
    </dgm:pt>
    <dgm:pt modelId="{705F7CB7-A343-4A7C-904B-29055183EDD3}">
      <dgm:prSet phldrT="[Text]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en-US" dirty="0"/>
            <a:t>What data requirements arise in this situation?</a:t>
          </a:r>
        </a:p>
      </dgm:t>
    </dgm:pt>
    <dgm:pt modelId="{05F5BC46-B66F-45E9-B8CC-472909E3691B}" type="parTrans" cxnId="{571A1A23-0D91-4E20-9E87-0DC7CAB65E3C}">
      <dgm:prSet/>
      <dgm:spPr/>
      <dgm:t>
        <a:bodyPr/>
        <a:lstStyle/>
        <a:p>
          <a:endParaRPr lang="en-US"/>
        </a:p>
      </dgm:t>
    </dgm:pt>
    <dgm:pt modelId="{0AE584A3-EE90-429F-983D-E651B33B4095}" type="sibTrans" cxnId="{571A1A23-0D91-4E20-9E87-0DC7CAB65E3C}">
      <dgm:prSet/>
      <dgm:spPr/>
      <dgm:t>
        <a:bodyPr/>
        <a:lstStyle/>
        <a:p>
          <a:endParaRPr lang="en-US"/>
        </a:p>
      </dgm:t>
    </dgm:pt>
    <dgm:pt modelId="{F2CCB73F-E86A-487F-94DD-5A6F687597EB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/>
            <a:t>What measurement method fulfils my data requirements?</a:t>
          </a:r>
        </a:p>
      </dgm:t>
    </dgm:pt>
    <dgm:pt modelId="{29527CBD-4961-44AE-B292-E53C3614EC26}" type="parTrans" cxnId="{63BAAD98-EAF6-48DF-B61F-03964394653C}">
      <dgm:prSet/>
      <dgm:spPr/>
      <dgm:t>
        <a:bodyPr/>
        <a:lstStyle/>
        <a:p>
          <a:endParaRPr lang="en-US"/>
        </a:p>
      </dgm:t>
    </dgm:pt>
    <dgm:pt modelId="{D598A8EA-1E4E-48FB-9D74-7AB48899841F}" type="sibTrans" cxnId="{63BAAD98-EAF6-48DF-B61F-03964394653C}">
      <dgm:prSet/>
      <dgm:spPr/>
      <dgm:t>
        <a:bodyPr/>
        <a:lstStyle/>
        <a:p>
          <a:endParaRPr lang="en-US"/>
        </a:p>
      </dgm:t>
    </dgm:pt>
    <dgm:pt modelId="{D4364ADD-CB1B-4252-9381-AC47F5A5400E}" type="pres">
      <dgm:prSet presAssocID="{2077A080-A92E-4BF2-ACFD-CEC65A603ECA}" presName="compositeShape" presStyleCnt="0">
        <dgm:presLayoutVars>
          <dgm:chMax val="7"/>
          <dgm:dir/>
          <dgm:resizeHandles val="exact"/>
        </dgm:presLayoutVars>
      </dgm:prSet>
      <dgm:spPr/>
    </dgm:pt>
    <dgm:pt modelId="{32615612-8E81-472A-85F3-32B33F2F8153}" type="pres">
      <dgm:prSet presAssocID="{2077A080-A92E-4BF2-ACFD-CEC65A603ECA}" presName="wedge1" presStyleLbl="node1" presStyleIdx="0" presStyleCnt="3"/>
      <dgm:spPr/>
    </dgm:pt>
    <dgm:pt modelId="{7A1D8531-7C91-4D13-AC6B-CCE593990ACF}" type="pres">
      <dgm:prSet presAssocID="{2077A080-A92E-4BF2-ACFD-CEC65A603ECA}" presName="dummy1a" presStyleCnt="0"/>
      <dgm:spPr/>
    </dgm:pt>
    <dgm:pt modelId="{49A9CAB3-7911-4193-BA28-C9A523AE8D5D}" type="pres">
      <dgm:prSet presAssocID="{2077A080-A92E-4BF2-ACFD-CEC65A603ECA}" presName="dummy1b" presStyleCnt="0"/>
      <dgm:spPr/>
    </dgm:pt>
    <dgm:pt modelId="{49CEBBD3-0C60-4490-B99E-2B50D01638BF}" type="pres">
      <dgm:prSet presAssocID="{2077A080-A92E-4BF2-ACFD-CEC65A603ECA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1682F060-4586-4897-995B-D7EB331C7524}" type="pres">
      <dgm:prSet presAssocID="{2077A080-A92E-4BF2-ACFD-CEC65A603ECA}" presName="wedge2" presStyleLbl="node1" presStyleIdx="1" presStyleCnt="3"/>
      <dgm:spPr/>
    </dgm:pt>
    <dgm:pt modelId="{BFE72287-1F7A-4CEB-BAC6-624DA3DD268F}" type="pres">
      <dgm:prSet presAssocID="{2077A080-A92E-4BF2-ACFD-CEC65A603ECA}" presName="dummy2a" presStyleCnt="0"/>
      <dgm:spPr/>
    </dgm:pt>
    <dgm:pt modelId="{9A8F9AE9-E217-4354-A92A-A3BDF6DCC103}" type="pres">
      <dgm:prSet presAssocID="{2077A080-A92E-4BF2-ACFD-CEC65A603ECA}" presName="dummy2b" presStyleCnt="0"/>
      <dgm:spPr/>
    </dgm:pt>
    <dgm:pt modelId="{66AB9495-1F60-4004-AF7B-CDD28066B37A}" type="pres">
      <dgm:prSet presAssocID="{2077A080-A92E-4BF2-ACFD-CEC65A603ECA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AF9E958-F3E9-4FC9-9851-A0CC4E864D4E}" type="pres">
      <dgm:prSet presAssocID="{2077A080-A92E-4BF2-ACFD-CEC65A603ECA}" presName="wedge3" presStyleLbl="node1" presStyleIdx="2" presStyleCnt="3"/>
      <dgm:spPr/>
    </dgm:pt>
    <dgm:pt modelId="{7BE7DDA6-A66A-445B-9107-45115C0663EA}" type="pres">
      <dgm:prSet presAssocID="{2077A080-A92E-4BF2-ACFD-CEC65A603ECA}" presName="dummy3a" presStyleCnt="0"/>
      <dgm:spPr/>
    </dgm:pt>
    <dgm:pt modelId="{BAC819CC-39AB-448C-A238-26916E7AA43F}" type="pres">
      <dgm:prSet presAssocID="{2077A080-A92E-4BF2-ACFD-CEC65A603ECA}" presName="dummy3b" presStyleCnt="0"/>
      <dgm:spPr/>
    </dgm:pt>
    <dgm:pt modelId="{929B85C6-7C69-4F0A-A035-A0EE083B56BA}" type="pres">
      <dgm:prSet presAssocID="{2077A080-A92E-4BF2-ACFD-CEC65A603ECA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D324A7AC-AC3E-4E34-9AAD-FB73CE5CBB9E}" type="pres">
      <dgm:prSet presAssocID="{5BAB14C5-03D8-4B2B-AA6E-7A043A789CDB}" presName="arrowWedge1" presStyleLbl="fgSibTrans2D1" presStyleIdx="0" presStyleCnt="3"/>
      <dgm:spPr>
        <a:ln w="25400">
          <a:solidFill>
            <a:schemeClr val="accent1">
              <a:shade val="50000"/>
            </a:schemeClr>
          </a:solidFill>
        </a:ln>
      </dgm:spPr>
    </dgm:pt>
    <dgm:pt modelId="{91D35E66-8A5A-424C-9A1C-8C541D2C8943}" type="pres">
      <dgm:prSet presAssocID="{0AE584A3-EE90-429F-983D-E651B33B4095}" presName="arrowWedge2" presStyleLbl="fgSibTrans2D1" presStyleIdx="1" presStyleCnt="3"/>
      <dgm:spPr>
        <a:ln w="25400">
          <a:solidFill>
            <a:schemeClr val="accent1">
              <a:shade val="50000"/>
            </a:schemeClr>
          </a:solidFill>
        </a:ln>
      </dgm:spPr>
    </dgm:pt>
    <dgm:pt modelId="{381192CA-BAC8-4739-87C7-9AA0389B1144}" type="pres">
      <dgm:prSet presAssocID="{D598A8EA-1E4E-48FB-9D74-7AB48899841F}" presName="arrowWedge3" presStyleLbl="fgSibTrans2D1" presStyleIdx="2" presStyleCnt="3"/>
      <dgm:spPr>
        <a:ln w="25400">
          <a:solidFill>
            <a:schemeClr val="accent1">
              <a:shade val="50000"/>
            </a:schemeClr>
          </a:solidFill>
        </a:ln>
      </dgm:spPr>
    </dgm:pt>
  </dgm:ptLst>
  <dgm:cxnLst>
    <dgm:cxn modelId="{63BAAD98-EAF6-48DF-B61F-03964394653C}" srcId="{2077A080-A92E-4BF2-ACFD-CEC65A603ECA}" destId="{F2CCB73F-E86A-487F-94DD-5A6F687597EB}" srcOrd="2" destOrd="0" parTransId="{29527CBD-4961-44AE-B292-E53C3614EC26}" sibTransId="{D598A8EA-1E4E-48FB-9D74-7AB48899841F}"/>
    <dgm:cxn modelId="{D78BD5D9-8DAF-40DF-824C-AA4EAF2250B7}" srcId="{2077A080-A92E-4BF2-ACFD-CEC65A603ECA}" destId="{54E9C941-E416-4485-AA89-1DFE1DC70643}" srcOrd="0" destOrd="0" parTransId="{0CB6DFB5-6AD1-463C-ABF3-8C6C8B57CF49}" sibTransId="{5BAB14C5-03D8-4B2B-AA6E-7A043A789CDB}"/>
    <dgm:cxn modelId="{01769534-0FD2-48B7-8994-D8F41516BBC4}" type="presOf" srcId="{F2CCB73F-E86A-487F-94DD-5A6F687597EB}" destId="{929B85C6-7C69-4F0A-A035-A0EE083B56BA}" srcOrd="1" destOrd="0" presId="urn:microsoft.com/office/officeart/2005/8/layout/cycle8"/>
    <dgm:cxn modelId="{BDD901B6-900A-4D4E-8AAB-692AADF8772C}" type="presOf" srcId="{705F7CB7-A343-4A7C-904B-29055183EDD3}" destId="{1682F060-4586-4897-995B-D7EB331C7524}" srcOrd="0" destOrd="0" presId="urn:microsoft.com/office/officeart/2005/8/layout/cycle8"/>
    <dgm:cxn modelId="{571A1A23-0D91-4E20-9E87-0DC7CAB65E3C}" srcId="{2077A080-A92E-4BF2-ACFD-CEC65A603ECA}" destId="{705F7CB7-A343-4A7C-904B-29055183EDD3}" srcOrd="1" destOrd="0" parTransId="{05F5BC46-B66F-45E9-B8CC-472909E3691B}" sibTransId="{0AE584A3-EE90-429F-983D-E651B33B4095}"/>
    <dgm:cxn modelId="{0762F33D-61F5-43D4-B612-10DD64DBC8E5}" type="presOf" srcId="{705F7CB7-A343-4A7C-904B-29055183EDD3}" destId="{66AB9495-1F60-4004-AF7B-CDD28066B37A}" srcOrd="1" destOrd="0" presId="urn:microsoft.com/office/officeart/2005/8/layout/cycle8"/>
    <dgm:cxn modelId="{F830C1A3-B743-4AAF-ABA0-301CB92F4AF9}" type="presOf" srcId="{2077A080-A92E-4BF2-ACFD-CEC65A603ECA}" destId="{D4364ADD-CB1B-4252-9381-AC47F5A5400E}" srcOrd="0" destOrd="0" presId="urn:microsoft.com/office/officeart/2005/8/layout/cycle8"/>
    <dgm:cxn modelId="{F872AF74-D2FF-4340-874A-E6F0B12C0DDD}" type="presOf" srcId="{54E9C941-E416-4485-AA89-1DFE1DC70643}" destId="{49CEBBD3-0C60-4490-B99E-2B50D01638BF}" srcOrd="1" destOrd="0" presId="urn:microsoft.com/office/officeart/2005/8/layout/cycle8"/>
    <dgm:cxn modelId="{AB2E34B2-FA57-4AC7-B318-30798CDFD70C}" type="presOf" srcId="{F2CCB73F-E86A-487F-94DD-5A6F687597EB}" destId="{DAF9E958-F3E9-4FC9-9851-A0CC4E864D4E}" srcOrd="0" destOrd="0" presId="urn:microsoft.com/office/officeart/2005/8/layout/cycle8"/>
    <dgm:cxn modelId="{3BA2FFA9-ACC8-4B50-846F-877A51F38E50}" type="presOf" srcId="{54E9C941-E416-4485-AA89-1DFE1DC70643}" destId="{32615612-8E81-472A-85F3-32B33F2F8153}" srcOrd="0" destOrd="0" presId="urn:microsoft.com/office/officeart/2005/8/layout/cycle8"/>
    <dgm:cxn modelId="{7A97B377-1500-42CF-A573-5DEC7D37EFAB}" type="presParOf" srcId="{D4364ADD-CB1B-4252-9381-AC47F5A5400E}" destId="{32615612-8E81-472A-85F3-32B33F2F8153}" srcOrd="0" destOrd="0" presId="urn:microsoft.com/office/officeart/2005/8/layout/cycle8"/>
    <dgm:cxn modelId="{82F44F05-539D-487D-896F-A0494A958940}" type="presParOf" srcId="{D4364ADD-CB1B-4252-9381-AC47F5A5400E}" destId="{7A1D8531-7C91-4D13-AC6B-CCE593990ACF}" srcOrd="1" destOrd="0" presId="urn:microsoft.com/office/officeart/2005/8/layout/cycle8"/>
    <dgm:cxn modelId="{FD43B174-2687-4C2E-A991-5B744B47AC8C}" type="presParOf" srcId="{D4364ADD-CB1B-4252-9381-AC47F5A5400E}" destId="{49A9CAB3-7911-4193-BA28-C9A523AE8D5D}" srcOrd="2" destOrd="0" presId="urn:microsoft.com/office/officeart/2005/8/layout/cycle8"/>
    <dgm:cxn modelId="{C73688DD-FB75-4ED0-AFFA-B4217E38B07A}" type="presParOf" srcId="{D4364ADD-CB1B-4252-9381-AC47F5A5400E}" destId="{49CEBBD3-0C60-4490-B99E-2B50D01638BF}" srcOrd="3" destOrd="0" presId="urn:microsoft.com/office/officeart/2005/8/layout/cycle8"/>
    <dgm:cxn modelId="{8B0CB4F4-0C0F-4671-98CD-6EC466761CD8}" type="presParOf" srcId="{D4364ADD-CB1B-4252-9381-AC47F5A5400E}" destId="{1682F060-4586-4897-995B-D7EB331C7524}" srcOrd="4" destOrd="0" presId="urn:microsoft.com/office/officeart/2005/8/layout/cycle8"/>
    <dgm:cxn modelId="{A7874688-CFB2-4B8C-B3FC-5061BC944611}" type="presParOf" srcId="{D4364ADD-CB1B-4252-9381-AC47F5A5400E}" destId="{BFE72287-1F7A-4CEB-BAC6-624DA3DD268F}" srcOrd="5" destOrd="0" presId="urn:microsoft.com/office/officeart/2005/8/layout/cycle8"/>
    <dgm:cxn modelId="{7C44DBD6-918B-40BA-A817-8865EFC7B9F2}" type="presParOf" srcId="{D4364ADD-CB1B-4252-9381-AC47F5A5400E}" destId="{9A8F9AE9-E217-4354-A92A-A3BDF6DCC103}" srcOrd="6" destOrd="0" presId="urn:microsoft.com/office/officeart/2005/8/layout/cycle8"/>
    <dgm:cxn modelId="{EFDCC7FC-9CA5-4A2C-B282-2A86616499EB}" type="presParOf" srcId="{D4364ADD-CB1B-4252-9381-AC47F5A5400E}" destId="{66AB9495-1F60-4004-AF7B-CDD28066B37A}" srcOrd="7" destOrd="0" presId="urn:microsoft.com/office/officeart/2005/8/layout/cycle8"/>
    <dgm:cxn modelId="{D79785F2-B1D4-47E8-BB5B-DE67D590078B}" type="presParOf" srcId="{D4364ADD-CB1B-4252-9381-AC47F5A5400E}" destId="{DAF9E958-F3E9-4FC9-9851-A0CC4E864D4E}" srcOrd="8" destOrd="0" presId="urn:microsoft.com/office/officeart/2005/8/layout/cycle8"/>
    <dgm:cxn modelId="{CDD13ECC-DA70-4F55-BC7F-FAD1B93611DF}" type="presParOf" srcId="{D4364ADD-CB1B-4252-9381-AC47F5A5400E}" destId="{7BE7DDA6-A66A-445B-9107-45115C0663EA}" srcOrd="9" destOrd="0" presId="urn:microsoft.com/office/officeart/2005/8/layout/cycle8"/>
    <dgm:cxn modelId="{887F4CC2-6247-4BBE-9B21-B3710C86C9F9}" type="presParOf" srcId="{D4364ADD-CB1B-4252-9381-AC47F5A5400E}" destId="{BAC819CC-39AB-448C-A238-26916E7AA43F}" srcOrd="10" destOrd="0" presId="urn:microsoft.com/office/officeart/2005/8/layout/cycle8"/>
    <dgm:cxn modelId="{14EFF81B-CB9A-4F50-932D-1C9BB0C951F2}" type="presParOf" srcId="{D4364ADD-CB1B-4252-9381-AC47F5A5400E}" destId="{929B85C6-7C69-4F0A-A035-A0EE083B56BA}" srcOrd="11" destOrd="0" presId="urn:microsoft.com/office/officeart/2005/8/layout/cycle8"/>
    <dgm:cxn modelId="{1622E9A0-72A5-43FD-915A-E5A523D4A7A1}" type="presParOf" srcId="{D4364ADD-CB1B-4252-9381-AC47F5A5400E}" destId="{D324A7AC-AC3E-4E34-9AAD-FB73CE5CBB9E}" srcOrd="12" destOrd="0" presId="urn:microsoft.com/office/officeart/2005/8/layout/cycle8"/>
    <dgm:cxn modelId="{0C11199B-33A7-4C2A-803D-64741D14B377}" type="presParOf" srcId="{D4364ADD-CB1B-4252-9381-AC47F5A5400E}" destId="{91D35E66-8A5A-424C-9A1C-8C541D2C8943}" srcOrd="13" destOrd="0" presId="urn:microsoft.com/office/officeart/2005/8/layout/cycle8"/>
    <dgm:cxn modelId="{03D822D2-0A6E-4966-8E09-A597E6D66647}" type="presParOf" srcId="{D4364ADD-CB1B-4252-9381-AC47F5A5400E}" destId="{381192CA-BAC8-4739-87C7-9AA0389B1144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615612-8E81-472A-85F3-32B33F2F8153}">
      <dsp:nvSpPr>
        <dsp:cNvPr id="0" name=""/>
        <dsp:cNvSpPr/>
      </dsp:nvSpPr>
      <dsp:spPr>
        <a:xfrm>
          <a:off x="1679827" y="348546"/>
          <a:ext cx="4504299" cy="4504299"/>
        </a:xfrm>
        <a:prstGeom prst="pie">
          <a:avLst>
            <a:gd name="adj1" fmla="val 16200000"/>
            <a:gd name="adj2" fmla="val 180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measurement accuracy is verified in this situation?</a:t>
          </a:r>
        </a:p>
      </dsp:txBody>
      <dsp:txXfrm>
        <a:off x="4053700" y="1303029"/>
        <a:ext cx="1608678" cy="1340565"/>
      </dsp:txXfrm>
    </dsp:sp>
    <dsp:sp modelId="{1682F060-4586-4897-995B-D7EB331C7524}">
      <dsp:nvSpPr>
        <dsp:cNvPr id="0" name=""/>
        <dsp:cNvSpPr/>
      </dsp:nvSpPr>
      <dsp:spPr>
        <a:xfrm>
          <a:off x="1587060" y="509414"/>
          <a:ext cx="4504299" cy="4504299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data requirements arise in this situation?</a:t>
          </a:r>
        </a:p>
      </dsp:txBody>
      <dsp:txXfrm>
        <a:off x="2659512" y="3431847"/>
        <a:ext cx="2413017" cy="1179697"/>
      </dsp:txXfrm>
    </dsp:sp>
    <dsp:sp modelId="{DAF9E958-F3E9-4FC9-9851-A0CC4E864D4E}">
      <dsp:nvSpPr>
        <dsp:cNvPr id="0" name=""/>
        <dsp:cNvSpPr/>
      </dsp:nvSpPr>
      <dsp:spPr>
        <a:xfrm>
          <a:off x="1494293" y="348546"/>
          <a:ext cx="4504299" cy="4504299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What measurement method fulfils my data requirements?</a:t>
          </a:r>
        </a:p>
      </dsp:txBody>
      <dsp:txXfrm>
        <a:off x="2016041" y="1303029"/>
        <a:ext cx="1608678" cy="1340565"/>
      </dsp:txXfrm>
    </dsp:sp>
    <dsp:sp modelId="{D324A7AC-AC3E-4E34-9AAD-FB73CE5CBB9E}">
      <dsp:nvSpPr>
        <dsp:cNvPr id="0" name=""/>
        <dsp:cNvSpPr/>
      </dsp:nvSpPr>
      <dsp:spPr>
        <a:xfrm>
          <a:off x="1401361" y="69709"/>
          <a:ext cx="5061974" cy="5061974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>
          <a:solidFill>
            <a:schemeClr val="accent1">
              <a:shade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D35E66-8A5A-424C-9A1C-8C541D2C8943}">
      <dsp:nvSpPr>
        <dsp:cNvPr id="0" name=""/>
        <dsp:cNvSpPr/>
      </dsp:nvSpPr>
      <dsp:spPr>
        <a:xfrm>
          <a:off x="1308222" y="230292"/>
          <a:ext cx="5061974" cy="5061974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>
          <a:solidFill>
            <a:schemeClr val="accent1">
              <a:shade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192CA-BAC8-4739-87C7-9AA0389B1144}">
      <dsp:nvSpPr>
        <dsp:cNvPr id="0" name=""/>
        <dsp:cNvSpPr/>
      </dsp:nvSpPr>
      <dsp:spPr>
        <a:xfrm>
          <a:off x="1215083" y="69709"/>
          <a:ext cx="5061974" cy="5061974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>
          <a:solidFill>
            <a:schemeClr val="accent1">
              <a:shade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0.70094</cdr:x>
      <cdr:y>0.6092</cdr:y>
    </cdr:from>
    <cdr:to>
      <cdr:x>0.92365</cdr:x>
      <cdr:y>0.68911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913143" y="1815847"/>
          <a:ext cx="925612" cy="238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Hub height</a:t>
          </a:r>
        </a:p>
      </cdr:txBody>
    </cdr:sp>
  </cdr:relSizeAnchor>
  <cdr:relSizeAnchor xmlns:cdr="http://schemas.openxmlformats.org/drawingml/2006/chartDrawing">
    <cdr:from>
      <cdr:x>0.13445</cdr:x>
      <cdr:y>0.64764</cdr:y>
    </cdr:from>
    <cdr:to>
      <cdr:x>0.69611</cdr:x>
      <cdr:y>0.65046</cdr:y>
    </cdr:to>
    <cdr:cxnSp macro="">
      <cdr:nvCxnSpPr>
        <cdr:cNvPr id="3" name="Straight Connector 2"/>
        <cdr:cNvCxnSpPr/>
      </cdr:nvCxnSpPr>
      <cdr:spPr>
        <a:xfrm xmlns:a="http://schemas.openxmlformats.org/drawingml/2006/main" flipH="1" flipV="1">
          <a:off x="558800" y="1930400"/>
          <a:ext cx="2334286" cy="84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0.70094</cdr:x>
      <cdr:y>0.47788</cdr:y>
    </cdr:from>
    <cdr:to>
      <cdr:x>0.89667</cdr:x>
      <cdr:y>0.55779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913143" y="1424400"/>
          <a:ext cx="813468" cy="238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Top tip</a:t>
          </a:r>
        </a:p>
      </cdr:txBody>
    </cdr:sp>
  </cdr:relSizeAnchor>
  <cdr:relSizeAnchor xmlns:cdr="http://schemas.openxmlformats.org/drawingml/2006/chartDrawing">
    <cdr:from>
      <cdr:x>0.13445</cdr:x>
      <cdr:y>0.51555</cdr:y>
    </cdr:from>
    <cdr:to>
      <cdr:x>0.69565</cdr:x>
      <cdr:y>0.51704</cdr:y>
    </cdr:to>
    <cdr:cxnSp macro="">
      <cdr:nvCxnSpPr>
        <cdr:cNvPr id="5" name="Straight Connector 4"/>
        <cdr:cNvCxnSpPr/>
      </cdr:nvCxnSpPr>
      <cdr:spPr>
        <a:xfrm xmlns:a="http://schemas.openxmlformats.org/drawingml/2006/main" flipH="1" flipV="1">
          <a:off x="558800" y="1536700"/>
          <a:ext cx="2332359" cy="4443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0.69886</cdr:x>
      <cdr:y>0.73141</cdr:y>
    </cdr:from>
    <cdr:to>
      <cdr:x>0.9112</cdr:x>
      <cdr:y>0.84508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904517" y="2180096"/>
          <a:ext cx="882479" cy="3388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GB" sz="1100" dirty="0"/>
            <a:t>Bottom</a:t>
          </a:r>
          <a:r>
            <a:rPr lang="en-GB" sz="1100" baseline="0" dirty="0"/>
            <a:t> </a:t>
          </a:r>
          <a:r>
            <a:rPr lang="en-GB" sz="1100" dirty="0"/>
            <a:t>tip</a:t>
          </a:r>
        </a:p>
      </cdr:txBody>
    </cdr:sp>
  </cdr:relSizeAnchor>
  <cdr:relSizeAnchor xmlns:cdr="http://schemas.openxmlformats.org/drawingml/2006/chartDrawing">
    <cdr:from>
      <cdr:x>0.12987</cdr:x>
      <cdr:y>0.77972</cdr:y>
    </cdr:from>
    <cdr:to>
      <cdr:x>0.69756</cdr:x>
      <cdr:y>0.77998</cdr:y>
    </cdr:to>
    <cdr:cxnSp macro="">
      <cdr:nvCxnSpPr>
        <cdr:cNvPr id="7" name="Straight Connector 6"/>
        <cdr:cNvCxnSpPr/>
      </cdr:nvCxnSpPr>
      <cdr:spPr>
        <a:xfrm xmlns:a="http://schemas.openxmlformats.org/drawingml/2006/main" flipH="1" flipV="1">
          <a:off x="539750" y="2324100"/>
          <a:ext cx="2359374" cy="78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0.11887</cdr:x>
      <cdr:y>0.67846</cdr:y>
    </cdr:from>
    <cdr:to>
      <cdr:x>0.65132</cdr:x>
      <cdr:y>0.68322</cdr:y>
    </cdr:to>
    <cdr:cxnSp macro="">
      <cdr:nvCxnSpPr>
        <cdr:cNvPr id="3" name="Straight Connector 2"/>
        <cdr:cNvCxnSpPr/>
      </cdr:nvCxnSpPr>
      <cdr:spPr>
        <a:xfrm xmlns:a="http://schemas.openxmlformats.org/drawingml/2006/main">
          <a:off x="695325" y="2714625"/>
          <a:ext cx="3114675" cy="1905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0.11561</cdr:x>
      <cdr:y>0.8094</cdr:y>
    </cdr:from>
    <cdr:to>
      <cdr:x>0.64807</cdr:x>
      <cdr:y>0.81416</cdr:y>
    </cdr:to>
    <cdr:cxnSp macro="">
      <cdr:nvCxnSpPr>
        <cdr:cNvPr id="4" name="Straight Connector 3"/>
        <cdr:cNvCxnSpPr/>
      </cdr:nvCxnSpPr>
      <cdr:spPr>
        <a:xfrm xmlns:a="http://schemas.openxmlformats.org/drawingml/2006/main">
          <a:off x="676275" y="3238500"/>
          <a:ext cx="3114675" cy="1905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0.11724</cdr:x>
      <cdr:y>0.55944</cdr:y>
    </cdr:from>
    <cdr:to>
      <cdr:x>0.6497</cdr:x>
      <cdr:y>0.5642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685800" y="2238375"/>
          <a:ext cx="3114675" cy="1905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0.02117</cdr:x>
      <cdr:y>0.52135</cdr:y>
    </cdr:from>
    <cdr:to>
      <cdr:x>0.29646</cdr:x>
      <cdr:y>0.60467</cdr:y>
    </cdr:to>
    <cdr:sp macro="" textlink="">
      <cdr:nvSpPr>
        <cdr:cNvPr id="6" name="Text Box 5"/>
        <cdr:cNvSpPr txBox="1"/>
      </cdr:nvSpPr>
      <cdr:spPr>
        <a:xfrm xmlns:a="http://schemas.openxmlformats.org/drawingml/2006/main">
          <a:off x="123825" y="2085975"/>
          <a:ext cx="1610370" cy="3333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GB" sz="1100"/>
        </a:p>
      </cdr:txBody>
    </cdr:sp>
  </cdr:relSizeAnchor>
  <cdr:relSizeAnchor xmlns:cdr="http://schemas.openxmlformats.org/drawingml/2006/chartDrawing">
    <cdr:from>
      <cdr:x>0.87465</cdr:x>
      <cdr:y>0.34713</cdr:y>
    </cdr:from>
    <cdr:to>
      <cdr:x>0.96103</cdr:x>
      <cdr:y>0.4092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49964" y="1793175"/>
          <a:ext cx="716033" cy="3206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400" b="1" dirty="0">
              <a:solidFill>
                <a:schemeClr val="bg1">
                  <a:lumMod val="50000"/>
                </a:schemeClr>
              </a:solidFill>
            </a:rPr>
            <a:t>WTG01</a:t>
          </a:r>
        </a:p>
      </cdr:txBody>
    </cdr:sp>
  </cdr:relSizeAnchor>
  <cdr:relSizeAnchor xmlns:cdr="http://schemas.openxmlformats.org/drawingml/2006/chartDrawing">
    <cdr:from>
      <cdr:x>0.90072</cdr:x>
      <cdr:y>0.43052</cdr:y>
    </cdr:from>
    <cdr:to>
      <cdr:x>0.98711</cdr:x>
      <cdr:y>0.49259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7466067" y="2223985"/>
          <a:ext cx="716033" cy="3206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400" b="1" dirty="0">
              <a:solidFill>
                <a:schemeClr val="bg1">
                  <a:lumMod val="50000"/>
                </a:schemeClr>
              </a:solidFill>
            </a:rPr>
            <a:t>WTG01</a:t>
          </a:r>
        </a:p>
      </cdr:txBody>
    </cdr:sp>
  </cdr:relSizeAnchor>
  <cdr:relSizeAnchor xmlns:cdr="http://schemas.openxmlformats.org/drawingml/2006/chartDrawing">
    <cdr:from>
      <cdr:x>0.90359</cdr:x>
      <cdr:y>0.51392</cdr:y>
    </cdr:from>
    <cdr:to>
      <cdr:x>0.98997</cdr:x>
      <cdr:y>0.57599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7489818" y="2654796"/>
          <a:ext cx="716033" cy="3206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400" b="1" dirty="0">
              <a:solidFill>
                <a:schemeClr val="bg1">
                  <a:lumMod val="50000"/>
                </a:schemeClr>
              </a:solidFill>
            </a:rPr>
            <a:t>WTG01</a:t>
          </a:r>
        </a:p>
      </cdr:txBody>
    </cdr:sp>
  </cdr:relSizeAnchor>
  <cdr:relSizeAnchor xmlns:cdr="http://schemas.openxmlformats.org/drawingml/2006/chartDrawing">
    <cdr:from>
      <cdr:x>0.89682</cdr:x>
      <cdr:y>0.59208</cdr:y>
    </cdr:from>
    <cdr:to>
      <cdr:x>0.98321</cdr:x>
      <cdr:y>0.65415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7433740" y="3058556"/>
          <a:ext cx="716033" cy="3206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400" b="1" dirty="0">
              <a:solidFill>
                <a:schemeClr val="bg1">
                  <a:lumMod val="50000"/>
                </a:schemeClr>
              </a:solidFill>
            </a:rPr>
            <a:t>WTG02</a:t>
          </a:r>
        </a:p>
      </cdr:txBody>
    </cdr:sp>
  </cdr:relSizeAnchor>
  <cdr:relSizeAnchor xmlns:cdr="http://schemas.openxmlformats.org/drawingml/2006/chartDrawing">
    <cdr:from>
      <cdr:x>0.90152</cdr:x>
      <cdr:y>0.67548</cdr:y>
    </cdr:from>
    <cdr:to>
      <cdr:x>0.9879</cdr:x>
      <cdr:y>0.73755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7472665" y="3489367"/>
          <a:ext cx="716033" cy="320634"/>
        </a:xfrm>
        <a:prstGeom xmlns:a="http://schemas.openxmlformats.org/drawingml/2006/main" prst="rect">
          <a:avLst/>
        </a:prstGeom>
        <a:solidFill xmlns:a="http://schemas.openxmlformats.org/drawingml/2006/main">
          <a:sysClr val="window" lastClr="FFFFFF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GB" sz="1400" b="1" dirty="0">
              <a:solidFill>
                <a:schemeClr val="bg1">
                  <a:lumMod val="50000"/>
                </a:schemeClr>
              </a:solidFill>
            </a:rPr>
            <a:t>WTG02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3B7F4D-1E7C-4BCF-88FD-394905D7E72C}" type="datetimeFigureOut">
              <a:rPr lang="en-GB" smtClean="0"/>
              <a:t>27/09/2016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9ABEC-B9A9-477D-B944-CF2990D93E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83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93888-33B5-4B8A-87CB-5AADF7E97CB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044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93888-33B5-4B8A-87CB-5AADF7E97CB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297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03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274638"/>
            <a:ext cx="6838950" cy="39846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3050" y="1085851"/>
            <a:ext cx="6838950" cy="4705349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GB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216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9083" y="4406901"/>
            <a:ext cx="6864350" cy="393700"/>
          </a:xfrm>
        </p:spPr>
        <p:txBody>
          <a:bodyPr anchor="t"/>
          <a:lstStyle>
            <a:lvl1pPr algn="l">
              <a:defRPr sz="2400" b="0" i="0" cap="none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GB" dirty="0"/>
              <a:t>Click to edit subtitle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79082" y="3937000"/>
            <a:ext cx="7550786" cy="469900"/>
          </a:xfrm>
        </p:spPr>
        <p:txBody>
          <a:bodyPr anchor="b">
            <a:noAutofit/>
          </a:bodyPr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307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 (Locatio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6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650" y="274638"/>
            <a:ext cx="6838950" cy="398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085851"/>
            <a:ext cx="6838950" cy="47307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text</a:t>
            </a:r>
          </a:p>
        </p:txBody>
      </p:sp>
      <p:pic>
        <p:nvPicPr>
          <p:cNvPr id="6" name="Picture 5" descr="PPT2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50800"/>
            <a:ext cx="9144000" cy="6820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235" y="274638"/>
            <a:ext cx="1293091" cy="5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5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>
              <a:lumMod val="6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77282" y="2195716"/>
            <a:ext cx="46526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Low level jets, </a:t>
            </a:r>
          </a:p>
          <a:p>
            <a:pPr algn="r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Intermediate</a:t>
            </a:r>
          </a:p>
          <a:p>
            <a:pPr algn="r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boundary layers</a:t>
            </a:r>
          </a:p>
          <a:p>
            <a:pPr algn="r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and veer: </a:t>
            </a:r>
          </a:p>
          <a:p>
            <a:pPr algn="r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accommodating </a:t>
            </a:r>
          </a:p>
          <a:p>
            <a:pPr algn="r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real world wind shear</a:t>
            </a:r>
          </a:p>
          <a:p>
            <a:pPr algn="r"/>
            <a:r>
              <a:rPr lang="en-GB" sz="2000" dirty="0">
                <a:solidFill>
                  <a:schemeClr val="bg1">
                    <a:lumMod val="50000"/>
                  </a:schemeClr>
                </a:solidFill>
              </a:rPr>
              <a:t>In established procedures</a:t>
            </a:r>
          </a:p>
          <a:p>
            <a:pPr algn="r"/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13" y="1235219"/>
            <a:ext cx="1749150" cy="71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mi.ac.uk/courses/topics/0124_seom/images/met_seom_img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403" y="1177697"/>
            <a:ext cx="6405563" cy="43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Low level jets: why is shear important?</a:t>
            </a:r>
          </a:p>
        </p:txBody>
      </p:sp>
    </p:spTree>
    <p:extLst>
      <p:ext uri="{BB962C8B-B14F-4D97-AF65-F5344CB8AC3E}">
        <p14:creationId xmlns:p14="http://schemas.microsoft.com/office/powerpoint/2010/main" val="205680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flipH="1">
            <a:off x="6380580" y="980728"/>
            <a:ext cx="1105136" cy="5742860"/>
            <a:chOff x="1360862" y="0"/>
            <a:chExt cx="1105136" cy="6677744"/>
          </a:xfrm>
        </p:grpSpPr>
        <p:sp>
          <p:nvSpPr>
            <p:cNvPr id="5" name="Rectangle 4"/>
            <p:cNvSpPr/>
            <p:nvPr/>
          </p:nvSpPr>
          <p:spPr>
            <a:xfrm>
              <a:off x="1750796" y="2120415"/>
              <a:ext cx="360040" cy="72008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rapezoid 5"/>
            <p:cNvSpPr/>
            <p:nvPr/>
          </p:nvSpPr>
          <p:spPr>
            <a:xfrm flipV="1">
              <a:off x="1641110" y="2356419"/>
              <a:ext cx="504056" cy="120554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1989427" y="2128664"/>
              <a:ext cx="360040" cy="288032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1989427" y="2204864"/>
              <a:ext cx="360040" cy="144016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rapezoid 8"/>
            <p:cNvSpPr/>
            <p:nvPr/>
          </p:nvSpPr>
          <p:spPr>
            <a:xfrm>
              <a:off x="1893138" y="2476973"/>
              <a:ext cx="216000" cy="2351179"/>
            </a:xfrm>
            <a:prstGeom prst="trapezoid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lowchart: Manual Input 9"/>
            <p:cNvSpPr/>
            <p:nvPr/>
          </p:nvSpPr>
          <p:spPr>
            <a:xfrm>
              <a:off x="1403648" y="2128664"/>
              <a:ext cx="720080" cy="220216"/>
            </a:xfrm>
            <a:prstGeom prst="flowChartManualInpu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123728" y="2128664"/>
              <a:ext cx="45719" cy="288032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lowchart: Manual Input 11"/>
            <p:cNvSpPr/>
            <p:nvPr/>
          </p:nvSpPr>
          <p:spPr>
            <a:xfrm flipV="1">
              <a:off x="1403648" y="2348880"/>
              <a:ext cx="720080" cy="67816"/>
            </a:xfrm>
            <a:prstGeom prst="flowChartManualInpu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52" y="0"/>
              <a:ext cx="326813" cy="223877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3054" flipV="1">
              <a:off x="2139185" y="2291789"/>
              <a:ext cx="326813" cy="1073596"/>
            </a:xfrm>
            <a:prstGeom prst="rect">
              <a:avLst/>
            </a:prstGeom>
          </p:spPr>
        </p:pic>
        <p:grpSp>
          <p:nvGrpSpPr>
            <p:cNvPr id="15" name="Group 38"/>
            <p:cNvGrpSpPr/>
            <p:nvPr/>
          </p:nvGrpSpPr>
          <p:grpSpPr>
            <a:xfrm>
              <a:off x="1489220" y="2204863"/>
              <a:ext cx="143831" cy="117173"/>
              <a:chOff x="1080000" y="5076000"/>
              <a:chExt cx="540000" cy="9000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Straight Connector 15"/>
            <p:cNvCxnSpPr/>
            <p:nvPr/>
          </p:nvCxnSpPr>
          <p:spPr>
            <a:xfrm>
              <a:off x="1403648" y="2031242"/>
              <a:ext cx="0" cy="1611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360862" y="2031242"/>
              <a:ext cx="855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1893138" y="4828152"/>
              <a:ext cx="216000" cy="1049120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lowchart: Punched Tape 18"/>
            <p:cNvSpPr/>
            <p:nvPr/>
          </p:nvSpPr>
          <p:spPr>
            <a:xfrm>
              <a:off x="1899401" y="5697252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lowchart: Punched Tape 19"/>
            <p:cNvSpPr/>
            <p:nvPr/>
          </p:nvSpPr>
          <p:spPr>
            <a:xfrm flipH="1">
              <a:off x="1893138" y="5697252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lowchart: Punched Tape 20"/>
            <p:cNvSpPr/>
            <p:nvPr/>
          </p:nvSpPr>
          <p:spPr>
            <a:xfrm>
              <a:off x="1900277" y="6165304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lowchart: Punched Tape 21"/>
            <p:cNvSpPr/>
            <p:nvPr/>
          </p:nvSpPr>
          <p:spPr>
            <a:xfrm flipH="1">
              <a:off x="1899401" y="6165304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3" name="Group 90"/>
            <p:cNvGrpSpPr/>
            <p:nvPr/>
          </p:nvGrpSpPr>
          <p:grpSpPr>
            <a:xfrm rot="5400000">
              <a:off x="1834883" y="5044344"/>
              <a:ext cx="504384" cy="72000"/>
              <a:chOff x="2314596" y="5517232"/>
              <a:chExt cx="504384" cy="72000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>
                <a:off x="2314596" y="5517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314596" y="5589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2314596" y="5553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81313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746644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67463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60429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53062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458612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>
                <a:off x="2384865" y="5517232"/>
                <a:ext cx="1739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231459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Rectangle 23"/>
            <p:cNvSpPr/>
            <p:nvPr/>
          </p:nvSpPr>
          <p:spPr>
            <a:xfrm>
              <a:off x="1911618" y="5590734"/>
              <a:ext cx="190257" cy="21453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900277" y="6453336"/>
              <a:ext cx="216000" cy="224408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11619" y="6333095"/>
              <a:ext cx="190258" cy="21453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7" name="Group 96"/>
            <p:cNvGrpSpPr/>
            <p:nvPr/>
          </p:nvGrpSpPr>
          <p:grpSpPr>
            <a:xfrm rot="5400000">
              <a:off x="1822644" y="5542878"/>
              <a:ext cx="504384" cy="72000"/>
              <a:chOff x="2314596" y="5517232"/>
              <a:chExt cx="504384" cy="72000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2314596" y="5517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2314596" y="5589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2314596" y="5553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81313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746644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67463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60429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53062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458612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2384865" y="5517232"/>
                <a:ext cx="1739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31459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Right Triangle 27"/>
            <p:cNvSpPr/>
            <p:nvPr/>
          </p:nvSpPr>
          <p:spPr>
            <a:xfrm>
              <a:off x="1936800" y="2382788"/>
              <a:ext cx="73539" cy="2427364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scene3d>
              <a:camera prst="orthographicFront">
                <a:rot lat="0" lon="0" rev="2154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37"/>
            <p:cNvGrpSpPr/>
            <p:nvPr/>
          </p:nvGrpSpPr>
          <p:grpSpPr>
            <a:xfrm>
              <a:off x="1731987" y="4738152"/>
              <a:ext cx="540000" cy="90000"/>
              <a:chOff x="1080000" y="5076000"/>
              <a:chExt cx="540000" cy="90000"/>
            </a:xfrm>
          </p:grpSpPr>
          <p:cxnSp>
            <p:nvCxnSpPr>
              <p:cNvPr id="30" name="Straight Connector 23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4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6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Right Arrow 77"/>
          <p:cNvSpPr/>
          <p:nvPr/>
        </p:nvSpPr>
        <p:spPr>
          <a:xfrm>
            <a:off x="2142727" y="1288356"/>
            <a:ext cx="2625983" cy="48688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9" name="Right Arrow 78"/>
          <p:cNvSpPr/>
          <p:nvPr/>
        </p:nvSpPr>
        <p:spPr>
          <a:xfrm>
            <a:off x="2683054" y="3878488"/>
            <a:ext cx="1545327" cy="486888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TextBox 79"/>
          <p:cNvSpPr txBox="1"/>
          <p:nvPr/>
        </p:nvSpPr>
        <p:spPr>
          <a:xfrm>
            <a:off x="1187532" y="2096584"/>
            <a:ext cx="45363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Cyclical fatigue loads at the blade root if blade pitch is not adjusted for varying conditions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Large torque variance on the drive shaft impacting gearbox life.</a:t>
            </a:r>
          </a:p>
        </p:txBody>
      </p:sp>
      <p:sp>
        <p:nvSpPr>
          <p:cNvPr id="81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Low level jets: why is shear important?</a:t>
            </a:r>
          </a:p>
        </p:txBody>
      </p:sp>
    </p:spTree>
    <p:extLst>
      <p:ext uri="{BB962C8B-B14F-4D97-AF65-F5344CB8AC3E}">
        <p14:creationId xmlns:p14="http://schemas.microsoft.com/office/powerpoint/2010/main" val="262893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18000" y="2713511"/>
                <a:ext cx="2351285" cy="752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𝑽</m:t>
                      </m:r>
                      <m:d>
                        <m:d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𝒛</m:t>
                          </m:r>
                        </m:e>
                      </m:d>
                      <m:r>
                        <a:rPr lang="en-GB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𝒉𝒖𝒃</m:t>
                          </m:r>
                        </m:sub>
                      </m:sSub>
                      <m:sSup>
                        <m:sSup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𝒛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GB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𝒉𝒖𝒃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∝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00" y="2713511"/>
                <a:ext cx="2351285" cy="75200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40437" y="1353787"/>
            <a:ext cx="3061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IEC 61400-1:2005  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Wind Turbines Part 1: 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Design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42530" y="3804062"/>
                <a:ext cx="2545505" cy="10247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𝑽</m:t>
                      </m:r>
                      <m:d>
                        <m:d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𝒛</m:t>
                          </m:r>
                        </m:e>
                      </m:d>
                      <m:r>
                        <a:rPr lang="en-GB" b="1" i="1" smtClean="0">
                          <a:solidFill>
                            <a:srgbClr val="0070C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𝒉𝒖𝒃</m:t>
                          </m:r>
                        </m:sub>
                      </m:sSub>
                      <m:d>
                        <m:dPr>
                          <m:ctrlPr>
                            <a:rPr lang="en-GB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GB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GB" b="1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𝒍𝒏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GB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GB" b="1" i="1">
                                          <a:solidFill>
                                            <a:srgbClr val="0070C0"/>
                                          </a:solidFill>
                                          <a:latin typeface="Cambria Math"/>
                                        </a:rPr>
                                        <m:t>𝒛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GB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GB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GB" b="1" i="1">
                                      <a:solidFill>
                                        <a:srgbClr val="0070C0"/>
                                      </a:solidFill>
                                      <a:latin typeface="Cambria Math"/>
                                    </a:rPr>
                                    <m:t>𝒍𝒏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GB" b="1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GB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GB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𝒉𝒖𝒃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GB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𝒛</m:t>
                                          </m:r>
                                        </m:e>
                                        <m:sub>
                                          <m:r>
                                            <a:rPr lang="en-GB" b="1" i="1">
                                              <a:solidFill>
                                                <a:srgbClr val="0070C0"/>
                                              </a:solidFill>
                                              <a:latin typeface="Cambria Math"/>
                                            </a:rPr>
                                            <m:t>𝟎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func>
                            </m:den>
                          </m:f>
                        </m:e>
                      </m:d>
                    </m:oMath>
                  </m:oMathPara>
                </a14:m>
                <a:endParaRPr lang="en-GB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530" y="3804062"/>
                <a:ext cx="2545505" cy="10247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462771" y="1270659"/>
          <a:ext cx="3802455" cy="4514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3271772" y="3416037"/>
            <a:ext cx="201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Height / hub height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0189" y="5810806"/>
            <a:ext cx="364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Wind speed / hub height wind speed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Low level jets: why is shear important?</a:t>
            </a:r>
          </a:p>
        </p:txBody>
      </p:sp>
    </p:spTree>
    <p:extLst>
      <p:ext uri="{BB962C8B-B14F-4D97-AF65-F5344CB8AC3E}">
        <p14:creationId xmlns:p14="http://schemas.microsoft.com/office/powerpoint/2010/main" val="336326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Graphic spid="8" grpId="0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18000" y="2713511"/>
                <a:ext cx="2351285" cy="7520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𝑽</m:t>
                      </m:r>
                      <m:d>
                        <m:d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𝒛</m:t>
                          </m:r>
                        </m:e>
                      </m:d>
                      <m:r>
                        <a:rPr lang="en-GB" b="1" i="1" smtClean="0">
                          <a:solidFill>
                            <a:srgbClr val="00B050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𝑽</m:t>
                          </m:r>
                        </m:e>
                        <m:sub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/>
                            </a:rPr>
                            <m:t>𝒉𝒖𝒃</m:t>
                          </m:r>
                        </m:sub>
                      </m:sSub>
                      <m:sSup>
                        <m:sSupPr>
                          <m:ctrlP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b="1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1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1" i="1" smtClean="0">
                                      <a:solidFill>
                                        <a:srgbClr val="00B050"/>
                                      </a:solidFill>
                                      <a:latin typeface="Cambria Math"/>
                                    </a:rPr>
                                    <m:t>𝒛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𝒛</m:t>
                                      </m:r>
                                    </m:e>
                                    <m:sub>
                                      <m:r>
                                        <a:rPr lang="en-GB" b="1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</a:rPr>
                                        <m:t>𝒉𝒖𝒃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b="1" i="1" smtClean="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∝</m:t>
                          </m:r>
                        </m:sup>
                      </m:sSup>
                    </m:oMath>
                  </m:oMathPara>
                </a14:m>
                <a:endParaRPr lang="en-GB" b="1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000" y="2713511"/>
                <a:ext cx="2351285" cy="752001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40437" y="1353787"/>
            <a:ext cx="3061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IEC 61400-1:2005  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Wind Turbines Part 1: </a:t>
            </a:r>
          </a:p>
          <a:p>
            <a:r>
              <a:rPr lang="en-GB" sz="2400" dirty="0">
                <a:solidFill>
                  <a:schemeClr val="bg1">
                    <a:lumMod val="65000"/>
                  </a:schemeClr>
                </a:solidFill>
              </a:rPr>
              <a:t>Design requirements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4462771" y="1270659"/>
          <a:ext cx="3802455" cy="4514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3271772" y="3416037"/>
            <a:ext cx="201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Height / hub height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0189" y="5810806"/>
            <a:ext cx="3645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65000"/>
                  </a:schemeClr>
                </a:solidFill>
              </a:rPr>
              <a:t>Wind speed / hub height wind speed</a:t>
            </a:r>
          </a:p>
        </p:txBody>
      </p:sp>
      <p:sp>
        <p:nvSpPr>
          <p:cNvPr id="10" name="Oval 9"/>
          <p:cNvSpPr/>
          <p:nvPr/>
        </p:nvSpPr>
        <p:spPr>
          <a:xfrm>
            <a:off x="3131346" y="2618862"/>
            <a:ext cx="361950" cy="330229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1582640" y="4304787"/>
            <a:ext cx="2219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Shear is described by a single parameter</a:t>
            </a:r>
          </a:p>
        </p:txBody>
      </p:sp>
      <p:cxnSp>
        <p:nvCxnSpPr>
          <p:cNvPr id="12" name="Straight Connector 11"/>
          <p:cNvCxnSpPr>
            <a:stCxn id="10" idx="4"/>
          </p:cNvCxnSpPr>
          <p:nvPr/>
        </p:nvCxnSpPr>
        <p:spPr>
          <a:xfrm flipH="1">
            <a:off x="3030440" y="2949091"/>
            <a:ext cx="281881" cy="135569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736973" y="5087077"/>
            <a:ext cx="1910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rgbClr val="FF0000"/>
                </a:solidFill>
              </a:rPr>
              <a:t>Veer</a:t>
            </a:r>
            <a:r>
              <a:rPr lang="en-GB" dirty="0">
                <a:solidFill>
                  <a:srgbClr val="FF0000"/>
                </a:solidFill>
              </a:rPr>
              <a:t> is completely ignored</a:t>
            </a: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Low level jets: why is shear important?</a:t>
            </a:r>
          </a:p>
        </p:txBody>
      </p:sp>
    </p:spTree>
    <p:extLst>
      <p:ext uri="{BB962C8B-B14F-4D97-AF65-F5344CB8AC3E}">
        <p14:creationId xmlns:p14="http://schemas.microsoft.com/office/powerpoint/2010/main" val="28788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What is a low level jet?</a:t>
            </a:r>
          </a:p>
        </p:txBody>
      </p:sp>
      <p:graphicFrame>
        <p:nvGraphicFramePr>
          <p:cNvPr id="3" name="Chart 2"/>
          <p:cNvGraphicFramePr/>
          <p:nvPr>
            <p:extLst/>
          </p:nvPr>
        </p:nvGraphicFramePr>
        <p:xfrm>
          <a:off x="273050" y="1550352"/>
          <a:ext cx="4648200" cy="3566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/>
          <p:nvPr>
            <p:extLst/>
          </p:nvPr>
        </p:nvGraphicFramePr>
        <p:xfrm>
          <a:off x="4779962" y="1476376"/>
          <a:ext cx="4156075" cy="37242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9453" y="5286374"/>
            <a:ext cx="4490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Baas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2009 – 20% reduction above </a:t>
            </a:r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GB" baseline="-25000" dirty="0" err="1">
                <a:solidFill>
                  <a:schemeClr val="bg1">
                    <a:lumMod val="50000"/>
                  </a:schemeClr>
                </a:solidFill>
              </a:rPr>
              <a:t>max</a:t>
            </a:r>
            <a:endParaRPr lang="en-GB" baseline="-2500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Alternative – shear coefficient &gt; 0.4 calculated with hub height and top tip wind speeds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8663" y="1181020"/>
            <a:ext cx="560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Schematic representations of LLJs for illustrative purposes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0148" y="5286374"/>
            <a:ext cx="38362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The height </a:t>
            </a:r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h</a:t>
            </a:r>
            <a:r>
              <a:rPr lang="en-GB" baseline="-25000" dirty="0" err="1">
                <a:solidFill>
                  <a:schemeClr val="bg1">
                    <a:lumMod val="50000"/>
                  </a:schemeClr>
                </a:solidFill>
              </a:rPr>
              <a:t>max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at which maximum wind speed occurs relative to the rotor influences shear across the rotor</a:t>
            </a:r>
          </a:p>
        </p:txBody>
      </p:sp>
      <p:sp>
        <p:nvSpPr>
          <p:cNvPr id="8" name="Rectangle 7"/>
          <p:cNvSpPr/>
          <p:nvPr/>
        </p:nvSpPr>
        <p:spPr>
          <a:xfrm>
            <a:off x="522515" y="6560697"/>
            <a:ext cx="759822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aseline="30000" dirty="0">
                <a:solidFill>
                  <a:schemeClr val="bg1">
                    <a:lumMod val="50000"/>
                  </a:schemeClr>
                </a:solidFill>
              </a:rPr>
              <a:t>1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Baas, P., et al., </a:t>
            </a:r>
            <a:r>
              <a:rPr lang="en-GB" sz="1000" i="1" dirty="0">
                <a:solidFill>
                  <a:schemeClr val="bg1">
                    <a:lumMod val="50000"/>
                  </a:schemeClr>
                </a:solidFill>
              </a:rPr>
              <a:t>A climatology of nocturnal low level jets at </a:t>
            </a:r>
            <a:r>
              <a:rPr lang="en-GB" sz="1000" i="1" dirty="0" err="1">
                <a:solidFill>
                  <a:schemeClr val="bg1">
                    <a:lumMod val="50000"/>
                  </a:schemeClr>
                </a:solidFill>
              </a:rPr>
              <a:t>Cabauw</a:t>
            </a:r>
            <a:r>
              <a:rPr lang="en-GB" sz="1000" dirty="0">
                <a:solidFill>
                  <a:schemeClr val="bg1">
                    <a:lumMod val="50000"/>
                  </a:schemeClr>
                </a:solidFill>
              </a:rPr>
              <a:t>, Journal of Applied Meteorology and Climatology, Volume 48, August 2009</a:t>
            </a:r>
          </a:p>
        </p:txBody>
      </p:sp>
    </p:spTree>
    <p:extLst>
      <p:ext uri="{BB962C8B-B14F-4D97-AF65-F5344CB8AC3E}">
        <p14:creationId xmlns:p14="http://schemas.microsoft.com/office/powerpoint/2010/main" val="164976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Incidence of LLJs as defined by Baas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1252538"/>
            <a:ext cx="7153275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52850" y="1771650"/>
            <a:ext cx="619125" cy="3409950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669973" y="2090057"/>
            <a:ext cx="3058885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Over one third of the time the height of the LLJ is 210 m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amsl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65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Incidence of LLJs as defined by Baas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4" y="1143000"/>
            <a:ext cx="7457546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98573" y="2079171"/>
            <a:ext cx="3809998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A clear diurnal pattern is observed in the incidence of LLJs identified using the Baas criterion.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352800" y="3200400"/>
            <a:ext cx="1415143" cy="0"/>
          </a:xfrm>
          <a:prstGeom prst="straightConnector1">
            <a:avLst/>
          </a:prstGeom>
          <a:ln>
            <a:solidFill>
              <a:srgbClr val="FF0000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976258" y="3200400"/>
            <a:ext cx="1415143" cy="0"/>
          </a:xfrm>
          <a:prstGeom prst="straightConnector1">
            <a:avLst/>
          </a:prstGeom>
          <a:ln>
            <a:solidFill>
              <a:srgbClr val="FF0000"/>
            </a:solidFill>
            <a:headEnd type="diamond" w="lg" len="lg"/>
            <a:tailEnd type="diamond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21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487" y="2106186"/>
            <a:ext cx="3772727" cy="27438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Incidence of LLJs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2000" y="872331"/>
            <a:ext cx="1810782" cy="432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146" y="2077604"/>
            <a:ext cx="3620294" cy="280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4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Load equivalent wind shear exponent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954662478"/>
              </p:ext>
            </p:extLst>
          </p:nvPr>
        </p:nvGraphicFramePr>
        <p:xfrm>
          <a:off x="1042913" y="1571625"/>
          <a:ext cx="6961603" cy="4010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5023485" y="1695451"/>
            <a:ext cx="0" cy="3591218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triped Right Arrow 10"/>
          <p:cNvSpPr/>
          <p:nvPr/>
        </p:nvSpPr>
        <p:spPr>
          <a:xfrm>
            <a:off x="5030714" y="3023228"/>
            <a:ext cx="2692449" cy="786333"/>
          </a:xfrm>
          <a:prstGeom prst="stripedRightArrow">
            <a:avLst>
              <a:gd name="adj1" fmla="val 43443"/>
              <a:gd name="adj2" fmla="val 179508"/>
            </a:avLst>
          </a:prstGeom>
          <a:solidFill>
            <a:schemeClr val="bg1"/>
          </a:solidFill>
          <a:ln w="25400">
            <a:solidFill>
              <a:srgbClr val="FF0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5 to 10%</a:t>
            </a:r>
          </a:p>
        </p:txBody>
      </p:sp>
    </p:spTree>
    <p:extLst>
      <p:ext uri="{BB962C8B-B14F-4D97-AF65-F5344CB8AC3E}">
        <p14:creationId xmlns:p14="http://schemas.microsoft.com/office/powerpoint/2010/main" val="205700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Load equivalent wind shear exponent</a:t>
            </a:r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869570382"/>
              </p:ext>
            </p:extLst>
          </p:nvPr>
        </p:nvGraphicFramePr>
        <p:xfrm>
          <a:off x="920163" y="1544880"/>
          <a:ext cx="8097228" cy="4037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4398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t="10361" r="16768" b="11168"/>
          <a:stretch/>
        </p:blipFill>
        <p:spPr>
          <a:xfrm rot="5400000">
            <a:off x="1015383" y="2002979"/>
            <a:ext cx="3700463" cy="5322636"/>
          </a:xfrm>
          <a:prstGeom prst="rect">
            <a:avLst/>
          </a:prstGeom>
          <a:scene3d>
            <a:camera prst="isometricOffAxis1Right">
              <a:rot lat="2400000" lon="17400000" rev="600000"/>
            </a:camera>
            <a:lightRig rig="threePt" dir="t"/>
          </a:scene3d>
        </p:spPr>
      </p:pic>
      <p:grpSp>
        <p:nvGrpSpPr>
          <p:cNvPr id="128" name="Group 127"/>
          <p:cNvGrpSpPr/>
          <p:nvPr/>
        </p:nvGrpSpPr>
        <p:grpSpPr>
          <a:xfrm>
            <a:off x="3246380" y="3032369"/>
            <a:ext cx="251275" cy="1097779"/>
            <a:chOff x="6635030" y="3977898"/>
            <a:chExt cx="251275" cy="1097778"/>
          </a:xfrm>
          <a:scene3d>
            <a:camera prst="isometricOffAxis1Right"/>
            <a:lightRig rig="threePt" dir="t"/>
          </a:scene3d>
        </p:grpSpPr>
        <p:sp>
          <p:nvSpPr>
            <p:cNvPr id="129" name="Rectangle 128"/>
            <p:cNvSpPr/>
            <p:nvPr/>
          </p:nvSpPr>
          <p:spPr>
            <a:xfrm>
              <a:off x="6723689" y="4460018"/>
              <a:ext cx="81862" cy="16372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Trapezoid 129"/>
            <p:cNvSpPr/>
            <p:nvPr/>
          </p:nvSpPr>
          <p:spPr>
            <a:xfrm flipV="1">
              <a:off x="6698750" y="4513678"/>
              <a:ext cx="114607" cy="27410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Oval 130"/>
            <p:cNvSpPr/>
            <p:nvPr/>
          </p:nvSpPr>
          <p:spPr>
            <a:xfrm>
              <a:off x="6777947" y="4461893"/>
              <a:ext cx="81862" cy="65490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Oval 131"/>
            <p:cNvSpPr/>
            <p:nvPr/>
          </p:nvSpPr>
          <p:spPr>
            <a:xfrm>
              <a:off x="6777947" y="4479219"/>
              <a:ext cx="81862" cy="32745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Trapezoid 132"/>
            <p:cNvSpPr/>
            <p:nvPr/>
          </p:nvSpPr>
          <p:spPr>
            <a:xfrm>
              <a:off x="6756054" y="4541088"/>
              <a:ext cx="49112" cy="534588"/>
            </a:xfrm>
            <a:prstGeom prst="trapezoid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Flowchart: Manual Input 133"/>
            <p:cNvSpPr/>
            <p:nvPr/>
          </p:nvSpPr>
          <p:spPr>
            <a:xfrm>
              <a:off x="6644758" y="4461893"/>
              <a:ext cx="163725" cy="50071"/>
            </a:xfrm>
            <a:prstGeom prst="flowChartManualInpu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6808483" y="4461893"/>
              <a:ext cx="10395" cy="65490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lowchart: Manual Input 135"/>
            <p:cNvSpPr/>
            <p:nvPr/>
          </p:nvSpPr>
          <p:spPr>
            <a:xfrm flipV="1">
              <a:off x="6644758" y="4511964"/>
              <a:ext cx="163725" cy="15419"/>
            </a:xfrm>
            <a:prstGeom prst="flowChartManualInpu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550" y="3977898"/>
              <a:ext cx="74308" cy="509030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3054" flipV="1">
              <a:off x="6811997" y="4498983"/>
              <a:ext cx="74308" cy="244104"/>
            </a:xfrm>
            <a:prstGeom prst="rect">
              <a:avLst/>
            </a:prstGeom>
          </p:spPr>
        </p:pic>
        <p:grpSp>
          <p:nvGrpSpPr>
            <p:cNvPr id="139" name="Group 138"/>
            <p:cNvGrpSpPr/>
            <p:nvPr/>
          </p:nvGrpSpPr>
          <p:grpSpPr>
            <a:xfrm>
              <a:off x="6664215" y="4479218"/>
              <a:ext cx="32703" cy="26642"/>
              <a:chOff x="1080000" y="5076000"/>
              <a:chExt cx="540000" cy="90000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0" name="Straight Connector 139"/>
            <p:cNvCxnSpPr/>
            <p:nvPr/>
          </p:nvCxnSpPr>
          <p:spPr>
            <a:xfrm>
              <a:off x="6644758" y="4439742"/>
              <a:ext cx="0" cy="366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6635030" y="4439742"/>
              <a:ext cx="1945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ight Triangle 141"/>
            <p:cNvSpPr/>
            <p:nvPr/>
          </p:nvSpPr>
          <p:spPr>
            <a:xfrm>
              <a:off x="6765981" y="4519673"/>
              <a:ext cx="16721" cy="551911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6719413" y="5055213"/>
              <a:ext cx="122780" cy="20463"/>
              <a:chOff x="1080000" y="5076000"/>
              <a:chExt cx="540000" cy="90000"/>
            </a:xfrm>
          </p:grpSpPr>
          <p:cxnSp>
            <p:nvCxnSpPr>
              <p:cNvPr id="144" name="Straight Connector 143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070665" y="3158429"/>
            <a:ext cx="251275" cy="1518321"/>
            <a:chOff x="1360862" y="0"/>
            <a:chExt cx="1105136" cy="6677744"/>
          </a:xfrm>
          <a:scene3d>
            <a:camera prst="isometricOffAxis1Right"/>
            <a:lightRig rig="threePt" dir="t"/>
          </a:scene3d>
        </p:grpSpPr>
        <p:sp>
          <p:nvSpPr>
            <p:cNvPr id="7" name="Rectangle 6"/>
            <p:cNvSpPr/>
            <p:nvPr/>
          </p:nvSpPr>
          <p:spPr>
            <a:xfrm>
              <a:off x="1750796" y="2120415"/>
              <a:ext cx="360040" cy="72008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apezoid 7"/>
            <p:cNvSpPr/>
            <p:nvPr/>
          </p:nvSpPr>
          <p:spPr>
            <a:xfrm flipV="1">
              <a:off x="1641110" y="2356419"/>
              <a:ext cx="504056" cy="120554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989427" y="2128664"/>
              <a:ext cx="360040" cy="288032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1989427" y="2204864"/>
              <a:ext cx="360040" cy="144016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rapezoid 10"/>
            <p:cNvSpPr/>
            <p:nvPr/>
          </p:nvSpPr>
          <p:spPr>
            <a:xfrm>
              <a:off x="1893138" y="2476973"/>
              <a:ext cx="216000" cy="2351179"/>
            </a:xfrm>
            <a:prstGeom prst="trapezoid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lowchart: Manual Input 11"/>
            <p:cNvSpPr/>
            <p:nvPr/>
          </p:nvSpPr>
          <p:spPr>
            <a:xfrm>
              <a:off x="1403648" y="2128664"/>
              <a:ext cx="720080" cy="220216"/>
            </a:xfrm>
            <a:prstGeom prst="flowChartManualInpu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23728" y="2128664"/>
              <a:ext cx="45719" cy="288032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lowchart: Manual Input 13"/>
            <p:cNvSpPr/>
            <p:nvPr/>
          </p:nvSpPr>
          <p:spPr>
            <a:xfrm flipV="1">
              <a:off x="1403648" y="2348880"/>
              <a:ext cx="720080" cy="67816"/>
            </a:xfrm>
            <a:prstGeom prst="flowChartManualInpu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52" y="0"/>
              <a:ext cx="326813" cy="22387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3054" flipV="1">
              <a:off x="2139185" y="2291789"/>
              <a:ext cx="326813" cy="1073596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489220" y="2204863"/>
              <a:ext cx="143831" cy="117173"/>
              <a:chOff x="1080000" y="5076000"/>
              <a:chExt cx="540000" cy="9000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/>
            <p:cNvCxnSpPr/>
            <p:nvPr/>
          </p:nvCxnSpPr>
          <p:spPr>
            <a:xfrm>
              <a:off x="1403648" y="2031242"/>
              <a:ext cx="0" cy="1611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360862" y="2031242"/>
              <a:ext cx="855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893138" y="4828152"/>
              <a:ext cx="216000" cy="1049120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lowchart: Punched Tape 20"/>
            <p:cNvSpPr/>
            <p:nvPr/>
          </p:nvSpPr>
          <p:spPr>
            <a:xfrm>
              <a:off x="1899401" y="5697252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lowchart: Punched Tape 21"/>
            <p:cNvSpPr/>
            <p:nvPr/>
          </p:nvSpPr>
          <p:spPr>
            <a:xfrm flipH="1">
              <a:off x="1893138" y="5697252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lowchart: Punched Tape 22"/>
            <p:cNvSpPr/>
            <p:nvPr/>
          </p:nvSpPr>
          <p:spPr>
            <a:xfrm>
              <a:off x="1900277" y="6165304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Punched Tape 23"/>
            <p:cNvSpPr/>
            <p:nvPr/>
          </p:nvSpPr>
          <p:spPr>
            <a:xfrm flipH="1">
              <a:off x="1899401" y="6165304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5" name="Group 24"/>
            <p:cNvGrpSpPr/>
            <p:nvPr/>
          </p:nvGrpSpPr>
          <p:grpSpPr>
            <a:xfrm rot="5400000">
              <a:off x="1834883" y="5044344"/>
              <a:ext cx="504384" cy="72000"/>
              <a:chOff x="2314596" y="5517232"/>
              <a:chExt cx="504384" cy="720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314596" y="5517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314596" y="5589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314596" y="5553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81313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746644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67463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60429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53062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2458612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2384865" y="5517232"/>
                <a:ext cx="1739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231459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/>
            <p:cNvSpPr/>
            <p:nvPr/>
          </p:nvSpPr>
          <p:spPr>
            <a:xfrm>
              <a:off x="1911618" y="5590734"/>
              <a:ext cx="190257" cy="21453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00277" y="6453336"/>
              <a:ext cx="216000" cy="224408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11619" y="6333095"/>
              <a:ext cx="190258" cy="21453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/>
            <p:cNvGrpSpPr/>
            <p:nvPr/>
          </p:nvGrpSpPr>
          <p:grpSpPr>
            <a:xfrm rot="5400000">
              <a:off x="1822644" y="5542878"/>
              <a:ext cx="504384" cy="72000"/>
              <a:chOff x="2314596" y="5517232"/>
              <a:chExt cx="504384" cy="72000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314596" y="5517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314596" y="5589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314596" y="5553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81313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746644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67463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60429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53062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458612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2384865" y="5517232"/>
                <a:ext cx="1739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31459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ight Triangle 29"/>
            <p:cNvSpPr/>
            <p:nvPr/>
          </p:nvSpPr>
          <p:spPr>
            <a:xfrm>
              <a:off x="1936800" y="2382788"/>
              <a:ext cx="73539" cy="2427364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731987" y="4738152"/>
              <a:ext cx="540000" cy="90000"/>
              <a:chOff x="1080000" y="5076000"/>
              <a:chExt cx="540000" cy="90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59" y="1538906"/>
            <a:ext cx="9144000" cy="322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82" name="TextBox 81"/>
          <p:cNvSpPr txBox="1"/>
          <p:nvPr/>
        </p:nvSpPr>
        <p:spPr>
          <a:xfrm>
            <a:off x="1753844" y="2529923"/>
            <a:ext cx="2593018" cy="646331"/>
          </a:xfrm>
          <a:prstGeom prst="rect">
            <a:avLst/>
          </a:prstGeom>
          <a:noFill/>
          <a:scene3d>
            <a:camera prst="orthographicFront">
              <a:rot lat="1080000" lon="2004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Low level jet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3824551" y="3348003"/>
            <a:ext cx="1255024" cy="646331"/>
          </a:xfrm>
          <a:prstGeom prst="rect">
            <a:avLst/>
          </a:prstGeom>
          <a:noFill/>
          <a:scene3d>
            <a:camera prst="orthographicFront">
              <a:rot lat="1080000" lon="2004000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Wake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3580117" y="4056509"/>
            <a:ext cx="251275" cy="1097779"/>
            <a:chOff x="6635030" y="3977898"/>
            <a:chExt cx="251275" cy="1097778"/>
          </a:xfrm>
          <a:scene3d>
            <a:camera prst="isometricOffAxis1Right"/>
            <a:lightRig rig="threePt" dir="t"/>
          </a:scene3d>
        </p:grpSpPr>
        <p:sp>
          <p:nvSpPr>
            <p:cNvPr id="87" name="Rectangle 86"/>
            <p:cNvSpPr/>
            <p:nvPr/>
          </p:nvSpPr>
          <p:spPr>
            <a:xfrm>
              <a:off x="6723689" y="4460018"/>
              <a:ext cx="81862" cy="16372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rapezoid 87"/>
            <p:cNvSpPr/>
            <p:nvPr/>
          </p:nvSpPr>
          <p:spPr>
            <a:xfrm flipV="1">
              <a:off x="6698750" y="4513678"/>
              <a:ext cx="114607" cy="27410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/>
            <p:cNvSpPr/>
            <p:nvPr/>
          </p:nvSpPr>
          <p:spPr>
            <a:xfrm>
              <a:off x="6777947" y="4461893"/>
              <a:ext cx="81862" cy="65490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/>
            <p:cNvSpPr/>
            <p:nvPr/>
          </p:nvSpPr>
          <p:spPr>
            <a:xfrm>
              <a:off x="6777947" y="4479219"/>
              <a:ext cx="81862" cy="32745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Trapezoid 90"/>
            <p:cNvSpPr/>
            <p:nvPr/>
          </p:nvSpPr>
          <p:spPr>
            <a:xfrm>
              <a:off x="6756054" y="4541088"/>
              <a:ext cx="49112" cy="534588"/>
            </a:xfrm>
            <a:prstGeom prst="trapezoid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Flowchart: Manual Input 91"/>
            <p:cNvSpPr/>
            <p:nvPr/>
          </p:nvSpPr>
          <p:spPr>
            <a:xfrm>
              <a:off x="6644758" y="4461893"/>
              <a:ext cx="163725" cy="50071"/>
            </a:xfrm>
            <a:prstGeom prst="flowChartManualInpu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08483" y="4461893"/>
              <a:ext cx="10395" cy="65490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Flowchart: Manual Input 93"/>
            <p:cNvSpPr/>
            <p:nvPr/>
          </p:nvSpPr>
          <p:spPr>
            <a:xfrm flipV="1">
              <a:off x="6644758" y="4511964"/>
              <a:ext cx="163725" cy="15419"/>
            </a:xfrm>
            <a:prstGeom prst="flowChartManualInpu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550" y="3977898"/>
              <a:ext cx="74308" cy="509030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3054" flipV="1">
              <a:off x="6811997" y="4498983"/>
              <a:ext cx="74308" cy="244104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6664215" y="4479218"/>
              <a:ext cx="32703" cy="26642"/>
              <a:chOff x="1080000" y="5076000"/>
              <a:chExt cx="540000" cy="9000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Connector 97"/>
            <p:cNvCxnSpPr/>
            <p:nvPr/>
          </p:nvCxnSpPr>
          <p:spPr>
            <a:xfrm>
              <a:off x="6644758" y="4439742"/>
              <a:ext cx="0" cy="366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635030" y="4439742"/>
              <a:ext cx="1945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ight Triangle 99"/>
            <p:cNvSpPr/>
            <p:nvPr/>
          </p:nvSpPr>
          <p:spPr>
            <a:xfrm>
              <a:off x="6765981" y="4519673"/>
              <a:ext cx="16721" cy="551911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719413" y="5055213"/>
              <a:ext cx="122780" cy="20463"/>
              <a:chOff x="1080000" y="5076000"/>
              <a:chExt cx="540000" cy="90000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5328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1707061" y="865171"/>
          <a:ext cx="6096000" cy="5033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 rot="16200000">
            <a:off x="562701" y="3199086"/>
            <a:ext cx="189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Frequency of load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1289" y="5890631"/>
            <a:ext cx="167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Severity of load</a:t>
            </a:r>
          </a:p>
        </p:txBody>
      </p:sp>
      <p:pic>
        <p:nvPicPr>
          <p:cNvPr id="8" name="Picture 8" descr="http://www.energyskillsscotland.co.uk/media/389359/renewables-icon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49" y="1078444"/>
            <a:ext cx="847856" cy="104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energyskillsscotland.co.uk/media/389359/renewables-icon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933" y="4705461"/>
            <a:ext cx="847856" cy="104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72969" y="1089699"/>
            <a:ext cx="1441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Fatigue loads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24038" y="5395479"/>
            <a:ext cx="1541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</a:rPr>
              <a:t>Extreme loads</a:t>
            </a:r>
          </a:p>
        </p:txBody>
      </p:sp>
      <p:sp>
        <p:nvSpPr>
          <p:cNvPr id="12" name="Oval 11"/>
          <p:cNvSpPr/>
          <p:nvPr/>
        </p:nvSpPr>
        <p:spPr>
          <a:xfrm rot="2245790">
            <a:off x="2446742" y="2850329"/>
            <a:ext cx="4713758" cy="1543071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 rot="2262952">
            <a:off x="2975864" y="3123768"/>
            <a:ext cx="3644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LLJs, etc.: intermediate load scenarios  neglected by current wind turbine design guidelines</a:t>
            </a:r>
          </a:p>
        </p:txBody>
      </p:sp>
    </p:spTree>
    <p:extLst>
      <p:ext uri="{BB962C8B-B14F-4D97-AF65-F5344CB8AC3E}">
        <p14:creationId xmlns:p14="http://schemas.microsoft.com/office/powerpoint/2010/main" val="4618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/>
      <p:bldP spid="7" grpId="0"/>
      <p:bldP spid="10" grpId="0"/>
      <p:bldP spid="11" grpId="0"/>
      <p:bldP spid="12" grpId="0" animBg="1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:\Users\graham.more\PycharmProjects\Custom_Plot\RHI\exampleRHI\rhi_2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r="13296"/>
          <a:stretch/>
        </p:blipFill>
        <p:spPr bwMode="auto">
          <a:xfrm>
            <a:off x="276002" y="2048517"/>
            <a:ext cx="8493247" cy="27376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76006" y="473875"/>
            <a:ext cx="6838951" cy="398463"/>
          </a:xfrm>
        </p:spPr>
        <p:txBody>
          <a:bodyPr/>
          <a:lstStyle/>
          <a:p>
            <a:r>
              <a:rPr lang="en-GB" b="1" dirty="0"/>
              <a:t>Wind turbine wake interactions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618592" y="2314577"/>
            <a:ext cx="0" cy="2200275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09143" y="2314577"/>
            <a:ext cx="0" cy="2200275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42667" y="2314574"/>
            <a:ext cx="0" cy="2200275"/>
          </a:xfrm>
          <a:prstGeom prst="line">
            <a:avLst/>
          </a:prstGeom>
          <a:ln w="38100"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333217" y="2314574"/>
            <a:ext cx="0" cy="2200275"/>
          </a:xfrm>
          <a:prstGeom prst="line">
            <a:avLst/>
          </a:prstGeom>
          <a:ln w="38100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70743" y="2317193"/>
            <a:ext cx="0" cy="2200275"/>
          </a:xfrm>
          <a:prstGeom prst="line">
            <a:avLst/>
          </a:prstGeom>
          <a:ln w="38100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3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>
            <p:extLst/>
          </p:nvPr>
        </p:nvGraphicFramePr>
        <p:xfrm>
          <a:off x="276004" y="1033159"/>
          <a:ext cx="8288979" cy="5165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6006" y="473875"/>
            <a:ext cx="6838951" cy="398463"/>
          </a:xfrm>
        </p:spPr>
        <p:txBody>
          <a:bodyPr/>
          <a:lstStyle/>
          <a:p>
            <a:r>
              <a:rPr lang="en-GB" b="1" dirty="0"/>
              <a:t>Wind turbine wake profiles</a:t>
            </a:r>
          </a:p>
        </p:txBody>
      </p:sp>
    </p:spTree>
    <p:extLst>
      <p:ext uri="{BB962C8B-B14F-4D97-AF65-F5344CB8AC3E}">
        <p14:creationId xmlns:p14="http://schemas.microsoft.com/office/powerpoint/2010/main" val="23173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Alleviation of loads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049" y="1085851"/>
            <a:ext cx="8448919" cy="4705349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Elevated loads that impact component lifetime include:</a:t>
            </a:r>
          </a:p>
          <a:p>
            <a:pPr lvl="1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Flap-wise blade root bending moment</a:t>
            </a:r>
          </a:p>
          <a:p>
            <a:pPr lvl="1"/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Gearbox torque variance</a:t>
            </a:r>
          </a:p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Alleviation of loads can be achieved through Individual Blade Control (IBC), e.g. </a:t>
            </a:r>
            <a:r>
              <a:rPr lang="en-GB" sz="2800" i="1" dirty="0">
                <a:solidFill>
                  <a:schemeClr val="bg1">
                    <a:lumMod val="50000"/>
                  </a:schemeClr>
                </a:solidFill>
              </a:rPr>
              <a:t>ATLAS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 offered by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SgurrControl</a:t>
            </a:r>
            <a:endParaRPr lang="en-GB" sz="28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Strain gauge data from each blade is used to align pitch of each blade individually</a:t>
            </a:r>
          </a:p>
          <a:p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Loads can be reduced to within design limits during extreme and complex shear events </a:t>
            </a:r>
          </a:p>
        </p:txBody>
      </p:sp>
    </p:spTree>
    <p:extLst>
      <p:ext uri="{BB962C8B-B14F-4D97-AF65-F5344CB8AC3E}">
        <p14:creationId xmlns:p14="http://schemas.microsoft.com/office/powerpoint/2010/main" val="52594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Alleviation of loads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578" y="1886242"/>
            <a:ext cx="4465301" cy="2979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879" y="1803825"/>
            <a:ext cx="4166513" cy="31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8517"/>
            <a:ext cx="9144000" cy="12192001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Thank you for listening</a:t>
            </a:r>
          </a:p>
        </p:txBody>
      </p:sp>
      <p:sp>
        <p:nvSpPr>
          <p:cNvPr id="5" name="TextBox 7"/>
          <p:cNvSpPr txBox="1">
            <a:spLocks noGrp="1" noChangeArrowheads="1"/>
          </p:cNvSpPr>
          <p:nvPr>
            <p:ph idx="1"/>
          </p:nvPr>
        </p:nvSpPr>
        <p:spPr bwMode="auto">
          <a:xfrm>
            <a:off x="273050" y="1155185"/>
            <a:ext cx="4341153" cy="136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buNone/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Email:  	peter.clive@sgurrenergy.com	</a:t>
            </a:r>
          </a:p>
          <a:p>
            <a:pPr marL="0" indent="0" eaLnBrk="1" hangingPunct="1">
              <a:buNone/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Tel: 		+44 (0) 141 227 1724</a:t>
            </a:r>
          </a:p>
          <a:p>
            <a:pPr marL="0" indent="0" eaLnBrk="1" hangingPunct="1">
              <a:buNone/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Cell: 		+44 (0) 7739 909 040</a:t>
            </a:r>
          </a:p>
          <a:p>
            <a:pPr marL="0" indent="0" eaLnBrk="1" hangingPunct="1">
              <a:buNone/>
            </a:pPr>
            <a:r>
              <a:rPr lang="en-GB" sz="1800" dirty="0">
                <a:solidFill>
                  <a:schemeClr val="bg1"/>
                </a:solidFill>
                <a:latin typeface="+mn-lt"/>
              </a:rPr>
              <a:t>Web: 	 http://www.sgurrenergy.com</a:t>
            </a: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301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3" t="10361" r="16768" b="11168"/>
          <a:stretch/>
        </p:blipFill>
        <p:spPr>
          <a:xfrm rot="5400000">
            <a:off x="1015383" y="2002979"/>
            <a:ext cx="3700463" cy="5322636"/>
          </a:xfrm>
          <a:prstGeom prst="rect">
            <a:avLst/>
          </a:prstGeom>
          <a:scene3d>
            <a:camera prst="isometricOffAxis1Right">
              <a:rot lat="2400000" lon="17400000" rev="600000"/>
            </a:camera>
            <a:lightRig rig="threePt" dir="t"/>
          </a:scene3d>
        </p:spPr>
      </p:pic>
      <p:grpSp>
        <p:nvGrpSpPr>
          <p:cNvPr id="128" name="Group 127"/>
          <p:cNvGrpSpPr/>
          <p:nvPr/>
        </p:nvGrpSpPr>
        <p:grpSpPr>
          <a:xfrm>
            <a:off x="3246380" y="3032369"/>
            <a:ext cx="251275" cy="1097779"/>
            <a:chOff x="6635030" y="3977898"/>
            <a:chExt cx="251275" cy="1097778"/>
          </a:xfrm>
          <a:scene3d>
            <a:camera prst="isometricOffAxis1Right"/>
            <a:lightRig rig="threePt" dir="t"/>
          </a:scene3d>
        </p:grpSpPr>
        <p:sp>
          <p:nvSpPr>
            <p:cNvPr id="129" name="Rectangle 128"/>
            <p:cNvSpPr/>
            <p:nvPr/>
          </p:nvSpPr>
          <p:spPr>
            <a:xfrm>
              <a:off x="6723689" y="4460018"/>
              <a:ext cx="81862" cy="16372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Trapezoid 129"/>
            <p:cNvSpPr/>
            <p:nvPr/>
          </p:nvSpPr>
          <p:spPr>
            <a:xfrm flipV="1">
              <a:off x="6698750" y="4513678"/>
              <a:ext cx="114607" cy="27410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Oval 130"/>
            <p:cNvSpPr/>
            <p:nvPr/>
          </p:nvSpPr>
          <p:spPr>
            <a:xfrm>
              <a:off x="6777947" y="4461893"/>
              <a:ext cx="81862" cy="65490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Oval 131"/>
            <p:cNvSpPr/>
            <p:nvPr/>
          </p:nvSpPr>
          <p:spPr>
            <a:xfrm>
              <a:off x="6777947" y="4479219"/>
              <a:ext cx="81862" cy="32745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Trapezoid 132"/>
            <p:cNvSpPr/>
            <p:nvPr/>
          </p:nvSpPr>
          <p:spPr>
            <a:xfrm>
              <a:off x="6756054" y="4541088"/>
              <a:ext cx="49112" cy="534588"/>
            </a:xfrm>
            <a:prstGeom prst="trapezoid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Flowchart: Manual Input 133"/>
            <p:cNvSpPr/>
            <p:nvPr/>
          </p:nvSpPr>
          <p:spPr>
            <a:xfrm>
              <a:off x="6644758" y="4461893"/>
              <a:ext cx="163725" cy="50071"/>
            </a:xfrm>
            <a:prstGeom prst="flowChartManualInpu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6808483" y="4461893"/>
              <a:ext cx="10395" cy="65490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Flowchart: Manual Input 135"/>
            <p:cNvSpPr/>
            <p:nvPr/>
          </p:nvSpPr>
          <p:spPr>
            <a:xfrm flipV="1">
              <a:off x="6644758" y="4511964"/>
              <a:ext cx="163725" cy="15419"/>
            </a:xfrm>
            <a:prstGeom prst="flowChartManualInpu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7" name="Picture 136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550" y="3977898"/>
              <a:ext cx="74308" cy="509030"/>
            </a:xfrm>
            <a:prstGeom prst="rect">
              <a:avLst/>
            </a:prstGeom>
          </p:spPr>
        </p:pic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3054" flipV="1">
              <a:off x="6811997" y="4498983"/>
              <a:ext cx="74308" cy="244104"/>
            </a:xfrm>
            <a:prstGeom prst="rect">
              <a:avLst/>
            </a:prstGeom>
          </p:spPr>
        </p:pic>
        <p:grpSp>
          <p:nvGrpSpPr>
            <p:cNvPr id="139" name="Group 138"/>
            <p:cNvGrpSpPr/>
            <p:nvPr/>
          </p:nvGrpSpPr>
          <p:grpSpPr>
            <a:xfrm>
              <a:off x="6664215" y="4479218"/>
              <a:ext cx="32703" cy="26642"/>
              <a:chOff x="1080000" y="5076000"/>
              <a:chExt cx="540000" cy="90000"/>
            </a:xfrm>
          </p:grpSpPr>
          <p:cxnSp>
            <p:nvCxnSpPr>
              <p:cNvPr id="157" name="Straight Connector 156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0" name="Straight Connector 139"/>
            <p:cNvCxnSpPr/>
            <p:nvPr/>
          </p:nvCxnSpPr>
          <p:spPr>
            <a:xfrm>
              <a:off x="6644758" y="4439742"/>
              <a:ext cx="0" cy="366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6635030" y="4439742"/>
              <a:ext cx="1945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ight Triangle 141"/>
            <p:cNvSpPr/>
            <p:nvPr/>
          </p:nvSpPr>
          <p:spPr>
            <a:xfrm>
              <a:off x="6765981" y="4519673"/>
              <a:ext cx="16721" cy="551911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43" name="Group 142"/>
            <p:cNvGrpSpPr/>
            <p:nvPr/>
          </p:nvGrpSpPr>
          <p:grpSpPr>
            <a:xfrm>
              <a:off x="6719413" y="5055213"/>
              <a:ext cx="122780" cy="20463"/>
              <a:chOff x="1080000" y="5076000"/>
              <a:chExt cx="540000" cy="90000"/>
            </a:xfrm>
          </p:grpSpPr>
          <p:cxnSp>
            <p:nvCxnSpPr>
              <p:cNvPr id="144" name="Straight Connector 143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5070665" y="3158429"/>
            <a:ext cx="251275" cy="1518321"/>
            <a:chOff x="1360862" y="0"/>
            <a:chExt cx="1105136" cy="6677744"/>
          </a:xfrm>
          <a:scene3d>
            <a:camera prst="isometricOffAxis1Right"/>
            <a:lightRig rig="threePt" dir="t"/>
          </a:scene3d>
        </p:grpSpPr>
        <p:sp>
          <p:nvSpPr>
            <p:cNvPr id="7" name="Rectangle 6"/>
            <p:cNvSpPr/>
            <p:nvPr/>
          </p:nvSpPr>
          <p:spPr>
            <a:xfrm>
              <a:off x="1750796" y="2120415"/>
              <a:ext cx="360040" cy="72008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rapezoid 7"/>
            <p:cNvSpPr/>
            <p:nvPr/>
          </p:nvSpPr>
          <p:spPr>
            <a:xfrm flipV="1">
              <a:off x="1641110" y="2356419"/>
              <a:ext cx="504056" cy="120554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1989427" y="2128664"/>
              <a:ext cx="360040" cy="288032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1989427" y="2204864"/>
              <a:ext cx="360040" cy="144016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rapezoid 10"/>
            <p:cNvSpPr/>
            <p:nvPr/>
          </p:nvSpPr>
          <p:spPr>
            <a:xfrm>
              <a:off x="1893138" y="2476973"/>
              <a:ext cx="216000" cy="2351179"/>
            </a:xfrm>
            <a:prstGeom prst="trapezoid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lowchart: Manual Input 11"/>
            <p:cNvSpPr/>
            <p:nvPr/>
          </p:nvSpPr>
          <p:spPr>
            <a:xfrm>
              <a:off x="1403648" y="2128664"/>
              <a:ext cx="720080" cy="220216"/>
            </a:xfrm>
            <a:prstGeom prst="flowChartManualInpu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23728" y="2128664"/>
              <a:ext cx="45719" cy="288032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lowchart: Manual Input 13"/>
            <p:cNvSpPr/>
            <p:nvPr/>
          </p:nvSpPr>
          <p:spPr>
            <a:xfrm flipV="1">
              <a:off x="1403648" y="2348880"/>
              <a:ext cx="720080" cy="67816"/>
            </a:xfrm>
            <a:prstGeom prst="flowChartManualInpu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52" y="0"/>
              <a:ext cx="326813" cy="223877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3054" flipV="1">
              <a:off x="2139185" y="2291789"/>
              <a:ext cx="326813" cy="1073596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1489220" y="2204863"/>
              <a:ext cx="143831" cy="117173"/>
              <a:chOff x="1080000" y="5076000"/>
              <a:chExt cx="540000" cy="90000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Straight Connector 17"/>
            <p:cNvCxnSpPr/>
            <p:nvPr/>
          </p:nvCxnSpPr>
          <p:spPr>
            <a:xfrm>
              <a:off x="1403648" y="2031242"/>
              <a:ext cx="0" cy="1611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360862" y="2031242"/>
              <a:ext cx="8557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1893138" y="4828152"/>
              <a:ext cx="216000" cy="1049120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lowchart: Punched Tape 20"/>
            <p:cNvSpPr/>
            <p:nvPr/>
          </p:nvSpPr>
          <p:spPr>
            <a:xfrm>
              <a:off x="1899401" y="5697252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lowchart: Punched Tape 21"/>
            <p:cNvSpPr/>
            <p:nvPr/>
          </p:nvSpPr>
          <p:spPr>
            <a:xfrm flipH="1">
              <a:off x="1893138" y="5697252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Flowchart: Punched Tape 22"/>
            <p:cNvSpPr/>
            <p:nvPr/>
          </p:nvSpPr>
          <p:spPr>
            <a:xfrm>
              <a:off x="1900277" y="6165304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Flowchart: Punched Tape 23"/>
            <p:cNvSpPr/>
            <p:nvPr/>
          </p:nvSpPr>
          <p:spPr>
            <a:xfrm flipH="1">
              <a:off x="1899401" y="6165304"/>
              <a:ext cx="216000" cy="360040"/>
            </a:xfrm>
            <a:prstGeom prst="flowChartPunchedTap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5" name="Group 24"/>
            <p:cNvGrpSpPr/>
            <p:nvPr/>
          </p:nvGrpSpPr>
          <p:grpSpPr>
            <a:xfrm rot="5400000">
              <a:off x="1834883" y="5044344"/>
              <a:ext cx="504384" cy="72000"/>
              <a:chOff x="2314596" y="5517232"/>
              <a:chExt cx="504384" cy="72000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>
                <a:off x="2314596" y="5517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2314596" y="5589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2314596" y="5553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281313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2746644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267463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260429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253062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2458612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2384865" y="5517232"/>
                <a:ext cx="1739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231459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ectangle 25"/>
            <p:cNvSpPr/>
            <p:nvPr/>
          </p:nvSpPr>
          <p:spPr>
            <a:xfrm>
              <a:off x="1911618" y="5590734"/>
              <a:ext cx="190257" cy="21453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00277" y="6453336"/>
              <a:ext cx="216000" cy="224408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911619" y="6333095"/>
              <a:ext cx="190258" cy="214530"/>
            </a:xfrm>
            <a:prstGeom prst="rect">
              <a:avLst/>
            </a:prstGeom>
            <a:solidFill>
              <a:srgbClr val="FAFA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9" name="Group 28"/>
            <p:cNvGrpSpPr/>
            <p:nvPr/>
          </p:nvGrpSpPr>
          <p:grpSpPr>
            <a:xfrm rot="5400000">
              <a:off x="1822644" y="5542878"/>
              <a:ext cx="504384" cy="72000"/>
              <a:chOff x="2314596" y="5517232"/>
              <a:chExt cx="504384" cy="72000"/>
            </a:xfrm>
          </p:grpSpPr>
          <p:cxnSp>
            <p:nvCxnSpPr>
              <p:cNvPr id="45" name="Straight Connector 44"/>
              <p:cNvCxnSpPr/>
              <p:nvPr/>
            </p:nvCxnSpPr>
            <p:spPr>
              <a:xfrm>
                <a:off x="2314596" y="5517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>
                <a:off x="2314596" y="5589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>
                <a:off x="2314596" y="5553232"/>
                <a:ext cx="5043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281313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>
                <a:off x="2746644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267463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260429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2530620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2458612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flipH="1">
                <a:off x="2384865" y="5517232"/>
                <a:ext cx="1739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2314596" y="5517232"/>
                <a:ext cx="0" cy="72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Right Triangle 29"/>
            <p:cNvSpPr/>
            <p:nvPr/>
          </p:nvSpPr>
          <p:spPr>
            <a:xfrm>
              <a:off x="1936800" y="2382788"/>
              <a:ext cx="73539" cy="2427364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731987" y="4738152"/>
              <a:ext cx="540000" cy="90000"/>
              <a:chOff x="1080000" y="5076000"/>
              <a:chExt cx="540000" cy="90000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1" name="Picture 8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59" y="1538906"/>
            <a:ext cx="9144000" cy="3226801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grpSp>
        <p:nvGrpSpPr>
          <p:cNvPr id="86" name="Group 85"/>
          <p:cNvGrpSpPr/>
          <p:nvPr/>
        </p:nvGrpSpPr>
        <p:grpSpPr>
          <a:xfrm>
            <a:off x="3580117" y="4056509"/>
            <a:ext cx="251275" cy="1097779"/>
            <a:chOff x="6635030" y="3977898"/>
            <a:chExt cx="251275" cy="1097778"/>
          </a:xfrm>
          <a:scene3d>
            <a:camera prst="isometricOffAxis1Right"/>
            <a:lightRig rig="threePt" dir="t"/>
          </a:scene3d>
        </p:grpSpPr>
        <p:sp>
          <p:nvSpPr>
            <p:cNvPr id="87" name="Rectangle 86"/>
            <p:cNvSpPr/>
            <p:nvPr/>
          </p:nvSpPr>
          <p:spPr>
            <a:xfrm>
              <a:off x="6723689" y="4460018"/>
              <a:ext cx="81862" cy="16372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rapezoid 87"/>
            <p:cNvSpPr/>
            <p:nvPr/>
          </p:nvSpPr>
          <p:spPr>
            <a:xfrm flipV="1">
              <a:off x="6698750" y="4513678"/>
              <a:ext cx="114607" cy="27410"/>
            </a:xfrm>
            <a:prstGeom prst="trapezoid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/>
            <p:cNvSpPr/>
            <p:nvPr/>
          </p:nvSpPr>
          <p:spPr>
            <a:xfrm>
              <a:off x="6777947" y="4461893"/>
              <a:ext cx="81862" cy="65490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/>
            <p:cNvSpPr/>
            <p:nvPr/>
          </p:nvSpPr>
          <p:spPr>
            <a:xfrm>
              <a:off x="6777947" y="4479219"/>
              <a:ext cx="81862" cy="32745"/>
            </a:xfrm>
            <a:prstGeom prst="ellipse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Trapezoid 90"/>
            <p:cNvSpPr/>
            <p:nvPr/>
          </p:nvSpPr>
          <p:spPr>
            <a:xfrm>
              <a:off x="6756054" y="4541088"/>
              <a:ext cx="49112" cy="534588"/>
            </a:xfrm>
            <a:prstGeom prst="trapezoid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Flowchart: Manual Input 91"/>
            <p:cNvSpPr/>
            <p:nvPr/>
          </p:nvSpPr>
          <p:spPr>
            <a:xfrm>
              <a:off x="6644758" y="4461893"/>
              <a:ext cx="163725" cy="50071"/>
            </a:xfrm>
            <a:prstGeom prst="flowChartManualInpu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08483" y="4461893"/>
              <a:ext cx="10395" cy="65490"/>
            </a:xfrm>
            <a:prstGeom prst="rect">
              <a:avLst/>
            </a:prstGeom>
            <a:solidFill>
              <a:srgbClr val="FAFAF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Flowchart: Manual Input 93"/>
            <p:cNvSpPr/>
            <p:nvPr/>
          </p:nvSpPr>
          <p:spPr>
            <a:xfrm flipV="1">
              <a:off x="6644758" y="4511964"/>
              <a:ext cx="163725" cy="15419"/>
            </a:xfrm>
            <a:prstGeom prst="flowChartManualInpu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3550" y="3977898"/>
              <a:ext cx="74308" cy="509030"/>
            </a:xfrm>
            <a:prstGeom prst="rect">
              <a:avLst/>
            </a:prstGeom>
          </p:spPr>
        </p:pic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3054" flipV="1">
              <a:off x="6811997" y="4498983"/>
              <a:ext cx="74308" cy="244104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6664215" y="4479218"/>
              <a:ext cx="32703" cy="26642"/>
              <a:chOff x="1080000" y="5076000"/>
              <a:chExt cx="540000" cy="9000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Connector 97"/>
            <p:cNvCxnSpPr/>
            <p:nvPr/>
          </p:nvCxnSpPr>
          <p:spPr>
            <a:xfrm>
              <a:off x="6644758" y="4439742"/>
              <a:ext cx="0" cy="3664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6635030" y="4439742"/>
              <a:ext cx="1945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ight Triangle 99"/>
            <p:cNvSpPr/>
            <p:nvPr/>
          </p:nvSpPr>
          <p:spPr>
            <a:xfrm>
              <a:off x="6765981" y="4519673"/>
              <a:ext cx="16721" cy="551911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719413" y="5055213"/>
              <a:ext cx="122780" cy="20463"/>
              <a:chOff x="1080000" y="5076000"/>
              <a:chExt cx="540000" cy="90000"/>
            </a:xfrm>
          </p:grpSpPr>
          <p:cxnSp>
            <p:nvCxnSpPr>
              <p:cNvPr id="102" name="Straight Connector 101"/>
              <p:cNvCxnSpPr/>
              <p:nvPr/>
            </p:nvCxnSpPr>
            <p:spPr>
              <a:xfrm>
                <a:off x="1080000" y="507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1080000" y="5148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1080000" y="5112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/>
              <p:cNvCxnSpPr/>
              <p:nvPr/>
            </p:nvCxnSpPr>
            <p:spPr>
              <a:xfrm>
                <a:off x="1080000" y="5166000"/>
                <a:ext cx="54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108000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>
                <a:off x="161415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154766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147565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140531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/>
              <p:cNvCxnSpPr/>
              <p:nvPr/>
            </p:nvCxnSpPr>
            <p:spPr>
              <a:xfrm>
                <a:off x="1331640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>
                <a:off x="1259632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1187624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1115616" y="5076000"/>
                <a:ext cx="0" cy="900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0" name="TextBox 169"/>
          <p:cNvSpPr txBox="1"/>
          <p:nvPr/>
        </p:nvSpPr>
        <p:spPr>
          <a:xfrm>
            <a:off x="1093935" y="2270885"/>
            <a:ext cx="7220071" cy="2246769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882" indent="-342882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“Scanning </a:t>
            </a:r>
            <a:r>
              <a:rPr lang="en-GB" sz="2800" dirty="0" err="1">
                <a:solidFill>
                  <a:schemeClr val="bg1">
                    <a:lumMod val="50000"/>
                  </a:schemeClr>
                </a:solidFill>
              </a:rPr>
              <a:t>lidar</a:t>
            </a: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” is a very powerful instrument. It provides </a:t>
            </a:r>
          </a:p>
          <a:p>
            <a:pPr marL="800060" lvl="1" indent="-342882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Information we would not otherwise have</a:t>
            </a:r>
          </a:p>
          <a:p>
            <a:pPr marL="800060" lvl="1" indent="-342882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</a:rPr>
              <a:t>Earlier access to information we can get other ways</a:t>
            </a:r>
          </a:p>
        </p:txBody>
      </p:sp>
    </p:spTree>
    <p:extLst>
      <p:ext uri="{BB962C8B-B14F-4D97-AF65-F5344CB8AC3E}">
        <p14:creationId xmlns:p14="http://schemas.microsoft.com/office/powerpoint/2010/main" val="4019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2895" y="3567022"/>
            <a:ext cx="1760418" cy="36933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Variable azimuth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48731" y="3569579"/>
            <a:ext cx="1865960" cy="36933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Variable elevation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357" y="2588625"/>
            <a:ext cx="2429511" cy="36933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Complex scan geometry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7289" y="2588625"/>
            <a:ext cx="2247025" cy="36933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Simple scan geometry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52363" y="1555747"/>
            <a:ext cx="1651414" cy="369332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Multiple beams</a:t>
            </a:r>
          </a:p>
        </p:txBody>
      </p:sp>
      <p:sp>
        <p:nvSpPr>
          <p:cNvPr id="4" name="Left Brace 3"/>
          <p:cNvSpPr/>
          <p:nvPr/>
        </p:nvSpPr>
        <p:spPr>
          <a:xfrm rot="5400000">
            <a:off x="5164167" y="51317"/>
            <a:ext cx="630587" cy="4444037"/>
          </a:xfrm>
          <a:prstGeom prst="leftBrace">
            <a:avLst/>
          </a:prstGeom>
          <a:ln w="12700">
            <a:solidFill>
              <a:schemeClr val="bg1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Left Brace 10"/>
          <p:cNvSpPr/>
          <p:nvPr/>
        </p:nvSpPr>
        <p:spPr>
          <a:xfrm rot="5400000">
            <a:off x="2948684" y="1621650"/>
            <a:ext cx="617517" cy="3263701"/>
          </a:xfrm>
          <a:prstGeom prst="leftBrace">
            <a:avLst/>
          </a:prstGeom>
          <a:ln w="12700">
            <a:solidFill>
              <a:schemeClr val="bg1">
                <a:lumMod val="50000"/>
              </a:schemeClr>
            </a:solidFill>
            <a:headEnd type="stealth"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1" name="Group 20"/>
          <p:cNvGrpSpPr/>
          <p:nvPr/>
        </p:nvGrpSpPr>
        <p:grpSpPr>
          <a:xfrm>
            <a:off x="6767835" y="3154640"/>
            <a:ext cx="1594688" cy="829883"/>
            <a:chOff x="6946172" y="5935690"/>
            <a:chExt cx="1196016" cy="829882"/>
          </a:xfrm>
        </p:grpSpPr>
        <p:sp>
          <p:nvSpPr>
            <p:cNvPr id="22" name="Straight Connector 109"/>
            <p:cNvSpPr>
              <a:spLocks noChangeShapeType="1"/>
            </p:cNvSpPr>
            <p:nvPr/>
          </p:nvSpPr>
          <p:spPr bwMode="auto">
            <a:xfrm>
              <a:off x="6946172" y="6039161"/>
              <a:ext cx="0" cy="7144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Straight Connector 113"/>
            <p:cNvSpPr>
              <a:spLocks noChangeShapeType="1"/>
            </p:cNvSpPr>
            <p:nvPr/>
          </p:nvSpPr>
          <p:spPr bwMode="auto">
            <a:xfrm flipH="1">
              <a:off x="6958229" y="6753659"/>
              <a:ext cx="116177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pic>
          <p:nvPicPr>
            <p:cNvPr id="24" name="Picture 23" descr="3d scan schematic.png"/>
            <p:cNvPicPr>
              <a:picLocks noChangeAspect="1"/>
            </p:cNvPicPr>
            <p:nvPr/>
          </p:nvPicPr>
          <p:blipFill>
            <a:blip r:embed="rId2"/>
            <a:srcRect l="6051" t="25835" r="7383" b="3986"/>
            <a:stretch>
              <a:fillRect/>
            </a:stretch>
          </p:blipFill>
          <p:spPr>
            <a:xfrm>
              <a:off x="6972729" y="5935690"/>
              <a:ext cx="1169459" cy="829882"/>
            </a:xfrm>
            <a:prstGeom prst="rect">
              <a:avLst/>
            </a:prstGeom>
          </p:spPr>
        </p:pic>
      </p:grpSp>
      <p:grpSp>
        <p:nvGrpSpPr>
          <p:cNvPr id="25" name="Group 107"/>
          <p:cNvGrpSpPr>
            <a:grpSpLocks/>
          </p:cNvGrpSpPr>
          <p:nvPr/>
        </p:nvGrpSpPr>
        <p:grpSpPr bwMode="auto">
          <a:xfrm>
            <a:off x="1927295" y="4317088"/>
            <a:ext cx="1737783" cy="714499"/>
            <a:chOff x="0" y="0"/>
            <a:chExt cx="17627" cy="8820"/>
          </a:xfrm>
        </p:grpSpPr>
        <p:sp>
          <p:nvSpPr>
            <p:cNvPr id="26" name="Straight Connector 109"/>
            <p:cNvSpPr>
              <a:spLocks noChangeShapeType="1"/>
            </p:cNvSpPr>
            <p:nvPr/>
          </p:nvSpPr>
          <p:spPr bwMode="auto">
            <a:xfrm>
              <a:off x="272" y="0"/>
              <a:ext cx="0" cy="88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Straight Connector 113"/>
            <p:cNvSpPr>
              <a:spLocks noChangeShapeType="1"/>
            </p:cNvSpPr>
            <p:nvPr/>
          </p:nvSpPr>
          <p:spPr bwMode="auto">
            <a:xfrm flipH="1">
              <a:off x="272" y="8802"/>
              <a:ext cx="677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Straight Connector 118"/>
            <p:cNvSpPr>
              <a:spLocks noChangeShapeType="1"/>
            </p:cNvSpPr>
            <p:nvPr/>
          </p:nvSpPr>
          <p:spPr bwMode="auto">
            <a:xfrm flipH="1">
              <a:off x="272" y="4708"/>
              <a:ext cx="15971" cy="395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Straight Connector 121"/>
            <p:cNvSpPr>
              <a:spLocks noChangeShapeType="1"/>
            </p:cNvSpPr>
            <p:nvPr/>
          </p:nvSpPr>
          <p:spPr bwMode="auto">
            <a:xfrm flipH="1">
              <a:off x="272" y="4299"/>
              <a:ext cx="13831" cy="434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Straight Connector 126"/>
            <p:cNvSpPr>
              <a:spLocks noChangeShapeType="1"/>
            </p:cNvSpPr>
            <p:nvPr/>
          </p:nvSpPr>
          <p:spPr bwMode="auto">
            <a:xfrm flipH="1">
              <a:off x="272" y="5322"/>
              <a:ext cx="17336" cy="343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Straight Connector 128"/>
            <p:cNvSpPr>
              <a:spLocks noChangeShapeType="1"/>
            </p:cNvSpPr>
            <p:nvPr/>
          </p:nvSpPr>
          <p:spPr bwMode="auto">
            <a:xfrm flipH="1">
              <a:off x="0" y="4367"/>
              <a:ext cx="11334" cy="445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139"/>
            <p:cNvSpPr>
              <a:spLocks/>
            </p:cNvSpPr>
            <p:nvPr/>
          </p:nvSpPr>
          <p:spPr bwMode="auto">
            <a:xfrm>
              <a:off x="10918" y="4299"/>
              <a:ext cx="6709" cy="1024"/>
            </a:xfrm>
            <a:custGeom>
              <a:avLst/>
              <a:gdLst>
                <a:gd name="T0" fmla="*/ 0 w 670956"/>
                <a:gd name="T1" fmla="*/ 13335 h 102400"/>
                <a:gd name="T2" fmla="*/ 397823 w 670956"/>
                <a:gd name="T3" fmla="*/ 7397 h 102400"/>
                <a:gd name="T4" fmla="*/ 670956 w 670956"/>
                <a:gd name="T5" fmla="*/ 102400 h 1024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0956" h="102400">
                  <a:moveTo>
                    <a:pt x="0" y="13335"/>
                  </a:moveTo>
                  <a:cubicBezTo>
                    <a:pt x="142998" y="2944"/>
                    <a:pt x="285997" y="-7447"/>
                    <a:pt x="397823" y="7397"/>
                  </a:cubicBezTo>
                  <a:cubicBezTo>
                    <a:pt x="509649" y="22241"/>
                    <a:pt x="594756" y="73701"/>
                    <a:pt x="670956" y="102400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10"/>
          <p:cNvGrpSpPr>
            <a:grpSpLocks/>
          </p:cNvGrpSpPr>
          <p:nvPr/>
        </p:nvGrpSpPr>
        <p:grpSpPr bwMode="auto">
          <a:xfrm>
            <a:off x="286758" y="4141709"/>
            <a:ext cx="758879" cy="889872"/>
            <a:chOff x="0" y="0"/>
            <a:chExt cx="10009" cy="12594"/>
          </a:xfrm>
        </p:grpSpPr>
        <p:sp>
          <p:nvSpPr>
            <p:cNvPr id="34" name="Straight Connector 20"/>
            <p:cNvSpPr>
              <a:spLocks noChangeShapeType="1"/>
            </p:cNvSpPr>
            <p:nvPr/>
          </p:nvSpPr>
          <p:spPr bwMode="auto">
            <a:xfrm flipV="1">
              <a:off x="5693" y="1121"/>
              <a:ext cx="4316" cy="1140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Straight Connector 10"/>
            <p:cNvSpPr>
              <a:spLocks noChangeShapeType="1"/>
            </p:cNvSpPr>
            <p:nvPr/>
          </p:nvSpPr>
          <p:spPr bwMode="auto">
            <a:xfrm flipH="1" flipV="1">
              <a:off x="0" y="1121"/>
              <a:ext cx="5607" cy="1147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Straight Connector 14"/>
            <p:cNvSpPr>
              <a:spLocks noChangeShapeType="1"/>
            </p:cNvSpPr>
            <p:nvPr/>
          </p:nvSpPr>
          <p:spPr bwMode="auto">
            <a:xfrm flipH="1" flipV="1">
              <a:off x="4313" y="0"/>
              <a:ext cx="1416" cy="1250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Straight Connector 17"/>
            <p:cNvSpPr>
              <a:spLocks noChangeShapeType="1"/>
            </p:cNvSpPr>
            <p:nvPr/>
          </p:nvSpPr>
          <p:spPr bwMode="auto">
            <a:xfrm flipV="1">
              <a:off x="5693" y="2242"/>
              <a:ext cx="1422" cy="1029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Straight Connector 40"/>
            <p:cNvSpPr>
              <a:spLocks noChangeShapeType="1"/>
            </p:cNvSpPr>
            <p:nvPr/>
          </p:nvSpPr>
          <p:spPr bwMode="auto">
            <a:xfrm>
              <a:off x="5693" y="517"/>
              <a:ext cx="0" cy="11976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Straight Connector 41"/>
            <p:cNvSpPr>
              <a:spLocks noChangeShapeType="1"/>
            </p:cNvSpPr>
            <p:nvPr/>
          </p:nvSpPr>
          <p:spPr bwMode="auto">
            <a:xfrm>
              <a:off x="5607" y="12508"/>
              <a:ext cx="4146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84"/>
            <p:cNvSpPr>
              <a:spLocks noChangeArrowheads="1"/>
            </p:cNvSpPr>
            <p:nvPr/>
          </p:nvSpPr>
          <p:spPr bwMode="auto">
            <a:xfrm>
              <a:off x="0" y="0"/>
              <a:ext cx="9988" cy="2216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129784" y="5224168"/>
            <a:ext cx="952664" cy="804867"/>
            <a:chOff x="6987124" y="3797245"/>
            <a:chExt cx="714498" cy="804867"/>
          </a:xfrm>
        </p:grpSpPr>
        <p:grpSp>
          <p:nvGrpSpPr>
            <p:cNvPr id="42" name="Group 41"/>
            <p:cNvGrpSpPr/>
            <p:nvPr/>
          </p:nvGrpSpPr>
          <p:grpSpPr>
            <a:xfrm>
              <a:off x="6987124" y="3802010"/>
              <a:ext cx="714498" cy="800102"/>
              <a:chOff x="6987124" y="3802010"/>
              <a:chExt cx="714498" cy="800102"/>
            </a:xfrm>
          </p:grpSpPr>
          <p:grpSp>
            <p:nvGrpSpPr>
              <p:cNvPr id="46" name="Group 107"/>
              <p:cNvGrpSpPr>
                <a:grpSpLocks/>
              </p:cNvGrpSpPr>
              <p:nvPr/>
            </p:nvGrpSpPr>
            <p:grpSpPr bwMode="auto">
              <a:xfrm rot="5400000">
                <a:off x="6944322" y="3844812"/>
                <a:ext cx="800102" cy="714498"/>
                <a:chOff x="272" y="0"/>
                <a:chExt cx="10821" cy="8820"/>
              </a:xfrm>
            </p:grpSpPr>
            <p:sp>
              <p:nvSpPr>
                <p:cNvPr id="48" name="Straight Connector 109"/>
                <p:cNvSpPr>
                  <a:spLocks noChangeShapeType="1"/>
                </p:cNvSpPr>
                <p:nvPr/>
              </p:nvSpPr>
              <p:spPr bwMode="auto">
                <a:xfrm>
                  <a:off x="272" y="0"/>
                  <a:ext cx="0" cy="882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49" name="Straight Connector 113"/>
                <p:cNvSpPr>
                  <a:spLocks noChangeShapeType="1"/>
                </p:cNvSpPr>
                <p:nvPr/>
              </p:nvSpPr>
              <p:spPr bwMode="auto">
                <a:xfrm flipH="1">
                  <a:off x="272" y="8642"/>
                  <a:ext cx="10427" cy="16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0" name="Straight Connector 118"/>
                <p:cNvSpPr>
                  <a:spLocks noChangeShapeType="1"/>
                </p:cNvSpPr>
                <p:nvPr/>
              </p:nvSpPr>
              <p:spPr bwMode="auto">
                <a:xfrm flipH="1" flipV="1">
                  <a:off x="388" y="4299"/>
                  <a:ext cx="10311" cy="2163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1" name="Straight Connector 121"/>
                <p:cNvSpPr>
                  <a:spLocks noChangeShapeType="1"/>
                </p:cNvSpPr>
                <p:nvPr/>
              </p:nvSpPr>
              <p:spPr bwMode="auto">
                <a:xfrm flipH="1">
                  <a:off x="388" y="2155"/>
                  <a:ext cx="9989" cy="2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2" name="Straight Connector 126"/>
                <p:cNvSpPr>
                  <a:spLocks noChangeShapeType="1"/>
                </p:cNvSpPr>
                <p:nvPr/>
              </p:nvSpPr>
              <p:spPr bwMode="auto">
                <a:xfrm flipH="1" flipV="1">
                  <a:off x="402" y="4299"/>
                  <a:ext cx="9737" cy="3527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3" name="Straight Connector 128"/>
                <p:cNvSpPr>
                  <a:spLocks noChangeShapeType="1"/>
                </p:cNvSpPr>
                <p:nvPr/>
              </p:nvSpPr>
              <p:spPr bwMode="auto">
                <a:xfrm flipH="1">
                  <a:off x="402" y="122"/>
                  <a:ext cx="9678" cy="4177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54" name="Freeform 139"/>
                <p:cNvSpPr>
                  <a:spLocks/>
                </p:cNvSpPr>
                <p:nvPr/>
              </p:nvSpPr>
              <p:spPr bwMode="auto">
                <a:xfrm rot="4844369">
                  <a:off x="6297" y="3400"/>
                  <a:ext cx="8010" cy="1583"/>
                </a:xfrm>
                <a:custGeom>
                  <a:avLst/>
                  <a:gdLst>
                    <a:gd name="T0" fmla="*/ 0 w 670956"/>
                    <a:gd name="T1" fmla="*/ 13335 h 102400"/>
                    <a:gd name="T2" fmla="*/ 397823 w 670956"/>
                    <a:gd name="T3" fmla="*/ 7397 h 102400"/>
                    <a:gd name="T4" fmla="*/ 670956 w 670956"/>
                    <a:gd name="T5" fmla="*/ 102400 h 10240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70956" h="102400">
                      <a:moveTo>
                        <a:pt x="0" y="13335"/>
                      </a:moveTo>
                      <a:cubicBezTo>
                        <a:pt x="142998" y="2944"/>
                        <a:pt x="285997" y="-7447"/>
                        <a:pt x="397823" y="7397"/>
                      </a:cubicBezTo>
                      <a:cubicBezTo>
                        <a:pt x="509649" y="22241"/>
                        <a:pt x="594756" y="73701"/>
                        <a:pt x="670956" y="102400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47" name="Straight Connector 128"/>
              <p:cNvSpPr>
                <a:spLocks noChangeShapeType="1"/>
              </p:cNvSpPr>
              <p:nvPr/>
            </p:nvSpPr>
            <p:spPr bwMode="auto">
              <a:xfrm rot="5400000" flipH="1" flipV="1">
                <a:off x="6967861" y="4196052"/>
                <a:ext cx="770969" cy="3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43" name="Straight Connector 128"/>
            <p:cNvSpPr>
              <a:spLocks noChangeShapeType="1"/>
            </p:cNvSpPr>
            <p:nvPr/>
          </p:nvSpPr>
          <p:spPr bwMode="auto">
            <a:xfrm rot="5400000" flipH="1" flipV="1">
              <a:off x="6929329" y="4165730"/>
              <a:ext cx="765106" cy="4939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Straight Connector 128"/>
            <p:cNvSpPr>
              <a:spLocks noChangeShapeType="1"/>
            </p:cNvSpPr>
            <p:nvPr/>
          </p:nvSpPr>
          <p:spPr bwMode="auto">
            <a:xfrm rot="5400000" flipH="1">
              <a:off x="7006666" y="4142599"/>
              <a:ext cx="784309" cy="93601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Straight Connector 128"/>
            <p:cNvSpPr>
              <a:spLocks noChangeShapeType="1"/>
            </p:cNvSpPr>
            <p:nvPr/>
          </p:nvSpPr>
          <p:spPr bwMode="auto">
            <a:xfrm rot="5400000" flipH="1">
              <a:off x="7106976" y="4062763"/>
              <a:ext cx="740359" cy="2324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166774" y="4231680"/>
            <a:ext cx="1682840" cy="1454089"/>
            <a:chOff x="6982714" y="4152349"/>
            <a:chExt cx="1262130" cy="1454089"/>
          </a:xfrm>
        </p:grpSpPr>
        <p:grpSp>
          <p:nvGrpSpPr>
            <p:cNvPr id="56" name="Group 152"/>
            <p:cNvGrpSpPr>
              <a:grpSpLocks noChangeAspect="1"/>
            </p:cNvGrpSpPr>
            <p:nvPr/>
          </p:nvGrpSpPr>
          <p:grpSpPr bwMode="auto">
            <a:xfrm>
              <a:off x="6982714" y="4152349"/>
              <a:ext cx="1262130" cy="1454089"/>
              <a:chOff x="0" y="0"/>
              <a:chExt cx="16693" cy="19238"/>
            </a:xfrm>
          </p:grpSpPr>
          <p:sp>
            <p:nvSpPr>
              <p:cNvPr id="61" name="Straight Connector 157"/>
              <p:cNvSpPr>
                <a:spLocks noChangeShapeType="1"/>
              </p:cNvSpPr>
              <p:nvPr/>
            </p:nvSpPr>
            <p:spPr bwMode="auto">
              <a:xfrm>
                <a:off x="0" y="952"/>
                <a:ext cx="0" cy="88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2" name="Straight Connector 158"/>
              <p:cNvSpPr>
                <a:spLocks noChangeShapeType="1"/>
              </p:cNvSpPr>
              <p:nvPr/>
            </p:nvSpPr>
            <p:spPr bwMode="auto">
              <a:xfrm flipH="1">
                <a:off x="0" y="9779"/>
                <a:ext cx="6775" cy="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3" name="Straight Connector 164"/>
              <p:cNvSpPr>
                <a:spLocks noChangeShapeType="1"/>
              </p:cNvSpPr>
              <p:nvPr/>
            </p:nvSpPr>
            <p:spPr bwMode="auto">
              <a:xfrm flipH="1">
                <a:off x="0" y="9652"/>
                <a:ext cx="16693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4" name="Straight Connector 182"/>
              <p:cNvSpPr>
                <a:spLocks noChangeShapeType="1"/>
              </p:cNvSpPr>
              <p:nvPr/>
            </p:nvSpPr>
            <p:spPr bwMode="auto">
              <a:xfrm flipH="1">
                <a:off x="0" y="4699"/>
                <a:ext cx="16154" cy="491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5" name="Straight Connector 185"/>
              <p:cNvSpPr>
                <a:spLocks noChangeShapeType="1"/>
              </p:cNvSpPr>
              <p:nvPr/>
            </p:nvSpPr>
            <p:spPr bwMode="auto">
              <a:xfrm flipH="1">
                <a:off x="0" y="2095"/>
                <a:ext cx="15675" cy="751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6" name="Straight Connector 186"/>
              <p:cNvSpPr>
                <a:spLocks noChangeShapeType="1"/>
              </p:cNvSpPr>
              <p:nvPr/>
            </p:nvSpPr>
            <p:spPr bwMode="auto">
              <a:xfrm flipH="1">
                <a:off x="0" y="7239"/>
                <a:ext cx="16684" cy="254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7" name="Straight Connector 188"/>
              <p:cNvSpPr>
                <a:spLocks noChangeShapeType="1"/>
              </p:cNvSpPr>
              <p:nvPr/>
            </p:nvSpPr>
            <p:spPr bwMode="auto">
              <a:xfrm flipH="1">
                <a:off x="0" y="63"/>
                <a:ext cx="14033" cy="95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68" name="Arc 192"/>
              <p:cNvSpPr>
                <a:spLocks/>
              </p:cNvSpPr>
              <p:nvPr/>
            </p:nvSpPr>
            <p:spPr bwMode="auto">
              <a:xfrm>
                <a:off x="10922" y="0"/>
                <a:ext cx="5762" cy="19238"/>
              </a:xfrm>
              <a:custGeom>
                <a:avLst/>
                <a:gdLst>
                  <a:gd name="T0" fmla="*/ 288125 w 576250"/>
                  <a:gd name="T1" fmla="*/ 0 h 1923803"/>
                  <a:gd name="T2" fmla="*/ 576250 w 576250"/>
                  <a:gd name="T3" fmla="*/ 961902 h 1923803"/>
                  <a:gd name="T4" fmla="*/ 0 60000 65536"/>
                  <a:gd name="T5" fmla="*/ 0 60000 6553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0" t="0" r="r" b="b"/>
                <a:pathLst>
                  <a:path w="576250" h="1923803" stroke="0">
                    <a:moveTo>
                      <a:pt x="288125" y="0"/>
                    </a:moveTo>
                    <a:cubicBezTo>
                      <a:pt x="447252" y="0"/>
                      <a:pt x="576250" y="430658"/>
                      <a:pt x="576250" y="961902"/>
                    </a:cubicBezTo>
                    <a:lnTo>
                      <a:pt x="288125" y="961902"/>
                    </a:lnTo>
                    <a:lnTo>
                      <a:pt x="288125" y="0"/>
                    </a:lnTo>
                    <a:close/>
                  </a:path>
                  <a:path w="576250" h="1923803" fill="none">
                    <a:moveTo>
                      <a:pt x="288125" y="0"/>
                    </a:moveTo>
                    <a:cubicBezTo>
                      <a:pt x="447252" y="0"/>
                      <a:pt x="576250" y="430658"/>
                      <a:pt x="576250" y="961902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  <a:prstDash val="sys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57" name="Straight Connector 128"/>
            <p:cNvSpPr>
              <a:spLocks noChangeShapeType="1"/>
            </p:cNvSpPr>
            <p:nvPr/>
          </p:nvSpPr>
          <p:spPr bwMode="auto">
            <a:xfrm rot="5400000" flipH="1" flipV="1">
              <a:off x="7363533" y="4080342"/>
              <a:ext cx="463464" cy="11452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Straight Connector 128"/>
            <p:cNvSpPr>
              <a:spLocks noChangeShapeType="1"/>
            </p:cNvSpPr>
            <p:nvPr/>
          </p:nvSpPr>
          <p:spPr bwMode="auto">
            <a:xfrm rot="5400000" flipH="1" flipV="1">
              <a:off x="7222877" y="4023894"/>
              <a:ext cx="646954" cy="107462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Straight Connector 128"/>
            <p:cNvSpPr>
              <a:spLocks noChangeShapeType="1"/>
            </p:cNvSpPr>
            <p:nvPr/>
          </p:nvSpPr>
          <p:spPr bwMode="auto">
            <a:xfrm rot="5400000" flipH="1" flipV="1">
              <a:off x="7461055" y="4138852"/>
              <a:ext cx="280398" cy="120567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Straight Connector 128"/>
            <p:cNvSpPr>
              <a:spLocks noChangeShapeType="1"/>
            </p:cNvSpPr>
            <p:nvPr/>
          </p:nvSpPr>
          <p:spPr bwMode="auto">
            <a:xfrm rot="5400000" flipH="1" flipV="1">
              <a:off x="7586775" y="4224349"/>
              <a:ext cx="66357" cy="119459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38238" y="4231681"/>
            <a:ext cx="758879" cy="1058207"/>
            <a:chOff x="7304551" y="4656291"/>
            <a:chExt cx="569159" cy="1058207"/>
          </a:xfrm>
        </p:grpSpPr>
        <p:sp>
          <p:nvSpPr>
            <p:cNvPr id="70" name="Straight Connector 20"/>
            <p:cNvSpPr>
              <a:spLocks noChangeShapeType="1"/>
            </p:cNvSpPr>
            <p:nvPr/>
          </p:nvSpPr>
          <p:spPr bwMode="auto">
            <a:xfrm flipV="1">
              <a:off x="7628282" y="4903834"/>
              <a:ext cx="245428" cy="80571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Straight Connector 10"/>
            <p:cNvSpPr>
              <a:spLocks noChangeShapeType="1"/>
            </p:cNvSpPr>
            <p:nvPr/>
          </p:nvSpPr>
          <p:spPr bwMode="auto">
            <a:xfrm flipH="1" flipV="1">
              <a:off x="7304551" y="4903834"/>
              <a:ext cx="318840" cy="8106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Straight Connector 14"/>
            <p:cNvSpPr>
              <a:spLocks noChangeShapeType="1"/>
            </p:cNvSpPr>
            <p:nvPr/>
          </p:nvSpPr>
          <p:spPr bwMode="auto">
            <a:xfrm flipH="1" flipV="1">
              <a:off x="7549809" y="4824626"/>
              <a:ext cx="80520" cy="8838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Straight Connector 17"/>
            <p:cNvSpPr>
              <a:spLocks noChangeShapeType="1"/>
            </p:cNvSpPr>
            <p:nvPr/>
          </p:nvSpPr>
          <p:spPr bwMode="auto">
            <a:xfrm flipV="1">
              <a:off x="7628282" y="4983042"/>
              <a:ext cx="80862" cy="72735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Straight Connector 40"/>
            <p:cNvSpPr>
              <a:spLocks noChangeShapeType="1"/>
            </p:cNvSpPr>
            <p:nvPr/>
          </p:nvSpPr>
          <p:spPr bwMode="auto">
            <a:xfrm>
              <a:off x="7628282" y="4861156"/>
              <a:ext cx="0" cy="84620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Straight Connector 41"/>
            <p:cNvSpPr>
              <a:spLocks noChangeShapeType="1"/>
            </p:cNvSpPr>
            <p:nvPr/>
          </p:nvSpPr>
          <p:spPr bwMode="auto">
            <a:xfrm>
              <a:off x="7623391" y="5708421"/>
              <a:ext cx="23576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Oval 84"/>
            <p:cNvSpPr>
              <a:spLocks noChangeArrowheads="1"/>
            </p:cNvSpPr>
            <p:nvPr/>
          </p:nvSpPr>
          <p:spPr bwMode="auto">
            <a:xfrm>
              <a:off x="7304551" y="4824626"/>
              <a:ext cx="567965" cy="156579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Straight Connector 10"/>
            <p:cNvSpPr>
              <a:spLocks noChangeShapeType="1"/>
            </p:cNvSpPr>
            <p:nvPr/>
          </p:nvSpPr>
          <p:spPr bwMode="auto">
            <a:xfrm flipH="1" flipV="1">
              <a:off x="7623391" y="4656291"/>
              <a:ext cx="0" cy="104585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stealth" w="lg" len="lg"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08793" y="4413000"/>
            <a:ext cx="1450356" cy="893291"/>
            <a:chOff x="7594700" y="4801509"/>
            <a:chExt cx="1087767" cy="893291"/>
          </a:xfrm>
        </p:grpSpPr>
        <p:sp>
          <p:nvSpPr>
            <p:cNvPr id="80" name="Straight Connector 20"/>
            <p:cNvSpPr>
              <a:spLocks noChangeShapeType="1"/>
            </p:cNvSpPr>
            <p:nvPr/>
          </p:nvSpPr>
          <p:spPr bwMode="auto">
            <a:xfrm flipV="1">
              <a:off x="8138584" y="4880717"/>
              <a:ext cx="245428" cy="80571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Straight Connector 10"/>
            <p:cNvSpPr>
              <a:spLocks noChangeShapeType="1"/>
            </p:cNvSpPr>
            <p:nvPr/>
          </p:nvSpPr>
          <p:spPr bwMode="auto">
            <a:xfrm flipH="1" flipV="1">
              <a:off x="7814853" y="4880717"/>
              <a:ext cx="318840" cy="81066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Straight Connector 14"/>
            <p:cNvSpPr>
              <a:spLocks noChangeShapeType="1"/>
            </p:cNvSpPr>
            <p:nvPr/>
          </p:nvSpPr>
          <p:spPr bwMode="auto">
            <a:xfrm flipH="1" flipV="1">
              <a:off x="8060111" y="4801509"/>
              <a:ext cx="80520" cy="8838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Straight Connector 17"/>
            <p:cNvSpPr>
              <a:spLocks noChangeShapeType="1"/>
            </p:cNvSpPr>
            <p:nvPr/>
          </p:nvSpPr>
          <p:spPr bwMode="auto">
            <a:xfrm flipV="1">
              <a:off x="8138584" y="4959925"/>
              <a:ext cx="80862" cy="72735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Straight Connector 40"/>
            <p:cNvSpPr>
              <a:spLocks noChangeShapeType="1"/>
            </p:cNvSpPr>
            <p:nvPr/>
          </p:nvSpPr>
          <p:spPr bwMode="auto">
            <a:xfrm>
              <a:off x="8138584" y="4838039"/>
              <a:ext cx="0" cy="84620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Straight Connector 41"/>
            <p:cNvSpPr>
              <a:spLocks noChangeShapeType="1"/>
            </p:cNvSpPr>
            <p:nvPr/>
          </p:nvSpPr>
          <p:spPr bwMode="auto">
            <a:xfrm>
              <a:off x="8133693" y="5685304"/>
              <a:ext cx="235761" cy="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auto">
            <a:xfrm>
              <a:off x="7814853" y="4801509"/>
              <a:ext cx="567965" cy="156579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Straight Connector 20"/>
            <p:cNvSpPr>
              <a:spLocks noChangeShapeType="1"/>
            </p:cNvSpPr>
            <p:nvPr/>
          </p:nvSpPr>
          <p:spPr bwMode="auto">
            <a:xfrm flipV="1">
              <a:off x="8137645" y="5101676"/>
              <a:ext cx="544822" cy="56577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Straight Connector 10"/>
            <p:cNvSpPr>
              <a:spLocks noChangeShapeType="1"/>
            </p:cNvSpPr>
            <p:nvPr/>
          </p:nvSpPr>
          <p:spPr bwMode="auto">
            <a:xfrm flipH="1" flipV="1">
              <a:off x="7594700" y="5075750"/>
              <a:ext cx="538055" cy="59665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Straight Connector 14"/>
            <p:cNvSpPr>
              <a:spLocks noChangeShapeType="1"/>
            </p:cNvSpPr>
            <p:nvPr/>
          </p:nvSpPr>
          <p:spPr bwMode="auto">
            <a:xfrm flipH="1" flipV="1">
              <a:off x="7974273" y="5028994"/>
              <a:ext cx="158482" cy="66580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Straight Connector 17"/>
            <p:cNvSpPr>
              <a:spLocks noChangeShapeType="1"/>
            </p:cNvSpPr>
            <p:nvPr/>
          </p:nvSpPr>
          <p:spPr bwMode="auto">
            <a:xfrm flipV="1">
              <a:off x="8137646" y="5161917"/>
              <a:ext cx="231808" cy="506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Oval 84"/>
            <p:cNvSpPr>
              <a:spLocks noChangeArrowheads="1"/>
            </p:cNvSpPr>
            <p:nvPr/>
          </p:nvSpPr>
          <p:spPr bwMode="auto">
            <a:xfrm>
              <a:off x="7594700" y="5009484"/>
              <a:ext cx="1087767" cy="157419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>
              <a:outerShdw dist="23000" dir="5400000" rotWithShape="0">
                <a:srgbClr val="000000">
                  <a:alpha val="34999"/>
                </a:srgbClr>
              </a:outerShdw>
            </a:effec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7" name="Title 1"/>
          <p:cNvSpPr txBox="1">
            <a:spLocks/>
          </p:cNvSpPr>
          <p:nvPr/>
        </p:nvSpPr>
        <p:spPr>
          <a:xfrm>
            <a:off x="156600" y="191272"/>
            <a:ext cx="9412000" cy="7921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bg1">
                    <a:lumMod val="6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+mn-lt"/>
              </a:rPr>
              <a:t>Lidar methods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82647" y="1169131"/>
            <a:ext cx="3180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There is a wide variety of </a:t>
            </a:r>
            <a:r>
              <a:rPr lang="en-GB" sz="2400" dirty="0" err="1">
                <a:solidFill>
                  <a:schemeClr val="bg1">
                    <a:lumMod val="50000"/>
                  </a:schemeClr>
                </a:solidFill>
              </a:rPr>
              <a:t>lidar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methods</a:t>
            </a:r>
          </a:p>
        </p:txBody>
      </p:sp>
    </p:spTree>
    <p:extLst>
      <p:ext uri="{BB962C8B-B14F-4D97-AF65-F5344CB8AC3E}">
        <p14:creationId xmlns:p14="http://schemas.microsoft.com/office/powerpoint/2010/main" val="121320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17457" y="5787497"/>
            <a:ext cx="7540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Clifton, A. et al., IEA Wind Energy Task 32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Remote Sensing of Complex Flows by Doppler Wind Lidar: Issues and Preliminary Recommendations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, NREL, 2015</a:t>
            </a:r>
          </a:p>
        </p:txBody>
      </p:sp>
      <p:sp>
        <p:nvSpPr>
          <p:cNvPr id="4" name="Freeform 3"/>
          <p:cNvSpPr/>
          <p:nvPr/>
        </p:nvSpPr>
        <p:spPr>
          <a:xfrm>
            <a:off x="2328216" y="897717"/>
            <a:ext cx="4504299" cy="4504299"/>
          </a:xfrm>
          <a:custGeom>
            <a:avLst/>
            <a:gdLst>
              <a:gd name="connsiteX0" fmla="*/ 2252149 w 4504299"/>
              <a:gd name="connsiteY0" fmla="*/ 0 h 4504299"/>
              <a:gd name="connsiteX1" fmla="*/ 4202568 w 4504299"/>
              <a:gd name="connsiteY1" fmla="*/ 1126075 h 4504299"/>
              <a:gd name="connsiteX2" fmla="*/ 4202568 w 4504299"/>
              <a:gd name="connsiteY2" fmla="*/ 3378225 h 4504299"/>
              <a:gd name="connsiteX3" fmla="*/ 2252150 w 4504299"/>
              <a:gd name="connsiteY3" fmla="*/ 2252150 h 4504299"/>
              <a:gd name="connsiteX4" fmla="*/ 2252149 w 4504299"/>
              <a:gd name="connsiteY4" fmla="*/ 0 h 450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4299" h="4504299">
                <a:moveTo>
                  <a:pt x="2252149" y="0"/>
                </a:moveTo>
                <a:cubicBezTo>
                  <a:pt x="3056765" y="0"/>
                  <a:pt x="3800260" y="429257"/>
                  <a:pt x="4202568" y="1126075"/>
                </a:cubicBezTo>
                <a:cubicBezTo>
                  <a:pt x="4604876" y="1822893"/>
                  <a:pt x="4604876" y="2681407"/>
                  <a:pt x="4202568" y="3378225"/>
                </a:cubicBezTo>
                <a:lnTo>
                  <a:pt x="2252150" y="2252150"/>
                </a:lnTo>
                <a:cubicBezTo>
                  <a:pt x="2252150" y="1501433"/>
                  <a:pt x="2252149" y="750717"/>
                  <a:pt x="2252149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96733" tIns="977343" rIns="544608" bIns="2232111" numCol="1" spcCol="1270" anchor="ctr" anchorCtr="0">
            <a:noAutofit/>
          </a:bodyPr>
          <a:lstStyle/>
          <a:p>
            <a:pPr algn="ctr" defTabSz="8000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Measurement method</a:t>
            </a:r>
          </a:p>
        </p:txBody>
      </p:sp>
      <p:sp>
        <p:nvSpPr>
          <p:cNvPr id="5" name="Freeform 4"/>
          <p:cNvSpPr/>
          <p:nvPr/>
        </p:nvSpPr>
        <p:spPr>
          <a:xfrm>
            <a:off x="2235449" y="1058585"/>
            <a:ext cx="4504299" cy="4504299"/>
          </a:xfrm>
          <a:custGeom>
            <a:avLst/>
            <a:gdLst>
              <a:gd name="connsiteX0" fmla="*/ 4202568 w 4504299"/>
              <a:gd name="connsiteY0" fmla="*/ 3378224 h 4504299"/>
              <a:gd name="connsiteX1" fmla="*/ 2252149 w 4504299"/>
              <a:gd name="connsiteY1" fmla="*/ 4504299 h 4504299"/>
              <a:gd name="connsiteX2" fmla="*/ 301730 w 4504299"/>
              <a:gd name="connsiteY2" fmla="*/ 3378224 h 4504299"/>
              <a:gd name="connsiteX3" fmla="*/ 2252150 w 4504299"/>
              <a:gd name="connsiteY3" fmla="*/ 2252150 h 4504299"/>
              <a:gd name="connsiteX4" fmla="*/ 4202568 w 4504299"/>
              <a:gd name="connsiteY4" fmla="*/ 3378224 h 450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4299" h="4504299">
                <a:moveTo>
                  <a:pt x="4202568" y="3378224"/>
                </a:moveTo>
                <a:cubicBezTo>
                  <a:pt x="3800260" y="4075042"/>
                  <a:pt x="3056765" y="4504299"/>
                  <a:pt x="2252149" y="4504299"/>
                </a:cubicBezTo>
                <a:cubicBezTo>
                  <a:pt x="1447533" y="4504299"/>
                  <a:pt x="704038" y="4075042"/>
                  <a:pt x="301730" y="3378224"/>
                </a:cubicBezTo>
                <a:lnTo>
                  <a:pt x="2252150" y="2252150"/>
                </a:lnTo>
                <a:lnTo>
                  <a:pt x="4202568" y="337822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5312" tIns="2945293" rIns="1041691" bIns="425029" numCol="1" spcCol="1270" anchor="ctr" anchorCtr="0">
            <a:noAutofit/>
          </a:bodyPr>
          <a:lstStyle/>
          <a:p>
            <a:pPr algn="ctr" defTabSz="8000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Data acquisition situation</a:t>
            </a:r>
          </a:p>
        </p:txBody>
      </p:sp>
      <p:sp>
        <p:nvSpPr>
          <p:cNvPr id="6" name="Freeform 5"/>
          <p:cNvSpPr/>
          <p:nvPr/>
        </p:nvSpPr>
        <p:spPr>
          <a:xfrm>
            <a:off x="2142681" y="897717"/>
            <a:ext cx="4504299" cy="4504299"/>
          </a:xfrm>
          <a:custGeom>
            <a:avLst/>
            <a:gdLst>
              <a:gd name="connsiteX0" fmla="*/ 301731 w 4504299"/>
              <a:gd name="connsiteY0" fmla="*/ 3378224 h 4504299"/>
              <a:gd name="connsiteX1" fmla="*/ 301731 w 4504299"/>
              <a:gd name="connsiteY1" fmla="*/ 1126074 h 4504299"/>
              <a:gd name="connsiteX2" fmla="*/ 2252150 w 4504299"/>
              <a:gd name="connsiteY2" fmla="*/ -1 h 4504299"/>
              <a:gd name="connsiteX3" fmla="*/ 2252150 w 4504299"/>
              <a:gd name="connsiteY3" fmla="*/ 2252150 h 4504299"/>
              <a:gd name="connsiteX4" fmla="*/ 301731 w 4504299"/>
              <a:gd name="connsiteY4" fmla="*/ 3378224 h 4504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4299" h="4504299">
                <a:moveTo>
                  <a:pt x="301731" y="3378224"/>
                </a:moveTo>
                <a:cubicBezTo>
                  <a:pt x="-100577" y="2681406"/>
                  <a:pt x="-100577" y="1822892"/>
                  <a:pt x="301731" y="1126074"/>
                </a:cubicBezTo>
                <a:cubicBezTo>
                  <a:pt x="704039" y="429256"/>
                  <a:pt x="1447534" y="-1"/>
                  <a:pt x="2252150" y="-1"/>
                </a:cubicBezTo>
                <a:lnTo>
                  <a:pt x="2252150" y="2252150"/>
                </a:lnTo>
                <a:lnTo>
                  <a:pt x="301731" y="3378224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608" tIns="977343" rIns="2396733" bIns="2232111" numCol="1" spcCol="1270" anchor="ctr" anchorCtr="0">
            <a:noAutofit/>
          </a:bodyPr>
          <a:lstStyle/>
          <a:p>
            <a:pPr algn="ctr" defTabSz="80006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/>
              <a:t>Data requirements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4715" y="443898"/>
            <a:ext cx="9118600" cy="398463"/>
          </a:xfrm>
        </p:spPr>
        <p:txBody>
          <a:bodyPr/>
          <a:lstStyle/>
          <a:p>
            <a:r>
              <a:rPr lang="en-GB" b="1" dirty="0"/>
              <a:t>IEA Use Cases</a:t>
            </a:r>
          </a:p>
        </p:txBody>
      </p:sp>
    </p:spTree>
    <p:extLst>
      <p:ext uri="{BB962C8B-B14F-4D97-AF65-F5344CB8AC3E}">
        <p14:creationId xmlns:p14="http://schemas.microsoft.com/office/powerpoint/2010/main" val="378031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/>
          <p:cNvGraphicFramePr/>
          <p:nvPr>
            <p:extLst/>
          </p:nvPr>
        </p:nvGraphicFramePr>
        <p:xfrm>
          <a:off x="648383" y="549172"/>
          <a:ext cx="7678420" cy="5362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4715" y="443898"/>
            <a:ext cx="9118600" cy="398463"/>
          </a:xfrm>
        </p:spPr>
        <p:txBody>
          <a:bodyPr/>
          <a:lstStyle/>
          <a:p>
            <a:r>
              <a:rPr lang="en-GB" b="1" dirty="0"/>
              <a:t>IEA Use Cases</a:t>
            </a:r>
          </a:p>
        </p:txBody>
      </p:sp>
    </p:spTree>
    <p:extLst>
      <p:ext uri="{BB962C8B-B14F-4D97-AF65-F5344CB8AC3E}">
        <p14:creationId xmlns:p14="http://schemas.microsoft.com/office/powerpoint/2010/main" val="38740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peter.clive\AppData\Local\Microsoft\Windows\Temporary Internet Files\Content.Outlook\WRWNCRQG\DSC06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63200" cy="688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920115" y="6481286"/>
            <a:ext cx="452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</a:t>
            </a:r>
            <a:r>
              <a:rPr lang="en-GB" dirty="0" err="1">
                <a:solidFill>
                  <a:schemeClr val="bg1"/>
                </a:solidFill>
              </a:rPr>
              <a:t>Gerrit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Wolken-Möhlmann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Fraunhofer</a:t>
            </a:r>
            <a:r>
              <a:rPr lang="en-GB" dirty="0">
                <a:solidFill>
                  <a:schemeClr val="bg1"/>
                </a:solidFill>
              </a:rPr>
              <a:t> IWES</a:t>
            </a:r>
          </a:p>
        </p:txBody>
      </p:sp>
    </p:spTree>
    <p:extLst>
      <p:ext uri="{BB962C8B-B14F-4D97-AF65-F5344CB8AC3E}">
        <p14:creationId xmlns:p14="http://schemas.microsoft.com/office/powerpoint/2010/main" val="388374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10364400" cy="688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10364400" cy="6886800"/>
          </a:xfrm>
          <a:prstGeom prst="rect">
            <a:avLst/>
          </a:prstGeom>
          <a:blipFill dpi="0" rotWithShape="1">
            <a:blip r:embed="rId2">
              <a:alphaModFix amt="50000"/>
            </a:blip>
            <a:srcRect/>
            <a:stretch>
              <a:fillRect t="1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1452562"/>
            <a:ext cx="2185988" cy="291465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425" y="1304923"/>
            <a:ext cx="4543425" cy="320992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41854" y="4486273"/>
            <a:ext cx="2340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Galion G4000 Offshore on transition piece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7694" y="4601944"/>
            <a:ext cx="511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2 x Galion G4000 Offshore on nacelle, one facing forward to survey inflow, one facing back for wakes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405063" y="1452562"/>
            <a:ext cx="919162" cy="306228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1854" y="4367212"/>
            <a:ext cx="3182371" cy="14763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933700" y="1304923"/>
            <a:ext cx="1228726" cy="5334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933700" y="1838325"/>
            <a:ext cx="1228725" cy="267652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920115" y="6481286"/>
            <a:ext cx="452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© </a:t>
            </a:r>
            <a:r>
              <a:rPr lang="en-GB" dirty="0" err="1">
                <a:solidFill>
                  <a:schemeClr val="bg1"/>
                </a:solidFill>
              </a:rPr>
              <a:t>Gerrit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Wolken-Möhlmann</a:t>
            </a:r>
            <a:r>
              <a:rPr lang="en-GB" dirty="0">
                <a:solidFill>
                  <a:schemeClr val="bg1"/>
                </a:solidFill>
              </a:rPr>
              <a:t>, </a:t>
            </a:r>
            <a:r>
              <a:rPr lang="en-GB" dirty="0" err="1">
                <a:solidFill>
                  <a:schemeClr val="bg1"/>
                </a:solidFill>
              </a:rPr>
              <a:t>Fraunhofer</a:t>
            </a:r>
            <a:r>
              <a:rPr lang="en-GB" dirty="0">
                <a:solidFill>
                  <a:schemeClr val="bg1"/>
                </a:solidFill>
              </a:rPr>
              <a:t> IWES</a:t>
            </a:r>
          </a:p>
        </p:txBody>
      </p:sp>
    </p:spTree>
    <p:extLst>
      <p:ext uri="{BB962C8B-B14F-4D97-AF65-F5344CB8AC3E}">
        <p14:creationId xmlns:p14="http://schemas.microsoft.com/office/powerpoint/2010/main" val="120993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3050" y="473869"/>
            <a:ext cx="6838950" cy="398462"/>
          </a:xfrm>
        </p:spPr>
        <p:txBody>
          <a:bodyPr/>
          <a:lstStyle/>
          <a:p>
            <a:r>
              <a:rPr lang="en-GB" b="1" dirty="0"/>
              <a:t>Unit G24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t="32391" b="4565"/>
          <a:stretch/>
        </p:blipFill>
        <p:spPr bwMode="auto">
          <a:xfrm>
            <a:off x="0" y="1216024"/>
            <a:ext cx="9210675" cy="43514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395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6231</TotalTime>
  <Words>600</Words>
  <Application>Microsoft Office PowerPoint</Application>
  <PresentationFormat>On-screen Show (4:3)</PresentationFormat>
  <Paragraphs>107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IEA Use Cases</vt:lpstr>
      <vt:lpstr>IEA Use Cases</vt:lpstr>
      <vt:lpstr>PowerPoint Presentation</vt:lpstr>
      <vt:lpstr>PowerPoint Presentation</vt:lpstr>
      <vt:lpstr>Unit G24</vt:lpstr>
      <vt:lpstr>Low level jets: why is shear important?</vt:lpstr>
      <vt:lpstr>Low level jets: why is shear important?</vt:lpstr>
      <vt:lpstr>Low level jets: why is shear important?</vt:lpstr>
      <vt:lpstr>Low level jets: why is shear important?</vt:lpstr>
      <vt:lpstr>What is a low level jet?</vt:lpstr>
      <vt:lpstr>Incidence of LLJs as defined by Baas</vt:lpstr>
      <vt:lpstr>Incidence of LLJs as defined by Baas</vt:lpstr>
      <vt:lpstr>Incidence of LLJs</vt:lpstr>
      <vt:lpstr>Load equivalent wind shear exponent</vt:lpstr>
      <vt:lpstr>Load equivalent wind shear exponent</vt:lpstr>
      <vt:lpstr>PowerPoint Presentation</vt:lpstr>
      <vt:lpstr>Wind turbine wake interactions</vt:lpstr>
      <vt:lpstr>Wind turbine wake profiles</vt:lpstr>
      <vt:lpstr>Alleviation of loads</vt:lpstr>
      <vt:lpstr>Alleviation of loads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Peter Clive</cp:lastModifiedBy>
  <cp:revision>226</cp:revision>
  <dcterms:created xsi:type="dcterms:W3CDTF">2011-12-01T16:28:48Z</dcterms:created>
  <dcterms:modified xsi:type="dcterms:W3CDTF">2016-09-27T12:00:39Z</dcterms:modified>
</cp:coreProperties>
</file>