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0" autoAdjust="0"/>
    <p:restoredTop sz="94660"/>
  </p:normalViewPr>
  <p:slideViewPr>
    <p:cSldViewPr>
      <p:cViewPr varScale="1">
        <p:scale>
          <a:sx n="104" d="100"/>
          <a:sy n="104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6E541-2A50-4DE1-88EB-5B2B2CE0C34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9C1D3F0-7EEC-40FD-BE73-6141EFD27C87}">
      <dgm:prSet phldrT="[Texto]" custT="1"/>
      <dgm:spPr>
        <a:xfrm>
          <a:off x="3199513" y="233574"/>
          <a:ext cx="2463787" cy="632236"/>
        </a:xfrm>
        <a:prstGeom prst="rect">
          <a:avLst/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 vert="horz"/>
        <a:lstStyle/>
        <a:p>
          <a:pPr algn="ctr"/>
          <a:r>
            <a:rPr lang="es-ES_tradnl" sz="18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Life</a:t>
          </a:r>
          <a:r>
            <a:rPr lang="es-ES_tradnl" sz="18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8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cycle</a:t>
          </a:r>
          <a:r>
            <a:rPr lang="es-ES_tradnl" sz="18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8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inventory</a:t>
          </a:r>
          <a:r>
            <a:rPr lang="es-ES_tradnl" sz="18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(LCI)</a:t>
          </a:r>
          <a:endParaRPr lang="es-ES" sz="1800" b="1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EF77122-5F69-4976-B52D-AF9516F4C791}" type="parTrans" cxnId="{67857A5B-644C-4639-9189-8FE325BE25A1}">
      <dgm:prSet/>
      <dgm:spPr/>
      <dgm:t>
        <a:bodyPr/>
        <a:lstStyle/>
        <a:p>
          <a:endParaRPr lang="es-ES" sz="1200"/>
        </a:p>
      </dgm:t>
    </dgm:pt>
    <dgm:pt modelId="{6B685D83-F617-4441-893F-12C78E806D9E}" type="sibTrans" cxnId="{67857A5B-644C-4639-9189-8FE325BE25A1}">
      <dgm:prSet/>
      <dgm:spPr/>
      <dgm:t>
        <a:bodyPr/>
        <a:lstStyle/>
        <a:p>
          <a:endParaRPr lang="es-ES" sz="1200"/>
        </a:p>
      </dgm:t>
    </dgm:pt>
    <dgm:pt modelId="{D6FF33F9-587A-4F3D-8E1A-A53B7F65A4E5}">
      <dgm:prSet phldrT="[Texto]" custT="1"/>
      <dgm:spPr>
        <a:xfrm>
          <a:off x="1710213" y="1150241"/>
          <a:ext cx="1666701" cy="483370"/>
        </a:xfrm>
        <a:prstGeom prst="rect">
          <a:avLst/>
        </a:prstGeom>
        <a:solidFill>
          <a:srgbClr val="00559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_tradnl" sz="1400" b="1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Raw</a:t>
          </a:r>
          <a:r>
            <a:rPr lang="es-ES_tradnl" sz="14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400" b="1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materials</a:t>
          </a:r>
          <a:endParaRPr lang="es-ES" sz="14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65679D9-FE04-4A4C-B99A-9CE7BE9C1EBC}" type="parTrans" cxnId="{7084E8A3-845B-40DA-97E7-D8F7C6A3919D}">
      <dgm:prSet/>
      <dgm:spPr>
        <a:xfrm>
          <a:off x="2543563" y="865811"/>
          <a:ext cx="1887843" cy="284430"/>
        </a:xfrm>
        <a:custGeom>
          <a:avLst/>
          <a:gdLst/>
          <a:ahLst/>
          <a:cxnLst/>
          <a:rect l="0" t="0" r="0" b="0"/>
          <a:pathLst>
            <a:path>
              <a:moveTo>
                <a:pt x="1887843" y="0"/>
              </a:moveTo>
              <a:lnTo>
                <a:pt x="1887843" y="151660"/>
              </a:lnTo>
              <a:lnTo>
                <a:pt x="0" y="151660"/>
              </a:lnTo>
              <a:lnTo>
                <a:pt x="0" y="284430"/>
              </a:lnTo>
            </a:path>
          </a:pathLst>
        </a:custGeom>
        <a:noFill/>
        <a:ln w="25400" cap="flat" cmpd="sng" algn="ctr">
          <a:solidFill>
            <a:srgbClr val="005596"/>
          </a:solidFill>
          <a:prstDash val="solid"/>
        </a:ln>
        <a:effectLst/>
      </dgm:spPr>
      <dgm:t>
        <a:bodyPr/>
        <a:lstStyle/>
        <a:p>
          <a:endParaRPr lang="es-ES" sz="1200"/>
        </a:p>
      </dgm:t>
    </dgm:pt>
    <dgm:pt modelId="{DCEB312D-DAF1-467B-8019-32942A424E8C}" type="sibTrans" cxnId="{7084E8A3-845B-40DA-97E7-D8F7C6A3919D}">
      <dgm:prSet/>
      <dgm:spPr/>
      <dgm:t>
        <a:bodyPr/>
        <a:lstStyle/>
        <a:p>
          <a:endParaRPr lang="es-ES" sz="1200"/>
        </a:p>
      </dgm:t>
    </dgm:pt>
    <dgm:pt modelId="{BB46C067-E419-43CC-9B3C-76317F641F63}">
      <dgm:prSet phldrT="[Texto]" custT="1"/>
      <dgm:spPr>
        <a:xfrm>
          <a:off x="5136121" y="1150241"/>
          <a:ext cx="1671342" cy="483370"/>
        </a:xfrm>
        <a:prstGeom prst="rect">
          <a:avLst/>
        </a:prstGeom>
        <a:solidFill>
          <a:srgbClr val="00559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_tradnl" sz="1400" b="1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Energy</a:t>
          </a:r>
          <a:r>
            <a:rPr lang="es-ES_tradnl" sz="14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400" b="1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consumption</a:t>
          </a:r>
          <a:endParaRPr lang="es-ES" sz="14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DF64335-970B-4842-BC5F-E03FE471090C}" type="parTrans" cxnId="{F48E7D3F-8380-4001-9FE9-D159A87BC023}">
      <dgm:prSet/>
      <dgm:spPr>
        <a:xfrm>
          <a:off x="4431407" y="865811"/>
          <a:ext cx="1540385" cy="284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60"/>
              </a:lnTo>
              <a:lnTo>
                <a:pt x="1540385" y="151660"/>
              </a:lnTo>
              <a:lnTo>
                <a:pt x="1540385" y="284430"/>
              </a:lnTo>
            </a:path>
          </a:pathLst>
        </a:custGeom>
        <a:noFill/>
        <a:ln w="25400" cap="flat" cmpd="sng" algn="ctr">
          <a:solidFill>
            <a:srgbClr val="005596"/>
          </a:solidFill>
          <a:prstDash val="solid"/>
        </a:ln>
        <a:effectLst/>
      </dgm:spPr>
      <dgm:t>
        <a:bodyPr/>
        <a:lstStyle/>
        <a:p>
          <a:endParaRPr lang="es-ES" sz="1200"/>
        </a:p>
      </dgm:t>
    </dgm:pt>
    <dgm:pt modelId="{CF265822-D280-4CE8-B275-AA1028C19714}" type="sibTrans" cxnId="{F48E7D3F-8380-4001-9FE9-D159A87BC023}">
      <dgm:prSet/>
      <dgm:spPr/>
      <dgm:t>
        <a:bodyPr/>
        <a:lstStyle/>
        <a:p>
          <a:endParaRPr lang="es-ES" sz="1200"/>
        </a:p>
      </dgm:t>
    </dgm:pt>
    <dgm:pt modelId="{A2B55D8A-D4A3-4D1E-84CE-350906C9D603}">
      <dgm:prSet phldrT="[Texto]" custT="1"/>
      <dgm:spPr>
        <a:xfrm>
          <a:off x="1126" y="1917978"/>
          <a:ext cx="1264472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Reinforced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concrete C-35</a:t>
          </a: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3,498.33 m</a:t>
          </a:r>
          <a:r>
            <a:rPr lang="es-ES_tradnl" sz="1100" b="1" baseline="300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  <a:endParaRPr lang="es-ES" sz="1100" b="1" baseline="300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4C446DE-D635-408F-BB02-7CE1B13BD5E0}" type="parTrans" cxnId="{BEF1A27E-A428-44D8-BEF1-A149337850EF}">
      <dgm:prSet/>
      <dgm:spPr>
        <a:xfrm>
          <a:off x="633362" y="1633611"/>
          <a:ext cx="1910201" cy="284367"/>
        </a:xfrm>
        <a:custGeom>
          <a:avLst/>
          <a:gdLst/>
          <a:ahLst/>
          <a:cxnLst/>
          <a:rect l="0" t="0" r="0" b="0"/>
          <a:pathLst>
            <a:path>
              <a:moveTo>
                <a:pt x="1910201" y="0"/>
              </a:moveTo>
              <a:lnTo>
                <a:pt x="1910201" y="151597"/>
              </a:lnTo>
              <a:lnTo>
                <a:pt x="0" y="151597"/>
              </a:lnTo>
              <a:lnTo>
                <a:pt x="0" y="28436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 sz="1200"/>
        </a:p>
      </dgm:t>
    </dgm:pt>
    <dgm:pt modelId="{5B0DA758-5607-4D47-8DDE-35C9997ACCAA}" type="sibTrans" cxnId="{BEF1A27E-A428-44D8-BEF1-A149337850EF}">
      <dgm:prSet/>
      <dgm:spPr/>
      <dgm:t>
        <a:bodyPr/>
        <a:lstStyle/>
        <a:p>
          <a:endParaRPr lang="es-ES"/>
        </a:p>
      </dgm:t>
    </dgm:pt>
    <dgm:pt modelId="{E282D081-A6DF-4E7F-ADCF-9DCFFBDE7631}">
      <dgm:prSet phldrT="[Texto]" custT="1"/>
      <dgm:spPr>
        <a:xfrm>
          <a:off x="1531138" y="1917978"/>
          <a:ext cx="1337217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Mass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concrete C-20 </a:t>
          </a: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1,107.42 m3</a:t>
          </a:r>
          <a:endParaRPr lang="es-ES" sz="11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29B41B5-CDCB-4B16-840A-E7BC8AD3D299}" type="parTrans" cxnId="{72F8B3BC-0233-406A-9D79-E300AA817C33}">
      <dgm:prSet/>
      <dgm:spPr>
        <a:xfrm>
          <a:off x="2199747" y="1633611"/>
          <a:ext cx="343816" cy="284367"/>
        </a:xfrm>
        <a:custGeom>
          <a:avLst/>
          <a:gdLst/>
          <a:ahLst/>
          <a:cxnLst/>
          <a:rect l="0" t="0" r="0" b="0"/>
          <a:pathLst>
            <a:path>
              <a:moveTo>
                <a:pt x="343816" y="0"/>
              </a:moveTo>
              <a:lnTo>
                <a:pt x="343816" y="151597"/>
              </a:lnTo>
              <a:lnTo>
                <a:pt x="0" y="151597"/>
              </a:lnTo>
              <a:lnTo>
                <a:pt x="0" y="28436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 sz="1200"/>
        </a:p>
      </dgm:t>
    </dgm:pt>
    <dgm:pt modelId="{D342A887-9EC9-4A5B-B8B8-229AD8EAB36F}" type="sibTrans" cxnId="{72F8B3BC-0233-406A-9D79-E300AA817C33}">
      <dgm:prSet/>
      <dgm:spPr/>
      <dgm:t>
        <a:bodyPr/>
        <a:lstStyle/>
        <a:p>
          <a:endParaRPr lang="es-ES"/>
        </a:p>
      </dgm:t>
    </dgm:pt>
    <dgm:pt modelId="{04F4DD5F-1458-436D-894D-72FDC7A0F830}">
      <dgm:prSet phldrT="[Texto]" custT="1"/>
      <dgm:spPr>
        <a:xfrm>
          <a:off x="3133895" y="1917978"/>
          <a:ext cx="1034212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Steel B500S</a:t>
          </a: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524,749.5 kg</a:t>
          </a:r>
          <a:endParaRPr lang="es-ES" sz="11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1ABEF33-417C-486E-B6FF-A35C26EE8FE2}" type="parTrans" cxnId="{7344BAEC-29C3-4D36-A4A5-F913B5457C7C}">
      <dgm:prSet/>
      <dgm:spPr>
        <a:xfrm>
          <a:off x="2543563" y="1633611"/>
          <a:ext cx="1107437" cy="284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97"/>
              </a:lnTo>
              <a:lnTo>
                <a:pt x="1107437" y="151597"/>
              </a:lnTo>
              <a:lnTo>
                <a:pt x="1107437" y="28436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 sz="1200"/>
        </a:p>
      </dgm:t>
    </dgm:pt>
    <dgm:pt modelId="{CE2CDCB8-F27C-479C-BAE2-AE7FC2C41E59}" type="sibTrans" cxnId="{7344BAEC-29C3-4D36-A4A5-F913B5457C7C}">
      <dgm:prSet/>
      <dgm:spPr/>
      <dgm:t>
        <a:bodyPr/>
        <a:lstStyle/>
        <a:p>
          <a:endParaRPr lang="es-ES"/>
        </a:p>
      </dgm:t>
    </dgm:pt>
    <dgm:pt modelId="{8AD9E7F9-7467-4B14-AEF9-43241E98B32D}">
      <dgm:prSet phldrT="[Texto]" custT="1"/>
      <dgm:spPr>
        <a:xfrm>
          <a:off x="317244" y="3713530"/>
          <a:ext cx="1264472" cy="632236"/>
        </a:xfrm>
        <a:prstGeom prst="rect">
          <a:avLst/>
        </a:prstGeom>
        <a:solidFill>
          <a:srgbClr val="78BDE8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Water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r>
            <a:rPr lang="es-ES_tradnl" sz="1100" b="1" smtClean="0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598,214.43 kg</a:t>
          </a:r>
          <a:endParaRPr lang="es-ES" sz="1100" b="1">
            <a:solidFill>
              <a:sysClr val="windowText" lastClr="000000">
                <a:lumMod val="50000"/>
                <a:lumOff val="50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25A7D73-3D26-4A51-9201-33CD895ED78F}" type="parTrans" cxnId="{4F627A10-D8EF-4E7A-9082-C23E6890EB7F}">
      <dgm:prSet/>
      <dgm:spPr>
        <a:xfrm>
          <a:off x="127573" y="2550215"/>
          <a:ext cx="189670" cy="147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433"/>
              </a:lnTo>
              <a:lnTo>
                <a:pt x="189670" y="1479433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 sz="1200"/>
        </a:p>
      </dgm:t>
    </dgm:pt>
    <dgm:pt modelId="{FA96D9BC-5079-4DDD-B334-9C1436DDFC15}" type="sibTrans" cxnId="{4F627A10-D8EF-4E7A-9082-C23E6890EB7F}">
      <dgm:prSet/>
      <dgm:spPr/>
      <dgm:t>
        <a:bodyPr/>
        <a:lstStyle/>
        <a:p>
          <a:endParaRPr lang="es-ES"/>
        </a:p>
      </dgm:t>
    </dgm:pt>
    <dgm:pt modelId="{CFED670E-EE60-4624-8955-F943681E71F8}">
      <dgm:prSet phldrT="[Texto]" custT="1"/>
      <dgm:spPr>
        <a:xfrm>
          <a:off x="4433647" y="1917978"/>
          <a:ext cx="763855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Demolding</a:t>
          </a:r>
          <a:endParaRPr lang="es-ES_tradnl" sz="1100" b="1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m3</a:t>
          </a:r>
          <a:endParaRPr lang="es-ES" sz="11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602856-F1BF-405F-8FF5-C761F317F3A7}" type="parTrans" cxnId="{4790BCF9-E24A-4007-ADA5-652E58E3E470}">
      <dgm:prSet/>
      <dgm:spPr>
        <a:xfrm>
          <a:off x="2543563" y="1633611"/>
          <a:ext cx="2272010" cy="284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97"/>
              </a:lnTo>
              <a:lnTo>
                <a:pt x="2272010" y="151597"/>
              </a:lnTo>
              <a:lnTo>
                <a:pt x="2272010" y="28436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 sz="1200"/>
        </a:p>
      </dgm:t>
    </dgm:pt>
    <dgm:pt modelId="{2B1CED3B-D530-4A4D-BFAE-669973D3A6EB}" type="sibTrans" cxnId="{4790BCF9-E24A-4007-ADA5-652E58E3E470}">
      <dgm:prSet/>
      <dgm:spPr/>
      <dgm:t>
        <a:bodyPr/>
        <a:lstStyle/>
        <a:p>
          <a:endParaRPr lang="es-ES" sz="1200"/>
        </a:p>
      </dgm:t>
    </dgm:pt>
    <dgm:pt modelId="{2694BD78-4DAC-4161-9C7A-D5167B39AD60}">
      <dgm:prSet phldrT="[Texto]" custT="1"/>
      <dgm:spPr>
        <a:xfrm>
          <a:off x="317244" y="2815754"/>
          <a:ext cx="1122560" cy="632236"/>
        </a:xfrm>
        <a:prstGeom prst="rect">
          <a:avLst/>
        </a:prstGeom>
        <a:solidFill>
          <a:srgbClr val="78BDE8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Cement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r>
            <a:rPr lang="es-ES_tradnl" sz="1100" b="1" smtClean="0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1,329,365.4 kg</a:t>
          </a:r>
          <a:endParaRPr lang="es-ES" sz="1100" b="1">
            <a:solidFill>
              <a:sysClr val="windowText" lastClr="000000">
                <a:lumMod val="50000"/>
                <a:lumOff val="50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8C7EEA9-1798-4092-9E9E-CB74E9D38525}" type="sibTrans" cxnId="{24BEBBC0-2CBD-4521-9F8B-494C7D3C1293}">
      <dgm:prSet/>
      <dgm:spPr/>
      <dgm:t>
        <a:bodyPr/>
        <a:lstStyle/>
        <a:p>
          <a:endParaRPr lang="es-ES"/>
        </a:p>
      </dgm:t>
    </dgm:pt>
    <dgm:pt modelId="{6D542198-C8D1-4DAD-AB1C-AE4150FD761B}" type="parTrans" cxnId="{24BEBBC0-2CBD-4521-9F8B-494C7D3C1293}">
      <dgm:prSet/>
      <dgm:spPr>
        <a:xfrm>
          <a:off x="127573" y="2550215"/>
          <a:ext cx="189670" cy="581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57"/>
              </a:lnTo>
              <a:lnTo>
                <a:pt x="189670" y="58165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 sz="1200"/>
        </a:p>
      </dgm:t>
    </dgm:pt>
    <dgm:pt modelId="{384D6E51-6762-49E5-AFC1-BCB62920FEED}">
      <dgm:prSet phldrT="[Texto]" custT="1"/>
      <dgm:spPr>
        <a:xfrm>
          <a:off x="5463041" y="1917978"/>
          <a:ext cx="1264472" cy="443589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Floating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dock</a:t>
          </a: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26,853.12 </a:t>
          </a:r>
          <a:r>
            <a:rPr lang="es-ES_tradnl" sz="1100" b="1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kW·h</a:t>
          </a:r>
          <a:endParaRPr lang="es-ES" sz="11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5ABD037-F684-47F4-8917-DB0F8C5D248B}" type="parTrans" cxnId="{2173F9DF-2368-4571-9222-D40AAC9348BF}">
      <dgm:prSet/>
      <dgm:spPr>
        <a:xfrm>
          <a:off x="5303256" y="1633611"/>
          <a:ext cx="159785" cy="506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162"/>
              </a:lnTo>
              <a:lnTo>
                <a:pt x="159785" y="506162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3EAEB63C-F2E3-46D9-AD00-E71D0DA5A583}" type="sibTrans" cxnId="{2173F9DF-2368-4571-9222-D40AAC9348BF}">
      <dgm:prSet/>
      <dgm:spPr/>
      <dgm:t>
        <a:bodyPr/>
        <a:lstStyle/>
        <a:p>
          <a:endParaRPr lang="es-ES"/>
        </a:p>
      </dgm:t>
    </dgm:pt>
    <dgm:pt modelId="{87A12D2A-E903-4891-BC81-F8E46A9B8450}">
      <dgm:prSet phldrT="[Texto]" custT="1"/>
      <dgm:spPr>
        <a:xfrm>
          <a:off x="5463041" y="2627107"/>
          <a:ext cx="1264472" cy="504233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</a:t>
          </a:r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Crane</a:t>
          </a:r>
          <a:endParaRPr lang="es-ES_tradnl" sz="1100" b="1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1,296 </a:t>
          </a:r>
          <a:r>
            <a:rPr lang="es-ES_tradnl" sz="1100" b="1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kW·h</a:t>
          </a:r>
          <a:endParaRPr lang="es-ES" sz="11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4A93F56-48E0-4FAB-BF63-ECA3A5B8A4A6}" type="parTrans" cxnId="{DFD8BEA4-7033-4304-9356-4D4690795A9D}">
      <dgm:prSet/>
      <dgm:spPr>
        <a:xfrm>
          <a:off x="5303256" y="1633611"/>
          <a:ext cx="159785" cy="1245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613"/>
              </a:lnTo>
              <a:lnTo>
                <a:pt x="159785" y="1245613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B50D6A22-3FAE-4AB0-B62D-6402B20EBAB2}" type="sibTrans" cxnId="{DFD8BEA4-7033-4304-9356-4D4690795A9D}">
      <dgm:prSet/>
      <dgm:spPr/>
      <dgm:t>
        <a:bodyPr/>
        <a:lstStyle/>
        <a:p>
          <a:endParaRPr lang="es-ES"/>
        </a:p>
      </dgm:t>
    </dgm:pt>
    <dgm:pt modelId="{8B26A4FC-6F1F-4632-90A7-61E2A649F7F5}">
      <dgm:prSet phldrT="[Texto]" custT="1"/>
      <dgm:spPr>
        <a:xfrm>
          <a:off x="6999929" y="1150241"/>
          <a:ext cx="1264472" cy="478520"/>
        </a:xfrm>
        <a:prstGeom prst="rect">
          <a:avLst/>
        </a:prstGeom>
        <a:solidFill>
          <a:srgbClr val="00559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_tradnl" sz="1400" b="1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Transport</a:t>
          </a:r>
          <a:endParaRPr lang="es-ES" sz="14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62785FD-A75E-4960-8EF7-F54A1DC46DF5}" type="sibTrans" cxnId="{2BE591C7-958F-43B5-8AEA-4990C96A079F}">
      <dgm:prSet/>
      <dgm:spPr/>
      <dgm:t>
        <a:bodyPr/>
        <a:lstStyle/>
        <a:p>
          <a:endParaRPr lang="es-ES" sz="1200"/>
        </a:p>
      </dgm:t>
    </dgm:pt>
    <dgm:pt modelId="{AE60F11F-C54D-458A-855C-BE7361A07C0B}" type="parTrans" cxnId="{2BE591C7-958F-43B5-8AEA-4990C96A079F}">
      <dgm:prSet/>
      <dgm:spPr>
        <a:xfrm>
          <a:off x="4431407" y="865811"/>
          <a:ext cx="3200758" cy="284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60"/>
              </a:lnTo>
              <a:lnTo>
                <a:pt x="3200758" y="151660"/>
              </a:lnTo>
              <a:lnTo>
                <a:pt x="3200758" y="284430"/>
              </a:lnTo>
            </a:path>
          </a:pathLst>
        </a:custGeom>
        <a:noFill/>
        <a:ln w="25400" cap="flat" cmpd="sng" algn="ctr">
          <a:solidFill>
            <a:srgbClr val="005596"/>
          </a:solidFill>
          <a:prstDash val="solid"/>
        </a:ln>
        <a:effectLst/>
      </dgm:spPr>
      <dgm:t>
        <a:bodyPr/>
        <a:lstStyle/>
        <a:p>
          <a:endParaRPr lang="es-ES" sz="1200"/>
        </a:p>
      </dgm:t>
    </dgm:pt>
    <dgm:pt modelId="{B5403C10-A0D7-48C0-ABFA-FF0A352EB932}">
      <dgm:prSet phldrT="[Texto]" custT="1"/>
      <dgm:spPr>
        <a:xfrm>
          <a:off x="5463041" y="3396880"/>
          <a:ext cx="1264472" cy="534555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</a:t>
          </a:r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Tug</a:t>
          </a:r>
          <a:endParaRPr lang="es-ES_tradnl" sz="1100" b="1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48,000 </a:t>
          </a:r>
          <a:r>
            <a:rPr lang="es-ES_tradnl" sz="1100" b="1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kW·h</a:t>
          </a:r>
          <a:endParaRPr lang="es-ES" sz="11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CF29E1-2706-47E4-A4CC-3AC33CA56157}" type="parTrans" cxnId="{A4397644-F3C9-43C5-B984-A04E62E6825B}">
      <dgm:prSet/>
      <dgm:spPr>
        <a:xfrm>
          <a:off x="5303256" y="1633611"/>
          <a:ext cx="159785" cy="2030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547"/>
              </a:lnTo>
              <a:lnTo>
                <a:pt x="159785" y="203054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3CFB5AD6-35B9-4B24-B885-FA6231BEB791}" type="sibTrans" cxnId="{A4397644-F3C9-43C5-B984-A04E62E6825B}">
      <dgm:prSet/>
      <dgm:spPr/>
      <dgm:t>
        <a:bodyPr/>
        <a:lstStyle/>
        <a:p>
          <a:endParaRPr lang="es-ES"/>
        </a:p>
      </dgm:t>
    </dgm:pt>
    <dgm:pt modelId="{22AFA696-F032-4C67-9EDC-4755E2604CFA}">
      <dgm:prSet phldrT="[Texto]" custT="1"/>
      <dgm:spPr>
        <a:xfrm>
          <a:off x="5463041" y="4196976"/>
          <a:ext cx="1264472" cy="54971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Worksite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facilities</a:t>
          </a:r>
          <a:endParaRPr lang="es-ES_tradnl" sz="1100" b="1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2,160 </a:t>
          </a:r>
          <a:r>
            <a:rPr lang="es-ES_tradnl" sz="1100" b="1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kW·h</a:t>
          </a:r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  <a:endParaRPr lang="es-ES" sz="11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D1C792E-46F1-468A-A809-568E3605550A}" type="parTrans" cxnId="{4DFF0389-AD6B-4F02-A2D0-5158A003532F}">
      <dgm:prSet/>
      <dgm:spPr>
        <a:xfrm>
          <a:off x="5303256" y="1633611"/>
          <a:ext cx="159785" cy="2838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222"/>
              </a:lnTo>
              <a:lnTo>
                <a:pt x="159785" y="2838222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0EE9256D-6698-4B10-9DAA-322110AD3765}" type="sibTrans" cxnId="{4DFF0389-AD6B-4F02-A2D0-5158A003532F}">
      <dgm:prSet/>
      <dgm:spPr/>
      <dgm:t>
        <a:bodyPr/>
        <a:lstStyle/>
        <a:p>
          <a:endParaRPr lang="es-ES"/>
        </a:p>
      </dgm:t>
    </dgm:pt>
    <dgm:pt modelId="{DF30EDC4-3FED-4053-B78F-83654C8456E9}">
      <dgm:prSet phldrT="[Texto]" custT="1"/>
      <dgm:spPr>
        <a:xfrm>
          <a:off x="7332637" y="1921645"/>
          <a:ext cx="1120461" cy="476358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</a:t>
          </a:r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tn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Crane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80 km </a:t>
          </a:r>
          <a:endParaRPr lang="es-ES" sz="11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4B0CA18-1F8A-4C3A-9DAE-D92020A0C73E}" type="parTrans" cxnId="{040B13FF-C2B2-44C6-9658-411274D255DA}">
      <dgm:prSet/>
      <dgm:spPr>
        <a:xfrm>
          <a:off x="7126376" y="1628762"/>
          <a:ext cx="206260" cy="531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062"/>
              </a:lnTo>
              <a:lnTo>
                <a:pt x="206260" y="531062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C4D5BFD5-6083-4101-AD76-2B05E11349EB}" type="sibTrans" cxnId="{040B13FF-C2B2-44C6-9658-411274D255DA}">
      <dgm:prSet/>
      <dgm:spPr/>
      <dgm:t>
        <a:bodyPr/>
        <a:lstStyle/>
        <a:p>
          <a:endParaRPr lang="es-ES"/>
        </a:p>
      </dgm:t>
    </dgm:pt>
    <dgm:pt modelId="{49A162E7-15E7-4C43-89F3-C7A5F23DE914}">
      <dgm:prSet phldrT="[Texto]" custT="1"/>
      <dgm:spPr>
        <a:xfrm>
          <a:off x="7305174" y="2497708"/>
          <a:ext cx="1264472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Concrete </a:t>
          </a:r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pumps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(12 </a:t>
          </a:r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tn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MAM) </a:t>
          </a: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40 km</a:t>
          </a:r>
          <a:endParaRPr lang="es-ES" sz="11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B18C0B8-BD31-4223-B0DA-B2D301714771}" type="parTrans" cxnId="{0065F86C-1112-49D7-9C54-1EC7E2AF9E6D}">
      <dgm:prSet/>
      <dgm:spPr>
        <a:xfrm>
          <a:off x="7126376" y="1628762"/>
          <a:ext cx="178797" cy="1185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063"/>
              </a:lnTo>
              <a:lnTo>
                <a:pt x="178797" y="1185063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37EC5BE2-BA11-4529-8424-9FB7B5B65A0F}" type="sibTrans" cxnId="{0065F86C-1112-49D7-9C54-1EC7E2AF9E6D}">
      <dgm:prSet/>
      <dgm:spPr/>
      <dgm:t>
        <a:bodyPr/>
        <a:lstStyle/>
        <a:p>
          <a:endParaRPr lang="es-ES"/>
        </a:p>
      </dgm:t>
    </dgm:pt>
    <dgm:pt modelId="{12B3E452-7932-4909-830F-17C46182246D}">
      <dgm:prSet phldrT="[Texto]" custT="1"/>
      <dgm:spPr>
        <a:xfrm>
          <a:off x="7273498" y="3217787"/>
          <a:ext cx="1270314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Material </a:t>
          </a:r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storage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(12 </a:t>
          </a:r>
          <a:r>
            <a:rPr lang="es-ES_tradnl" sz="1100" b="1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tn</a:t>
          </a:r>
          <a:r>
            <a:rPr lang="es-ES_tradnl" sz="1100" b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MAM) </a:t>
          </a:r>
        </a:p>
        <a:p>
          <a:r>
            <a:rPr lang="es-ES_tradnl" sz="1100" b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300 km</a:t>
          </a:r>
          <a:endParaRPr lang="es-ES" sz="1100" b="1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862DB1A-C6ED-4D3A-AFEC-F0922B813AFC}" type="parTrans" cxnId="{4A1D34D9-B77A-41E3-9112-3A45E7F69202}">
      <dgm:prSet/>
      <dgm:spPr>
        <a:xfrm>
          <a:off x="7126376" y="1628762"/>
          <a:ext cx="147121" cy="190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143"/>
              </a:lnTo>
              <a:lnTo>
                <a:pt x="147121" y="1905143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9DF6F690-CC72-4EF4-B883-D3D8671DACF8}" type="sibTrans" cxnId="{4A1D34D9-B77A-41E3-9112-3A45E7F69202}">
      <dgm:prSet/>
      <dgm:spPr/>
      <dgm:t>
        <a:bodyPr/>
        <a:lstStyle/>
        <a:p>
          <a:endParaRPr lang="es-ES"/>
        </a:p>
      </dgm:t>
    </dgm:pt>
    <dgm:pt modelId="{9D65881D-9BB1-436F-921F-E91C661346B0}" type="pres">
      <dgm:prSet presAssocID="{9926E541-2A50-4DE1-88EB-5B2B2CE0C3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9B76F7-6E4D-45A7-BAE2-E6130EF1BC74}" type="pres">
      <dgm:prSet presAssocID="{C9C1D3F0-7EEC-40FD-BE73-6141EFD27C87}" presName="hierRoot1" presStyleCnt="0">
        <dgm:presLayoutVars>
          <dgm:hierBranch val="init"/>
        </dgm:presLayoutVars>
      </dgm:prSet>
      <dgm:spPr/>
    </dgm:pt>
    <dgm:pt modelId="{F552EF4F-C1C4-4905-8F58-CB38B9EFBCB9}" type="pres">
      <dgm:prSet presAssocID="{C9C1D3F0-7EEC-40FD-BE73-6141EFD27C87}" presName="rootComposite1" presStyleCnt="0"/>
      <dgm:spPr/>
    </dgm:pt>
    <dgm:pt modelId="{8F00D4B3-90B3-4DFA-B001-36AF25BD2ABE}" type="pres">
      <dgm:prSet presAssocID="{C9C1D3F0-7EEC-40FD-BE73-6141EFD27C87}" presName="rootText1" presStyleLbl="node0" presStyleIdx="0" presStyleCnt="1" custScaleX="194847" custLinFactNeighborX="-45462" custLinFactNeighborY="-596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66F1A630-4304-4B8C-AB34-E30CAE58FCEF}" type="pres">
      <dgm:prSet presAssocID="{C9C1D3F0-7EEC-40FD-BE73-6141EFD27C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53447E-29C5-40B3-BF68-E0D6271B2DE0}" type="pres">
      <dgm:prSet presAssocID="{C9C1D3F0-7EEC-40FD-BE73-6141EFD27C87}" presName="hierChild2" presStyleCnt="0"/>
      <dgm:spPr/>
    </dgm:pt>
    <dgm:pt modelId="{E7E1A077-3FF0-4EDF-A388-97D38A176AB7}" type="pres">
      <dgm:prSet presAssocID="{B65679D9-FE04-4A4C-B99A-9CE7BE9C1EBC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887843" y="0"/>
              </a:moveTo>
              <a:lnTo>
                <a:pt x="1887843" y="151660"/>
              </a:lnTo>
              <a:lnTo>
                <a:pt x="0" y="151660"/>
              </a:lnTo>
              <a:lnTo>
                <a:pt x="0" y="284430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86D0348D-7C30-4A20-98C1-FB6654FEE937}" type="pres">
      <dgm:prSet presAssocID="{D6FF33F9-587A-4F3D-8E1A-A53B7F65A4E5}" presName="hierRoot2" presStyleCnt="0">
        <dgm:presLayoutVars>
          <dgm:hierBranch val="init"/>
        </dgm:presLayoutVars>
      </dgm:prSet>
      <dgm:spPr/>
    </dgm:pt>
    <dgm:pt modelId="{6CAA5735-7199-4212-86CD-D8460FF42361}" type="pres">
      <dgm:prSet presAssocID="{D6FF33F9-587A-4F3D-8E1A-A53B7F65A4E5}" presName="rootComposite" presStyleCnt="0"/>
      <dgm:spPr/>
    </dgm:pt>
    <dgm:pt modelId="{49F953AE-E731-45C9-AF82-19E0AB44C53B}" type="pres">
      <dgm:prSet presAssocID="{D6FF33F9-587A-4F3D-8E1A-A53B7F65A4E5}" presName="rootText" presStyleLbl="node2" presStyleIdx="0" presStyleCnt="3" custScaleX="131810" custScaleY="76454" custLinFactNeighborX="-4409" custLinFactNeighborY="-297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16B0BBF-C108-44D0-8376-567A17545CA1}" type="pres">
      <dgm:prSet presAssocID="{D6FF33F9-587A-4F3D-8E1A-A53B7F65A4E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B9C22EA-6882-4C20-AFD2-00170B3FFA01}" type="pres">
      <dgm:prSet presAssocID="{D6FF33F9-587A-4F3D-8E1A-A53B7F65A4E5}" presName="hierChild4" presStyleCnt="0"/>
      <dgm:spPr/>
    </dgm:pt>
    <dgm:pt modelId="{082ADD96-54D3-419F-A2B2-29429289D468}" type="pres">
      <dgm:prSet presAssocID="{E4C446DE-D635-408F-BB02-7CE1B13BD5E0}" presName="Name37" presStyleLbl="parChTrans1D3" presStyleIdx="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1910201" y="0"/>
              </a:moveTo>
              <a:lnTo>
                <a:pt x="1910201" y="151597"/>
              </a:lnTo>
              <a:lnTo>
                <a:pt x="0" y="151597"/>
              </a:lnTo>
              <a:lnTo>
                <a:pt x="0" y="284367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ABE5BF6E-D623-4FA3-B9FE-9CB995EE8AD3}" type="pres">
      <dgm:prSet presAssocID="{A2B55D8A-D4A3-4D1E-84CE-350906C9D603}" presName="hierRoot2" presStyleCnt="0">
        <dgm:presLayoutVars>
          <dgm:hierBranch val="init"/>
        </dgm:presLayoutVars>
      </dgm:prSet>
      <dgm:spPr/>
    </dgm:pt>
    <dgm:pt modelId="{69DBBE95-7484-4D8F-AC58-F631991F232D}" type="pres">
      <dgm:prSet presAssocID="{A2B55D8A-D4A3-4D1E-84CE-350906C9D603}" presName="rootComposite" presStyleCnt="0"/>
      <dgm:spPr/>
    </dgm:pt>
    <dgm:pt modelId="{ACC09752-BFD3-4FC2-844F-69403C0EC924}" type="pres">
      <dgm:prSet presAssocID="{A2B55D8A-D4A3-4D1E-84CE-350906C9D603}" presName="rootText" presStyleLbl="node3" presStyleIdx="0" presStyleCnt="1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0EC40F15-17F0-4BD9-B890-56E2C0CAB651}" type="pres">
      <dgm:prSet presAssocID="{A2B55D8A-D4A3-4D1E-84CE-350906C9D603}" presName="rootConnector" presStyleLbl="node3" presStyleIdx="0" presStyleCnt="11"/>
      <dgm:spPr/>
      <dgm:t>
        <a:bodyPr/>
        <a:lstStyle/>
        <a:p>
          <a:endParaRPr lang="es-ES"/>
        </a:p>
      </dgm:t>
    </dgm:pt>
    <dgm:pt modelId="{FDF81A96-CD04-4CC2-891F-F214F793C830}" type="pres">
      <dgm:prSet presAssocID="{A2B55D8A-D4A3-4D1E-84CE-350906C9D603}" presName="hierChild4" presStyleCnt="0"/>
      <dgm:spPr/>
    </dgm:pt>
    <dgm:pt modelId="{B8C674D1-6E1E-427C-B7A6-28CF83EC0EA9}" type="pres">
      <dgm:prSet presAssocID="{6D542198-C8D1-4DAD-AB1C-AE4150FD761B}" presName="Name37" presStyleLbl="parChTrans1D4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57"/>
              </a:lnTo>
              <a:lnTo>
                <a:pt x="189670" y="581657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A4E19300-D188-4E18-98A8-E271DD04BEDC}" type="pres">
      <dgm:prSet presAssocID="{2694BD78-4DAC-4161-9C7A-D5167B39AD60}" presName="hierRoot2" presStyleCnt="0">
        <dgm:presLayoutVars>
          <dgm:hierBranch val="init"/>
        </dgm:presLayoutVars>
      </dgm:prSet>
      <dgm:spPr/>
    </dgm:pt>
    <dgm:pt modelId="{5A6E124A-2E8D-4EBC-AB94-86971CDA0B9A}" type="pres">
      <dgm:prSet presAssocID="{2694BD78-4DAC-4161-9C7A-D5167B39AD60}" presName="rootComposite" presStyleCnt="0"/>
      <dgm:spPr/>
    </dgm:pt>
    <dgm:pt modelId="{4D5A37D0-D11A-4B4B-8DC0-19276DAA1AAA}" type="pres">
      <dgm:prSet presAssocID="{2694BD78-4DAC-4161-9C7A-D5167B39AD60}" presName="rootText" presStyleLbl="node4" presStyleIdx="0" presStyleCnt="2" custScaleX="8877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93C7D10F-0FAD-421A-B2BA-6A5EEF61AF87}" type="pres">
      <dgm:prSet presAssocID="{2694BD78-4DAC-4161-9C7A-D5167B39AD60}" presName="rootConnector" presStyleLbl="node4" presStyleIdx="0" presStyleCnt="2"/>
      <dgm:spPr/>
      <dgm:t>
        <a:bodyPr/>
        <a:lstStyle/>
        <a:p>
          <a:endParaRPr lang="es-ES"/>
        </a:p>
      </dgm:t>
    </dgm:pt>
    <dgm:pt modelId="{4D761E35-EF3F-4B7A-8749-A451003936F6}" type="pres">
      <dgm:prSet presAssocID="{2694BD78-4DAC-4161-9C7A-D5167B39AD60}" presName="hierChild4" presStyleCnt="0"/>
      <dgm:spPr/>
    </dgm:pt>
    <dgm:pt modelId="{93E0AEA0-1C5D-40FB-9C0B-E26DD130AD1B}" type="pres">
      <dgm:prSet presAssocID="{2694BD78-4DAC-4161-9C7A-D5167B39AD60}" presName="hierChild5" presStyleCnt="0"/>
      <dgm:spPr/>
    </dgm:pt>
    <dgm:pt modelId="{A85FAA3C-49FF-4725-ABC9-37BF916C94A4}" type="pres">
      <dgm:prSet presAssocID="{B25A7D73-3D26-4A51-9201-33CD895ED78F}" presName="Name37" presStyleLbl="parChTrans1D4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433"/>
              </a:lnTo>
              <a:lnTo>
                <a:pt x="189670" y="1479433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37EA91E7-AA99-469F-A478-F17D17B37C1B}" type="pres">
      <dgm:prSet presAssocID="{8AD9E7F9-7467-4B14-AEF9-43241E98B32D}" presName="hierRoot2" presStyleCnt="0">
        <dgm:presLayoutVars>
          <dgm:hierBranch val="init"/>
        </dgm:presLayoutVars>
      </dgm:prSet>
      <dgm:spPr/>
    </dgm:pt>
    <dgm:pt modelId="{0CE4C64D-961F-4EB4-BF66-489CFCD35F94}" type="pres">
      <dgm:prSet presAssocID="{8AD9E7F9-7467-4B14-AEF9-43241E98B32D}" presName="rootComposite" presStyleCnt="0"/>
      <dgm:spPr/>
    </dgm:pt>
    <dgm:pt modelId="{877056E6-9620-43E9-9F80-D3CCA6CAD11A}" type="pres">
      <dgm:prSet presAssocID="{8AD9E7F9-7467-4B14-AEF9-43241E98B32D}" presName="rootText" presStyleLbl="node4" presStyleIdx="1" presStyleCnt="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E1C349E-1CA8-4A81-A507-6FF0FB170308}" type="pres">
      <dgm:prSet presAssocID="{8AD9E7F9-7467-4B14-AEF9-43241E98B32D}" presName="rootConnector" presStyleLbl="node4" presStyleIdx="1" presStyleCnt="2"/>
      <dgm:spPr/>
      <dgm:t>
        <a:bodyPr/>
        <a:lstStyle/>
        <a:p>
          <a:endParaRPr lang="es-ES"/>
        </a:p>
      </dgm:t>
    </dgm:pt>
    <dgm:pt modelId="{F8D2540E-5377-4DB7-9BA4-AA561B0137C9}" type="pres">
      <dgm:prSet presAssocID="{8AD9E7F9-7467-4B14-AEF9-43241E98B32D}" presName="hierChild4" presStyleCnt="0"/>
      <dgm:spPr/>
    </dgm:pt>
    <dgm:pt modelId="{5BA91442-D735-49DE-AA37-ADFBC6E8978B}" type="pres">
      <dgm:prSet presAssocID="{8AD9E7F9-7467-4B14-AEF9-43241E98B32D}" presName="hierChild5" presStyleCnt="0"/>
      <dgm:spPr/>
    </dgm:pt>
    <dgm:pt modelId="{56831C6A-D742-4A26-8CE2-CB4799C3DD14}" type="pres">
      <dgm:prSet presAssocID="{A2B55D8A-D4A3-4D1E-84CE-350906C9D603}" presName="hierChild5" presStyleCnt="0"/>
      <dgm:spPr/>
    </dgm:pt>
    <dgm:pt modelId="{4DC392E0-81C7-4401-8301-6F701D87A23E}" type="pres">
      <dgm:prSet presAssocID="{C29B41B5-CDCB-4B16-840A-E7BC8AD3D299}" presName="Name37" presStyleLbl="parChTrans1D3" presStyleIdx="1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343816" y="0"/>
              </a:moveTo>
              <a:lnTo>
                <a:pt x="343816" y="151597"/>
              </a:lnTo>
              <a:lnTo>
                <a:pt x="0" y="151597"/>
              </a:lnTo>
              <a:lnTo>
                <a:pt x="0" y="284367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79CE87C8-E559-4CE9-8591-F98B1DE20BA9}" type="pres">
      <dgm:prSet presAssocID="{E282D081-A6DF-4E7F-ADCF-9DCFFBDE7631}" presName="hierRoot2" presStyleCnt="0">
        <dgm:presLayoutVars>
          <dgm:hierBranch val="init"/>
        </dgm:presLayoutVars>
      </dgm:prSet>
      <dgm:spPr/>
    </dgm:pt>
    <dgm:pt modelId="{F1116FAC-8A9D-41EB-852D-F5E96BD87B1A}" type="pres">
      <dgm:prSet presAssocID="{E282D081-A6DF-4E7F-ADCF-9DCFFBDE7631}" presName="rootComposite" presStyleCnt="0"/>
      <dgm:spPr/>
    </dgm:pt>
    <dgm:pt modelId="{35116262-3D1C-4829-8AEE-AD4E1BCC6D62}" type="pres">
      <dgm:prSet presAssocID="{E282D081-A6DF-4E7F-ADCF-9DCFFBDE7631}" presName="rootText" presStyleLbl="node3" presStyleIdx="1" presStyleCnt="11" custScaleX="1057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04A4395F-4385-4365-99ED-F3B27D41DA9E}" type="pres">
      <dgm:prSet presAssocID="{E282D081-A6DF-4E7F-ADCF-9DCFFBDE7631}" presName="rootConnector" presStyleLbl="node3" presStyleIdx="1" presStyleCnt="11"/>
      <dgm:spPr/>
      <dgm:t>
        <a:bodyPr/>
        <a:lstStyle/>
        <a:p>
          <a:endParaRPr lang="es-ES"/>
        </a:p>
      </dgm:t>
    </dgm:pt>
    <dgm:pt modelId="{0AD406E3-6E91-4980-B3E0-9A5F5CF69FF5}" type="pres">
      <dgm:prSet presAssocID="{E282D081-A6DF-4E7F-ADCF-9DCFFBDE7631}" presName="hierChild4" presStyleCnt="0"/>
      <dgm:spPr/>
    </dgm:pt>
    <dgm:pt modelId="{79961530-A3ED-4C85-8AA0-1403ECC5E209}" type="pres">
      <dgm:prSet presAssocID="{E282D081-A6DF-4E7F-ADCF-9DCFFBDE7631}" presName="hierChild5" presStyleCnt="0"/>
      <dgm:spPr/>
    </dgm:pt>
    <dgm:pt modelId="{E00C9B7A-6ADA-4F33-867D-68907400D58E}" type="pres">
      <dgm:prSet presAssocID="{21ABEF33-417C-486E-B6FF-A35C26EE8FE2}" presName="Name37" presStyleLbl="parChTrans1D3" presStyleIdx="2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97"/>
              </a:lnTo>
              <a:lnTo>
                <a:pt x="1107437" y="151597"/>
              </a:lnTo>
              <a:lnTo>
                <a:pt x="1107437" y="284367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5A1679EE-15A6-4547-A628-F3E9173D7C72}" type="pres">
      <dgm:prSet presAssocID="{04F4DD5F-1458-436D-894D-72FDC7A0F830}" presName="hierRoot2" presStyleCnt="0">
        <dgm:presLayoutVars>
          <dgm:hierBranch val="init"/>
        </dgm:presLayoutVars>
      </dgm:prSet>
      <dgm:spPr/>
    </dgm:pt>
    <dgm:pt modelId="{0E6CDDF6-18E9-45EA-B44C-1E0F0A8CA926}" type="pres">
      <dgm:prSet presAssocID="{04F4DD5F-1458-436D-894D-72FDC7A0F830}" presName="rootComposite" presStyleCnt="0"/>
      <dgm:spPr/>
    </dgm:pt>
    <dgm:pt modelId="{D8865813-D415-4625-A66B-EF1DD7E5BE8F}" type="pres">
      <dgm:prSet presAssocID="{04F4DD5F-1458-436D-894D-72FDC7A0F830}" presName="rootText" presStyleLbl="node3" presStyleIdx="2" presStyleCnt="11" custScaleX="8179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B764C270-E7D9-4499-9807-FA68567D1988}" type="pres">
      <dgm:prSet presAssocID="{04F4DD5F-1458-436D-894D-72FDC7A0F830}" presName="rootConnector" presStyleLbl="node3" presStyleIdx="2" presStyleCnt="11"/>
      <dgm:spPr/>
      <dgm:t>
        <a:bodyPr/>
        <a:lstStyle/>
        <a:p>
          <a:endParaRPr lang="es-ES"/>
        </a:p>
      </dgm:t>
    </dgm:pt>
    <dgm:pt modelId="{C27D942B-61DA-4957-B241-80BC8C8631D2}" type="pres">
      <dgm:prSet presAssocID="{04F4DD5F-1458-436D-894D-72FDC7A0F830}" presName="hierChild4" presStyleCnt="0"/>
      <dgm:spPr/>
    </dgm:pt>
    <dgm:pt modelId="{E88F8587-504A-4951-8FA2-7812F77D9C50}" type="pres">
      <dgm:prSet presAssocID="{04F4DD5F-1458-436D-894D-72FDC7A0F830}" presName="hierChild5" presStyleCnt="0"/>
      <dgm:spPr/>
    </dgm:pt>
    <dgm:pt modelId="{B2D59B9D-F97D-4BAA-84F6-492759A44A31}" type="pres">
      <dgm:prSet presAssocID="{0E602856-F1BF-405F-8FF5-C761F317F3A7}" presName="Name37" presStyleLbl="parChTrans1D3" presStyleIdx="3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97"/>
              </a:lnTo>
              <a:lnTo>
                <a:pt x="2272010" y="151597"/>
              </a:lnTo>
              <a:lnTo>
                <a:pt x="2272010" y="284367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5B7ECF7E-FEC4-4B88-9D7E-A95B85FBD479}" type="pres">
      <dgm:prSet presAssocID="{CFED670E-EE60-4624-8955-F943681E71F8}" presName="hierRoot2" presStyleCnt="0">
        <dgm:presLayoutVars>
          <dgm:hierBranch val="init"/>
        </dgm:presLayoutVars>
      </dgm:prSet>
      <dgm:spPr/>
    </dgm:pt>
    <dgm:pt modelId="{D2922ABA-E9A6-487E-B4A4-F048EE107C07}" type="pres">
      <dgm:prSet presAssocID="{CFED670E-EE60-4624-8955-F943681E71F8}" presName="rootComposite" presStyleCnt="0"/>
      <dgm:spPr/>
    </dgm:pt>
    <dgm:pt modelId="{4FE04D34-B0D0-4BFA-83B4-91DAD975D7E2}" type="pres">
      <dgm:prSet presAssocID="{CFED670E-EE60-4624-8955-F943681E71F8}" presName="rootText" presStyleLbl="node3" presStyleIdx="3" presStyleCnt="11" custScaleX="6040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09DE062A-984F-479F-BE0C-A29CD824D8D5}" type="pres">
      <dgm:prSet presAssocID="{CFED670E-EE60-4624-8955-F943681E71F8}" presName="rootConnector" presStyleLbl="node3" presStyleIdx="3" presStyleCnt="11"/>
      <dgm:spPr/>
      <dgm:t>
        <a:bodyPr/>
        <a:lstStyle/>
        <a:p>
          <a:endParaRPr lang="es-ES"/>
        </a:p>
      </dgm:t>
    </dgm:pt>
    <dgm:pt modelId="{A939465C-1115-48AE-8825-1D2CD7E0A6CA}" type="pres">
      <dgm:prSet presAssocID="{CFED670E-EE60-4624-8955-F943681E71F8}" presName="hierChild4" presStyleCnt="0"/>
      <dgm:spPr/>
    </dgm:pt>
    <dgm:pt modelId="{DA62E82B-E729-4ECB-9FA5-23F7E149A8F8}" type="pres">
      <dgm:prSet presAssocID="{CFED670E-EE60-4624-8955-F943681E71F8}" presName="hierChild5" presStyleCnt="0"/>
      <dgm:spPr/>
    </dgm:pt>
    <dgm:pt modelId="{56A7C887-8D3D-4E67-8DF1-61A6EECA0990}" type="pres">
      <dgm:prSet presAssocID="{D6FF33F9-587A-4F3D-8E1A-A53B7F65A4E5}" presName="hierChild5" presStyleCnt="0"/>
      <dgm:spPr/>
    </dgm:pt>
    <dgm:pt modelId="{C726D596-2999-4573-87E9-26369D3E93A6}" type="pres">
      <dgm:prSet presAssocID="{4DF64335-970B-4842-BC5F-E03FE471090C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60"/>
              </a:lnTo>
              <a:lnTo>
                <a:pt x="1540385" y="151660"/>
              </a:lnTo>
              <a:lnTo>
                <a:pt x="1540385" y="284430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ABAD6EEB-6719-4D8F-8A65-8D1876BCBF7E}" type="pres">
      <dgm:prSet presAssocID="{BB46C067-E419-43CC-9B3C-76317F641F63}" presName="hierRoot2" presStyleCnt="0">
        <dgm:presLayoutVars>
          <dgm:hierBranch val="init"/>
        </dgm:presLayoutVars>
      </dgm:prSet>
      <dgm:spPr/>
    </dgm:pt>
    <dgm:pt modelId="{317BBCDC-02AC-4267-8EBF-FB1E2137DA88}" type="pres">
      <dgm:prSet presAssocID="{BB46C067-E419-43CC-9B3C-76317F641F63}" presName="rootComposite" presStyleCnt="0"/>
      <dgm:spPr/>
    </dgm:pt>
    <dgm:pt modelId="{969397E3-83ED-4EF9-A949-84C396ED8F26}" type="pres">
      <dgm:prSet presAssocID="{BB46C067-E419-43CC-9B3C-76317F641F63}" presName="rootText" presStyleLbl="node2" presStyleIdx="1" presStyleCnt="3" custScaleX="132177" custScaleY="76454" custLinFactNeighborX="7190" custLinFactNeighborY="-297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758658A-F2D4-465A-B857-2AB5E0CAD1FE}" type="pres">
      <dgm:prSet presAssocID="{BB46C067-E419-43CC-9B3C-76317F641F63}" presName="rootConnector" presStyleLbl="node2" presStyleIdx="1" presStyleCnt="3"/>
      <dgm:spPr/>
      <dgm:t>
        <a:bodyPr/>
        <a:lstStyle/>
        <a:p>
          <a:endParaRPr lang="es-ES"/>
        </a:p>
      </dgm:t>
    </dgm:pt>
    <dgm:pt modelId="{DB4A454C-BB8A-4722-9A6F-D2E9D09C952D}" type="pres">
      <dgm:prSet presAssocID="{BB46C067-E419-43CC-9B3C-76317F641F63}" presName="hierChild4" presStyleCnt="0"/>
      <dgm:spPr/>
    </dgm:pt>
    <dgm:pt modelId="{A2197295-437A-48D4-83B9-C5FB1329B30B}" type="pres">
      <dgm:prSet presAssocID="{85ABD037-F684-47F4-8917-DB0F8C5D248B}" presName="Name37" presStyleLbl="parChTrans1D3" presStyleIdx="4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162"/>
              </a:lnTo>
              <a:lnTo>
                <a:pt x="159785" y="506162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25CC3DEB-481D-4F07-A627-8DA83B2897F9}" type="pres">
      <dgm:prSet presAssocID="{384D6E51-6762-49E5-AFC1-BCB62920FEED}" presName="hierRoot2" presStyleCnt="0">
        <dgm:presLayoutVars>
          <dgm:hierBranch val="init"/>
        </dgm:presLayoutVars>
      </dgm:prSet>
      <dgm:spPr/>
    </dgm:pt>
    <dgm:pt modelId="{DA5997D6-A26A-41BC-A512-D96EC19C7B39}" type="pres">
      <dgm:prSet presAssocID="{384D6E51-6762-49E5-AFC1-BCB62920FEED}" presName="rootComposite" presStyleCnt="0"/>
      <dgm:spPr/>
    </dgm:pt>
    <dgm:pt modelId="{1121F11C-E42C-45B9-A5DD-34AD3E281B01}" type="pres">
      <dgm:prSet presAssocID="{384D6E51-6762-49E5-AFC1-BCB62920FEED}" presName="rootText" presStyleLbl="node3" presStyleIdx="4" presStyleCnt="11" custScaleY="7016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3DB4ED5-606D-40E6-875A-6F68A131AAD5}" type="pres">
      <dgm:prSet presAssocID="{384D6E51-6762-49E5-AFC1-BCB62920FEED}" presName="rootConnector" presStyleLbl="node3" presStyleIdx="4" presStyleCnt="11"/>
      <dgm:spPr/>
      <dgm:t>
        <a:bodyPr/>
        <a:lstStyle/>
        <a:p>
          <a:endParaRPr lang="es-ES"/>
        </a:p>
      </dgm:t>
    </dgm:pt>
    <dgm:pt modelId="{6089B9DD-DAB0-4035-B931-44DE8B5E85AC}" type="pres">
      <dgm:prSet presAssocID="{384D6E51-6762-49E5-AFC1-BCB62920FEED}" presName="hierChild4" presStyleCnt="0"/>
      <dgm:spPr/>
    </dgm:pt>
    <dgm:pt modelId="{EAAC9AB0-69B4-4432-BEB0-2781597DFB66}" type="pres">
      <dgm:prSet presAssocID="{384D6E51-6762-49E5-AFC1-BCB62920FEED}" presName="hierChild5" presStyleCnt="0"/>
      <dgm:spPr/>
    </dgm:pt>
    <dgm:pt modelId="{17963E65-1A90-438C-8592-4AA881256D5F}" type="pres">
      <dgm:prSet presAssocID="{04A93F56-48E0-4FAB-BF63-ECA3A5B8A4A6}" presName="Name37" presStyleLbl="parChTrans1D3" presStyleIdx="5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613"/>
              </a:lnTo>
              <a:lnTo>
                <a:pt x="159785" y="1245613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D45C9273-EFF5-4B58-B54C-99DAFF4FD9FE}" type="pres">
      <dgm:prSet presAssocID="{87A12D2A-E903-4891-BC81-F8E46A9B8450}" presName="hierRoot2" presStyleCnt="0">
        <dgm:presLayoutVars>
          <dgm:hierBranch val="init"/>
        </dgm:presLayoutVars>
      </dgm:prSet>
      <dgm:spPr/>
    </dgm:pt>
    <dgm:pt modelId="{943FF8DE-9373-4715-8A9B-8A7C1FF5A4FC}" type="pres">
      <dgm:prSet presAssocID="{87A12D2A-E903-4891-BC81-F8E46A9B8450}" presName="rootComposite" presStyleCnt="0"/>
      <dgm:spPr/>
    </dgm:pt>
    <dgm:pt modelId="{5BE0750C-557F-4180-997B-09020DB1D7EB}" type="pres">
      <dgm:prSet presAssocID="{87A12D2A-E903-4891-BC81-F8E46A9B8450}" presName="rootText" presStyleLbl="node3" presStyleIdx="5" presStyleCnt="11" custScaleY="7975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7165858-2F19-4EB5-B09F-E640321451A8}" type="pres">
      <dgm:prSet presAssocID="{87A12D2A-E903-4891-BC81-F8E46A9B8450}" presName="rootConnector" presStyleLbl="node3" presStyleIdx="5" presStyleCnt="11"/>
      <dgm:spPr/>
      <dgm:t>
        <a:bodyPr/>
        <a:lstStyle/>
        <a:p>
          <a:endParaRPr lang="es-ES"/>
        </a:p>
      </dgm:t>
    </dgm:pt>
    <dgm:pt modelId="{7DC05F02-18F9-4173-A8A7-D99D3C142A45}" type="pres">
      <dgm:prSet presAssocID="{87A12D2A-E903-4891-BC81-F8E46A9B8450}" presName="hierChild4" presStyleCnt="0"/>
      <dgm:spPr/>
    </dgm:pt>
    <dgm:pt modelId="{007636D1-EB95-45BC-A41F-CD8638FDF45A}" type="pres">
      <dgm:prSet presAssocID="{87A12D2A-E903-4891-BC81-F8E46A9B8450}" presName="hierChild5" presStyleCnt="0"/>
      <dgm:spPr/>
    </dgm:pt>
    <dgm:pt modelId="{58457E6B-B87E-4734-B70B-03742688E79C}" type="pres">
      <dgm:prSet presAssocID="{99CF29E1-2706-47E4-A4CC-3AC33CA56157}" presName="Name37" presStyleLbl="parChTrans1D3" presStyleIdx="6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547"/>
              </a:lnTo>
              <a:lnTo>
                <a:pt x="159785" y="2030547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1E417AEE-80E9-40B9-B051-3146BADB25AE}" type="pres">
      <dgm:prSet presAssocID="{B5403C10-A0D7-48C0-ABFA-FF0A352EB932}" presName="hierRoot2" presStyleCnt="0">
        <dgm:presLayoutVars>
          <dgm:hierBranch val="init"/>
        </dgm:presLayoutVars>
      </dgm:prSet>
      <dgm:spPr/>
    </dgm:pt>
    <dgm:pt modelId="{34E4C9DF-A90A-424D-99F6-ADF743CB9CA4}" type="pres">
      <dgm:prSet presAssocID="{B5403C10-A0D7-48C0-ABFA-FF0A352EB932}" presName="rootComposite" presStyleCnt="0"/>
      <dgm:spPr/>
    </dgm:pt>
    <dgm:pt modelId="{23E2E7D5-AC4E-4FCB-9254-7648D046344A}" type="pres">
      <dgm:prSet presAssocID="{B5403C10-A0D7-48C0-ABFA-FF0A352EB932}" presName="rootText" presStyleLbl="node3" presStyleIdx="6" presStyleCnt="11" custScaleY="845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F6118953-738F-4E51-8B7E-07DEFD16F015}" type="pres">
      <dgm:prSet presAssocID="{B5403C10-A0D7-48C0-ABFA-FF0A352EB932}" presName="rootConnector" presStyleLbl="node3" presStyleIdx="6" presStyleCnt="11"/>
      <dgm:spPr/>
      <dgm:t>
        <a:bodyPr/>
        <a:lstStyle/>
        <a:p>
          <a:endParaRPr lang="es-ES"/>
        </a:p>
      </dgm:t>
    </dgm:pt>
    <dgm:pt modelId="{D99939D0-1D60-4991-871E-6EFB4E6C605A}" type="pres">
      <dgm:prSet presAssocID="{B5403C10-A0D7-48C0-ABFA-FF0A352EB932}" presName="hierChild4" presStyleCnt="0"/>
      <dgm:spPr/>
    </dgm:pt>
    <dgm:pt modelId="{27CBF7B7-B4D0-46DB-A036-16DC6629EE76}" type="pres">
      <dgm:prSet presAssocID="{B5403C10-A0D7-48C0-ABFA-FF0A352EB932}" presName="hierChild5" presStyleCnt="0"/>
      <dgm:spPr/>
    </dgm:pt>
    <dgm:pt modelId="{DF859D9B-7B10-4B71-8DC5-3A5F49C7DEEB}" type="pres">
      <dgm:prSet presAssocID="{BD1C792E-46F1-468A-A809-568E3605550A}" presName="Name37" presStyleLbl="parChTrans1D3" presStyleIdx="7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222"/>
              </a:lnTo>
              <a:lnTo>
                <a:pt x="159785" y="2838222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CE3416EE-7996-4F2C-AFBE-A2CFC191956C}" type="pres">
      <dgm:prSet presAssocID="{22AFA696-F032-4C67-9EDC-4755E2604CFA}" presName="hierRoot2" presStyleCnt="0">
        <dgm:presLayoutVars>
          <dgm:hierBranch val="init"/>
        </dgm:presLayoutVars>
      </dgm:prSet>
      <dgm:spPr/>
    </dgm:pt>
    <dgm:pt modelId="{450B16F7-21F5-4B5E-B434-430B218B435E}" type="pres">
      <dgm:prSet presAssocID="{22AFA696-F032-4C67-9EDC-4755E2604CFA}" presName="rootComposite" presStyleCnt="0"/>
      <dgm:spPr/>
    </dgm:pt>
    <dgm:pt modelId="{23A5046A-B66C-4256-A705-89AC3C7C70ED}" type="pres">
      <dgm:prSet presAssocID="{22AFA696-F032-4C67-9EDC-4755E2604CFA}" presName="rootText" presStyleLbl="node3" presStyleIdx="7" presStyleCnt="11" custScaleY="869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886F77C-62CD-4927-B16F-AC0F403F691E}" type="pres">
      <dgm:prSet presAssocID="{22AFA696-F032-4C67-9EDC-4755E2604CFA}" presName="rootConnector" presStyleLbl="node3" presStyleIdx="7" presStyleCnt="11"/>
      <dgm:spPr/>
      <dgm:t>
        <a:bodyPr/>
        <a:lstStyle/>
        <a:p>
          <a:endParaRPr lang="es-ES"/>
        </a:p>
      </dgm:t>
    </dgm:pt>
    <dgm:pt modelId="{BBFFF355-BB6C-4484-8B5B-1E76FDA66093}" type="pres">
      <dgm:prSet presAssocID="{22AFA696-F032-4C67-9EDC-4755E2604CFA}" presName="hierChild4" presStyleCnt="0"/>
      <dgm:spPr/>
    </dgm:pt>
    <dgm:pt modelId="{B4AAE943-7F5A-489A-BE6C-DB013241BBF3}" type="pres">
      <dgm:prSet presAssocID="{22AFA696-F032-4C67-9EDC-4755E2604CFA}" presName="hierChild5" presStyleCnt="0"/>
      <dgm:spPr/>
    </dgm:pt>
    <dgm:pt modelId="{C70098E2-2F6B-428B-9521-40DF95843552}" type="pres">
      <dgm:prSet presAssocID="{BB46C067-E419-43CC-9B3C-76317F641F63}" presName="hierChild5" presStyleCnt="0"/>
      <dgm:spPr/>
    </dgm:pt>
    <dgm:pt modelId="{F288AA7D-D2EC-4F1A-98BB-29F1A4C6FE98}" type="pres">
      <dgm:prSet presAssocID="{AE60F11F-C54D-458A-855C-BE7361A07C0B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60"/>
              </a:lnTo>
              <a:lnTo>
                <a:pt x="3200758" y="151660"/>
              </a:lnTo>
              <a:lnTo>
                <a:pt x="3200758" y="284430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32900807-7B00-40B1-B2E8-B5633BEAD4B6}" type="pres">
      <dgm:prSet presAssocID="{8B26A4FC-6F1F-4632-90A7-61E2A649F7F5}" presName="hierRoot2" presStyleCnt="0">
        <dgm:presLayoutVars>
          <dgm:hierBranch val="init"/>
        </dgm:presLayoutVars>
      </dgm:prSet>
      <dgm:spPr/>
    </dgm:pt>
    <dgm:pt modelId="{17307527-7E10-4B7E-80D4-86DA9CFE7320}" type="pres">
      <dgm:prSet presAssocID="{8B26A4FC-6F1F-4632-90A7-61E2A649F7F5}" presName="rootComposite" presStyleCnt="0"/>
      <dgm:spPr/>
    </dgm:pt>
    <dgm:pt modelId="{84F4F8F5-9440-496B-953B-9BFEEB0164FD}" type="pres">
      <dgm:prSet presAssocID="{8B26A4FC-6F1F-4632-90A7-61E2A649F7F5}" presName="rootText" presStyleLbl="node2" presStyleIdx="2" presStyleCnt="3" custScaleY="75687" custLinFactNeighborX="1411" custLinFactNeighborY="-297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38B0894F-3355-45E7-96D5-31B24011F4CD}" type="pres">
      <dgm:prSet presAssocID="{8B26A4FC-6F1F-4632-90A7-61E2A649F7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682361-2D82-46CF-9E8B-5D719CC73FBC}" type="pres">
      <dgm:prSet presAssocID="{8B26A4FC-6F1F-4632-90A7-61E2A649F7F5}" presName="hierChild4" presStyleCnt="0"/>
      <dgm:spPr/>
    </dgm:pt>
    <dgm:pt modelId="{526F4B06-25CC-405E-860A-737127714EC1}" type="pres">
      <dgm:prSet presAssocID="{E4B0CA18-1F8A-4C3A-9DAE-D92020A0C73E}" presName="Name37" presStyleLbl="parChTrans1D3" presStyleIdx="8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062"/>
              </a:lnTo>
              <a:lnTo>
                <a:pt x="206260" y="531062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AE8F3EE2-5D4C-4930-8259-8C7B07BD80D0}" type="pres">
      <dgm:prSet presAssocID="{DF30EDC4-3FED-4053-B78F-83654C8456E9}" presName="hierRoot2" presStyleCnt="0">
        <dgm:presLayoutVars>
          <dgm:hierBranch val="init"/>
        </dgm:presLayoutVars>
      </dgm:prSet>
      <dgm:spPr/>
    </dgm:pt>
    <dgm:pt modelId="{B71A6436-1FC0-4848-AD43-DA627D4A6EAF}" type="pres">
      <dgm:prSet presAssocID="{DF30EDC4-3FED-4053-B78F-83654C8456E9}" presName="rootComposite" presStyleCnt="0"/>
      <dgm:spPr/>
    </dgm:pt>
    <dgm:pt modelId="{DDD71D99-C812-409E-9208-AF5E564D6DCA}" type="pres">
      <dgm:prSet presAssocID="{DF30EDC4-3FED-4053-B78F-83654C8456E9}" presName="rootText" presStyleLbl="node3" presStyleIdx="8" presStyleCnt="11" custScaleX="88611" custScaleY="75345" custLinFactNeighborX="2723" custLinFactNeighborY="13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FE4E6340-0469-4C27-8E84-F435D1D39F49}" type="pres">
      <dgm:prSet presAssocID="{DF30EDC4-3FED-4053-B78F-83654C8456E9}" presName="rootConnector" presStyleLbl="node3" presStyleIdx="8" presStyleCnt="11"/>
      <dgm:spPr/>
      <dgm:t>
        <a:bodyPr/>
        <a:lstStyle/>
        <a:p>
          <a:endParaRPr lang="es-ES"/>
        </a:p>
      </dgm:t>
    </dgm:pt>
    <dgm:pt modelId="{3EC6E6CA-3977-4F72-BF55-5A8239B50C2F}" type="pres">
      <dgm:prSet presAssocID="{DF30EDC4-3FED-4053-B78F-83654C8456E9}" presName="hierChild4" presStyleCnt="0"/>
      <dgm:spPr/>
    </dgm:pt>
    <dgm:pt modelId="{E535BFC9-E651-45E1-86EC-8886FE6A7E5B}" type="pres">
      <dgm:prSet presAssocID="{DF30EDC4-3FED-4053-B78F-83654C8456E9}" presName="hierChild5" presStyleCnt="0"/>
      <dgm:spPr/>
    </dgm:pt>
    <dgm:pt modelId="{55D704DE-9593-46B8-81E6-B28EC4AC8AC8}" type="pres">
      <dgm:prSet presAssocID="{BB18C0B8-BD31-4223-B0DA-B2D301714771}" presName="Name37" presStyleLbl="parChTrans1D3" presStyleIdx="9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063"/>
              </a:lnTo>
              <a:lnTo>
                <a:pt x="178797" y="1185063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FD66D1DE-CD6C-4FB9-9932-66F58C4052F1}" type="pres">
      <dgm:prSet presAssocID="{49A162E7-15E7-4C43-89F3-C7A5F23DE914}" presName="hierRoot2" presStyleCnt="0">
        <dgm:presLayoutVars>
          <dgm:hierBranch val="init"/>
        </dgm:presLayoutVars>
      </dgm:prSet>
      <dgm:spPr/>
    </dgm:pt>
    <dgm:pt modelId="{D127AE75-F106-494B-8D6A-FC3FCCE1E69E}" type="pres">
      <dgm:prSet presAssocID="{49A162E7-15E7-4C43-89F3-C7A5F23DE914}" presName="rootComposite" presStyleCnt="0"/>
      <dgm:spPr/>
    </dgm:pt>
    <dgm:pt modelId="{08C2B909-7832-4034-8679-358DD28AB415}" type="pres">
      <dgm:prSet presAssocID="{49A162E7-15E7-4C43-89F3-C7A5F23DE914}" presName="rootText" presStyleLbl="node3" presStyleIdx="9" presStyleCnt="11" custScaleY="100000" custLinFactNeighborX="2663" custLinFactNeighborY="-2488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2019C320-7B72-4B80-9C5F-C2FD058645A9}" type="pres">
      <dgm:prSet presAssocID="{49A162E7-15E7-4C43-89F3-C7A5F23DE914}" presName="rootConnector" presStyleLbl="node3" presStyleIdx="9" presStyleCnt="11"/>
      <dgm:spPr/>
      <dgm:t>
        <a:bodyPr/>
        <a:lstStyle/>
        <a:p>
          <a:endParaRPr lang="es-ES"/>
        </a:p>
      </dgm:t>
    </dgm:pt>
    <dgm:pt modelId="{ECDD0194-B9E5-45A9-8DE6-FC4665BBA8DE}" type="pres">
      <dgm:prSet presAssocID="{49A162E7-15E7-4C43-89F3-C7A5F23DE914}" presName="hierChild4" presStyleCnt="0"/>
      <dgm:spPr/>
    </dgm:pt>
    <dgm:pt modelId="{0ACE94DA-3A67-438F-9936-949D6CFA8B58}" type="pres">
      <dgm:prSet presAssocID="{49A162E7-15E7-4C43-89F3-C7A5F23DE914}" presName="hierChild5" presStyleCnt="0"/>
      <dgm:spPr/>
    </dgm:pt>
    <dgm:pt modelId="{D4242D11-7CB6-404D-9281-4CEDF2C11CE0}" type="pres">
      <dgm:prSet presAssocID="{B862DB1A-C6ED-4D3A-AFEC-F0922B813AFC}" presName="Name37" presStyleLbl="parChTrans1D3" presStyleIdx="1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143"/>
              </a:lnTo>
              <a:lnTo>
                <a:pt x="147121" y="1905143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DF739323-4593-4F40-B99B-8EE85ADBCEFE}" type="pres">
      <dgm:prSet presAssocID="{12B3E452-7932-4909-830F-17C46182246D}" presName="hierRoot2" presStyleCnt="0">
        <dgm:presLayoutVars>
          <dgm:hierBranch val="init"/>
        </dgm:presLayoutVars>
      </dgm:prSet>
      <dgm:spPr/>
    </dgm:pt>
    <dgm:pt modelId="{C4F8F534-6643-4E17-93E4-0D8A8982D27F}" type="pres">
      <dgm:prSet presAssocID="{12B3E452-7932-4909-830F-17C46182246D}" presName="rootComposite" presStyleCnt="0"/>
      <dgm:spPr/>
    </dgm:pt>
    <dgm:pt modelId="{ABE91F97-4A9F-456D-BD41-0820B6636610}" type="pres">
      <dgm:prSet presAssocID="{12B3E452-7932-4909-830F-17C46182246D}" presName="rootText" presStyleLbl="node3" presStyleIdx="10" presStyleCnt="11" custScaleX="100462" custLinFactNeighborX="-1954" custLinFactNeighborY="-5298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DC9C2E06-A054-44DB-AB46-5046C2B8C101}" type="pres">
      <dgm:prSet presAssocID="{12B3E452-7932-4909-830F-17C46182246D}" presName="rootConnector" presStyleLbl="node3" presStyleIdx="10" presStyleCnt="11"/>
      <dgm:spPr/>
      <dgm:t>
        <a:bodyPr/>
        <a:lstStyle/>
        <a:p>
          <a:endParaRPr lang="es-ES"/>
        </a:p>
      </dgm:t>
    </dgm:pt>
    <dgm:pt modelId="{55ED0651-9B50-40C8-983E-0143DF0D6BD3}" type="pres">
      <dgm:prSet presAssocID="{12B3E452-7932-4909-830F-17C46182246D}" presName="hierChild4" presStyleCnt="0"/>
      <dgm:spPr/>
    </dgm:pt>
    <dgm:pt modelId="{4B16BC0F-2D45-4D77-9783-49D21111728C}" type="pres">
      <dgm:prSet presAssocID="{12B3E452-7932-4909-830F-17C46182246D}" presName="hierChild5" presStyleCnt="0"/>
      <dgm:spPr/>
    </dgm:pt>
    <dgm:pt modelId="{663F9AD5-2520-439F-8F88-B0F304A47ACF}" type="pres">
      <dgm:prSet presAssocID="{8B26A4FC-6F1F-4632-90A7-61E2A649F7F5}" presName="hierChild5" presStyleCnt="0"/>
      <dgm:spPr/>
    </dgm:pt>
    <dgm:pt modelId="{4F9DF111-5BBD-438E-B6BF-6C906C94F4E0}" type="pres">
      <dgm:prSet presAssocID="{C9C1D3F0-7EEC-40FD-BE73-6141EFD27C87}" presName="hierChild3" presStyleCnt="0"/>
      <dgm:spPr/>
    </dgm:pt>
  </dgm:ptLst>
  <dgm:cxnLst>
    <dgm:cxn modelId="{E3BEBBC3-2773-486C-9501-3D15A6E0FEE8}" type="presOf" srcId="{DF30EDC4-3FED-4053-B78F-83654C8456E9}" destId="{DDD71D99-C812-409E-9208-AF5E564D6DCA}" srcOrd="0" destOrd="0" presId="urn:microsoft.com/office/officeart/2005/8/layout/orgChart1"/>
    <dgm:cxn modelId="{DF54A483-5E12-4DFF-9045-04326D0F035A}" type="presOf" srcId="{B25A7D73-3D26-4A51-9201-33CD895ED78F}" destId="{A85FAA3C-49FF-4725-ABC9-37BF916C94A4}" srcOrd="0" destOrd="0" presId="urn:microsoft.com/office/officeart/2005/8/layout/orgChart1"/>
    <dgm:cxn modelId="{4DFF0389-AD6B-4F02-A2D0-5158A003532F}" srcId="{BB46C067-E419-43CC-9B3C-76317F641F63}" destId="{22AFA696-F032-4C67-9EDC-4755E2604CFA}" srcOrd="3" destOrd="0" parTransId="{BD1C792E-46F1-468A-A809-568E3605550A}" sibTransId="{0EE9256D-6698-4B10-9DAA-322110AD3765}"/>
    <dgm:cxn modelId="{F58AC2F6-6465-4D24-B8B4-943AA2D92D1C}" type="presOf" srcId="{B5403C10-A0D7-48C0-ABFA-FF0A352EB932}" destId="{F6118953-738F-4E51-8B7E-07DEFD16F015}" srcOrd="1" destOrd="0" presId="urn:microsoft.com/office/officeart/2005/8/layout/orgChart1"/>
    <dgm:cxn modelId="{A4B9A8B5-B4B0-437F-A0D7-2D6E71CC48B1}" type="presOf" srcId="{BB46C067-E419-43CC-9B3C-76317F641F63}" destId="{5758658A-F2D4-465A-B857-2AB5E0CAD1FE}" srcOrd="1" destOrd="0" presId="urn:microsoft.com/office/officeart/2005/8/layout/orgChart1"/>
    <dgm:cxn modelId="{A4397644-F3C9-43C5-B984-A04E62E6825B}" srcId="{BB46C067-E419-43CC-9B3C-76317F641F63}" destId="{B5403C10-A0D7-48C0-ABFA-FF0A352EB932}" srcOrd="2" destOrd="0" parTransId="{99CF29E1-2706-47E4-A4CC-3AC33CA56157}" sibTransId="{3CFB5AD6-35B9-4B24-B885-FA6231BEB791}"/>
    <dgm:cxn modelId="{43B5925C-75A6-4397-A317-237A8932E484}" type="presOf" srcId="{E282D081-A6DF-4E7F-ADCF-9DCFFBDE7631}" destId="{35116262-3D1C-4829-8AEE-AD4E1BCC6D62}" srcOrd="0" destOrd="0" presId="urn:microsoft.com/office/officeart/2005/8/layout/orgChart1"/>
    <dgm:cxn modelId="{C5B207B9-15E3-4A5C-8C45-D12E277260E5}" type="presOf" srcId="{2694BD78-4DAC-4161-9C7A-D5167B39AD60}" destId="{4D5A37D0-D11A-4B4B-8DC0-19276DAA1AAA}" srcOrd="0" destOrd="0" presId="urn:microsoft.com/office/officeart/2005/8/layout/orgChart1"/>
    <dgm:cxn modelId="{881FD9D3-7F61-4919-B5F9-F6215C7511C9}" type="presOf" srcId="{04F4DD5F-1458-436D-894D-72FDC7A0F830}" destId="{D8865813-D415-4625-A66B-EF1DD7E5BE8F}" srcOrd="0" destOrd="0" presId="urn:microsoft.com/office/officeart/2005/8/layout/orgChart1"/>
    <dgm:cxn modelId="{7344BAEC-29C3-4D36-A4A5-F913B5457C7C}" srcId="{D6FF33F9-587A-4F3D-8E1A-A53B7F65A4E5}" destId="{04F4DD5F-1458-436D-894D-72FDC7A0F830}" srcOrd="2" destOrd="0" parTransId="{21ABEF33-417C-486E-B6FF-A35C26EE8FE2}" sibTransId="{CE2CDCB8-F27C-479C-BAE2-AE7FC2C41E59}"/>
    <dgm:cxn modelId="{6498DC1B-09E4-4991-B27E-16BD888475E9}" type="presOf" srcId="{CFED670E-EE60-4624-8955-F943681E71F8}" destId="{09DE062A-984F-479F-BE0C-A29CD824D8D5}" srcOrd="1" destOrd="0" presId="urn:microsoft.com/office/officeart/2005/8/layout/orgChart1"/>
    <dgm:cxn modelId="{2BE591C7-958F-43B5-8AEA-4990C96A079F}" srcId="{C9C1D3F0-7EEC-40FD-BE73-6141EFD27C87}" destId="{8B26A4FC-6F1F-4632-90A7-61E2A649F7F5}" srcOrd="2" destOrd="0" parTransId="{AE60F11F-C54D-458A-855C-BE7361A07C0B}" sibTransId="{A62785FD-A75E-4960-8EF7-F54A1DC46DF5}"/>
    <dgm:cxn modelId="{C1D1BA8E-236E-4D65-A510-25B3C9A83DA2}" type="presOf" srcId="{C9C1D3F0-7EEC-40FD-BE73-6141EFD27C87}" destId="{8F00D4B3-90B3-4DFA-B001-36AF25BD2ABE}" srcOrd="0" destOrd="0" presId="urn:microsoft.com/office/officeart/2005/8/layout/orgChart1"/>
    <dgm:cxn modelId="{67AE9847-3C51-45F7-ADB2-ABEF417E288C}" type="presOf" srcId="{384D6E51-6762-49E5-AFC1-BCB62920FEED}" destId="{C3DB4ED5-606D-40E6-875A-6F68A131AAD5}" srcOrd="1" destOrd="0" presId="urn:microsoft.com/office/officeart/2005/8/layout/orgChart1"/>
    <dgm:cxn modelId="{E0A5348E-707E-4705-B2EC-614319AFFEA9}" type="presOf" srcId="{12B3E452-7932-4909-830F-17C46182246D}" destId="{DC9C2E06-A054-44DB-AB46-5046C2B8C101}" srcOrd="1" destOrd="0" presId="urn:microsoft.com/office/officeart/2005/8/layout/orgChart1"/>
    <dgm:cxn modelId="{D0989294-6CD4-4082-B415-C0F6C28B8D9E}" type="presOf" srcId="{E4B0CA18-1F8A-4C3A-9DAE-D92020A0C73E}" destId="{526F4B06-25CC-405E-860A-737127714EC1}" srcOrd="0" destOrd="0" presId="urn:microsoft.com/office/officeart/2005/8/layout/orgChart1"/>
    <dgm:cxn modelId="{70409FFB-127E-4169-AE5C-10B47649D153}" type="presOf" srcId="{22AFA696-F032-4C67-9EDC-4755E2604CFA}" destId="{23A5046A-B66C-4256-A705-89AC3C7C70ED}" srcOrd="0" destOrd="0" presId="urn:microsoft.com/office/officeart/2005/8/layout/orgChart1"/>
    <dgm:cxn modelId="{040B13FF-C2B2-44C6-9658-411274D255DA}" srcId="{8B26A4FC-6F1F-4632-90A7-61E2A649F7F5}" destId="{DF30EDC4-3FED-4053-B78F-83654C8456E9}" srcOrd="0" destOrd="0" parTransId="{E4B0CA18-1F8A-4C3A-9DAE-D92020A0C73E}" sibTransId="{C4D5BFD5-6083-4101-AD76-2B05E11349EB}"/>
    <dgm:cxn modelId="{946023A5-D2DD-424F-933B-D5DDD21B59E0}" type="presOf" srcId="{49A162E7-15E7-4C43-89F3-C7A5F23DE914}" destId="{2019C320-7B72-4B80-9C5F-C2FD058645A9}" srcOrd="1" destOrd="0" presId="urn:microsoft.com/office/officeart/2005/8/layout/orgChart1"/>
    <dgm:cxn modelId="{09DBE045-9BDB-4956-8929-BE380155F36B}" type="presOf" srcId="{2694BD78-4DAC-4161-9C7A-D5167B39AD60}" destId="{93C7D10F-0FAD-421A-B2BA-6A5EEF61AF87}" srcOrd="1" destOrd="0" presId="urn:microsoft.com/office/officeart/2005/8/layout/orgChart1"/>
    <dgm:cxn modelId="{4DED8120-DF82-44FB-8150-7F3ECB23840A}" type="presOf" srcId="{DF30EDC4-3FED-4053-B78F-83654C8456E9}" destId="{FE4E6340-0469-4C27-8E84-F435D1D39F49}" srcOrd="1" destOrd="0" presId="urn:microsoft.com/office/officeart/2005/8/layout/orgChart1"/>
    <dgm:cxn modelId="{09E14A3A-8716-4E56-8FDE-E8C0EAF79BAB}" type="presOf" srcId="{A2B55D8A-D4A3-4D1E-84CE-350906C9D603}" destId="{0EC40F15-17F0-4BD9-B890-56E2C0CAB651}" srcOrd="1" destOrd="0" presId="urn:microsoft.com/office/officeart/2005/8/layout/orgChart1"/>
    <dgm:cxn modelId="{BFDC5D25-7C8C-4FA5-A9D8-2042FBC8D000}" type="presOf" srcId="{BD1C792E-46F1-468A-A809-568E3605550A}" destId="{DF859D9B-7B10-4B71-8DC5-3A5F49C7DEEB}" srcOrd="0" destOrd="0" presId="urn:microsoft.com/office/officeart/2005/8/layout/orgChart1"/>
    <dgm:cxn modelId="{BACB0A34-197A-4985-8B88-B28D20F24198}" type="presOf" srcId="{9926E541-2A50-4DE1-88EB-5B2B2CE0C340}" destId="{9D65881D-9BB1-436F-921F-E91C661346B0}" srcOrd="0" destOrd="0" presId="urn:microsoft.com/office/officeart/2005/8/layout/orgChart1"/>
    <dgm:cxn modelId="{0065F86C-1112-49D7-9C54-1EC7E2AF9E6D}" srcId="{8B26A4FC-6F1F-4632-90A7-61E2A649F7F5}" destId="{49A162E7-15E7-4C43-89F3-C7A5F23DE914}" srcOrd="1" destOrd="0" parTransId="{BB18C0B8-BD31-4223-B0DA-B2D301714771}" sibTransId="{37EC5BE2-BA11-4529-8424-9FB7B5B65A0F}"/>
    <dgm:cxn modelId="{BEF1A27E-A428-44D8-BEF1-A149337850EF}" srcId="{D6FF33F9-587A-4F3D-8E1A-A53B7F65A4E5}" destId="{A2B55D8A-D4A3-4D1E-84CE-350906C9D603}" srcOrd="0" destOrd="0" parTransId="{E4C446DE-D635-408F-BB02-7CE1B13BD5E0}" sibTransId="{5B0DA758-5607-4D47-8DDE-35C9997ACCAA}"/>
    <dgm:cxn modelId="{F48E7D3F-8380-4001-9FE9-D159A87BC023}" srcId="{C9C1D3F0-7EEC-40FD-BE73-6141EFD27C87}" destId="{BB46C067-E419-43CC-9B3C-76317F641F63}" srcOrd="1" destOrd="0" parTransId="{4DF64335-970B-4842-BC5F-E03FE471090C}" sibTransId="{CF265822-D280-4CE8-B275-AA1028C19714}"/>
    <dgm:cxn modelId="{45F77479-2BCD-4E9C-83BF-966D33CCE01E}" type="presOf" srcId="{04F4DD5F-1458-436D-894D-72FDC7A0F830}" destId="{B764C270-E7D9-4499-9807-FA68567D1988}" srcOrd="1" destOrd="0" presId="urn:microsoft.com/office/officeart/2005/8/layout/orgChart1"/>
    <dgm:cxn modelId="{BD444C45-48E4-4172-B4F3-6D5CC1EF7527}" type="presOf" srcId="{C9C1D3F0-7EEC-40FD-BE73-6141EFD27C87}" destId="{66F1A630-4304-4B8C-AB34-E30CAE58FCEF}" srcOrd="1" destOrd="0" presId="urn:microsoft.com/office/officeart/2005/8/layout/orgChart1"/>
    <dgm:cxn modelId="{2173F9DF-2368-4571-9222-D40AAC9348BF}" srcId="{BB46C067-E419-43CC-9B3C-76317F641F63}" destId="{384D6E51-6762-49E5-AFC1-BCB62920FEED}" srcOrd="0" destOrd="0" parTransId="{85ABD037-F684-47F4-8917-DB0F8C5D248B}" sibTransId="{3EAEB63C-F2E3-46D9-AD00-E71D0DA5A583}"/>
    <dgm:cxn modelId="{E58802F9-6E32-4D37-AF1E-9D5B3E06C967}" type="presOf" srcId="{4DF64335-970B-4842-BC5F-E03FE471090C}" destId="{C726D596-2999-4573-87E9-26369D3E93A6}" srcOrd="0" destOrd="0" presId="urn:microsoft.com/office/officeart/2005/8/layout/orgChart1"/>
    <dgm:cxn modelId="{F2AAFF96-FB3D-4B03-9BF0-12251F6BCB5C}" type="presOf" srcId="{04A93F56-48E0-4FAB-BF63-ECA3A5B8A4A6}" destId="{17963E65-1A90-438C-8592-4AA881256D5F}" srcOrd="0" destOrd="0" presId="urn:microsoft.com/office/officeart/2005/8/layout/orgChart1"/>
    <dgm:cxn modelId="{B4165B25-0C1D-4283-8E73-DC5B951E4CC7}" type="presOf" srcId="{B862DB1A-C6ED-4D3A-AFEC-F0922B813AFC}" destId="{D4242D11-7CB6-404D-9281-4CEDF2C11CE0}" srcOrd="0" destOrd="0" presId="urn:microsoft.com/office/officeart/2005/8/layout/orgChart1"/>
    <dgm:cxn modelId="{FF26EDDE-7807-4E8B-B331-E2B1D6E6F869}" type="presOf" srcId="{E282D081-A6DF-4E7F-ADCF-9DCFFBDE7631}" destId="{04A4395F-4385-4365-99ED-F3B27D41DA9E}" srcOrd="1" destOrd="0" presId="urn:microsoft.com/office/officeart/2005/8/layout/orgChart1"/>
    <dgm:cxn modelId="{6183838B-A917-483B-9798-5BF5D3BA064A}" type="presOf" srcId="{CFED670E-EE60-4624-8955-F943681E71F8}" destId="{4FE04D34-B0D0-4BFA-83B4-91DAD975D7E2}" srcOrd="0" destOrd="0" presId="urn:microsoft.com/office/officeart/2005/8/layout/orgChart1"/>
    <dgm:cxn modelId="{55C6B16C-9432-443B-A6FB-D6F29BBFB30F}" type="presOf" srcId="{22AFA696-F032-4C67-9EDC-4755E2604CFA}" destId="{2886F77C-62CD-4927-B16F-AC0F403F691E}" srcOrd="1" destOrd="0" presId="urn:microsoft.com/office/officeart/2005/8/layout/orgChart1"/>
    <dgm:cxn modelId="{5367A114-4EF4-4CDB-9E79-6643935BE4CD}" type="presOf" srcId="{6D542198-C8D1-4DAD-AB1C-AE4150FD761B}" destId="{B8C674D1-6E1E-427C-B7A6-28CF83EC0EA9}" srcOrd="0" destOrd="0" presId="urn:microsoft.com/office/officeart/2005/8/layout/orgChart1"/>
    <dgm:cxn modelId="{FD03F96F-AE1B-4794-BFFC-71256728569F}" type="presOf" srcId="{384D6E51-6762-49E5-AFC1-BCB62920FEED}" destId="{1121F11C-E42C-45B9-A5DD-34AD3E281B01}" srcOrd="0" destOrd="0" presId="urn:microsoft.com/office/officeart/2005/8/layout/orgChart1"/>
    <dgm:cxn modelId="{4A1D34D9-B77A-41E3-9112-3A45E7F69202}" srcId="{8B26A4FC-6F1F-4632-90A7-61E2A649F7F5}" destId="{12B3E452-7932-4909-830F-17C46182246D}" srcOrd="2" destOrd="0" parTransId="{B862DB1A-C6ED-4D3A-AFEC-F0922B813AFC}" sibTransId="{9DF6F690-CC72-4EF4-B883-D3D8671DACF8}"/>
    <dgm:cxn modelId="{DE0C0C53-D5D8-41F7-A365-D816C2ABF81D}" type="presOf" srcId="{BB18C0B8-BD31-4223-B0DA-B2D301714771}" destId="{55D704DE-9593-46B8-81E6-B28EC4AC8AC8}" srcOrd="0" destOrd="0" presId="urn:microsoft.com/office/officeart/2005/8/layout/orgChart1"/>
    <dgm:cxn modelId="{FB5EB038-9247-4173-8EDA-307120F02F64}" type="presOf" srcId="{87A12D2A-E903-4891-BC81-F8E46A9B8450}" destId="{A7165858-2F19-4EB5-B09F-E640321451A8}" srcOrd="1" destOrd="0" presId="urn:microsoft.com/office/officeart/2005/8/layout/orgChart1"/>
    <dgm:cxn modelId="{54451843-8729-47CC-B32B-1DB58F302681}" type="presOf" srcId="{8B26A4FC-6F1F-4632-90A7-61E2A649F7F5}" destId="{84F4F8F5-9440-496B-953B-9BFEEB0164FD}" srcOrd="0" destOrd="0" presId="urn:microsoft.com/office/officeart/2005/8/layout/orgChart1"/>
    <dgm:cxn modelId="{8424ADF4-AE30-4E02-97FC-24541D95D3E7}" type="presOf" srcId="{C29B41B5-CDCB-4B16-840A-E7BC8AD3D299}" destId="{4DC392E0-81C7-4401-8301-6F701D87A23E}" srcOrd="0" destOrd="0" presId="urn:microsoft.com/office/officeart/2005/8/layout/orgChart1"/>
    <dgm:cxn modelId="{D892668B-7F91-4926-BC47-0C109A05CAD1}" type="presOf" srcId="{12B3E452-7932-4909-830F-17C46182246D}" destId="{ABE91F97-4A9F-456D-BD41-0820B6636610}" srcOrd="0" destOrd="0" presId="urn:microsoft.com/office/officeart/2005/8/layout/orgChart1"/>
    <dgm:cxn modelId="{5FD38F84-A940-4E6F-8CE5-909314BCCFEE}" type="presOf" srcId="{87A12D2A-E903-4891-BC81-F8E46A9B8450}" destId="{5BE0750C-557F-4180-997B-09020DB1D7EB}" srcOrd="0" destOrd="0" presId="urn:microsoft.com/office/officeart/2005/8/layout/orgChart1"/>
    <dgm:cxn modelId="{85A6AFBA-8B3F-4C61-984E-C96ACE86ED26}" type="presOf" srcId="{D6FF33F9-587A-4F3D-8E1A-A53B7F65A4E5}" destId="{716B0BBF-C108-44D0-8376-567A17545CA1}" srcOrd="1" destOrd="0" presId="urn:microsoft.com/office/officeart/2005/8/layout/orgChart1"/>
    <dgm:cxn modelId="{67857A5B-644C-4639-9189-8FE325BE25A1}" srcId="{9926E541-2A50-4DE1-88EB-5B2B2CE0C340}" destId="{C9C1D3F0-7EEC-40FD-BE73-6141EFD27C87}" srcOrd="0" destOrd="0" parTransId="{DEF77122-5F69-4976-B52D-AF9516F4C791}" sibTransId="{6B685D83-F617-4441-893F-12C78E806D9E}"/>
    <dgm:cxn modelId="{EBF5CDED-AA2F-427E-82A7-B7DD3287B1B4}" type="presOf" srcId="{49A162E7-15E7-4C43-89F3-C7A5F23DE914}" destId="{08C2B909-7832-4034-8679-358DD28AB415}" srcOrd="0" destOrd="0" presId="urn:microsoft.com/office/officeart/2005/8/layout/orgChart1"/>
    <dgm:cxn modelId="{DFD8BEA4-7033-4304-9356-4D4690795A9D}" srcId="{BB46C067-E419-43CC-9B3C-76317F641F63}" destId="{87A12D2A-E903-4891-BC81-F8E46A9B8450}" srcOrd="1" destOrd="0" parTransId="{04A93F56-48E0-4FAB-BF63-ECA3A5B8A4A6}" sibTransId="{B50D6A22-3FAE-4AB0-B62D-6402B20EBAB2}"/>
    <dgm:cxn modelId="{00231E51-A21E-4338-BEA2-B7439C775A3D}" type="presOf" srcId="{21ABEF33-417C-486E-B6FF-A35C26EE8FE2}" destId="{E00C9B7A-6ADA-4F33-867D-68907400D58E}" srcOrd="0" destOrd="0" presId="urn:microsoft.com/office/officeart/2005/8/layout/orgChart1"/>
    <dgm:cxn modelId="{62624342-87F5-40F6-961F-45C6CAFD845D}" type="presOf" srcId="{85ABD037-F684-47F4-8917-DB0F8C5D248B}" destId="{A2197295-437A-48D4-83B9-C5FB1329B30B}" srcOrd="0" destOrd="0" presId="urn:microsoft.com/office/officeart/2005/8/layout/orgChart1"/>
    <dgm:cxn modelId="{9A12584A-7506-4513-8BB9-FC9B81398A65}" type="presOf" srcId="{B5403C10-A0D7-48C0-ABFA-FF0A352EB932}" destId="{23E2E7D5-AC4E-4FCB-9254-7648D046344A}" srcOrd="0" destOrd="0" presId="urn:microsoft.com/office/officeart/2005/8/layout/orgChart1"/>
    <dgm:cxn modelId="{C73D70D1-B75E-49D9-B172-A2A8C67A0F99}" type="presOf" srcId="{D6FF33F9-587A-4F3D-8E1A-A53B7F65A4E5}" destId="{49F953AE-E731-45C9-AF82-19E0AB44C53B}" srcOrd="0" destOrd="0" presId="urn:microsoft.com/office/officeart/2005/8/layout/orgChart1"/>
    <dgm:cxn modelId="{4F627A10-D8EF-4E7A-9082-C23E6890EB7F}" srcId="{A2B55D8A-D4A3-4D1E-84CE-350906C9D603}" destId="{8AD9E7F9-7467-4B14-AEF9-43241E98B32D}" srcOrd="1" destOrd="0" parTransId="{B25A7D73-3D26-4A51-9201-33CD895ED78F}" sibTransId="{FA96D9BC-5079-4DDD-B334-9C1436DDFC15}"/>
    <dgm:cxn modelId="{F568FFAE-7CB1-4BBB-8DD4-89F842DFD494}" type="presOf" srcId="{99CF29E1-2706-47E4-A4CC-3AC33CA56157}" destId="{58457E6B-B87E-4734-B70B-03742688E79C}" srcOrd="0" destOrd="0" presId="urn:microsoft.com/office/officeart/2005/8/layout/orgChart1"/>
    <dgm:cxn modelId="{77E7A19E-5548-4E9A-BECA-C6483F7CA42B}" type="presOf" srcId="{8AD9E7F9-7467-4B14-AEF9-43241E98B32D}" destId="{877056E6-9620-43E9-9F80-D3CCA6CAD11A}" srcOrd="0" destOrd="0" presId="urn:microsoft.com/office/officeart/2005/8/layout/orgChart1"/>
    <dgm:cxn modelId="{7084E8A3-845B-40DA-97E7-D8F7C6A3919D}" srcId="{C9C1D3F0-7EEC-40FD-BE73-6141EFD27C87}" destId="{D6FF33F9-587A-4F3D-8E1A-A53B7F65A4E5}" srcOrd="0" destOrd="0" parTransId="{B65679D9-FE04-4A4C-B99A-9CE7BE9C1EBC}" sibTransId="{DCEB312D-DAF1-467B-8019-32942A424E8C}"/>
    <dgm:cxn modelId="{F0AAB60D-5113-4C32-A6FE-1516ED59B4B0}" type="presOf" srcId="{E4C446DE-D635-408F-BB02-7CE1B13BD5E0}" destId="{082ADD96-54D3-419F-A2B2-29429289D468}" srcOrd="0" destOrd="0" presId="urn:microsoft.com/office/officeart/2005/8/layout/orgChart1"/>
    <dgm:cxn modelId="{0A0CA613-C22B-41D9-B259-EEBF5BDF332E}" type="presOf" srcId="{BB46C067-E419-43CC-9B3C-76317F641F63}" destId="{969397E3-83ED-4EF9-A949-84C396ED8F26}" srcOrd="0" destOrd="0" presId="urn:microsoft.com/office/officeart/2005/8/layout/orgChart1"/>
    <dgm:cxn modelId="{C7AA59F3-CBFF-40CF-9D87-B5F8FEBDA475}" type="presOf" srcId="{0E602856-F1BF-405F-8FF5-C761F317F3A7}" destId="{B2D59B9D-F97D-4BAA-84F6-492759A44A31}" srcOrd="0" destOrd="0" presId="urn:microsoft.com/office/officeart/2005/8/layout/orgChart1"/>
    <dgm:cxn modelId="{1AD6536F-7201-4B4E-AAB5-FDF46543676F}" type="presOf" srcId="{AE60F11F-C54D-458A-855C-BE7361A07C0B}" destId="{F288AA7D-D2EC-4F1A-98BB-29F1A4C6FE98}" srcOrd="0" destOrd="0" presId="urn:microsoft.com/office/officeart/2005/8/layout/orgChart1"/>
    <dgm:cxn modelId="{72F8B3BC-0233-406A-9D79-E300AA817C33}" srcId="{D6FF33F9-587A-4F3D-8E1A-A53B7F65A4E5}" destId="{E282D081-A6DF-4E7F-ADCF-9DCFFBDE7631}" srcOrd="1" destOrd="0" parTransId="{C29B41B5-CDCB-4B16-840A-E7BC8AD3D299}" sibTransId="{D342A887-9EC9-4A5B-B8B8-229AD8EAB36F}"/>
    <dgm:cxn modelId="{4C8F2EF4-90A3-4DC6-B0AE-5DDF0188F43D}" type="presOf" srcId="{B65679D9-FE04-4A4C-B99A-9CE7BE9C1EBC}" destId="{E7E1A077-3FF0-4EDF-A388-97D38A176AB7}" srcOrd="0" destOrd="0" presId="urn:microsoft.com/office/officeart/2005/8/layout/orgChart1"/>
    <dgm:cxn modelId="{D455E2DD-CCEF-488D-AC91-9FB068196C5C}" type="presOf" srcId="{8B26A4FC-6F1F-4632-90A7-61E2A649F7F5}" destId="{38B0894F-3355-45E7-96D5-31B24011F4CD}" srcOrd="1" destOrd="0" presId="urn:microsoft.com/office/officeart/2005/8/layout/orgChart1"/>
    <dgm:cxn modelId="{24BEBBC0-2CBD-4521-9F8B-494C7D3C1293}" srcId="{A2B55D8A-D4A3-4D1E-84CE-350906C9D603}" destId="{2694BD78-4DAC-4161-9C7A-D5167B39AD60}" srcOrd="0" destOrd="0" parTransId="{6D542198-C8D1-4DAD-AB1C-AE4150FD761B}" sibTransId="{A8C7EEA9-1798-4092-9E9E-CB74E9D38525}"/>
    <dgm:cxn modelId="{7DB62903-0354-4EA1-A2C6-06C54A76CABA}" type="presOf" srcId="{8AD9E7F9-7467-4B14-AEF9-43241E98B32D}" destId="{2E1C349E-1CA8-4A81-A507-6FF0FB170308}" srcOrd="1" destOrd="0" presId="urn:microsoft.com/office/officeart/2005/8/layout/orgChart1"/>
    <dgm:cxn modelId="{E7C32CD7-C52E-429C-A7C9-BDECDC5ED4EA}" type="presOf" srcId="{A2B55D8A-D4A3-4D1E-84CE-350906C9D603}" destId="{ACC09752-BFD3-4FC2-844F-69403C0EC924}" srcOrd="0" destOrd="0" presId="urn:microsoft.com/office/officeart/2005/8/layout/orgChart1"/>
    <dgm:cxn modelId="{4790BCF9-E24A-4007-ADA5-652E58E3E470}" srcId="{D6FF33F9-587A-4F3D-8E1A-A53B7F65A4E5}" destId="{CFED670E-EE60-4624-8955-F943681E71F8}" srcOrd="3" destOrd="0" parTransId="{0E602856-F1BF-405F-8FF5-C761F317F3A7}" sibTransId="{2B1CED3B-D530-4A4D-BFAE-669973D3A6EB}"/>
    <dgm:cxn modelId="{C251FBD5-DE51-443A-B506-03E48D94E8C6}" type="presParOf" srcId="{9D65881D-9BB1-436F-921F-E91C661346B0}" destId="{989B76F7-6E4D-45A7-BAE2-E6130EF1BC74}" srcOrd="0" destOrd="0" presId="urn:microsoft.com/office/officeart/2005/8/layout/orgChart1"/>
    <dgm:cxn modelId="{002E1EFF-48E9-4F8C-B699-A124BBC28403}" type="presParOf" srcId="{989B76F7-6E4D-45A7-BAE2-E6130EF1BC74}" destId="{F552EF4F-C1C4-4905-8F58-CB38B9EFBCB9}" srcOrd="0" destOrd="0" presId="urn:microsoft.com/office/officeart/2005/8/layout/orgChart1"/>
    <dgm:cxn modelId="{FB001C5A-FD3B-4C63-B67D-1AA948484530}" type="presParOf" srcId="{F552EF4F-C1C4-4905-8F58-CB38B9EFBCB9}" destId="{8F00D4B3-90B3-4DFA-B001-36AF25BD2ABE}" srcOrd="0" destOrd="0" presId="urn:microsoft.com/office/officeart/2005/8/layout/orgChart1"/>
    <dgm:cxn modelId="{677526C0-2FDD-422D-B7EF-A439E207010F}" type="presParOf" srcId="{F552EF4F-C1C4-4905-8F58-CB38B9EFBCB9}" destId="{66F1A630-4304-4B8C-AB34-E30CAE58FCEF}" srcOrd="1" destOrd="0" presId="urn:microsoft.com/office/officeart/2005/8/layout/orgChart1"/>
    <dgm:cxn modelId="{5AF0789D-A57C-46AD-949D-D3A1ACFC13C3}" type="presParOf" srcId="{989B76F7-6E4D-45A7-BAE2-E6130EF1BC74}" destId="{FE53447E-29C5-40B3-BF68-E0D6271B2DE0}" srcOrd="1" destOrd="0" presId="urn:microsoft.com/office/officeart/2005/8/layout/orgChart1"/>
    <dgm:cxn modelId="{58E4D8F0-E7D0-4FC4-B8ED-B7F85883F026}" type="presParOf" srcId="{FE53447E-29C5-40B3-BF68-E0D6271B2DE0}" destId="{E7E1A077-3FF0-4EDF-A388-97D38A176AB7}" srcOrd="0" destOrd="0" presId="urn:microsoft.com/office/officeart/2005/8/layout/orgChart1"/>
    <dgm:cxn modelId="{A0D5EEEE-5D44-43F8-A3D6-7BCAA0758928}" type="presParOf" srcId="{FE53447E-29C5-40B3-BF68-E0D6271B2DE0}" destId="{86D0348D-7C30-4A20-98C1-FB6654FEE937}" srcOrd="1" destOrd="0" presId="urn:microsoft.com/office/officeart/2005/8/layout/orgChart1"/>
    <dgm:cxn modelId="{804BFC6F-C549-41F6-B478-D8A85F488BC3}" type="presParOf" srcId="{86D0348D-7C30-4A20-98C1-FB6654FEE937}" destId="{6CAA5735-7199-4212-86CD-D8460FF42361}" srcOrd="0" destOrd="0" presId="urn:microsoft.com/office/officeart/2005/8/layout/orgChart1"/>
    <dgm:cxn modelId="{DA356377-DCE0-49C5-841C-7D877C2865C6}" type="presParOf" srcId="{6CAA5735-7199-4212-86CD-D8460FF42361}" destId="{49F953AE-E731-45C9-AF82-19E0AB44C53B}" srcOrd="0" destOrd="0" presId="urn:microsoft.com/office/officeart/2005/8/layout/orgChart1"/>
    <dgm:cxn modelId="{033D14FA-28A1-469A-8A81-BA7323602827}" type="presParOf" srcId="{6CAA5735-7199-4212-86CD-D8460FF42361}" destId="{716B0BBF-C108-44D0-8376-567A17545CA1}" srcOrd="1" destOrd="0" presId="urn:microsoft.com/office/officeart/2005/8/layout/orgChart1"/>
    <dgm:cxn modelId="{735D168E-7742-4B23-A34E-417E6D10CF9E}" type="presParOf" srcId="{86D0348D-7C30-4A20-98C1-FB6654FEE937}" destId="{3B9C22EA-6882-4C20-AFD2-00170B3FFA01}" srcOrd="1" destOrd="0" presId="urn:microsoft.com/office/officeart/2005/8/layout/orgChart1"/>
    <dgm:cxn modelId="{1AB9BB3E-2E66-4B72-8F08-04A8D66F9504}" type="presParOf" srcId="{3B9C22EA-6882-4C20-AFD2-00170B3FFA01}" destId="{082ADD96-54D3-419F-A2B2-29429289D468}" srcOrd="0" destOrd="0" presId="urn:microsoft.com/office/officeart/2005/8/layout/orgChart1"/>
    <dgm:cxn modelId="{70175BC1-CEC5-4CB3-BBC9-9B0C6256420A}" type="presParOf" srcId="{3B9C22EA-6882-4C20-AFD2-00170B3FFA01}" destId="{ABE5BF6E-D623-4FA3-B9FE-9CB995EE8AD3}" srcOrd="1" destOrd="0" presId="urn:microsoft.com/office/officeart/2005/8/layout/orgChart1"/>
    <dgm:cxn modelId="{FD72E88A-2AD2-457E-88C4-06D648CB4F51}" type="presParOf" srcId="{ABE5BF6E-D623-4FA3-B9FE-9CB995EE8AD3}" destId="{69DBBE95-7484-4D8F-AC58-F631991F232D}" srcOrd="0" destOrd="0" presId="urn:microsoft.com/office/officeart/2005/8/layout/orgChart1"/>
    <dgm:cxn modelId="{BD437338-2569-400D-BCA1-DE6E3BBA6407}" type="presParOf" srcId="{69DBBE95-7484-4D8F-AC58-F631991F232D}" destId="{ACC09752-BFD3-4FC2-844F-69403C0EC924}" srcOrd="0" destOrd="0" presId="urn:microsoft.com/office/officeart/2005/8/layout/orgChart1"/>
    <dgm:cxn modelId="{733ECB91-7F94-4BA8-9972-681FFA8A94E1}" type="presParOf" srcId="{69DBBE95-7484-4D8F-AC58-F631991F232D}" destId="{0EC40F15-17F0-4BD9-B890-56E2C0CAB651}" srcOrd="1" destOrd="0" presId="urn:microsoft.com/office/officeart/2005/8/layout/orgChart1"/>
    <dgm:cxn modelId="{D6F2D55F-0078-4E21-850A-045BD1C09687}" type="presParOf" srcId="{ABE5BF6E-D623-4FA3-B9FE-9CB995EE8AD3}" destId="{FDF81A96-CD04-4CC2-891F-F214F793C830}" srcOrd="1" destOrd="0" presId="urn:microsoft.com/office/officeart/2005/8/layout/orgChart1"/>
    <dgm:cxn modelId="{66769C41-AE41-4B1F-A858-D5D86364453B}" type="presParOf" srcId="{FDF81A96-CD04-4CC2-891F-F214F793C830}" destId="{B8C674D1-6E1E-427C-B7A6-28CF83EC0EA9}" srcOrd="0" destOrd="0" presId="urn:microsoft.com/office/officeart/2005/8/layout/orgChart1"/>
    <dgm:cxn modelId="{FBFBB209-C5B1-43A6-8490-CBA37F84760F}" type="presParOf" srcId="{FDF81A96-CD04-4CC2-891F-F214F793C830}" destId="{A4E19300-D188-4E18-98A8-E271DD04BEDC}" srcOrd="1" destOrd="0" presId="urn:microsoft.com/office/officeart/2005/8/layout/orgChart1"/>
    <dgm:cxn modelId="{1FDB3529-E32D-448B-9B29-32E729026E7E}" type="presParOf" srcId="{A4E19300-D188-4E18-98A8-E271DD04BEDC}" destId="{5A6E124A-2E8D-4EBC-AB94-86971CDA0B9A}" srcOrd="0" destOrd="0" presId="urn:microsoft.com/office/officeart/2005/8/layout/orgChart1"/>
    <dgm:cxn modelId="{AB894FAC-4987-4F3E-8582-F4E2A3FD1A8B}" type="presParOf" srcId="{5A6E124A-2E8D-4EBC-AB94-86971CDA0B9A}" destId="{4D5A37D0-D11A-4B4B-8DC0-19276DAA1AAA}" srcOrd="0" destOrd="0" presId="urn:microsoft.com/office/officeart/2005/8/layout/orgChart1"/>
    <dgm:cxn modelId="{FB9EA0AF-E9DF-4EBB-A0FB-39D4D2AAA53E}" type="presParOf" srcId="{5A6E124A-2E8D-4EBC-AB94-86971CDA0B9A}" destId="{93C7D10F-0FAD-421A-B2BA-6A5EEF61AF87}" srcOrd="1" destOrd="0" presId="urn:microsoft.com/office/officeart/2005/8/layout/orgChart1"/>
    <dgm:cxn modelId="{2A78645F-E290-4860-B443-1BC62E8FC316}" type="presParOf" srcId="{A4E19300-D188-4E18-98A8-E271DD04BEDC}" destId="{4D761E35-EF3F-4B7A-8749-A451003936F6}" srcOrd="1" destOrd="0" presId="urn:microsoft.com/office/officeart/2005/8/layout/orgChart1"/>
    <dgm:cxn modelId="{9C448BA9-7165-41A2-A74E-EDC52E3F88CD}" type="presParOf" srcId="{A4E19300-D188-4E18-98A8-E271DD04BEDC}" destId="{93E0AEA0-1C5D-40FB-9C0B-E26DD130AD1B}" srcOrd="2" destOrd="0" presId="urn:microsoft.com/office/officeart/2005/8/layout/orgChart1"/>
    <dgm:cxn modelId="{28212BAA-14C4-434B-A634-A22CAA8B2878}" type="presParOf" srcId="{FDF81A96-CD04-4CC2-891F-F214F793C830}" destId="{A85FAA3C-49FF-4725-ABC9-37BF916C94A4}" srcOrd="2" destOrd="0" presId="urn:microsoft.com/office/officeart/2005/8/layout/orgChart1"/>
    <dgm:cxn modelId="{6142E930-9161-4F7B-A10A-C66D3CB0C56F}" type="presParOf" srcId="{FDF81A96-CD04-4CC2-891F-F214F793C830}" destId="{37EA91E7-AA99-469F-A478-F17D17B37C1B}" srcOrd="3" destOrd="0" presId="urn:microsoft.com/office/officeart/2005/8/layout/orgChart1"/>
    <dgm:cxn modelId="{C82634A3-D092-4781-895E-14CEF3733512}" type="presParOf" srcId="{37EA91E7-AA99-469F-A478-F17D17B37C1B}" destId="{0CE4C64D-961F-4EB4-BF66-489CFCD35F94}" srcOrd="0" destOrd="0" presId="urn:microsoft.com/office/officeart/2005/8/layout/orgChart1"/>
    <dgm:cxn modelId="{B98428F8-DA94-4018-9493-29512247EEE5}" type="presParOf" srcId="{0CE4C64D-961F-4EB4-BF66-489CFCD35F94}" destId="{877056E6-9620-43E9-9F80-D3CCA6CAD11A}" srcOrd="0" destOrd="0" presId="urn:microsoft.com/office/officeart/2005/8/layout/orgChart1"/>
    <dgm:cxn modelId="{50DA1358-560D-4958-ACAB-910A15E64CAA}" type="presParOf" srcId="{0CE4C64D-961F-4EB4-BF66-489CFCD35F94}" destId="{2E1C349E-1CA8-4A81-A507-6FF0FB170308}" srcOrd="1" destOrd="0" presId="urn:microsoft.com/office/officeart/2005/8/layout/orgChart1"/>
    <dgm:cxn modelId="{7BF140A3-6CEA-4EAF-92BA-B724D0E8EFE4}" type="presParOf" srcId="{37EA91E7-AA99-469F-A478-F17D17B37C1B}" destId="{F8D2540E-5377-4DB7-9BA4-AA561B0137C9}" srcOrd="1" destOrd="0" presId="urn:microsoft.com/office/officeart/2005/8/layout/orgChart1"/>
    <dgm:cxn modelId="{D8696BF7-6BFB-4E32-A8A5-B4333B58EAAE}" type="presParOf" srcId="{37EA91E7-AA99-469F-A478-F17D17B37C1B}" destId="{5BA91442-D735-49DE-AA37-ADFBC6E8978B}" srcOrd="2" destOrd="0" presId="urn:microsoft.com/office/officeart/2005/8/layout/orgChart1"/>
    <dgm:cxn modelId="{67C7CFDE-9955-4A71-80D8-2660ECD518D2}" type="presParOf" srcId="{ABE5BF6E-D623-4FA3-B9FE-9CB995EE8AD3}" destId="{56831C6A-D742-4A26-8CE2-CB4799C3DD14}" srcOrd="2" destOrd="0" presId="urn:microsoft.com/office/officeart/2005/8/layout/orgChart1"/>
    <dgm:cxn modelId="{CAC7C8E4-CC3C-49D8-B757-AAD73A0CB96C}" type="presParOf" srcId="{3B9C22EA-6882-4C20-AFD2-00170B3FFA01}" destId="{4DC392E0-81C7-4401-8301-6F701D87A23E}" srcOrd="2" destOrd="0" presId="urn:microsoft.com/office/officeart/2005/8/layout/orgChart1"/>
    <dgm:cxn modelId="{4428EBBF-CEF0-4BB5-ACB6-7FC1A290439D}" type="presParOf" srcId="{3B9C22EA-6882-4C20-AFD2-00170B3FFA01}" destId="{79CE87C8-E559-4CE9-8591-F98B1DE20BA9}" srcOrd="3" destOrd="0" presId="urn:microsoft.com/office/officeart/2005/8/layout/orgChart1"/>
    <dgm:cxn modelId="{23DE765F-0C41-445F-A44F-6453CBB060D2}" type="presParOf" srcId="{79CE87C8-E559-4CE9-8591-F98B1DE20BA9}" destId="{F1116FAC-8A9D-41EB-852D-F5E96BD87B1A}" srcOrd="0" destOrd="0" presId="urn:microsoft.com/office/officeart/2005/8/layout/orgChart1"/>
    <dgm:cxn modelId="{1AC648FA-E1E8-446E-8760-44898CD715F1}" type="presParOf" srcId="{F1116FAC-8A9D-41EB-852D-F5E96BD87B1A}" destId="{35116262-3D1C-4829-8AEE-AD4E1BCC6D62}" srcOrd="0" destOrd="0" presId="urn:microsoft.com/office/officeart/2005/8/layout/orgChart1"/>
    <dgm:cxn modelId="{E58A3A66-3C04-412D-8C16-261ABE28263F}" type="presParOf" srcId="{F1116FAC-8A9D-41EB-852D-F5E96BD87B1A}" destId="{04A4395F-4385-4365-99ED-F3B27D41DA9E}" srcOrd="1" destOrd="0" presId="urn:microsoft.com/office/officeart/2005/8/layout/orgChart1"/>
    <dgm:cxn modelId="{357A73E6-A96C-49C1-A269-08D7242781BA}" type="presParOf" srcId="{79CE87C8-E559-4CE9-8591-F98B1DE20BA9}" destId="{0AD406E3-6E91-4980-B3E0-9A5F5CF69FF5}" srcOrd="1" destOrd="0" presId="urn:microsoft.com/office/officeart/2005/8/layout/orgChart1"/>
    <dgm:cxn modelId="{CC883EEB-E45D-480B-92BD-238733A1F9E8}" type="presParOf" srcId="{79CE87C8-E559-4CE9-8591-F98B1DE20BA9}" destId="{79961530-A3ED-4C85-8AA0-1403ECC5E209}" srcOrd="2" destOrd="0" presId="urn:microsoft.com/office/officeart/2005/8/layout/orgChart1"/>
    <dgm:cxn modelId="{190E1211-0746-4A3F-A2B2-737B6D5F9B59}" type="presParOf" srcId="{3B9C22EA-6882-4C20-AFD2-00170B3FFA01}" destId="{E00C9B7A-6ADA-4F33-867D-68907400D58E}" srcOrd="4" destOrd="0" presId="urn:microsoft.com/office/officeart/2005/8/layout/orgChart1"/>
    <dgm:cxn modelId="{956D3B30-5969-40E3-802F-6C3755AC9B84}" type="presParOf" srcId="{3B9C22EA-6882-4C20-AFD2-00170B3FFA01}" destId="{5A1679EE-15A6-4547-A628-F3E9173D7C72}" srcOrd="5" destOrd="0" presId="urn:microsoft.com/office/officeart/2005/8/layout/orgChart1"/>
    <dgm:cxn modelId="{A17627A4-6F3F-4825-8814-CA5A5CCB4B75}" type="presParOf" srcId="{5A1679EE-15A6-4547-A628-F3E9173D7C72}" destId="{0E6CDDF6-18E9-45EA-B44C-1E0F0A8CA926}" srcOrd="0" destOrd="0" presId="urn:microsoft.com/office/officeart/2005/8/layout/orgChart1"/>
    <dgm:cxn modelId="{A1F68976-BB48-4B14-A4FA-9C34DE8BA3A7}" type="presParOf" srcId="{0E6CDDF6-18E9-45EA-B44C-1E0F0A8CA926}" destId="{D8865813-D415-4625-A66B-EF1DD7E5BE8F}" srcOrd="0" destOrd="0" presId="urn:microsoft.com/office/officeart/2005/8/layout/orgChart1"/>
    <dgm:cxn modelId="{6938969A-6F02-44BA-BD1A-86816265B95E}" type="presParOf" srcId="{0E6CDDF6-18E9-45EA-B44C-1E0F0A8CA926}" destId="{B764C270-E7D9-4499-9807-FA68567D1988}" srcOrd="1" destOrd="0" presId="urn:microsoft.com/office/officeart/2005/8/layout/orgChart1"/>
    <dgm:cxn modelId="{11B7E3A9-CB79-4190-A231-0B56E6CF3073}" type="presParOf" srcId="{5A1679EE-15A6-4547-A628-F3E9173D7C72}" destId="{C27D942B-61DA-4957-B241-80BC8C8631D2}" srcOrd="1" destOrd="0" presId="urn:microsoft.com/office/officeart/2005/8/layout/orgChart1"/>
    <dgm:cxn modelId="{E44F5CF9-21ED-415B-A7EE-C83048C9691B}" type="presParOf" srcId="{5A1679EE-15A6-4547-A628-F3E9173D7C72}" destId="{E88F8587-504A-4951-8FA2-7812F77D9C50}" srcOrd="2" destOrd="0" presId="urn:microsoft.com/office/officeart/2005/8/layout/orgChart1"/>
    <dgm:cxn modelId="{A2BBC404-80E7-4C6D-975C-29B147986FEC}" type="presParOf" srcId="{3B9C22EA-6882-4C20-AFD2-00170B3FFA01}" destId="{B2D59B9D-F97D-4BAA-84F6-492759A44A31}" srcOrd="6" destOrd="0" presId="urn:microsoft.com/office/officeart/2005/8/layout/orgChart1"/>
    <dgm:cxn modelId="{6C1A4A87-A924-4A62-8B51-7CE19EF062B7}" type="presParOf" srcId="{3B9C22EA-6882-4C20-AFD2-00170B3FFA01}" destId="{5B7ECF7E-FEC4-4B88-9D7E-A95B85FBD479}" srcOrd="7" destOrd="0" presId="urn:microsoft.com/office/officeart/2005/8/layout/orgChart1"/>
    <dgm:cxn modelId="{9DBD7D70-6137-423E-96A2-8302F8259047}" type="presParOf" srcId="{5B7ECF7E-FEC4-4B88-9D7E-A95B85FBD479}" destId="{D2922ABA-E9A6-487E-B4A4-F048EE107C07}" srcOrd="0" destOrd="0" presId="urn:microsoft.com/office/officeart/2005/8/layout/orgChart1"/>
    <dgm:cxn modelId="{075B7472-988B-4663-86D1-64C7B295FCEB}" type="presParOf" srcId="{D2922ABA-E9A6-487E-B4A4-F048EE107C07}" destId="{4FE04D34-B0D0-4BFA-83B4-91DAD975D7E2}" srcOrd="0" destOrd="0" presId="urn:microsoft.com/office/officeart/2005/8/layout/orgChart1"/>
    <dgm:cxn modelId="{394887AC-A0B8-4473-85CC-05E7AC74D72B}" type="presParOf" srcId="{D2922ABA-E9A6-487E-B4A4-F048EE107C07}" destId="{09DE062A-984F-479F-BE0C-A29CD824D8D5}" srcOrd="1" destOrd="0" presId="urn:microsoft.com/office/officeart/2005/8/layout/orgChart1"/>
    <dgm:cxn modelId="{FF5D4739-1019-429D-9E7B-B369E6F2297F}" type="presParOf" srcId="{5B7ECF7E-FEC4-4B88-9D7E-A95B85FBD479}" destId="{A939465C-1115-48AE-8825-1D2CD7E0A6CA}" srcOrd="1" destOrd="0" presId="urn:microsoft.com/office/officeart/2005/8/layout/orgChart1"/>
    <dgm:cxn modelId="{1C9A5611-C4BF-470C-B6AE-DF24B62646B4}" type="presParOf" srcId="{5B7ECF7E-FEC4-4B88-9D7E-A95B85FBD479}" destId="{DA62E82B-E729-4ECB-9FA5-23F7E149A8F8}" srcOrd="2" destOrd="0" presId="urn:microsoft.com/office/officeart/2005/8/layout/orgChart1"/>
    <dgm:cxn modelId="{DCE203DB-B607-4244-83E4-6AE7F09AC2FE}" type="presParOf" srcId="{86D0348D-7C30-4A20-98C1-FB6654FEE937}" destId="{56A7C887-8D3D-4E67-8DF1-61A6EECA0990}" srcOrd="2" destOrd="0" presId="urn:microsoft.com/office/officeart/2005/8/layout/orgChart1"/>
    <dgm:cxn modelId="{6EEA2BBE-F636-4D10-89F8-1DE621640D55}" type="presParOf" srcId="{FE53447E-29C5-40B3-BF68-E0D6271B2DE0}" destId="{C726D596-2999-4573-87E9-26369D3E93A6}" srcOrd="2" destOrd="0" presId="urn:microsoft.com/office/officeart/2005/8/layout/orgChart1"/>
    <dgm:cxn modelId="{635EF26A-1DFF-4241-8B71-402C58F9E4FB}" type="presParOf" srcId="{FE53447E-29C5-40B3-BF68-E0D6271B2DE0}" destId="{ABAD6EEB-6719-4D8F-8A65-8D1876BCBF7E}" srcOrd="3" destOrd="0" presId="urn:microsoft.com/office/officeart/2005/8/layout/orgChart1"/>
    <dgm:cxn modelId="{53A2775B-5246-40DC-B7EA-B31ADDB5C851}" type="presParOf" srcId="{ABAD6EEB-6719-4D8F-8A65-8D1876BCBF7E}" destId="{317BBCDC-02AC-4267-8EBF-FB1E2137DA88}" srcOrd="0" destOrd="0" presId="urn:microsoft.com/office/officeart/2005/8/layout/orgChart1"/>
    <dgm:cxn modelId="{D995EF9E-833A-4EE7-AB64-164413542CC0}" type="presParOf" srcId="{317BBCDC-02AC-4267-8EBF-FB1E2137DA88}" destId="{969397E3-83ED-4EF9-A949-84C396ED8F26}" srcOrd="0" destOrd="0" presId="urn:microsoft.com/office/officeart/2005/8/layout/orgChart1"/>
    <dgm:cxn modelId="{692D9E2A-5246-410E-AF5D-210684AD799E}" type="presParOf" srcId="{317BBCDC-02AC-4267-8EBF-FB1E2137DA88}" destId="{5758658A-F2D4-465A-B857-2AB5E0CAD1FE}" srcOrd="1" destOrd="0" presId="urn:microsoft.com/office/officeart/2005/8/layout/orgChart1"/>
    <dgm:cxn modelId="{BC1CB418-F05C-4A82-8C13-D0EA1C9DFA3B}" type="presParOf" srcId="{ABAD6EEB-6719-4D8F-8A65-8D1876BCBF7E}" destId="{DB4A454C-BB8A-4722-9A6F-D2E9D09C952D}" srcOrd="1" destOrd="0" presId="urn:microsoft.com/office/officeart/2005/8/layout/orgChart1"/>
    <dgm:cxn modelId="{249AC231-6D68-46C2-BB30-E756C1FD290F}" type="presParOf" srcId="{DB4A454C-BB8A-4722-9A6F-D2E9D09C952D}" destId="{A2197295-437A-48D4-83B9-C5FB1329B30B}" srcOrd="0" destOrd="0" presId="urn:microsoft.com/office/officeart/2005/8/layout/orgChart1"/>
    <dgm:cxn modelId="{14288058-8E6C-4678-8E9E-050C0F9C4B17}" type="presParOf" srcId="{DB4A454C-BB8A-4722-9A6F-D2E9D09C952D}" destId="{25CC3DEB-481D-4F07-A627-8DA83B2897F9}" srcOrd="1" destOrd="0" presId="urn:microsoft.com/office/officeart/2005/8/layout/orgChart1"/>
    <dgm:cxn modelId="{B9FE6A54-9CE7-494C-90B5-A0670E902CE6}" type="presParOf" srcId="{25CC3DEB-481D-4F07-A627-8DA83B2897F9}" destId="{DA5997D6-A26A-41BC-A512-D96EC19C7B39}" srcOrd="0" destOrd="0" presId="urn:microsoft.com/office/officeart/2005/8/layout/orgChart1"/>
    <dgm:cxn modelId="{EFB95F57-52A3-4094-B8A5-76BCD322D2BD}" type="presParOf" srcId="{DA5997D6-A26A-41BC-A512-D96EC19C7B39}" destId="{1121F11C-E42C-45B9-A5DD-34AD3E281B01}" srcOrd="0" destOrd="0" presId="urn:microsoft.com/office/officeart/2005/8/layout/orgChart1"/>
    <dgm:cxn modelId="{1343D627-D087-416E-A317-29ADDD70338D}" type="presParOf" srcId="{DA5997D6-A26A-41BC-A512-D96EC19C7B39}" destId="{C3DB4ED5-606D-40E6-875A-6F68A131AAD5}" srcOrd="1" destOrd="0" presId="urn:microsoft.com/office/officeart/2005/8/layout/orgChart1"/>
    <dgm:cxn modelId="{03F70C3A-26FB-4F63-B983-8D776C9E501E}" type="presParOf" srcId="{25CC3DEB-481D-4F07-A627-8DA83B2897F9}" destId="{6089B9DD-DAB0-4035-B931-44DE8B5E85AC}" srcOrd="1" destOrd="0" presId="urn:microsoft.com/office/officeart/2005/8/layout/orgChart1"/>
    <dgm:cxn modelId="{4271A279-9813-459E-BE1D-A61DD5FC0B08}" type="presParOf" srcId="{25CC3DEB-481D-4F07-A627-8DA83B2897F9}" destId="{EAAC9AB0-69B4-4432-BEB0-2781597DFB66}" srcOrd="2" destOrd="0" presId="urn:microsoft.com/office/officeart/2005/8/layout/orgChart1"/>
    <dgm:cxn modelId="{9DCCF5C4-08C4-4662-A1B3-53E0D3D1CA11}" type="presParOf" srcId="{DB4A454C-BB8A-4722-9A6F-D2E9D09C952D}" destId="{17963E65-1A90-438C-8592-4AA881256D5F}" srcOrd="2" destOrd="0" presId="urn:microsoft.com/office/officeart/2005/8/layout/orgChart1"/>
    <dgm:cxn modelId="{CFAA8F8F-FEB0-487E-9A3F-CB71A02E9AE9}" type="presParOf" srcId="{DB4A454C-BB8A-4722-9A6F-D2E9D09C952D}" destId="{D45C9273-EFF5-4B58-B54C-99DAFF4FD9FE}" srcOrd="3" destOrd="0" presId="urn:microsoft.com/office/officeart/2005/8/layout/orgChart1"/>
    <dgm:cxn modelId="{E7B772C2-6DC8-4F80-9252-27CE121A2421}" type="presParOf" srcId="{D45C9273-EFF5-4B58-B54C-99DAFF4FD9FE}" destId="{943FF8DE-9373-4715-8A9B-8A7C1FF5A4FC}" srcOrd="0" destOrd="0" presId="urn:microsoft.com/office/officeart/2005/8/layout/orgChart1"/>
    <dgm:cxn modelId="{D74ECD2C-3804-48AF-88CA-A709C8F675A5}" type="presParOf" srcId="{943FF8DE-9373-4715-8A9B-8A7C1FF5A4FC}" destId="{5BE0750C-557F-4180-997B-09020DB1D7EB}" srcOrd="0" destOrd="0" presId="urn:microsoft.com/office/officeart/2005/8/layout/orgChart1"/>
    <dgm:cxn modelId="{62A8C152-60A4-4DC9-AA15-67935DDF1837}" type="presParOf" srcId="{943FF8DE-9373-4715-8A9B-8A7C1FF5A4FC}" destId="{A7165858-2F19-4EB5-B09F-E640321451A8}" srcOrd="1" destOrd="0" presId="urn:microsoft.com/office/officeart/2005/8/layout/orgChart1"/>
    <dgm:cxn modelId="{93ECBEF2-E293-4F4E-9CFC-4A7752ECEEDD}" type="presParOf" srcId="{D45C9273-EFF5-4B58-B54C-99DAFF4FD9FE}" destId="{7DC05F02-18F9-4173-A8A7-D99D3C142A45}" srcOrd="1" destOrd="0" presId="urn:microsoft.com/office/officeart/2005/8/layout/orgChart1"/>
    <dgm:cxn modelId="{77BD1BAD-B257-4D05-BFD8-7C6160EA64AD}" type="presParOf" srcId="{D45C9273-EFF5-4B58-B54C-99DAFF4FD9FE}" destId="{007636D1-EB95-45BC-A41F-CD8638FDF45A}" srcOrd="2" destOrd="0" presId="urn:microsoft.com/office/officeart/2005/8/layout/orgChart1"/>
    <dgm:cxn modelId="{D7124E07-49B8-4333-877B-8AE48CA3D5BB}" type="presParOf" srcId="{DB4A454C-BB8A-4722-9A6F-D2E9D09C952D}" destId="{58457E6B-B87E-4734-B70B-03742688E79C}" srcOrd="4" destOrd="0" presId="urn:microsoft.com/office/officeart/2005/8/layout/orgChart1"/>
    <dgm:cxn modelId="{EEEDC826-EFC4-43F9-927F-98F831723DD8}" type="presParOf" srcId="{DB4A454C-BB8A-4722-9A6F-D2E9D09C952D}" destId="{1E417AEE-80E9-40B9-B051-3146BADB25AE}" srcOrd="5" destOrd="0" presId="urn:microsoft.com/office/officeart/2005/8/layout/orgChart1"/>
    <dgm:cxn modelId="{E17FF63A-73A8-4C57-851F-80A8A2B31C72}" type="presParOf" srcId="{1E417AEE-80E9-40B9-B051-3146BADB25AE}" destId="{34E4C9DF-A90A-424D-99F6-ADF743CB9CA4}" srcOrd="0" destOrd="0" presId="urn:microsoft.com/office/officeart/2005/8/layout/orgChart1"/>
    <dgm:cxn modelId="{97A0167C-BD48-47BB-AD0A-2D47FDF3C97D}" type="presParOf" srcId="{34E4C9DF-A90A-424D-99F6-ADF743CB9CA4}" destId="{23E2E7D5-AC4E-4FCB-9254-7648D046344A}" srcOrd="0" destOrd="0" presId="urn:microsoft.com/office/officeart/2005/8/layout/orgChart1"/>
    <dgm:cxn modelId="{026ECEBE-6611-4F1A-8DB7-3FDF7F52C415}" type="presParOf" srcId="{34E4C9DF-A90A-424D-99F6-ADF743CB9CA4}" destId="{F6118953-738F-4E51-8B7E-07DEFD16F015}" srcOrd="1" destOrd="0" presId="urn:microsoft.com/office/officeart/2005/8/layout/orgChart1"/>
    <dgm:cxn modelId="{27363BF0-5A08-4CAD-8FE7-D9E8F0110C8C}" type="presParOf" srcId="{1E417AEE-80E9-40B9-B051-3146BADB25AE}" destId="{D99939D0-1D60-4991-871E-6EFB4E6C605A}" srcOrd="1" destOrd="0" presId="urn:microsoft.com/office/officeart/2005/8/layout/orgChart1"/>
    <dgm:cxn modelId="{83AE035F-FDB3-4205-B15C-69EEB5A6159A}" type="presParOf" srcId="{1E417AEE-80E9-40B9-B051-3146BADB25AE}" destId="{27CBF7B7-B4D0-46DB-A036-16DC6629EE76}" srcOrd="2" destOrd="0" presId="urn:microsoft.com/office/officeart/2005/8/layout/orgChart1"/>
    <dgm:cxn modelId="{291597F5-9C47-4216-AFAD-4BDC57C1D7D7}" type="presParOf" srcId="{DB4A454C-BB8A-4722-9A6F-D2E9D09C952D}" destId="{DF859D9B-7B10-4B71-8DC5-3A5F49C7DEEB}" srcOrd="6" destOrd="0" presId="urn:microsoft.com/office/officeart/2005/8/layout/orgChart1"/>
    <dgm:cxn modelId="{CCC07F14-11BC-4F0C-8B61-EF522F0C249D}" type="presParOf" srcId="{DB4A454C-BB8A-4722-9A6F-D2E9D09C952D}" destId="{CE3416EE-7996-4F2C-AFBE-A2CFC191956C}" srcOrd="7" destOrd="0" presId="urn:microsoft.com/office/officeart/2005/8/layout/orgChart1"/>
    <dgm:cxn modelId="{7E183233-FA62-4AB8-9F4A-52B04B692F76}" type="presParOf" srcId="{CE3416EE-7996-4F2C-AFBE-A2CFC191956C}" destId="{450B16F7-21F5-4B5E-B434-430B218B435E}" srcOrd="0" destOrd="0" presId="urn:microsoft.com/office/officeart/2005/8/layout/orgChart1"/>
    <dgm:cxn modelId="{486EA492-9614-48A0-86EF-158481E4163D}" type="presParOf" srcId="{450B16F7-21F5-4B5E-B434-430B218B435E}" destId="{23A5046A-B66C-4256-A705-89AC3C7C70ED}" srcOrd="0" destOrd="0" presId="urn:microsoft.com/office/officeart/2005/8/layout/orgChart1"/>
    <dgm:cxn modelId="{2B8C5561-4310-4148-A942-97640CDF2CF5}" type="presParOf" srcId="{450B16F7-21F5-4B5E-B434-430B218B435E}" destId="{2886F77C-62CD-4927-B16F-AC0F403F691E}" srcOrd="1" destOrd="0" presId="urn:microsoft.com/office/officeart/2005/8/layout/orgChart1"/>
    <dgm:cxn modelId="{4B1FECC8-E97E-4AF5-BC5E-CE86F2B25151}" type="presParOf" srcId="{CE3416EE-7996-4F2C-AFBE-A2CFC191956C}" destId="{BBFFF355-BB6C-4484-8B5B-1E76FDA66093}" srcOrd="1" destOrd="0" presId="urn:microsoft.com/office/officeart/2005/8/layout/orgChart1"/>
    <dgm:cxn modelId="{F977E810-25D5-4620-982F-FC26E250099A}" type="presParOf" srcId="{CE3416EE-7996-4F2C-AFBE-A2CFC191956C}" destId="{B4AAE943-7F5A-489A-BE6C-DB013241BBF3}" srcOrd="2" destOrd="0" presId="urn:microsoft.com/office/officeart/2005/8/layout/orgChart1"/>
    <dgm:cxn modelId="{92EAA582-DC49-4AEE-B26C-D98F8BD68FF8}" type="presParOf" srcId="{ABAD6EEB-6719-4D8F-8A65-8D1876BCBF7E}" destId="{C70098E2-2F6B-428B-9521-40DF95843552}" srcOrd="2" destOrd="0" presId="urn:microsoft.com/office/officeart/2005/8/layout/orgChart1"/>
    <dgm:cxn modelId="{074110C9-742B-49A1-B1E3-4A02705DE254}" type="presParOf" srcId="{FE53447E-29C5-40B3-BF68-E0D6271B2DE0}" destId="{F288AA7D-D2EC-4F1A-98BB-29F1A4C6FE98}" srcOrd="4" destOrd="0" presId="urn:microsoft.com/office/officeart/2005/8/layout/orgChart1"/>
    <dgm:cxn modelId="{73E5013A-43A2-4A2B-B33E-EEBCAF25B038}" type="presParOf" srcId="{FE53447E-29C5-40B3-BF68-E0D6271B2DE0}" destId="{32900807-7B00-40B1-B2E8-B5633BEAD4B6}" srcOrd="5" destOrd="0" presId="urn:microsoft.com/office/officeart/2005/8/layout/orgChart1"/>
    <dgm:cxn modelId="{E9DB6DFC-E089-4EEB-9ADB-69FE9E9F93AE}" type="presParOf" srcId="{32900807-7B00-40B1-B2E8-B5633BEAD4B6}" destId="{17307527-7E10-4B7E-80D4-86DA9CFE7320}" srcOrd="0" destOrd="0" presId="urn:microsoft.com/office/officeart/2005/8/layout/orgChart1"/>
    <dgm:cxn modelId="{17F671EA-67BB-4924-9BF1-158E1EF213CD}" type="presParOf" srcId="{17307527-7E10-4B7E-80D4-86DA9CFE7320}" destId="{84F4F8F5-9440-496B-953B-9BFEEB0164FD}" srcOrd="0" destOrd="0" presId="urn:microsoft.com/office/officeart/2005/8/layout/orgChart1"/>
    <dgm:cxn modelId="{6A3699D5-2FBE-4D4B-A47E-2835A645C988}" type="presParOf" srcId="{17307527-7E10-4B7E-80D4-86DA9CFE7320}" destId="{38B0894F-3355-45E7-96D5-31B24011F4CD}" srcOrd="1" destOrd="0" presId="urn:microsoft.com/office/officeart/2005/8/layout/orgChart1"/>
    <dgm:cxn modelId="{57FE6CDF-974F-4F22-9676-32FAEA87BFE9}" type="presParOf" srcId="{32900807-7B00-40B1-B2E8-B5633BEAD4B6}" destId="{0B682361-2D82-46CF-9E8B-5D719CC73FBC}" srcOrd="1" destOrd="0" presId="urn:microsoft.com/office/officeart/2005/8/layout/orgChart1"/>
    <dgm:cxn modelId="{F33AFA46-CED2-46B8-A667-B96623A1BC55}" type="presParOf" srcId="{0B682361-2D82-46CF-9E8B-5D719CC73FBC}" destId="{526F4B06-25CC-405E-860A-737127714EC1}" srcOrd="0" destOrd="0" presId="urn:microsoft.com/office/officeart/2005/8/layout/orgChart1"/>
    <dgm:cxn modelId="{C27E8B06-6CE3-41BE-A289-1333368BAADF}" type="presParOf" srcId="{0B682361-2D82-46CF-9E8B-5D719CC73FBC}" destId="{AE8F3EE2-5D4C-4930-8259-8C7B07BD80D0}" srcOrd="1" destOrd="0" presId="urn:microsoft.com/office/officeart/2005/8/layout/orgChart1"/>
    <dgm:cxn modelId="{93423ACE-9ABD-40A9-9C91-494548EBBE62}" type="presParOf" srcId="{AE8F3EE2-5D4C-4930-8259-8C7B07BD80D0}" destId="{B71A6436-1FC0-4848-AD43-DA627D4A6EAF}" srcOrd="0" destOrd="0" presId="urn:microsoft.com/office/officeart/2005/8/layout/orgChart1"/>
    <dgm:cxn modelId="{2455FDED-18F0-4C91-A8F3-E9BAA8F27483}" type="presParOf" srcId="{B71A6436-1FC0-4848-AD43-DA627D4A6EAF}" destId="{DDD71D99-C812-409E-9208-AF5E564D6DCA}" srcOrd="0" destOrd="0" presId="urn:microsoft.com/office/officeart/2005/8/layout/orgChart1"/>
    <dgm:cxn modelId="{CC35A4AC-2893-4CC6-ABF9-F0A5CB877B4C}" type="presParOf" srcId="{B71A6436-1FC0-4848-AD43-DA627D4A6EAF}" destId="{FE4E6340-0469-4C27-8E84-F435D1D39F49}" srcOrd="1" destOrd="0" presId="urn:microsoft.com/office/officeart/2005/8/layout/orgChart1"/>
    <dgm:cxn modelId="{35B49B9E-EBAE-4F09-939A-6BE44AC5DE04}" type="presParOf" srcId="{AE8F3EE2-5D4C-4930-8259-8C7B07BD80D0}" destId="{3EC6E6CA-3977-4F72-BF55-5A8239B50C2F}" srcOrd="1" destOrd="0" presId="urn:microsoft.com/office/officeart/2005/8/layout/orgChart1"/>
    <dgm:cxn modelId="{A8ED8B22-7A7C-4858-9ADA-84779C93B2F5}" type="presParOf" srcId="{AE8F3EE2-5D4C-4930-8259-8C7B07BD80D0}" destId="{E535BFC9-E651-45E1-86EC-8886FE6A7E5B}" srcOrd="2" destOrd="0" presId="urn:microsoft.com/office/officeart/2005/8/layout/orgChart1"/>
    <dgm:cxn modelId="{CAFFE868-9DE3-4AF4-A11D-517C12E799F9}" type="presParOf" srcId="{0B682361-2D82-46CF-9E8B-5D719CC73FBC}" destId="{55D704DE-9593-46B8-81E6-B28EC4AC8AC8}" srcOrd="2" destOrd="0" presId="urn:microsoft.com/office/officeart/2005/8/layout/orgChart1"/>
    <dgm:cxn modelId="{9235D9DC-49F0-4667-AE68-F02D34EE3A2E}" type="presParOf" srcId="{0B682361-2D82-46CF-9E8B-5D719CC73FBC}" destId="{FD66D1DE-CD6C-4FB9-9932-66F58C4052F1}" srcOrd="3" destOrd="0" presId="urn:microsoft.com/office/officeart/2005/8/layout/orgChart1"/>
    <dgm:cxn modelId="{10059DCA-A57E-438D-A48D-5556D779875F}" type="presParOf" srcId="{FD66D1DE-CD6C-4FB9-9932-66F58C4052F1}" destId="{D127AE75-F106-494B-8D6A-FC3FCCE1E69E}" srcOrd="0" destOrd="0" presId="urn:microsoft.com/office/officeart/2005/8/layout/orgChart1"/>
    <dgm:cxn modelId="{E7679E1C-F1B9-4974-8FAD-3AC8C60F1F40}" type="presParOf" srcId="{D127AE75-F106-494B-8D6A-FC3FCCE1E69E}" destId="{08C2B909-7832-4034-8679-358DD28AB415}" srcOrd="0" destOrd="0" presId="urn:microsoft.com/office/officeart/2005/8/layout/orgChart1"/>
    <dgm:cxn modelId="{52C97330-E1B5-4C89-BCF3-CA4891EA3B2C}" type="presParOf" srcId="{D127AE75-F106-494B-8D6A-FC3FCCE1E69E}" destId="{2019C320-7B72-4B80-9C5F-C2FD058645A9}" srcOrd="1" destOrd="0" presId="urn:microsoft.com/office/officeart/2005/8/layout/orgChart1"/>
    <dgm:cxn modelId="{8411119B-D2BA-411A-A7FC-E041C49E71B4}" type="presParOf" srcId="{FD66D1DE-CD6C-4FB9-9932-66F58C4052F1}" destId="{ECDD0194-B9E5-45A9-8DE6-FC4665BBA8DE}" srcOrd="1" destOrd="0" presId="urn:microsoft.com/office/officeart/2005/8/layout/orgChart1"/>
    <dgm:cxn modelId="{919C4922-C5BC-4BE4-8A01-F8429AF1F0CA}" type="presParOf" srcId="{FD66D1DE-CD6C-4FB9-9932-66F58C4052F1}" destId="{0ACE94DA-3A67-438F-9936-949D6CFA8B58}" srcOrd="2" destOrd="0" presId="urn:microsoft.com/office/officeart/2005/8/layout/orgChart1"/>
    <dgm:cxn modelId="{F10BDF74-A458-442F-A07B-916FC3C77770}" type="presParOf" srcId="{0B682361-2D82-46CF-9E8B-5D719CC73FBC}" destId="{D4242D11-7CB6-404D-9281-4CEDF2C11CE0}" srcOrd="4" destOrd="0" presId="urn:microsoft.com/office/officeart/2005/8/layout/orgChart1"/>
    <dgm:cxn modelId="{20A49844-C75C-48FE-80CD-1F40A1548214}" type="presParOf" srcId="{0B682361-2D82-46CF-9E8B-5D719CC73FBC}" destId="{DF739323-4593-4F40-B99B-8EE85ADBCEFE}" srcOrd="5" destOrd="0" presId="urn:microsoft.com/office/officeart/2005/8/layout/orgChart1"/>
    <dgm:cxn modelId="{F67AF48B-8980-4784-979B-EDFD6BDEAA29}" type="presParOf" srcId="{DF739323-4593-4F40-B99B-8EE85ADBCEFE}" destId="{C4F8F534-6643-4E17-93E4-0D8A8982D27F}" srcOrd="0" destOrd="0" presId="urn:microsoft.com/office/officeart/2005/8/layout/orgChart1"/>
    <dgm:cxn modelId="{6856016D-9B04-4790-BB9B-B8C79992BDAC}" type="presParOf" srcId="{C4F8F534-6643-4E17-93E4-0D8A8982D27F}" destId="{ABE91F97-4A9F-456D-BD41-0820B6636610}" srcOrd="0" destOrd="0" presId="urn:microsoft.com/office/officeart/2005/8/layout/orgChart1"/>
    <dgm:cxn modelId="{2B86DF9E-BBCE-490C-8BF3-7A893A4CD06E}" type="presParOf" srcId="{C4F8F534-6643-4E17-93E4-0D8A8982D27F}" destId="{DC9C2E06-A054-44DB-AB46-5046C2B8C101}" srcOrd="1" destOrd="0" presId="urn:microsoft.com/office/officeart/2005/8/layout/orgChart1"/>
    <dgm:cxn modelId="{F42FF813-9EED-4418-B539-8D8291D6D95D}" type="presParOf" srcId="{DF739323-4593-4F40-B99B-8EE85ADBCEFE}" destId="{55ED0651-9B50-40C8-983E-0143DF0D6BD3}" srcOrd="1" destOrd="0" presId="urn:microsoft.com/office/officeart/2005/8/layout/orgChart1"/>
    <dgm:cxn modelId="{B98FD851-F040-466D-B394-0B2DDA4319BC}" type="presParOf" srcId="{DF739323-4593-4F40-B99B-8EE85ADBCEFE}" destId="{4B16BC0F-2D45-4D77-9783-49D21111728C}" srcOrd="2" destOrd="0" presId="urn:microsoft.com/office/officeart/2005/8/layout/orgChart1"/>
    <dgm:cxn modelId="{923EC4EA-378C-4213-9A23-302A23D4769A}" type="presParOf" srcId="{32900807-7B00-40B1-B2E8-B5633BEAD4B6}" destId="{663F9AD5-2520-439F-8F88-B0F304A47ACF}" srcOrd="2" destOrd="0" presId="urn:microsoft.com/office/officeart/2005/8/layout/orgChart1"/>
    <dgm:cxn modelId="{FFF0311F-628A-4F59-9958-EE757A9A11DA}" type="presParOf" srcId="{989B76F7-6E4D-45A7-BAE2-E6130EF1BC74}" destId="{4F9DF111-5BBD-438E-B6BF-6C906C94F4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42D11-7CB6-404D-9281-4CEDF2C11CE0}">
      <dsp:nvSpPr>
        <dsp:cNvPr id="0" name=""/>
        <dsp:cNvSpPr/>
      </dsp:nvSpPr>
      <dsp:spPr>
        <a:xfrm>
          <a:off x="7126376" y="1628762"/>
          <a:ext cx="147121" cy="190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143"/>
              </a:lnTo>
              <a:lnTo>
                <a:pt x="147121" y="1905143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704DE-9593-46B8-81E6-B28EC4AC8AC8}">
      <dsp:nvSpPr>
        <dsp:cNvPr id="0" name=""/>
        <dsp:cNvSpPr/>
      </dsp:nvSpPr>
      <dsp:spPr>
        <a:xfrm>
          <a:off x="7126376" y="1628762"/>
          <a:ext cx="178797" cy="1185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5063"/>
              </a:lnTo>
              <a:lnTo>
                <a:pt x="178797" y="1185063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F4B06-25CC-405E-860A-737127714EC1}">
      <dsp:nvSpPr>
        <dsp:cNvPr id="0" name=""/>
        <dsp:cNvSpPr/>
      </dsp:nvSpPr>
      <dsp:spPr>
        <a:xfrm>
          <a:off x="7126376" y="1628762"/>
          <a:ext cx="206260" cy="531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062"/>
              </a:lnTo>
              <a:lnTo>
                <a:pt x="206260" y="531062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8AA7D-D2EC-4F1A-98BB-29F1A4C6FE98}">
      <dsp:nvSpPr>
        <dsp:cNvPr id="0" name=""/>
        <dsp:cNvSpPr/>
      </dsp:nvSpPr>
      <dsp:spPr>
        <a:xfrm>
          <a:off x="4431407" y="865811"/>
          <a:ext cx="3200758" cy="284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60"/>
              </a:lnTo>
              <a:lnTo>
                <a:pt x="3200758" y="151660"/>
              </a:lnTo>
              <a:lnTo>
                <a:pt x="3200758" y="284430"/>
              </a:lnTo>
            </a:path>
          </a:pathLst>
        </a:custGeom>
        <a:noFill/>
        <a:ln w="25400" cap="flat" cmpd="sng" algn="ctr">
          <a:solidFill>
            <a:srgbClr val="0055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59D9B-7B10-4B71-8DC5-3A5F49C7DEEB}">
      <dsp:nvSpPr>
        <dsp:cNvPr id="0" name=""/>
        <dsp:cNvSpPr/>
      </dsp:nvSpPr>
      <dsp:spPr>
        <a:xfrm>
          <a:off x="5303256" y="1633611"/>
          <a:ext cx="159785" cy="2838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222"/>
              </a:lnTo>
              <a:lnTo>
                <a:pt x="159785" y="2838222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57E6B-B87E-4734-B70B-03742688E79C}">
      <dsp:nvSpPr>
        <dsp:cNvPr id="0" name=""/>
        <dsp:cNvSpPr/>
      </dsp:nvSpPr>
      <dsp:spPr>
        <a:xfrm>
          <a:off x="5303256" y="1633611"/>
          <a:ext cx="159785" cy="2030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547"/>
              </a:lnTo>
              <a:lnTo>
                <a:pt x="159785" y="203054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63E65-1A90-438C-8592-4AA881256D5F}">
      <dsp:nvSpPr>
        <dsp:cNvPr id="0" name=""/>
        <dsp:cNvSpPr/>
      </dsp:nvSpPr>
      <dsp:spPr>
        <a:xfrm>
          <a:off x="5303256" y="1633611"/>
          <a:ext cx="159785" cy="1245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613"/>
              </a:lnTo>
              <a:lnTo>
                <a:pt x="159785" y="1245613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97295-437A-48D4-83B9-C5FB1329B30B}">
      <dsp:nvSpPr>
        <dsp:cNvPr id="0" name=""/>
        <dsp:cNvSpPr/>
      </dsp:nvSpPr>
      <dsp:spPr>
        <a:xfrm>
          <a:off x="5303256" y="1633611"/>
          <a:ext cx="159785" cy="506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162"/>
              </a:lnTo>
              <a:lnTo>
                <a:pt x="159785" y="506162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6D596-2999-4573-87E9-26369D3E93A6}">
      <dsp:nvSpPr>
        <dsp:cNvPr id="0" name=""/>
        <dsp:cNvSpPr/>
      </dsp:nvSpPr>
      <dsp:spPr>
        <a:xfrm>
          <a:off x="4431407" y="865811"/>
          <a:ext cx="1540385" cy="284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660"/>
              </a:lnTo>
              <a:lnTo>
                <a:pt x="1540385" y="151660"/>
              </a:lnTo>
              <a:lnTo>
                <a:pt x="1540385" y="284430"/>
              </a:lnTo>
            </a:path>
          </a:pathLst>
        </a:custGeom>
        <a:noFill/>
        <a:ln w="25400" cap="flat" cmpd="sng" algn="ctr">
          <a:solidFill>
            <a:srgbClr val="0055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59B9D-F97D-4BAA-84F6-492759A44A31}">
      <dsp:nvSpPr>
        <dsp:cNvPr id="0" name=""/>
        <dsp:cNvSpPr/>
      </dsp:nvSpPr>
      <dsp:spPr>
        <a:xfrm>
          <a:off x="2543563" y="1633611"/>
          <a:ext cx="2272010" cy="284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97"/>
              </a:lnTo>
              <a:lnTo>
                <a:pt x="2272010" y="151597"/>
              </a:lnTo>
              <a:lnTo>
                <a:pt x="2272010" y="28436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C9B7A-6ADA-4F33-867D-68907400D58E}">
      <dsp:nvSpPr>
        <dsp:cNvPr id="0" name=""/>
        <dsp:cNvSpPr/>
      </dsp:nvSpPr>
      <dsp:spPr>
        <a:xfrm>
          <a:off x="2543563" y="1633611"/>
          <a:ext cx="1107437" cy="284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97"/>
              </a:lnTo>
              <a:lnTo>
                <a:pt x="1107437" y="151597"/>
              </a:lnTo>
              <a:lnTo>
                <a:pt x="1107437" y="28436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392E0-81C7-4401-8301-6F701D87A23E}">
      <dsp:nvSpPr>
        <dsp:cNvPr id="0" name=""/>
        <dsp:cNvSpPr/>
      </dsp:nvSpPr>
      <dsp:spPr>
        <a:xfrm>
          <a:off x="2199747" y="1633611"/>
          <a:ext cx="343816" cy="284367"/>
        </a:xfrm>
        <a:custGeom>
          <a:avLst/>
          <a:gdLst/>
          <a:ahLst/>
          <a:cxnLst/>
          <a:rect l="0" t="0" r="0" b="0"/>
          <a:pathLst>
            <a:path>
              <a:moveTo>
                <a:pt x="343816" y="0"/>
              </a:moveTo>
              <a:lnTo>
                <a:pt x="343816" y="151597"/>
              </a:lnTo>
              <a:lnTo>
                <a:pt x="0" y="151597"/>
              </a:lnTo>
              <a:lnTo>
                <a:pt x="0" y="28436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FAA3C-49FF-4725-ABC9-37BF916C94A4}">
      <dsp:nvSpPr>
        <dsp:cNvPr id="0" name=""/>
        <dsp:cNvSpPr/>
      </dsp:nvSpPr>
      <dsp:spPr>
        <a:xfrm>
          <a:off x="127573" y="2550215"/>
          <a:ext cx="189670" cy="147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433"/>
              </a:lnTo>
              <a:lnTo>
                <a:pt x="189670" y="1479433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674D1-6E1E-427C-B7A6-28CF83EC0EA9}">
      <dsp:nvSpPr>
        <dsp:cNvPr id="0" name=""/>
        <dsp:cNvSpPr/>
      </dsp:nvSpPr>
      <dsp:spPr>
        <a:xfrm>
          <a:off x="127573" y="2550215"/>
          <a:ext cx="189670" cy="581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657"/>
              </a:lnTo>
              <a:lnTo>
                <a:pt x="189670" y="58165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ADD96-54D3-419F-A2B2-29429289D468}">
      <dsp:nvSpPr>
        <dsp:cNvPr id="0" name=""/>
        <dsp:cNvSpPr/>
      </dsp:nvSpPr>
      <dsp:spPr>
        <a:xfrm>
          <a:off x="633362" y="1633611"/>
          <a:ext cx="1910201" cy="284367"/>
        </a:xfrm>
        <a:custGeom>
          <a:avLst/>
          <a:gdLst/>
          <a:ahLst/>
          <a:cxnLst/>
          <a:rect l="0" t="0" r="0" b="0"/>
          <a:pathLst>
            <a:path>
              <a:moveTo>
                <a:pt x="1910201" y="0"/>
              </a:moveTo>
              <a:lnTo>
                <a:pt x="1910201" y="151597"/>
              </a:lnTo>
              <a:lnTo>
                <a:pt x="0" y="151597"/>
              </a:lnTo>
              <a:lnTo>
                <a:pt x="0" y="284367"/>
              </a:lnTo>
            </a:path>
          </a:pathLst>
        </a:cu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1A077-3FF0-4EDF-A388-97D38A176AB7}">
      <dsp:nvSpPr>
        <dsp:cNvPr id="0" name=""/>
        <dsp:cNvSpPr/>
      </dsp:nvSpPr>
      <dsp:spPr>
        <a:xfrm>
          <a:off x="2543563" y="865811"/>
          <a:ext cx="1887843" cy="284430"/>
        </a:xfrm>
        <a:custGeom>
          <a:avLst/>
          <a:gdLst/>
          <a:ahLst/>
          <a:cxnLst/>
          <a:rect l="0" t="0" r="0" b="0"/>
          <a:pathLst>
            <a:path>
              <a:moveTo>
                <a:pt x="1887843" y="0"/>
              </a:moveTo>
              <a:lnTo>
                <a:pt x="1887843" y="151660"/>
              </a:lnTo>
              <a:lnTo>
                <a:pt x="0" y="151660"/>
              </a:lnTo>
              <a:lnTo>
                <a:pt x="0" y="284430"/>
              </a:lnTo>
            </a:path>
          </a:pathLst>
        </a:custGeom>
        <a:noFill/>
        <a:ln w="25400" cap="flat" cmpd="sng" algn="ctr">
          <a:solidFill>
            <a:srgbClr val="00559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0D4B3-90B3-4DFA-B001-36AF25BD2ABE}">
      <dsp:nvSpPr>
        <dsp:cNvPr id="0" name=""/>
        <dsp:cNvSpPr/>
      </dsp:nvSpPr>
      <dsp:spPr>
        <a:xfrm>
          <a:off x="3199513" y="233574"/>
          <a:ext cx="2463787" cy="632236"/>
        </a:xfrm>
        <a:prstGeom prst="rect">
          <a:avLst/>
        </a:prstGeom>
        <a:noFill/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Life</a:t>
          </a:r>
          <a:r>
            <a:rPr lang="es-ES_tradnl" sz="18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8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cycle</a:t>
          </a:r>
          <a:r>
            <a:rPr lang="es-ES_tradnl" sz="18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8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inventory</a:t>
          </a:r>
          <a:r>
            <a:rPr lang="es-ES_tradnl" sz="18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(LCI)</a:t>
          </a:r>
          <a:endParaRPr lang="es-ES" sz="1800" b="1" kern="120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99513" y="233574"/>
        <a:ext cx="2463787" cy="632236"/>
      </dsp:txXfrm>
    </dsp:sp>
    <dsp:sp modelId="{49F953AE-E731-45C9-AF82-19E0AB44C53B}">
      <dsp:nvSpPr>
        <dsp:cNvPr id="0" name=""/>
        <dsp:cNvSpPr/>
      </dsp:nvSpPr>
      <dsp:spPr>
        <a:xfrm>
          <a:off x="1710213" y="1150241"/>
          <a:ext cx="1666701" cy="483370"/>
        </a:xfrm>
        <a:prstGeom prst="rect">
          <a:avLst/>
        </a:prstGeom>
        <a:solidFill>
          <a:srgbClr val="00559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Raw</a:t>
          </a:r>
          <a:r>
            <a:rPr lang="es-ES_tradnl" sz="14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400" b="1" kern="120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materials</a:t>
          </a:r>
          <a:endParaRPr lang="es-ES" sz="14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10213" y="1150241"/>
        <a:ext cx="1666701" cy="483370"/>
      </dsp:txXfrm>
    </dsp:sp>
    <dsp:sp modelId="{ACC09752-BFD3-4FC2-844F-69403C0EC924}">
      <dsp:nvSpPr>
        <dsp:cNvPr id="0" name=""/>
        <dsp:cNvSpPr/>
      </dsp:nvSpPr>
      <dsp:spPr>
        <a:xfrm>
          <a:off x="1126" y="1917978"/>
          <a:ext cx="1264472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Reinforced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concrete C-35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3,498.33 m</a:t>
          </a:r>
          <a:r>
            <a:rPr lang="es-ES_tradnl" sz="1100" b="1" kern="1200" baseline="300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</a:t>
          </a:r>
          <a:endParaRPr lang="es-ES" sz="1100" b="1" kern="1200" baseline="300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26" y="1917978"/>
        <a:ext cx="1264472" cy="632236"/>
      </dsp:txXfrm>
    </dsp:sp>
    <dsp:sp modelId="{4D5A37D0-D11A-4B4B-8DC0-19276DAA1AAA}">
      <dsp:nvSpPr>
        <dsp:cNvPr id="0" name=""/>
        <dsp:cNvSpPr/>
      </dsp:nvSpPr>
      <dsp:spPr>
        <a:xfrm>
          <a:off x="317244" y="2815754"/>
          <a:ext cx="1122560" cy="632236"/>
        </a:xfrm>
        <a:prstGeom prst="rect">
          <a:avLst/>
        </a:prstGeom>
        <a:solidFill>
          <a:srgbClr val="78BDE8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Cement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1,329,365.4 kg</a:t>
          </a:r>
          <a:endParaRPr lang="es-ES" sz="1100" b="1" kern="1200">
            <a:solidFill>
              <a:sysClr val="windowText" lastClr="000000">
                <a:lumMod val="50000"/>
                <a:lumOff val="50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7244" y="2815754"/>
        <a:ext cx="1122560" cy="632236"/>
      </dsp:txXfrm>
    </dsp:sp>
    <dsp:sp modelId="{877056E6-9620-43E9-9F80-D3CCA6CAD11A}">
      <dsp:nvSpPr>
        <dsp:cNvPr id="0" name=""/>
        <dsp:cNvSpPr/>
      </dsp:nvSpPr>
      <dsp:spPr>
        <a:xfrm>
          <a:off x="317244" y="3713530"/>
          <a:ext cx="1264472" cy="632236"/>
        </a:xfrm>
        <a:prstGeom prst="rect">
          <a:avLst/>
        </a:prstGeom>
        <a:solidFill>
          <a:srgbClr val="78BDE8">
            <a:lumMod val="20000"/>
            <a:lumOff val="8000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Water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Text" lastClr="000000">
                  <a:lumMod val="50000"/>
                  <a:lumOff val="5000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598,214.43 kg</a:t>
          </a:r>
          <a:endParaRPr lang="es-ES" sz="1100" b="1" kern="1200">
            <a:solidFill>
              <a:sysClr val="windowText" lastClr="000000">
                <a:lumMod val="50000"/>
                <a:lumOff val="5000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7244" y="3713530"/>
        <a:ext cx="1264472" cy="632236"/>
      </dsp:txXfrm>
    </dsp:sp>
    <dsp:sp modelId="{35116262-3D1C-4829-8AEE-AD4E1BCC6D62}">
      <dsp:nvSpPr>
        <dsp:cNvPr id="0" name=""/>
        <dsp:cNvSpPr/>
      </dsp:nvSpPr>
      <dsp:spPr>
        <a:xfrm>
          <a:off x="1531138" y="1917978"/>
          <a:ext cx="1337217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Mass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concrete C-20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1,107.42 m3</a:t>
          </a:r>
          <a:endParaRPr lang="es-ES" sz="11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31138" y="1917978"/>
        <a:ext cx="1337217" cy="632236"/>
      </dsp:txXfrm>
    </dsp:sp>
    <dsp:sp modelId="{D8865813-D415-4625-A66B-EF1DD7E5BE8F}">
      <dsp:nvSpPr>
        <dsp:cNvPr id="0" name=""/>
        <dsp:cNvSpPr/>
      </dsp:nvSpPr>
      <dsp:spPr>
        <a:xfrm>
          <a:off x="3133895" y="1917978"/>
          <a:ext cx="1034212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Steel B500S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524,749.5 kg</a:t>
          </a:r>
          <a:endParaRPr lang="es-ES" sz="11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33895" y="1917978"/>
        <a:ext cx="1034212" cy="632236"/>
      </dsp:txXfrm>
    </dsp:sp>
    <dsp:sp modelId="{4FE04D34-B0D0-4BFA-83B4-91DAD975D7E2}">
      <dsp:nvSpPr>
        <dsp:cNvPr id="0" name=""/>
        <dsp:cNvSpPr/>
      </dsp:nvSpPr>
      <dsp:spPr>
        <a:xfrm>
          <a:off x="4433647" y="1917978"/>
          <a:ext cx="763855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Demolding</a:t>
          </a:r>
          <a:endParaRPr lang="es-ES_tradnl" sz="1100" b="1" kern="120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 m3</a:t>
          </a:r>
          <a:endParaRPr lang="es-ES" sz="11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33647" y="1917978"/>
        <a:ext cx="763855" cy="632236"/>
      </dsp:txXfrm>
    </dsp:sp>
    <dsp:sp modelId="{969397E3-83ED-4EF9-A949-84C396ED8F26}">
      <dsp:nvSpPr>
        <dsp:cNvPr id="0" name=""/>
        <dsp:cNvSpPr/>
      </dsp:nvSpPr>
      <dsp:spPr>
        <a:xfrm>
          <a:off x="5136121" y="1150241"/>
          <a:ext cx="1671342" cy="483370"/>
        </a:xfrm>
        <a:prstGeom prst="rect">
          <a:avLst/>
        </a:prstGeom>
        <a:solidFill>
          <a:srgbClr val="00559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Energy</a:t>
          </a:r>
          <a:r>
            <a:rPr lang="es-ES_tradnl" sz="14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400" b="1" kern="120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consumption</a:t>
          </a:r>
          <a:endParaRPr lang="es-ES" sz="14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136121" y="1150241"/>
        <a:ext cx="1671342" cy="483370"/>
      </dsp:txXfrm>
    </dsp:sp>
    <dsp:sp modelId="{1121F11C-E42C-45B9-A5DD-34AD3E281B01}">
      <dsp:nvSpPr>
        <dsp:cNvPr id="0" name=""/>
        <dsp:cNvSpPr/>
      </dsp:nvSpPr>
      <dsp:spPr>
        <a:xfrm>
          <a:off x="5463041" y="1917978"/>
          <a:ext cx="1264472" cy="443589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Floating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dock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26,853.12 </a:t>
          </a:r>
          <a:r>
            <a:rPr lang="es-ES_tradnl" sz="1100" b="1" kern="120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kW·h</a:t>
          </a:r>
          <a:endParaRPr lang="es-ES" sz="11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63041" y="1917978"/>
        <a:ext cx="1264472" cy="443589"/>
      </dsp:txXfrm>
    </dsp:sp>
    <dsp:sp modelId="{5BE0750C-557F-4180-997B-09020DB1D7EB}">
      <dsp:nvSpPr>
        <dsp:cNvPr id="0" name=""/>
        <dsp:cNvSpPr/>
      </dsp:nvSpPr>
      <dsp:spPr>
        <a:xfrm>
          <a:off x="5463041" y="2627107"/>
          <a:ext cx="1264472" cy="504233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</a:t>
          </a: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Crane</a:t>
          </a:r>
          <a:endParaRPr lang="es-ES_tradnl" sz="1100" b="1" kern="120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1,296 </a:t>
          </a:r>
          <a:r>
            <a:rPr lang="es-ES_tradnl" sz="1100" b="1" kern="120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kW·h</a:t>
          </a:r>
          <a:endParaRPr lang="es-ES" sz="11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63041" y="2627107"/>
        <a:ext cx="1264472" cy="504233"/>
      </dsp:txXfrm>
    </dsp:sp>
    <dsp:sp modelId="{23E2E7D5-AC4E-4FCB-9254-7648D046344A}">
      <dsp:nvSpPr>
        <dsp:cNvPr id="0" name=""/>
        <dsp:cNvSpPr/>
      </dsp:nvSpPr>
      <dsp:spPr>
        <a:xfrm>
          <a:off x="5463041" y="3396880"/>
          <a:ext cx="1264472" cy="534555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</a:t>
          </a: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Tug</a:t>
          </a:r>
          <a:endParaRPr lang="es-ES_tradnl" sz="1100" b="1" kern="120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48,000 </a:t>
          </a:r>
          <a:r>
            <a:rPr lang="es-ES_tradnl" sz="1100" b="1" kern="120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kW·h</a:t>
          </a:r>
          <a:endParaRPr lang="es-ES" sz="11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63041" y="3396880"/>
        <a:ext cx="1264472" cy="534555"/>
      </dsp:txXfrm>
    </dsp:sp>
    <dsp:sp modelId="{23A5046A-B66C-4256-A705-89AC3C7C70ED}">
      <dsp:nvSpPr>
        <dsp:cNvPr id="0" name=""/>
        <dsp:cNvSpPr/>
      </dsp:nvSpPr>
      <dsp:spPr>
        <a:xfrm>
          <a:off x="5463041" y="4196976"/>
          <a:ext cx="1264472" cy="54971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Worksite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facilities</a:t>
          </a:r>
          <a:endParaRPr lang="es-ES_tradnl" sz="1100" b="1" kern="1200" smtClean="0">
            <a:solidFill>
              <a:sysClr val="windowText" lastClr="00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2,160 </a:t>
          </a:r>
          <a:r>
            <a:rPr lang="es-ES_tradnl" sz="1100" b="1" kern="120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kW·h</a:t>
          </a: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  <a:endParaRPr lang="es-ES" sz="11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63041" y="4196976"/>
        <a:ext cx="1264472" cy="549716"/>
      </dsp:txXfrm>
    </dsp:sp>
    <dsp:sp modelId="{84F4F8F5-9440-496B-953B-9BFEEB0164FD}">
      <dsp:nvSpPr>
        <dsp:cNvPr id="0" name=""/>
        <dsp:cNvSpPr/>
      </dsp:nvSpPr>
      <dsp:spPr>
        <a:xfrm>
          <a:off x="6999929" y="1150241"/>
          <a:ext cx="1264472" cy="478520"/>
        </a:xfrm>
        <a:prstGeom prst="rect">
          <a:avLst/>
        </a:prstGeom>
        <a:solidFill>
          <a:srgbClr val="00559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err="1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Transport</a:t>
          </a:r>
          <a:endParaRPr lang="es-ES" sz="14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999929" y="1150241"/>
        <a:ext cx="1264472" cy="478520"/>
      </dsp:txXfrm>
    </dsp:sp>
    <dsp:sp modelId="{DDD71D99-C812-409E-9208-AF5E564D6DCA}">
      <dsp:nvSpPr>
        <dsp:cNvPr id="0" name=""/>
        <dsp:cNvSpPr/>
      </dsp:nvSpPr>
      <dsp:spPr>
        <a:xfrm>
          <a:off x="7332637" y="1921645"/>
          <a:ext cx="1120461" cy="476358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</a:t>
          </a: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tn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Crane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80 km </a:t>
          </a:r>
          <a:endParaRPr lang="es-ES" sz="11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32637" y="1921645"/>
        <a:ext cx="1120461" cy="476358"/>
      </dsp:txXfrm>
    </dsp:sp>
    <dsp:sp modelId="{08C2B909-7832-4034-8679-358DD28AB415}">
      <dsp:nvSpPr>
        <dsp:cNvPr id="0" name=""/>
        <dsp:cNvSpPr/>
      </dsp:nvSpPr>
      <dsp:spPr>
        <a:xfrm>
          <a:off x="7305174" y="2497708"/>
          <a:ext cx="1264472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Concrete </a:t>
          </a: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pumps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(12 </a:t>
          </a: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tn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MAM)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40 km</a:t>
          </a:r>
          <a:endParaRPr lang="es-ES" sz="11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05174" y="2497708"/>
        <a:ext cx="1264472" cy="632236"/>
      </dsp:txXfrm>
    </dsp:sp>
    <dsp:sp modelId="{ABE91F97-4A9F-456D-BD41-0820B6636610}">
      <dsp:nvSpPr>
        <dsp:cNvPr id="0" name=""/>
        <dsp:cNvSpPr/>
      </dsp:nvSpPr>
      <dsp:spPr>
        <a:xfrm>
          <a:off x="7273498" y="3217787"/>
          <a:ext cx="1270314" cy="632236"/>
        </a:xfrm>
        <a:prstGeom prst="rect">
          <a:avLst/>
        </a:prstGeom>
        <a:solidFill>
          <a:srgbClr val="78BDE8"/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Material </a:t>
          </a: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storage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(12 </a:t>
          </a:r>
          <a:r>
            <a:rPr lang="es-ES_tradnl" sz="1100" b="1" kern="1200" err="1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tn</a:t>
          </a:r>
          <a:r>
            <a:rPr lang="es-ES_tradnl" sz="1100" b="1" kern="1200" smtClean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MAM)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300 km</a:t>
          </a:r>
          <a:endParaRPr lang="es-ES" sz="1100" b="1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273498" y="3217787"/>
        <a:ext cx="1270314" cy="632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50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85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26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45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73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6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05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14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2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24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50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96086-E60E-4723-BDB4-8DAFD46D25F0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F712-44EB-4CB4-B438-7F7EE91C57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48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" name="Afbeelding 3" descr="A2SEA_SEA-JACK_Tony-West_Vattenfall_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7755"/>
          <a:stretch>
            <a:fillRect/>
          </a:stretch>
        </p:blipFill>
        <p:spPr bwMode="auto">
          <a:xfrm>
            <a:off x="0" y="0"/>
            <a:ext cx="91440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" r="243"/>
          <a:stretch>
            <a:fillRect/>
          </a:stretch>
        </p:blipFill>
        <p:spPr bwMode="auto">
          <a:xfrm>
            <a:off x="21554" y="3789040"/>
            <a:ext cx="9122446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2400" y="4722813"/>
            <a:ext cx="7010400" cy="1851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78BDE8"/>
                </a:solidFill>
                <a:effectLst/>
                <a:uLnTx/>
                <a:uFillTx/>
                <a:latin typeface="Franklin Gothic Medium"/>
                <a:ea typeface="+mj-ea"/>
              </a:rPr>
              <a:t>Life Cycle Assessment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78BDE8"/>
              </a:solidFill>
              <a:effectLst/>
              <a:uLnTx/>
              <a:uFillTx/>
              <a:latin typeface="Franklin Gothic Medium"/>
              <a:ea typeface="+mj-ea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52400" y="5310981"/>
            <a:ext cx="6553200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457200">
              <a:spcBef>
                <a:spcPct val="20000"/>
              </a:spcBef>
              <a:buFont typeface="Arial"/>
              <a:buNone/>
              <a:defRPr/>
            </a:pPr>
            <a:r>
              <a:rPr lang="en-US" sz="2800" smtClean="0">
                <a:solidFill>
                  <a:srgbClr val="000000"/>
                </a:solidFill>
                <a:latin typeface="Franklin Gothic Book"/>
                <a:cs typeface="Franklin Gothic Book"/>
              </a:rPr>
              <a:t>Assessing local impacts</a:t>
            </a:r>
            <a:endParaRPr lang="en-US" sz="2800" dirty="0">
              <a:solidFill>
                <a:srgbClr val="00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142875" y="6016625"/>
            <a:ext cx="4357688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7F7F7F"/>
                </a:solidFill>
                <a:latin typeface="Franklin Gothic Book" charset="0"/>
              </a:rPr>
              <a:t>María del Mar Pintor</a:t>
            </a:r>
            <a:endParaRPr lang="en-GB">
              <a:solidFill>
                <a:srgbClr val="7F7F7F"/>
              </a:solidFill>
              <a:latin typeface="Franklin Gothic Book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i="1" smtClean="0">
                <a:solidFill>
                  <a:srgbClr val="7F7F7F"/>
                </a:solidFill>
                <a:latin typeface="Franklin Gothic Book" charset="0"/>
              </a:rPr>
              <a:t>MsC Civil Engineer</a:t>
            </a:r>
            <a:endParaRPr lang="en-GB" sz="1300" i="1">
              <a:solidFill>
                <a:srgbClr val="7F7F7F"/>
              </a:solidFill>
              <a:latin typeface="Franklin Gothic Book" charset="0"/>
            </a:endParaRPr>
          </a:p>
        </p:txBody>
      </p:sp>
      <p:pic>
        <p:nvPicPr>
          <p:cNvPr id="18" name="Afbeelding 9" descr="Leanwind_FINAL_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6082617" y="4367249"/>
            <a:ext cx="2160365" cy="116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752047"/>
            <a:ext cx="1255275" cy="840105"/>
          </a:xfrm>
          <a:prstGeom prst="rect">
            <a:avLst/>
          </a:prstGeom>
        </p:spPr>
      </p:pic>
      <p:sp>
        <p:nvSpPr>
          <p:cNvPr id="20" name="Rectangle 8"/>
          <p:cNvSpPr/>
          <p:nvPr/>
        </p:nvSpPr>
        <p:spPr>
          <a:xfrm>
            <a:off x="4894349" y="5775787"/>
            <a:ext cx="25187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559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lang="en-US" sz="1000" dirty="0" err="1">
                <a:solidFill>
                  <a:srgbClr val="00559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lang="en-US" sz="1000" dirty="0">
                <a:solidFill>
                  <a:srgbClr val="00559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lang="en-GB" sz="1000" dirty="0">
              <a:solidFill>
                <a:srgbClr val="005596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1" name="Picture 13" descr="Infra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073998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2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09600" y="1371107"/>
            <a:ext cx="7924800" cy="45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altLang="es-ES" sz="2000" b="1" smtClean="0">
              <a:solidFill>
                <a:srgbClr val="000000"/>
              </a:solidFill>
              <a:latin typeface="Arial" charset="0"/>
            </a:endParaRPr>
          </a:p>
          <a:p>
            <a:endParaRPr lang="es-ES" altLang="es-ES" sz="2000" b="1" smtClean="0">
              <a:latin typeface="Arial" charset="0"/>
            </a:endParaRPr>
          </a:p>
        </p:txBody>
      </p:sp>
      <p:pic>
        <p:nvPicPr>
          <p:cNvPr id="20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692696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fbeelding 4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304800" y="228600"/>
            <a:ext cx="8001000" cy="5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</a:rPr>
              <a:t>5. SIMULATIONS AND LCA RESULTS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50825" y="6494463"/>
            <a:ext cx="3027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  <a:cs typeface="Tahoma" pitchFamily="34" charset="0"/>
              </a:rPr>
              <a:t>©2016 ACCIONA Infrastructure. All rights reserved.</a:t>
            </a:r>
            <a:r>
              <a:rPr kumimoji="0" lang="es-E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rPr>
              <a:t>  </a:t>
            </a:r>
          </a:p>
        </p:txBody>
      </p:sp>
      <p:pic>
        <p:nvPicPr>
          <p:cNvPr id="24" name="Picture 13" descr="Infra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8550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13559"/>
              </p:ext>
            </p:extLst>
          </p:nvPr>
        </p:nvGraphicFramePr>
        <p:xfrm>
          <a:off x="467544" y="3593574"/>
          <a:ext cx="6048672" cy="1568327"/>
        </p:xfrm>
        <a:graphic>
          <a:graphicData uri="http://schemas.openxmlformats.org/drawingml/2006/table">
            <a:tbl>
              <a:tblPr/>
              <a:tblGrid>
                <a:gridCol w="3024336"/>
                <a:gridCol w="792088"/>
                <a:gridCol w="815982"/>
                <a:gridCol w="1416266"/>
              </a:tblGrid>
              <a:tr h="3657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Environmental</a:t>
                      </a:r>
                      <a:r>
                        <a:rPr lang="es-ES" sz="14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s-ES" sz="1400" b="1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impacts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Stage</a:t>
                      </a:r>
                      <a:r>
                        <a:rPr lang="es-ES_tradnl" sz="1400" b="1" baseline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I</a:t>
                      </a:r>
                      <a:endParaRPr lang="es-ES" sz="140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Stage</a:t>
                      </a:r>
                      <a:r>
                        <a:rPr lang="es-ES_tradnl" sz="1400" b="1" baseline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II</a:t>
                      </a:r>
                      <a:endParaRPr lang="es-ES" sz="140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6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Units</a:t>
                      </a:r>
                      <a:endParaRPr lang="es-E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6"/>
                    </a:solidFill>
                  </a:tcPr>
                </a:tc>
              </a:tr>
              <a:tr h="15763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Value</a:t>
                      </a:r>
                      <a:endParaRPr lang="es-ES" sz="140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Value</a:t>
                      </a:r>
                      <a:endParaRPr lang="es-ES" sz="140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Global Warming Potential (GWP 100 years) 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485</a:t>
                      </a:r>
                      <a:endParaRPr lang="es-ES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1250000</a:t>
                      </a:r>
                      <a:endParaRPr lang="es-ES" sz="105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[kg CO2-Equiv.]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/>
                    </a:solidFill>
                  </a:tcPr>
                </a:tc>
              </a:tr>
              <a:tr h="18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Acidification</a:t>
                      </a: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 Potential (AP) 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2,03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2360</a:t>
                      </a:r>
                      <a:endParaRPr lang="es-ES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[kg SO2-Equiv.]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="1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Photochem</a:t>
                      </a:r>
                      <a:r>
                        <a:rPr lang="en-GB" sz="105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. Ozone Creation Potential (POCP)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-0,68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ES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[kg </a:t>
                      </a:r>
                      <a:r>
                        <a:rPr lang="es-ES" sz="105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Ethene-Equiv</a:t>
                      </a:r>
                      <a:r>
                        <a:rPr lang="es-ES" sz="105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.]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Eutrophication Potential (EP) </a:t>
                      </a:r>
                      <a:endParaRPr lang="es-E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0,51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es-ES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[kg </a:t>
                      </a:r>
                      <a:r>
                        <a:rPr lang="es-ES" sz="105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Phosphate-Equiv</a:t>
                      </a:r>
                      <a:r>
                        <a:rPr lang="es-ES" sz="105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</a:rPr>
                        <a:t>.]</a:t>
                      </a:r>
                      <a:endParaRPr lang="es-E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50" b="1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Primary</a:t>
                      </a:r>
                      <a:r>
                        <a:rPr kumimoji="0" lang="es-ES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s-ES" sz="1050" b="1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Energy</a:t>
                      </a:r>
                      <a:r>
                        <a:rPr kumimoji="0" lang="es-ES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s-ES" sz="1050" b="1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Demand</a:t>
                      </a:r>
                      <a:r>
                        <a:rPr kumimoji="0" lang="es-ES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+mn-cs"/>
                        </a:rPr>
                        <a:t> (PED)</a:t>
                      </a:r>
                      <a:endParaRPr kumimoji="0" lang="es-ES" sz="1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6680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8270000</a:t>
                      </a:r>
                      <a:endParaRPr lang="es-ES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5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[MJ]</a:t>
                      </a:r>
                      <a:endParaRPr lang="es-ES" sz="10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33 Flecha abajo"/>
          <p:cNvSpPr/>
          <p:nvPr/>
        </p:nvSpPr>
        <p:spPr>
          <a:xfrm rot="16200000">
            <a:off x="6480864" y="4157184"/>
            <a:ext cx="658242" cy="432049"/>
          </a:xfrm>
          <a:prstGeom prst="downArrow">
            <a:avLst/>
          </a:prstGeom>
          <a:solidFill>
            <a:srgbClr val="0055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34 CuadroTexto"/>
          <p:cNvSpPr txBox="1"/>
          <p:nvPr/>
        </p:nvSpPr>
        <p:spPr>
          <a:xfrm rot="5400000">
            <a:off x="7399541" y="3516609"/>
            <a:ext cx="1046440" cy="1713198"/>
          </a:xfrm>
          <a:prstGeom prst="rect">
            <a:avLst/>
          </a:prstGeom>
          <a:solidFill>
            <a:srgbClr val="78BDE8"/>
          </a:solidFill>
          <a:ln>
            <a:solidFill>
              <a:srgbClr val="E05115">
                <a:lumMod val="75000"/>
              </a:srgbClr>
            </a:solidFill>
          </a:ln>
        </p:spPr>
        <p:txBody>
          <a:bodyPr vert="vert270" wrap="square">
            <a:spAutoFit/>
          </a:bodyPr>
          <a:lstStyle/>
          <a:p>
            <a:pPr marL="177800" marR="0" lvl="0" indent="-17780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Conclusions</a:t>
            </a: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  <a:p>
            <a:pPr marL="177800" marR="0" lvl="0" indent="-17780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400" b="1" kern="0" err="1" smtClean="0">
                <a:solidFill>
                  <a:prstClr val="white"/>
                </a:solidFill>
                <a:latin typeface="Arial" charset="0"/>
              </a:rPr>
              <a:t>Comparison</a:t>
            </a:r>
            <a:r>
              <a:rPr lang="es-ES" sz="1400" b="1" kern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es-ES" sz="1400" b="1" kern="0" err="1" smtClean="0">
                <a:solidFill>
                  <a:prstClr val="white"/>
                </a:solidFill>
                <a:latin typeface="Arial" charset="0"/>
              </a:rPr>
              <a:t>with</a:t>
            </a:r>
            <a:r>
              <a:rPr lang="es-ES" sz="1400" b="1" kern="0" smtClean="0">
                <a:solidFill>
                  <a:prstClr val="white"/>
                </a:solidFill>
                <a:latin typeface="Arial" charset="0"/>
              </a:rPr>
              <a:t> XL </a:t>
            </a:r>
            <a:r>
              <a:rPr lang="es-ES" sz="1400" b="1" kern="0" err="1" smtClean="0">
                <a:solidFill>
                  <a:prstClr val="white"/>
                </a:solidFill>
                <a:latin typeface="Arial" charset="0"/>
              </a:rPr>
              <a:t>Monopile</a:t>
            </a:r>
            <a:r>
              <a:rPr kumimoji="0" lang="es-ES" sz="1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0" lang="es-E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35781" y="1362621"/>
            <a:ext cx="8072438" cy="183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LCA in 2 </a:t>
            </a:r>
            <a:r>
              <a:rPr lang="es-ES" altLang="es-ES" sz="16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stages</a:t>
            </a:r>
            <a:r>
              <a:rPr lang="es-ES" altLang="es-ES" sz="16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defTabSz="4572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s-ES" altLang="es-ES" sz="1050" b="1" smtClean="0">
              <a:solidFill>
                <a:srgbClr val="005596"/>
              </a:solidFill>
              <a:latin typeface="Arial" charset="0"/>
              <a:cs typeface="Arial" charset="0"/>
            </a:endParaRP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Stage</a:t>
            </a:r>
            <a:r>
              <a:rPr lang="es-ES_tradnl" altLang="es-ES" sz="12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 I: </a:t>
            </a: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Installation</a:t>
            </a:r>
            <a:r>
              <a:rPr lang="es-ES_tradnl" altLang="es-ES" sz="12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 and </a:t>
            </a: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mobilization</a:t>
            </a:r>
            <a:r>
              <a:rPr lang="es-ES_tradnl" altLang="es-ES" sz="12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 of </a:t>
            </a: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equipment</a:t>
            </a:r>
            <a:endParaRPr lang="es-ES_tradnl" altLang="es-ES" sz="1200" b="1">
              <a:solidFill>
                <a:srgbClr val="005596"/>
              </a:solidFill>
              <a:latin typeface="Arial" charset="0"/>
              <a:cs typeface="Arial" charset="0"/>
            </a:endParaRP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Stage</a:t>
            </a:r>
            <a:r>
              <a:rPr lang="es-ES_tradnl" altLang="es-ES" sz="12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 II: </a:t>
            </a: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Caisson</a:t>
            </a:r>
            <a:r>
              <a:rPr lang="es-ES_tradnl" altLang="es-ES" sz="12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construction</a:t>
            </a:r>
            <a:endParaRPr lang="es-ES_tradnl" altLang="es-ES" sz="1200" b="1">
              <a:solidFill>
                <a:srgbClr val="005596"/>
              </a:solidFill>
              <a:latin typeface="Arial" charset="0"/>
              <a:cs typeface="Arial" charset="0"/>
            </a:endParaRP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altLang="es-ES" sz="1200" b="1">
              <a:solidFill>
                <a:srgbClr val="005596"/>
              </a:solidFill>
              <a:latin typeface="Arial" charset="0"/>
              <a:cs typeface="Arial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" sz="16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Software </a:t>
            </a:r>
            <a:r>
              <a:rPr lang="es-ES_tradnl" altLang="es-ES" sz="16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tool</a:t>
            </a:r>
            <a:r>
              <a:rPr lang="es-ES_tradnl" altLang="es-ES" sz="16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: </a:t>
            </a:r>
            <a:r>
              <a:rPr lang="es-ES_tradnl" altLang="es-ES" sz="16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GaBi</a:t>
            </a:r>
            <a:r>
              <a:rPr lang="es-ES_tradnl" altLang="es-ES" sz="16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 6</a:t>
            </a:r>
          </a:p>
          <a:p>
            <a:pPr marL="0" indent="0" defTabSz="4572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s-ES_tradnl" altLang="es-ES" sz="1050" b="1" smtClean="0">
              <a:solidFill>
                <a:srgbClr val="005596"/>
              </a:solidFill>
              <a:latin typeface="Arial" charset="0"/>
              <a:cs typeface="Arial" charset="0"/>
            </a:endParaRP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Legislation</a:t>
            </a:r>
            <a:r>
              <a:rPr lang="es-ES_tradnl" altLang="es-ES" sz="12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: EN15804 (</a:t>
            </a:r>
            <a:r>
              <a:rPr lang="es-ES_tradnl" altLang="es-ES" sz="1200" b="1" err="1">
                <a:solidFill>
                  <a:srgbClr val="005596"/>
                </a:solidFill>
                <a:latin typeface="Arial" charset="0"/>
                <a:cs typeface="Arial" charset="0"/>
              </a:rPr>
              <a:t>S</a:t>
            </a: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ustainability</a:t>
            </a:r>
            <a:r>
              <a:rPr lang="es-ES_tradnl" altLang="es-ES" sz="12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 of </a:t>
            </a:r>
            <a:r>
              <a:rPr lang="es-ES_tradnl" altLang="es-ES" sz="1200" b="1" err="1">
                <a:solidFill>
                  <a:srgbClr val="005596"/>
                </a:solidFill>
                <a:latin typeface="Arial" charset="0"/>
                <a:cs typeface="Arial" charset="0"/>
              </a:rPr>
              <a:t>B</a:t>
            </a: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uilding</a:t>
            </a:r>
            <a:r>
              <a:rPr lang="es-ES_tradnl" altLang="es-ES" sz="12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_tradnl" altLang="es-ES" sz="1200" b="1" err="1">
                <a:solidFill>
                  <a:srgbClr val="005596"/>
                </a:solidFill>
                <a:latin typeface="Arial" charset="0"/>
                <a:cs typeface="Arial" charset="0"/>
              </a:rPr>
              <a:t>M</a:t>
            </a: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aterials</a:t>
            </a:r>
            <a:r>
              <a:rPr lang="es-ES_tradnl" altLang="es-ES" sz="12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)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_tradnl" altLang="es-ES" sz="1200" b="1" err="1" smtClean="0">
                <a:solidFill>
                  <a:srgbClr val="005596"/>
                </a:solidFill>
                <a:latin typeface="Arial" charset="0"/>
                <a:cs typeface="Arial" charset="0"/>
              </a:rPr>
              <a:t>Methodology</a:t>
            </a:r>
            <a:r>
              <a:rPr lang="es-ES_tradnl" altLang="es-ES" sz="1200" b="1" smtClean="0">
                <a:solidFill>
                  <a:srgbClr val="005596"/>
                </a:solidFill>
                <a:latin typeface="Arial" charset="0"/>
                <a:cs typeface="Arial" charset="0"/>
              </a:rPr>
              <a:t>: CML2001</a:t>
            </a:r>
          </a:p>
        </p:txBody>
      </p:sp>
    </p:spTree>
    <p:extLst>
      <p:ext uri="{BB962C8B-B14F-4D97-AF65-F5344CB8AC3E}">
        <p14:creationId xmlns:p14="http://schemas.microsoft.com/office/powerpoint/2010/main" val="115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5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O:\Policy Department\Policy Analysis Unit\PROJ\LEANWind\WP 9 - Dissemination and exploitation\Logo\FP7-General\EU_flag_lo-re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288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611560" y="4365104"/>
            <a:ext cx="8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559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research leading to these results has received funding from the European Union Seventh Framework </a:t>
            </a:r>
            <a:r>
              <a:rPr lang="en-US" sz="2400" err="1">
                <a:solidFill>
                  <a:srgbClr val="00559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Programme</a:t>
            </a:r>
            <a:r>
              <a:rPr lang="en-US" sz="2400">
                <a:solidFill>
                  <a:srgbClr val="005596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under the agreement SCP2-GA-2013-614020.</a:t>
            </a:r>
            <a:endParaRPr lang="en-GB" sz="2400">
              <a:solidFill>
                <a:srgbClr val="005596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5596"/>
              </a:solidFill>
              <a:latin typeface="Arial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250825" y="6494463"/>
            <a:ext cx="3027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  <a:cs typeface="Tahoma" pitchFamily="34" charset="0"/>
              </a:rPr>
              <a:t>©2016 ACCIONA Infrastructure. All rights reserved.</a:t>
            </a:r>
            <a:r>
              <a:rPr kumimoji="0" lang="es-E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rPr>
              <a:t>  </a:t>
            </a:r>
          </a:p>
        </p:txBody>
      </p:sp>
      <p:pic>
        <p:nvPicPr>
          <p:cNvPr id="13" name="Picture 13" descr="Infra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8550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7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005013" y="3636963"/>
            <a:ext cx="51768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500" b="1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Thank you very much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500" b="1">
                <a:solidFill>
                  <a:srgbClr val="78BDE8"/>
                </a:solidFill>
                <a:latin typeface="Franklin Gothic Book" charset="0"/>
                <a:cs typeface="Franklin Gothic Book" charset="0"/>
              </a:rPr>
              <a:t>for your attention  </a:t>
            </a:r>
          </a:p>
        </p:txBody>
      </p:sp>
      <p:pic>
        <p:nvPicPr>
          <p:cNvPr id="7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854075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5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250825" y="103188"/>
            <a:ext cx="1873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Infra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1102"/>
            <a:ext cx="1960294" cy="82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5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692696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Afbeelding 4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09600" y="1382498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b="1" smtClean="0">
                <a:solidFill>
                  <a:srgbClr val="000000"/>
                </a:solidFill>
                <a:latin typeface="Arial" charset="0"/>
              </a:rPr>
              <a:t>1.1 LCA METHODOLOGY</a:t>
            </a:r>
          </a:p>
          <a:p>
            <a:endParaRPr lang="es-ES" altLang="es-ES" sz="2000" b="1" smtClean="0">
              <a:solidFill>
                <a:srgbClr val="000000"/>
              </a:solidFill>
              <a:latin typeface="Arial" charset="0"/>
            </a:endParaRPr>
          </a:p>
          <a:p>
            <a:endParaRPr lang="es-ES" altLang="es-ES" sz="2000" b="1" smtClean="0">
              <a:latin typeface="Arial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304800" y="228600"/>
            <a:ext cx="8001000" cy="5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</a:rPr>
              <a:t>1. INTRODUCTION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617407" y="1943155"/>
            <a:ext cx="7605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400" b="1">
                <a:solidFill>
                  <a:srgbClr val="005596"/>
                </a:solidFill>
                <a:latin typeface="Arial" charset="0"/>
                <a:cs typeface="Arial" charset="0"/>
              </a:rPr>
              <a:t>LCA is a standardized technique to assess the environmental aspects and potential impacts associated with a product, process, or service</a:t>
            </a:r>
            <a:r>
              <a:rPr lang="en-GB" altLang="es-ES" sz="1400">
                <a:solidFill>
                  <a:srgbClr val="005596"/>
                </a:solidFill>
                <a:latin typeface="Arial" charset="0"/>
                <a:cs typeface="Arial" charset="0"/>
              </a:rPr>
              <a:t>.</a:t>
            </a:r>
            <a:endParaRPr lang="es-ES" altLang="es-ES" sz="1400">
              <a:solidFill>
                <a:srgbClr val="005596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624546" y="2565028"/>
            <a:ext cx="76406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400" b="1">
                <a:solidFill>
                  <a:srgbClr val="005596"/>
                </a:solidFill>
                <a:latin typeface="Arial" charset="0"/>
                <a:cs typeface="Arial" charset="0"/>
              </a:rPr>
              <a:t>The LCA process is a systematic, phased approach and consists of four components</a:t>
            </a:r>
          </a:p>
        </p:txBody>
      </p:sp>
      <p:grpSp>
        <p:nvGrpSpPr>
          <p:cNvPr id="54" name="Group 28"/>
          <p:cNvGrpSpPr>
            <a:grpSpLocks/>
          </p:cNvGrpSpPr>
          <p:nvPr/>
        </p:nvGrpSpPr>
        <p:grpSpPr bwMode="auto">
          <a:xfrm>
            <a:off x="787400" y="2971683"/>
            <a:ext cx="7432763" cy="3384550"/>
            <a:chOff x="340" y="1752"/>
            <a:chExt cx="4794" cy="2449"/>
          </a:xfrm>
        </p:grpSpPr>
        <p:sp>
          <p:nvSpPr>
            <p:cNvPr id="55" name="AutoShape 10"/>
            <p:cNvSpPr>
              <a:spLocks noChangeArrowheads="1"/>
            </p:cNvSpPr>
            <p:nvPr/>
          </p:nvSpPr>
          <p:spPr bwMode="auto">
            <a:xfrm>
              <a:off x="425" y="2011"/>
              <a:ext cx="791" cy="568"/>
            </a:xfrm>
            <a:prstGeom prst="roundRect">
              <a:avLst>
                <a:gd name="adj" fmla="val 16667"/>
              </a:avLst>
            </a:prstGeom>
            <a:solidFill>
              <a:srgbClr val="005596"/>
            </a:solidFill>
            <a:ln w="9525" algn="ctr">
              <a:solidFill>
                <a:srgbClr val="0055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342900" marR="0" lvl="0" indent="-34290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Goal</a:t>
              </a:r>
            </a:p>
            <a:p>
              <a:pPr marL="342900" marR="0" lvl="0" indent="-34290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and </a:t>
              </a:r>
              <a:r>
                <a:rPr kumimoji="0" lang="en-US" altLang="es-E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scope</a:t>
              </a:r>
            </a:p>
            <a:p>
              <a:pPr marL="342900" marR="0" lvl="0" indent="-34290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" sz="1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definition</a:t>
              </a:r>
            </a:p>
          </p:txBody>
        </p:sp>
        <p:sp>
          <p:nvSpPr>
            <p:cNvPr id="56" name="AutoShape 11"/>
            <p:cNvSpPr>
              <a:spLocks noChangeArrowheads="1"/>
            </p:cNvSpPr>
            <p:nvPr/>
          </p:nvSpPr>
          <p:spPr bwMode="auto">
            <a:xfrm>
              <a:off x="425" y="2771"/>
              <a:ext cx="791" cy="568"/>
            </a:xfrm>
            <a:prstGeom prst="roundRect">
              <a:avLst>
                <a:gd name="adj" fmla="val 16667"/>
              </a:avLst>
            </a:prstGeom>
            <a:solidFill>
              <a:srgbClr val="005596"/>
            </a:solidFill>
            <a:ln w="9525" algn="ctr">
              <a:solidFill>
                <a:srgbClr val="0055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342900" marR="0" lvl="0" indent="-34290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Inventory</a:t>
              </a:r>
            </a:p>
            <a:p>
              <a:pPr marL="342900" marR="0" lvl="0" indent="-34290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analysis</a:t>
              </a: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>
              <a:off x="409" y="3507"/>
              <a:ext cx="791" cy="568"/>
            </a:xfrm>
            <a:prstGeom prst="roundRect">
              <a:avLst>
                <a:gd name="adj" fmla="val 16667"/>
              </a:avLst>
            </a:prstGeom>
            <a:solidFill>
              <a:srgbClr val="005596"/>
            </a:solidFill>
            <a:ln w="9525" algn="ctr">
              <a:solidFill>
                <a:srgbClr val="0055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342900" marR="0" lvl="0" indent="-34290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</a:rPr>
                <a:t>Impact</a:t>
              </a:r>
            </a:p>
            <a:p>
              <a:pPr marL="342900" marR="0" lvl="0" indent="-34290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assessment</a:t>
              </a:r>
            </a:p>
          </p:txBody>
        </p:sp>
        <p:sp>
          <p:nvSpPr>
            <p:cNvPr id="58" name="AutoShape 13"/>
            <p:cNvSpPr>
              <a:spLocks noChangeArrowheads="1"/>
            </p:cNvSpPr>
            <p:nvPr/>
          </p:nvSpPr>
          <p:spPr bwMode="auto">
            <a:xfrm>
              <a:off x="1565" y="2079"/>
              <a:ext cx="816" cy="1986"/>
            </a:xfrm>
            <a:prstGeom prst="roundRect">
              <a:avLst>
                <a:gd name="adj" fmla="val 16667"/>
              </a:avLst>
            </a:prstGeom>
            <a:solidFill>
              <a:srgbClr val="005596"/>
            </a:solidFill>
            <a:ln w="9525" algn="ctr">
              <a:solidFill>
                <a:srgbClr val="0055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342900" marR="0" lvl="0" indent="-34290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Interpretation</a:t>
              </a:r>
            </a:p>
          </p:txBody>
        </p:sp>
        <p:sp>
          <p:nvSpPr>
            <p:cNvPr id="59" name="AutoShape 14"/>
            <p:cNvSpPr>
              <a:spLocks noChangeArrowheads="1"/>
            </p:cNvSpPr>
            <p:nvPr/>
          </p:nvSpPr>
          <p:spPr bwMode="auto">
            <a:xfrm>
              <a:off x="3654" y="1752"/>
              <a:ext cx="1480" cy="2404"/>
            </a:xfrm>
            <a:prstGeom prst="roundRect">
              <a:avLst>
                <a:gd name="adj" fmla="val 16667"/>
              </a:avLst>
            </a:prstGeom>
            <a:solidFill>
              <a:sysClr val="window" lastClr="FFFFFF"/>
            </a:solidFill>
            <a:ln w="9525" algn="ctr">
              <a:solidFill>
                <a:srgbClr val="00559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Direct applications:</a:t>
              </a: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altLang="es-ES" sz="1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Product development</a:t>
              </a: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s-ES" sz="1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     and improvement</a:t>
              </a: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lang="en-US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altLang="es-ES" sz="1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Strategic planning</a:t>
              </a: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lang="en-US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altLang="es-ES" sz="1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Public policy making</a:t>
              </a: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lang="en-US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altLang="es-ES" sz="1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Marketing</a:t>
              </a: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lang="en-US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altLang="es-ES" sz="1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Other</a:t>
              </a:r>
            </a:p>
          </p:txBody>
        </p:sp>
        <p:sp>
          <p:nvSpPr>
            <p:cNvPr id="60" name="AutoShape 15"/>
            <p:cNvSpPr>
              <a:spLocks noChangeArrowheads="1"/>
            </p:cNvSpPr>
            <p:nvPr/>
          </p:nvSpPr>
          <p:spPr bwMode="auto">
            <a:xfrm>
              <a:off x="340" y="1752"/>
              <a:ext cx="2251" cy="2449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55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521" y="1797"/>
              <a:ext cx="1855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342900" marR="0" lvl="0" indent="-342900" defTabSz="4572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Life Cycle assessment framework</a:t>
              </a:r>
            </a:p>
          </p:txBody>
        </p:sp>
        <p:sp>
          <p:nvSpPr>
            <p:cNvPr id="65" name="AutoShape 20"/>
            <p:cNvSpPr>
              <a:spLocks noChangeArrowheads="1"/>
            </p:cNvSpPr>
            <p:nvPr/>
          </p:nvSpPr>
          <p:spPr bwMode="auto">
            <a:xfrm>
              <a:off x="2731" y="2160"/>
              <a:ext cx="771" cy="408"/>
            </a:xfrm>
            <a:prstGeom prst="leftRightArrow">
              <a:avLst>
                <a:gd name="adj1" fmla="val 50000"/>
                <a:gd name="adj2" fmla="val 37794"/>
              </a:avLst>
            </a:prstGeom>
            <a:solidFill>
              <a:sysClr val="window" lastClr="FFFFFF">
                <a:lumMod val="75000"/>
              </a:sys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Franklin Gothic Book"/>
              </a:endParaRPr>
            </a:p>
          </p:txBody>
        </p:sp>
        <p:grpSp>
          <p:nvGrpSpPr>
            <p:cNvPr id="66" name="Group 23"/>
            <p:cNvGrpSpPr>
              <a:grpSpLocks/>
            </p:cNvGrpSpPr>
            <p:nvPr/>
          </p:nvGrpSpPr>
          <p:grpSpPr bwMode="auto">
            <a:xfrm>
              <a:off x="2781" y="2795"/>
              <a:ext cx="679" cy="1039"/>
              <a:chOff x="2109" y="2795"/>
              <a:chExt cx="679" cy="1039"/>
            </a:xfrm>
          </p:grpSpPr>
          <p:sp>
            <p:nvSpPr>
              <p:cNvPr id="67" name="Text Box 24"/>
              <p:cNvSpPr txBox="1">
                <a:spLocks noChangeArrowheads="1"/>
              </p:cNvSpPr>
              <p:nvPr/>
            </p:nvSpPr>
            <p:spPr bwMode="auto">
              <a:xfrm>
                <a:off x="2109" y="2795"/>
                <a:ext cx="679" cy="223"/>
              </a:xfrm>
              <a:prstGeom prst="rect">
                <a:avLst/>
              </a:prstGeom>
              <a:solidFill>
                <a:srgbClr val="333333">
                  <a:alpha val="39999"/>
                </a:srgbClr>
              </a:solidFill>
              <a:ln w="952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ISO 14040</a:t>
                </a:r>
              </a:p>
            </p:txBody>
          </p:sp>
          <p:sp>
            <p:nvSpPr>
              <p:cNvPr id="68" name="Text Box 25"/>
              <p:cNvSpPr txBox="1">
                <a:spLocks noChangeArrowheads="1"/>
              </p:cNvSpPr>
              <p:nvPr/>
            </p:nvSpPr>
            <p:spPr bwMode="auto">
              <a:xfrm>
                <a:off x="2109" y="3059"/>
                <a:ext cx="671" cy="223"/>
              </a:xfrm>
              <a:prstGeom prst="rect">
                <a:avLst/>
              </a:prstGeom>
              <a:solidFill>
                <a:srgbClr val="333333">
                  <a:alpha val="39999"/>
                </a:srgbClr>
              </a:solidFill>
              <a:ln w="952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ISO 14041</a:t>
                </a:r>
              </a:p>
            </p:txBody>
          </p:sp>
          <p:sp>
            <p:nvSpPr>
              <p:cNvPr id="69" name="Text Box 26"/>
              <p:cNvSpPr txBox="1">
                <a:spLocks noChangeArrowheads="1"/>
              </p:cNvSpPr>
              <p:nvPr/>
            </p:nvSpPr>
            <p:spPr bwMode="auto">
              <a:xfrm>
                <a:off x="2109" y="3339"/>
                <a:ext cx="679" cy="223"/>
              </a:xfrm>
              <a:prstGeom prst="rect">
                <a:avLst/>
              </a:prstGeom>
              <a:solidFill>
                <a:srgbClr val="333333">
                  <a:alpha val="39999"/>
                </a:srgbClr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ISO</a:t>
                </a:r>
                <a:r>
                  <a:rPr kumimoji="0" lang="es-ES" altLang="es-E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Verdana" pitchFamily="34" charset="0"/>
                  </a:rPr>
                  <a:t> </a:t>
                </a:r>
                <a:r>
                  <a:rPr kumimoji="0" lang="es-ES" altLang="es-E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14042</a:t>
                </a:r>
              </a:p>
            </p:txBody>
          </p:sp>
          <p:sp>
            <p:nvSpPr>
              <p:cNvPr id="70" name="Text Box 27"/>
              <p:cNvSpPr txBox="1">
                <a:spLocks noChangeArrowheads="1"/>
              </p:cNvSpPr>
              <p:nvPr/>
            </p:nvSpPr>
            <p:spPr bwMode="auto">
              <a:xfrm>
                <a:off x="2109" y="3611"/>
                <a:ext cx="671" cy="223"/>
              </a:xfrm>
              <a:prstGeom prst="rect">
                <a:avLst/>
              </a:prstGeom>
              <a:solidFill>
                <a:srgbClr val="333333">
                  <a:alpha val="39999"/>
                </a:srgbClr>
              </a:solidFill>
              <a:ln w="9525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ISO 14043</a:t>
                </a:r>
              </a:p>
            </p:txBody>
          </p:sp>
        </p:grpSp>
      </p:grp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250825" y="6494463"/>
            <a:ext cx="3027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  <a:cs typeface="Tahoma" pitchFamily="34" charset="0"/>
              </a:rPr>
              <a:t>©2016 ACCIONA Infrastructure. All rights reserved.</a:t>
            </a:r>
            <a:r>
              <a:rPr kumimoji="0" lang="es-E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rPr>
              <a:t>  </a:t>
            </a:r>
          </a:p>
        </p:txBody>
      </p:sp>
      <p:pic>
        <p:nvPicPr>
          <p:cNvPr id="74" name="Picture 13" descr="Infra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8550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74 Flecha a la derecha con bandas"/>
          <p:cNvSpPr/>
          <p:nvPr/>
        </p:nvSpPr>
        <p:spPr>
          <a:xfrm rot="5400000">
            <a:off x="1309338" y="4190659"/>
            <a:ext cx="369887" cy="76200"/>
          </a:xfrm>
          <a:prstGeom prst="stripedRightArrow">
            <a:avLst/>
          </a:prstGeom>
          <a:solidFill>
            <a:srgbClr val="78BD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6" name="75 Flecha a la derecha con bandas"/>
          <p:cNvSpPr/>
          <p:nvPr/>
        </p:nvSpPr>
        <p:spPr>
          <a:xfrm rot="5400000">
            <a:off x="1322631" y="5260893"/>
            <a:ext cx="369887" cy="76200"/>
          </a:xfrm>
          <a:prstGeom prst="stripedRightArrow">
            <a:avLst/>
          </a:prstGeom>
          <a:solidFill>
            <a:srgbClr val="78BD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7" name="76 Flecha a la derecha con bandas"/>
          <p:cNvSpPr/>
          <p:nvPr/>
        </p:nvSpPr>
        <p:spPr>
          <a:xfrm rot="10800000">
            <a:off x="2263955" y="3684016"/>
            <a:ext cx="369887" cy="76200"/>
          </a:xfrm>
          <a:prstGeom prst="stripedRightArrow">
            <a:avLst/>
          </a:prstGeom>
          <a:solidFill>
            <a:srgbClr val="78BD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8" name="77 Flecha a la derecha con bandas"/>
          <p:cNvSpPr/>
          <p:nvPr/>
        </p:nvSpPr>
        <p:spPr>
          <a:xfrm>
            <a:off x="2263954" y="5751507"/>
            <a:ext cx="369887" cy="76200"/>
          </a:xfrm>
          <a:prstGeom prst="stripedRightArrow">
            <a:avLst/>
          </a:prstGeom>
          <a:solidFill>
            <a:srgbClr val="78BD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6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09600" y="1371107"/>
            <a:ext cx="7924800" cy="45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b="1" smtClean="0">
                <a:solidFill>
                  <a:srgbClr val="000000"/>
                </a:solidFill>
                <a:latin typeface="Arial" charset="0"/>
              </a:rPr>
              <a:t>1.1 LCA METHODOLOGY</a:t>
            </a:r>
          </a:p>
          <a:p>
            <a:endParaRPr lang="es-ES" altLang="es-ES" sz="2000" b="1" smtClean="0">
              <a:solidFill>
                <a:srgbClr val="000000"/>
              </a:solidFill>
              <a:latin typeface="Arial" charset="0"/>
            </a:endParaRPr>
          </a:p>
          <a:p>
            <a:endParaRPr lang="es-ES" altLang="es-ES" sz="2000" b="1" smtClean="0">
              <a:latin typeface="Arial" charset="0"/>
            </a:endParaRPr>
          </a:p>
        </p:txBody>
      </p:sp>
      <p:pic>
        <p:nvPicPr>
          <p:cNvPr id="21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692696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4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304800" y="228600"/>
            <a:ext cx="8001000" cy="5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</a:rPr>
              <a:t>1. INTRODUCTION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3334403" y="4166511"/>
            <a:ext cx="5199995" cy="576263"/>
          </a:xfrm>
          <a:prstGeom prst="rect">
            <a:avLst/>
          </a:prstGeom>
          <a:solidFill>
            <a:sysClr val="window" lastClr="FFFFFF"/>
          </a:solidFill>
          <a:ln w="31750" algn="ctr">
            <a:solidFill>
              <a:srgbClr val="0055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>
            <a:lvl1pPr marL="87313" indent="-87313" eaLnBrk="0" hangingPunct="0">
              <a:spcBef>
                <a:spcPct val="20000"/>
              </a:spcBef>
              <a:buFont typeface="Arial" charset="0"/>
              <a:buChar char="•"/>
              <a:tabLst>
                <a:tab pos="873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873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873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873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873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73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73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73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873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7313" marR="0" lvl="0" indent="-87313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</a:tabLst>
              <a:defRPr/>
            </a:pPr>
            <a:r>
              <a:rPr kumimoji="0" lang="en-GB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rPr>
              <a:t>- Assess the potential human and ecological effects of all inputs identified in the inventory analysis</a:t>
            </a:r>
            <a:endParaRPr kumimoji="0" lang="es-ES" altLang="es-ES" sz="1400" b="1" i="0" u="none" strike="noStrike" kern="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3334404" y="2984794"/>
            <a:ext cx="5199996" cy="790575"/>
          </a:xfrm>
          <a:prstGeom prst="rect">
            <a:avLst/>
          </a:prstGeom>
          <a:solidFill>
            <a:sysClr val="window" lastClr="FFFFFF"/>
          </a:solidFill>
          <a:ln w="31750" algn="ctr">
            <a:solidFill>
              <a:srgbClr val="0055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>
            <a:lvl1pPr marL="87313" indent="-87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7313" marR="0" lvl="0" indent="-87313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rPr>
              <a:t>Identify and quantify: energy, materials and environmental releases (air emissions, solid waste disposal, waste water discharges)</a:t>
            </a:r>
            <a:endParaRPr kumimoji="0" lang="es-ES" altLang="es-ES" sz="1400" b="1" i="0" u="none" strike="noStrike" kern="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344721" y="1907488"/>
            <a:ext cx="5177771" cy="877888"/>
          </a:xfrm>
          <a:prstGeom prst="rect">
            <a:avLst/>
          </a:prstGeom>
          <a:solidFill>
            <a:sysClr val="window" lastClr="FFFFFF"/>
          </a:solidFill>
          <a:ln w="31750" algn="ctr">
            <a:solidFill>
              <a:srgbClr val="0055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rPr>
              <a:t>- Define the product, process or activity 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rPr>
              <a:t>- Establish the context 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rPr>
              <a:t>- Identify the boundaries and environmental effects</a:t>
            </a:r>
            <a:endParaRPr kumimoji="0" lang="es-ES" altLang="es-ES" sz="1400" b="1" i="0" u="none" strike="noStrike" kern="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740714" y="1907488"/>
            <a:ext cx="1255712" cy="901700"/>
          </a:xfrm>
          <a:prstGeom prst="roundRect">
            <a:avLst>
              <a:gd name="adj" fmla="val 16667"/>
            </a:avLst>
          </a:prstGeom>
          <a:solidFill>
            <a:srgbClr val="005596"/>
          </a:solidFill>
          <a:ln w="9525" algn="ctr">
            <a:solidFill>
              <a:srgbClr val="005596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Goal</a:t>
            </a:r>
          </a:p>
          <a:p>
            <a:pPr marL="342900" marR="0" lvl="0" indent="-34290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and scope</a:t>
            </a:r>
          </a:p>
          <a:p>
            <a:pPr marL="342900" marR="0" lvl="0" indent="-34290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740713" y="2929233"/>
            <a:ext cx="1255713" cy="901700"/>
          </a:xfrm>
          <a:prstGeom prst="roundRect">
            <a:avLst>
              <a:gd name="adj" fmla="val 16667"/>
            </a:avLst>
          </a:prstGeom>
          <a:solidFill>
            <a:srgbClr val="005596"/>
          </a:solidFill>
          <a:ln w="9525" algn="ctr">
            <a:solidFill>
              <a:srgbClr val="005596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Inventory</a:t>
            </a:r>
          </a:p>
          <a:p>
            <a:pPr marL="342900" marR="0" lvl="0" indent="-34290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analysis</a:t>
            </a: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740714" y="4003794"/>
            <a:ext cx="1255712" cy="901700"/>
          </a:xfrm>
          <a:prstGeom prst="roundRect">
            <a:avLst>
              <a:gd name="adj" fmla="val 16667"/>
            </a:avLst>
          </a:prstGeom>
          <a:solidFill>
            <a:srgbClr val="005596"/>
          </a:solidFill>
          <a:ln w="9525" algn="ctr">
            <a:solidFill>
              <a:srgbClr val="005596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Impact</a:t>
            </a:r>
          </a:p>
          <a:p>
            <a:pPr marL="342900" marR="0" lvl="0" indent="-34290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assessment</a:t>
            </a:r>
          </a:p>
        </p:txBody>
      </p:sp>
      <p:sp>
        <p:nvSpPr>
          <p:cNvPr id="30" name="29 Flecha a la derecha con bandas"/>
          <p:cNvSpPr/>
          <p:nvPr/>
        </p:nvSpPr>
        <p:spPr>
          <a:xfrm>
            <a:off x="2039002" y="2019407"/>
            <a:ext cx="1128713" cy="677862"/>
          </a:xfrm>
          <a:prstGeom prst="stripedRightArrow">
            <a:avLst/>
          </a:prstGeom>
          <a:solidFill>
            <a:srgbClr val="78BDE8"/>
          </a:solidFill>
          <a:ln w="25400" cap="flat" cmpd="sng" algn="ctr">
            <a:solidFill>
              <a:srgbClr val="00559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1" name="30 Flecha a la derecha con bandas"/>
          <p:cNvSpPr/>
          <p:nvPr/>
        </p:nvSpPr>
        <p:spPr>
          <a:xfrm>
            <a:off x="2039004" y="3041151"/>
            <a:ext cx="1128712" cy="677863"/>
          </a:xfrm>
          <a:prstGeom prst="stripedRightArrow">
            <a:avLst/>
          </a:prstGeom>
          <a:solidFill>
            <a:srgbClr val="78BDE8"/>
          </a:solidFill>
          <a:ln w="25400" cap="flat" cmpd="sng" algn="ctr">
            <a:solidFill>
              <a:srgbClr val="00559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31 Flecha a la derecha con bandas"/>
          <p:cNvSpPr/>
          <p:nvPr/>
        </p:nvSpPr>
        <p:spPr>
          <a:xfrm>
            <a:off x="2039003" y="4115712"/>
            <a:ext cx="1128713" cy="677863"/>
          </a:xfrm>
          <a:prstGeom prst="stripedRightArrow">
            <a:avLst/>
          </a:prstGeom>
          <a:solidFill>
            <a:srgbClr val="78BDE8"/>
          </a:solidFill>
          <a:ln w="25400" cap="flat" cmpd="sng" algn="ctr">
            <a:solidFill>
              <a:srgbClr val="00559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740714" y="5067670"/>
            <a:ext cx="1255712" cy="901700"/>
          </a:xfrm>
          <a:prstGeom prst="roundRect">
            <a:avLst>
              <a:gd name="adj" fmla="val 16667"/>
            </a:avLst>
          </a:prstGeom>
          <a:solidFill>
            <a:srgbClr val="005596"/>
          </a:solidFill>
          <a:ln w="9525" algn="ctr">
            <a:solidFill>
              <a:srgbClr val="005596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Interpretation</a:t>
            </a:r>
          </a:p>
        </p:txBody>
      </p:sp>
      <p:sp>
        <p:nvSpPr>
          <p:cNvPr id="34" name="33 Flecha a la derecha con bandas"/>
          <p:cNvSpPr/>
          <p:nvPr/>
        </p:nvSpPr>
        <p:spPr>
          <a:xfrm>
            <a:off x="2074949" y="5179589"/>
            <a:ext cx="1128712" cy="677863"/>
          </a:xfrm>
          <a:prstGeom prst="stripedRightArrow">
            <a:avLst/>
          </a:prstGeom>
          <a:solidFill>
            <a:srgbClr val="78BDE8"/>
          </a:solidFill>
          <a:ln w="25400" cap="flat" cmpd="sng" algn="ctr">
            <a:solidFill>
              <a:srgbClr val="00559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3334403" y="4905494"/>
            <a:ext cx="5198409" cy="1266825"/>
          </a:xfrm>
          <a:prstGeom prst="rect">
            <a:avLst/>
          </a:prstGeom>
          <a:solidFill>
            <a:sysClr val="window" lastClr="FFFFFF"/>
          </a:solidFill>
          <a:ln w="31750" algn="ctr">
            <a:solidFill>
              <a:srgbClr val="0055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>
            <a:lvl1pPr marL="87313" indent="-87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7313" marR="0" lvl="0" indent="-87313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rPr>
              <a:t>Evaluate the results of the inventory analysis and impact assessment</a:t>
            </a:r>
          </a:p>
          <a:p>
            <a:pPr marL="87313" marR="0" lvl="0" indent="-87313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s-ES" sz="1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  <a:cs typeface="Arial" charset="0"/>
              </a:rPr>
              <a:t>Select the preferred product, process or service with a clear understanding of the uncertainty and the assumptions considered</a:t>
            </a:r>
            <a:endParaRPr kumimoji="0" lang="es-ES" altLang="es-ES" sz="1400" b="1" i="0" u="none" strike="noStrike" kern="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50825" y="6494463"/>
            <a:ext cx="3027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  <a:cs typeface="Tahoma" pitchFamily="34" charset="0"/>
              </a:rPr>
              <a:t>©2016 ACCIONA Infrastructure. All rights reserved.</a:t>
            </a:r>
            <a:r>
              <a:rPr kumimoji="0" lang="es-E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rPr>
              <a:t>  </a:t>
            </a:r>
          </a:p>
        </p:txBody>
      </p:sp>
      <p:pic>
        <p:nvPicPr>
          <p:cNvPr id="37" name="Picture 13" descr="Infra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8550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9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609600" y="1371107"/>
            <a:ext cx="7924800" cy="45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b="1" smtClean="0">
                <a:solidFill>
                  <a:srgbClr val="000000"/>
                </a:solidFill>
                <a:latin typeface="Arial" charset="0"/>
              </a:rPr>
              <a:t>1.2 LIFE CYCLE STAGES</a:t>
            </a:r>
          </a:p>
          <a:p>
            <a:endParaRPr lang="es-ES" altLang="es-ES" sz="2000" b="1" smtClean="0">
              <a:solidFill>
                <a:srgbClr val="000000"/>
              </a:solidFill>
              <a:latin typeface="Arial" charset="0"/>
            </a:endParaRPr>
          </a:p>
          <a:p>
            <a:endParaRPr lang="es-ES" altLang="es-ES" sz="2000" b="1" smtClean="0">
              <a:solidFill>
                <a:srgbClr val="000000"/>
              </a:solidFill>
              <a:latin typeface="Arial" charset="0"/>
            </a:endParaRPr>
          </a:p>
          <a:p>
            <a:endParaRPr lang="es-ES" altLang="es-ES" sz="2000" b="1" smtClean="0">
              <a:latin typeface="Arial" charset="0"/>
            </a:endParaRPr>
          </a:p>
        </p:txBody>
      </p:sp>
      <p:pic>
        <p:nvPicPr>
          <p:cNvPr id="51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692696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Afbeelding 4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 bwMode="auto">
          <a:xfrm>
            <a:off x="304800" y="228600"/>
            <a:ext cx="8001000" cy="5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</a:rPr>
              <a:t>1. INTRODUCTION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54" name="Text Box 38"/>
          <p:cNvSpPr txBox="1">
            <a:spLocks noChangeArrowheads="1"/>
          </p:cNvSpPr>
          <p:nvPr/>
        </p:nvSpPr>
        <p:spPr bwMode="auto">
          <a:xfrm>
            <a:off x="250825" y="6494463"/>
            <a:ext cx="3027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  <a:cs typeface="Tahoma" pitchFamily="34" charset="0"/>
              </a:rPr>
              <a:t>©2016 ACCIONA Infrastructure. All rights reserved.</a:t>
            </a:r>
            <a:r>
              <a:rPr kumimoji="0" lang="es-E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rPr>
              <a:t>  </a:t>
            </a:r>
          </a:p>
        </p:txBody>
      </p:sp>
      <p:pic>
        <p:nvPicPr>
          <p:cNvPr id="55" name="Picture 13" descr="Infra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8550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708537" y="1916832"/>
            <a:ext cx="76057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LCA is a “cradle-to-grave” approach for assessing innovative processes or products</a:t>
            </a:r>
            <a:endParaRPr lang="es-ES" altLang="es-ES" sz="1600" b="1">
              <a:solidFill>
                <a:srgbClr val="005596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2 Rectángulo redondeado"/>
          <p:cNvSpPr>
            <a:spLocks noChangeArrowheads="1"/>
          </p:cNvSpPr>
          <p:nvPr/>
        </p:nvSpPr>
        <p:spPr bwMode="auto">
          <a:xfrm>
            <a:off x="765084" y="2489806"/>
            <a:ext cx="7613831" cy="3607940"/>
          </a:xfrm>
          <a:prstGeom prst="roundRect">
            <a:avLst>
              <a:gd name="adj" fmla="val 17912"/>
            </a:avLst>
          </a:prstGeom>
          <a:solidFill>
            <a:srgbClr val="F2F2F2"/>
          </a:solidFill>
          <a:ln w="3175" algn="ctr">
            <a:solidFill>
              <a:srgbClr val="7F7F7F"/>
            </a:solidFill>
            <a:prstDash val="dash"/>
            <a:round/>
            <a:headEnd/>
            <a:tailEnd/>
          </a:ln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914542" y="2630504"/>
            <a:ext cx="7243338" cy="3711487"/>
            <a:chOff x="176" y="876"/>
            <a:chExt cx="5362" cy="3061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" y="876"/>
              <a:ext cx="4808" cy="2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249" y="3694"/>
              <a:ext cx="11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s-ES" altLang="es-ES" sz="18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61" name="Group 88"/>
            <p:cNvGrpSpPr>
              <a:grpSpLocks/>
            </p:cNvGrpSpPr>
            <p:nvPr/>
          </p:nvGrpSpPr>
          <p:grpSpPr bwMode="auto">
            <a:xfrm>
              <a:off x="176" y="902"/>
              <a:ext cx="5362" cy="2779"/>
              <a:chOff x="176" y="902"/>
              <a:chExt cx="5362" cy="2779"/>
            </a:xfrm>
          </p:grpSpPr>
          <p:sp>
            <p:nvSpPr>
              <p:cNvPr id="62" name="Rectangle 6"/>
              <p:cNvSpPr>
                <a:spLocks noChangeArrowheads="1"/>
              </p:cNvSpPr>
              <p:nvPr/>
            </p:nvSpPr>
            <p:spPr bwMode="auto">
              <a:xfrm>
                <a:off x="1731" y="960"/>
                <a:ext cx="1811" cy="2721"/>
              </a:xfrm>
              <a:custGeom>
                <a:avLst/>
                <a:gdLst>
                  <a:gd name="T0" fmla="*/ 0 w 2628414"/>
                  <a:gd name="T1" fmla="*/ 0 h 4319587"/>
                  <a:gd name="T2" fmla="*/ 0 w 2628414"/>
                  <a:gd name="T3" fmla="*/ 0 h 4319587"/>
                  <a:gd name="T4" fmla="*/ 0 w 2628414"/>
                  <a:gd name="T5" fmla="*/ 0 h 4319587"/>
                  <a:gd name="T6" fmla="*/ 0 w 2628414"/>
                  <a:gd name="T7" fmla="*/ 0 h 4319587"/>
                  <a:gd name="T8" fmla="*/ 0 w 2628414"/>
                  <a:gd name="T9" fmla="*/ 0 h 4319587"/>
                  <a:gd name="T10" fmla="*/ 0 w 2628414"/>
                  <a:gd name="T11" fmla="*/ 0 h 4319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28414" h="4319587">
                    <a:moveTo>
                      <a:pt x="14517" y="0"/>
                    </a:moveTo>
                    <a:lnTo>
                      <a:pt x="2613900" y="14514"/>
                    </a:lnTo>
                    <a:cubicBezTo>
                      <a:pt x="2611934" y="898903"/>
                      <a:pt x="2595453" y="1725234"/>
                      <a:pt x="2593487" y="2609623"/>
                    </a:cubicBezTo>
                    <a:lnTo>
                      <a:pt x="2628414" y="4305073"/>
                    </a:lnTo>
                    <a:lnTo>
                      <a:pt x="0" y="4319587"/>
                    </a:lnTo>
                    <a:lnTo>
                      <a:pt x="14517" y="0"/>
                    </a:lnTo>
                    <a:close/>
                  </a:path>
                </a:pathLst>
              </a:custGeom>
              <a:solidFill>
                <a:srgbClr val="F2F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1603" y="960"/>
                <a:ext cx="2186" cy="2721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alt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64" name="Freeform 8"/>
              <p:cNvSpPr>
                <a:spLocks/>
              </p:cNvSpPr>
              <p:nvPr/>
            </p:nvSpPr>
            <p:spPr bwMode="auto">
              <a:xfrm>
                <a:off x="1731" y="1099"/>
                <a:ext cx="1975" cy="415"/>
              </a:xfrm>
              <a:custGeom>
                <a:avLst/>
                <a:gdLst>
                  <a:gd name="T0" fmla="*/ 155956 w 1599"/>
                  <a:gd name="T1" fmla="*/ 414 h 415"/>
                  <a:gd name="T2" fmla="*/ 157617 w 1599"/>
                  <a:gd name="T3" fmla="*/ 411 h 415"/>
                  <a:gd name="T4" fmla="*/ 159186 w 1599"/>
                  <a:gd name="T5" fmla="*/ 405 h 415"/>
                  <a:gd name="T6" fmla="*/ 160858 w 1599"/>
                  <a:gd name="T7" fmla="*/ 398 h 415"/>
                  <a:gd name="T8" fmla="*/ 162182 w 1599"/>
                  <a:gd name="T9" fmla="*/ 388 h 415"/>
                  <a:gd name="T10" fmla="*/ 163488 w 1599"/>
                  <a:gd name="T11" fmla="*/ 377 h 415"/>
                  <a:gd name="T12" fmla="*/ 164645 w 1599"/>
                  <a:gd name="T13" fmla="*/ 364 h 415"/>
                  <a:gd name="T14" fmla="*/ 165447 w 1599"/>
                  <a:gd name="T15" fmla="*/ 349 h 415"/>
                  <a:gd name="T16" fmla="*/ 166063 w 1599"/>
                  <a:gd name="T17" fmla="*/ 333 h 415"/>
                  <a:gd name="T18" fmla="*/ 166478 w 1599"/>
                  <a:gd name="T19" fmla="*/ 317 h 415"/>
                  <a:gd name="T20" fmla="*/ 166592 w 1599"/>
                  <a:gd name="T21" fmla="*/ 299 h 415"/>
                  <a:gd name="T22" fmla="*/ 166592 w 1599"/>
                  <a:gd name="T23" fmla="*/ 109 h 415"/>
                  <a:gd name="T24" fmla="*/ 166431 w 1599"/>
                  <a:gd name="T25" fmla="*/ 92 h 415"/>
                  <a:gd name="T26" fmla="*/ 165816 w 1599"/>
                  <a:gd name="T27" fmla="*/ 75 h 415"/>
                  <a:gd name="T28" fmla="*/ 165106 w 1599"/>
                  <a:gd name="T29" fmla="*/ 60 h 415"/>
                  <a:gd name="T30" fmla="*/ 164292 w 1599"/>
                  <a:gd name="T31" fmla="*/ 46 h 415"/>
                  <a:gd name="T32" fmla="*/ 163112 w 1599"/>
                  <a:gd name="T33" fmla="*/ 33 h 415"/>
                  <a:gd name="T34" fmla="*/ 161808 w 1599"/>
                  <a:gd name="T35" fmla="*/ 23 h 415"/>
                  <a:gd name="T36" fmla="*/ 160325 w 1599"/>
                  <a:gd name="T37" fmla="*/ 14 h 415"/>
                  <a:gd name="T38" fmla="*/ 158746 w 1599"/>
                  <a:gd name="T39" fmla="*/ 6 h 415"/>
                  <a:gd name="T40" fmla="*/ 157056 w 1599"/>
                  <a:gd name="T41" fmla="*/ 2 h 415"/>
                  <a:gd name="T42" fmla="*/ 155178 w 1599"/>
                  <a:gd name="T43" fmla="*/ 0 h 415"/>
                  <a:gd name="T44" fmla="*/ 11977 w 1599"/>
                  <a:gd name="T45" fmla="*/ 0 h 415"/>
                  <a:gd name="T46" fmla="*/ 10122 w 1599"/>
                  <a:gd name="T47" fmla="*/ 1 h 415"/>
                  <a:gd name="T48" fmla="*/ 8461 w 1599"/>
                  <a:gd name="T49" fmla="*/ 5 h 415"/>
                  <a:gd name="T50" fmla="*/ 6771 w 1599"/>
                  <a:gd name="T51" fmla="*/ 11 h 415"/>
                  <a:gd name="T52" fmla="*/ 5243 w 1599"/>
                  <a:gd name="T53" fmla="*/ 19 h 415"/>
                  <a:gd name="T54" fmla="*/ 3849 w 1599"/>
                  <a:gd name="T55" fmla="*/ 30 h 415"/>
                  <a:gd name="T56" fmla="*/ 2731 w 1599"/>
                  <a:gd name="T57" fmla="*/ 42 h 415"/>
                  <a:gd name="T58" fmla="*/ 1721 w 1599"/>
                  <a:gd name="T59" fmla="*/ 55 h 415"/>
                  <a:gd name="T60" fmla="*/ 950 w 1599"/>
                  <a:gd name="T61" fmla="*/ 70 h 415"/>
                  <a:gd name="T62" fmla="*/ 330 w 1599"/>
                  <a:gd name="T63" fmla="*/ 86 h 415"/>
                  <a:gd name="T64" fmla="*/ 0 w 1599"/>
                  <a:gd name="T65" fmla="*/ 103 h 415"/>
                  <a:gd name="T66" fmla="*/ 0 w 1599"/>
                  <a:gd name="T67" fmla="*/ 115 h 415"/>
                  <a:gd name="T68" fmla="*/ 0 w 1599"/>
                  <a:gd name="T69" fmla="*/ 311 h 415"/>
                  <a:gd name="T70" fmla="*/ 330 w 1599"/>
                  <a:gd name="T71" fmla="*/ 328 h 415"/>
                  <a:gd name="T72" fmla="*/ 950 w 1599"/>
                  <a:gd name="T73" fmla="*/ 344 h 415"/>
                  <a:gd name="T74" fmla="*/ 1721 w 1599"/>
                  <a:gd name="T75" fmla="*/ 359 h 415"/>
                  <a:gd name="T76" fmla="*/ 2731 w 1599"/>
                  <a:gd name="T77" fmla="*/ 372 h 415"/>
                  <a:gd name="T78" fmla="*/ 3849 w 1599"/>
                  <a:gd name="T79" fmla="*/ 385 h 415"/>
                  <a:gd name="T80" fmla="*/ 5243 w 1599"/>
                  <a:gd name="T81" fmla="*/ 395 h 415"/>
                  <a:gd name="T82" fmla="*/ 6771 w 1599"/>
                  <a:gd name="T83" fmla="*/ 404 h 415"/>
                  <a:gd name="T84" fmla="*/ 8461 w 1599"/>
                  <a:gd name="T85" fmla="*/ 410 h 415"/>
                  <a:gd name="T86" fmla="*/ 10122 w 1599"/>
                  <a:gd name="T87" fmla="*/ 413 h 415"/>
                  <a:gd name="T88" fmla="*/ 11977 w 1599"/>
                  <a:gd name="T89" fmla="*/ 415 h 415"/>
                  <a:gd name="T90" fmla="*/ 154576 w 1599"/>
                  <a:gd name="T91" fmla="*/ 415 h 4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599" h="415">
                    <a:moveTo>
                      <a:pt x="1484" y="415"/>
                    </a:moveTo>
                    <a:lnTo>
                      <a:pt x="1490" y="415"/>
                    </a:lnTo>
                    <a:lnTo>
                      <a:pt x="1496" y="414"/>
                    </a:lnTo>
                    <a:lnTo>
                      <a:pt x="1502" y="413"/>
                    </a:lnTo>
                    <a:lnTo>
                      <a:pt x="1507" y="412"/>
                    </a:lnTo>
                    <a:lnTo>
                      <a:pt x="1513" y="411"/>
                    </a:lnTo>
                    <a:lnTo>
                      <a:pt x="1518" y="410"/>
                    </a:lnTo>
                    <a:lnTo>
                      <a:pt x="1524" y="408"/>
                    </a:lnTo>
                    <a:lnTo>
                      <a:pt x="1528" y="405"/>
                    </a:lnTo>
                    <a:lnTo>
                      <a:pt x="1534" y="404"/>
                    </a:lnTo>
                    <a:lnTo>
                      <a:pt x="1539" y="401"/>
                    </a:lnTo>
                    <a:lnTo>
                      <a:pt x="1544" y="398"/>
                    </a:lnTo>
                    <a:lnTo>
                      <a:pt x="1548" y="395"/>
                    </a:lnTo>
                    <a:lnTo>
                      <a:pt x="1553" y="392"/>
                    </a:lnTo>
                    <a:lnTo>
                      <a:pt x="1557" y="388"/>
                    </a:lnTo>
                    <a:lnTo>
                      <a:pt x="1561" y="385"/>
                    </a:lnTo>
                    <a:lnTo>
                      <a:pt x="1565" y="381"/>
                    </a:lnTo>
                    <a:lnTo>
                      <a:pt x="1569" y="377"/>
                    </a:lnTo>
                    <a:lnTo>
                      <a:pt x="1573" y="372"/>
                    </a:lnTo>
                    <a:lnTo>
                      <a:pt x="1576" y="368"/>
                    </a:lnTo>
                    <a:lnTo>
                      <a:pt x="1580" y="364"/>
                    </a:lnTo>
                    <a:lnTo>
                      <a:pt x="1582" y="359"/>
                    </a:lnTo>
                    <a:lnTo>
                      <a:pt x="1585" y="354"/>
                    </a:lnTo>
                    <a:lnTo>
                      <a:pt x="1588" y="349"/>
                    </a:lnTo>
                    <a:lnTo>
                      <a:pt x="1590" y="344"/>
                    </a:lnTo>
                    <a:lnTo>
                      <a:pt x="1592" y="339"/>
                    </a:lnTo>
                    <a:lnTo>
                      <a:pt x="1594" y="333"/>
                    </a:lnTo>
                    <a:lnTo>
                      <a:pt x="1595" y="328"/>
                    </a:lnTo>
                    <a:lnTo>
                      <a:pt x="1597" y="322"/>
                    </a:lnTo>
                    <a:lnTo>
                      <a:pt x="1598" y="317"/>
                    </a:lnTo>
                    <a:lnTo>
                      <a:pt x="1598" y="311"/>
                    </a:lnTo>
                    <a:lnTo>
                      <a:pt x="1599" y="305"/>
                    </a:lnTo>
                    <a:lnTo>
                      <a:pt x="1599" y="299"/>
                    </a:lnTo>
                    <a:lnTo>
                      <a:pt x="1599" y="115"/>
                    </a:lnTo>
                    <a:lnTo>
                      <a:pt x="1599" y="109"/>
                    </a:lnTo>
                    <a:lnTo>
                      <a:pt x="1598" y="103"/>
                    </a:lnTo>
                    <a:lnTo>
                      <a:pt x="1598" y="97"/>
                    </a:lnTo>
                    <a:lnTo>
                      <a:pt x="1597" y="92"/>
                    </a:lnTo>
                    <a:lnTo>
                      <a:pt x="1595" y="86"/>
                    </a:lnTo>
                    <a:lnTo>
                      <a:pt x="1594" y="81"/>
                    </a:lnTo>
                    <a:lnTo>
                      <a:pt x="1592" y="75"/>
                    </a:lnTo>
                    <a:lnTo>
                      <a:pt x="1590" y="70"/>
                    </a:lnTo>
                    <a:lnTo>
                      <a:pt x="1588" y="65"/>
                    </a:lnTo>
                    <a:lnTo>
                      <a:pt x="1585" y="60"/>
                    </a:lnTo>
                    <a:lnTo>
                      <a:pt x="1582" y="55"/>
                    </a:lnTo>
                    <a:lnTo>
                      <a:pt x="1580" y="50"/>
                    </a:lnTo>
                    <a:lnTo>
                      <a:pt x="1576" y="46"/>
                    </a:lnTo>
                    <a:lnTo>
                      <a:pt x="1573" y="42"/>
                    </a:lnTo>
                    <a:lnTo>
                      <a:pt x="1569" y="37"/>
                    </a:lnTo>
                    <a:lnTo>
                      <a:pt x="1565" y="33"/>
                    </a:lnTo>
                    <a:lnTo>
                      <a:pt x="1561" y="30"/>
                    </a:lnTo>
                    <a:lnTo>
                      <a:pt x="1557" y="26"/>
                    </a:lnTo>
                    <a:lnTo>
                      <a:pt x="1553" y="23"/>
                    </a:lnTo>
                    <a:lnTo>
                      <a:pt x="1548" y="19"/>
                    </a:lnTo>
                    <a:lnTo>
                      <a:pt x="1544" y="16"/>
                    </a:lnTo>
                    <a:lnTo>
                      <a:pt x="1539" y="14"/>
                    </a:lnTo>
                    <a:lnTo>
                      <a:pt x="1534" y="11"/>
                    </a:lnTo>
                    <a:lnTo>
                      <a:pt x="1528" y="9"/>
                    </a:lnTo>
                    <a:lnTo>
                      <a:pt x="1524" y="6"/>
                    </a:lnTo>
                    <a:lnTo>
                      <a:pt x="1518" y="5"/>
                    </a:lnTo>
                    <a:lnTo>
                      <a:pt x="1513" y="3"/>
                    </a:lnTo>
                    <a:lnTo>
                      <a:pt x="1507" y="2"/>
                    </a:lnTo>
                    <a:lnTo>
                      <a:pt x="1502" y="1"/>
                    </a:lnTo>
                    <a:lnTo>
                      <a:pt x="1496" y="0"/>
                    </a:lnTo>
                    <a:lnTo>
                      <a:pt x="1490" y="0"/>
                    </a:lnTo>
                    <a:lnTo>
                      <a:pt x="1484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3" y="0"/>
                    </a:lnTo>
                    <a:lnTo>
                      <a:pt x="97" y="1"/>
                    </a:lnTo>
                    <a:lnTo>
                      <a:pt x="92" y="2"/>
                    </a:lnTo>
                    <a:lnTo>
                      <a:pt x="86" y="3"/>
                    </a:lnTo>
                    <a:lnTo>
                      <a:pt x="81" y="5"/>
                    </a:lnTo>
                    <a:lnTo>
                      <a:pt x="75" y="6"/>
                    </a:lnTo>
                    <a:lnTo>
                      <a:pt x="70" y="9"/>
                    </a:lnTo>
                    <a:lnTo>
                      <a:pt x="65" y="11"/>
                    </a:lnTo>
                    <a:lnTo>
                      <a:pt x="60" y="14"/>
                    </a:lnTo>
                    <a:lnTo>
                      <a:pt x="55" y="16"/>
                    </a:lnTo>
                    <a:lnTo>
                      <a:pt x="50" y="19"/>
                    </a:lnTo>
                    <a:lnTo>
                      <a:pt x="46" y="23"/>
                    </a:lnTo>
                    <a:lnTo>
                      <a:pt x="42" y="26"/>
                    </a:lnTo>
                    <a:lnTo>
                      <a:pt x="37" y="30"/>
                    </a:lnTo>
                    <a:lnTo>
                      <a:pt x="33" y="33"/>
                    </a:lnTo>
                    <a:lnTo>
                      <a:pt x="29" y="37"/>
                    </a:lnTo>
                    <a:lnTo>
                      <a:pt x="26" y="42"/>
                    </a:lnTo>
                    <a:lnTo>
                      <a:pt x="23" y="46"/>
                    </a:lnTo>
                    <a:lnTo>
                      <a:pt x="19" y="50"/>
                    </a:lnTo>
                    <a:lnTo>
                      <a:pt x="16" y="55"/>
                    </a:lnTo>
                    <a:lnTo>
                      <a:pt x="14" y="60"/>
                    </a:lnTo>
                    <a:lnTo>
                      <a:pt x="11" y="65"/>
                    </a:lnTo>
                    <a:lnTo>
                      <a:pt x="9" y="70"/>
                    </a:lnTo>
                    <a:lnTo>
                      <a:pt x="6" y="75"/>
                    </a:lnTo>
                    <a:lnTo>
                      <a:pt x="5" y="81"/>
                    </a:lnTo>
                    <a:lnTo>
                      <a:pt x="3" y="86"/>
                    </a:lnTo>
                    <a:lnTo>
                      <a:pt x="2" y="92"/>
                    </a:lnTo>
                    <a:lnTo>
                      <a:pt x="1" y="97"/>
                    </a:lnTo>
                    <a:lnTo>
                      <a:pt x="0" y="103"/>
                    </a:lnTo>
                    <a:lnTo>
                      <a:pt x="0" y="109"/>
                    </a:lnTo>
                    <a:lnTo>
                      <a:pt x="0" y="115"/>
                    </a:lnTo>
                    <a:lnTo>
                      <a:pt x="0" y="299"/>
                    </a:lnTo>
                    <a:lnTo>
                      <a:pt x="0" y="305"/>
                    </a:lnTo>
                    <a:lnTo>
                      <a:pt x="0" y="311"/>
                    </a:lnTo>
                    <a:lnTo>
                      <a:pt x="1" y="317"/>
                    </a:lnTo>
                    <a:lnTo>
                      <a:pt x="2" y="322"/>
                    </a:lnTo>
                    <a:lnTo>
                      <a:pt x="3" y="328"/>
                    </a:lnTo>
                    <a:lnTo>
                      <a:pt x="5" y="333"/>
                    </a:lnTo>
                    <a:lnTo>
                      <a:pt x="6" y="339"/>
                    </a:lnTo>
                    <a:lnTo>
                      <a:pt x="9" y="344"/>
                    </a:lnTo>
                    <a:lnTo>
                      <a:pt x="11" y="349"/>
                    </a:lnTo>
                    <a:lnTo>
                      <a:pt x="14" y="354"/>
                    </a:lnTo>
                    <a:lnTo>
                      <a:pt x="16" y="359"/>
                    </a:lnTo>
                    <a:lnTo>
                      <a:pt x="19" y="364"/>
                    </a:lnTo>
                    <a:lnTo>
                      <a:pt x="23" y="368"/>
                    </a:lnTo>
                    <a:lnTo>
                      <a:pt x="26" y="372"/>
                    </a:lnTo>
                    <a:lnTo>
                      <a:pt x="29" y="377"/>
                    </a:lnTo>
                    <a:lnTo>
                      <a:pt x="33" y="381"/>
                    </a:lnTo>
                    <a:lnTo>
                      <a:pt x="37" y="385"/>
                    </a:lnTo>
                    <a:lnTo>
                      <a:pt x="42" y="388"/>
                    </a:lnTo>
                    <a:lnTo>
                      <a:pt x="46" y="392"/>
                    </a:lnTo>
                    <a:lnTo>
                      <a:pt x="50" y="395"/>
                    </a:lnTo>
                    <a:lnTo>
                      <a:pt x="55" y="398"/>
                    </a:lnTo>
                    <a:lnTo>
                      <a:pt x="60" y="401"/>
                    </a:lnTo>
                    <a:lnTo>
                      <a:pt x="65" y="404"/>
                    </a:lnTo>
                    <a:lnTo>
                      <a:pt x="70" y="405"/>
                    </a:lnTo>
                    <a:lnTo>
                      <a:pt x="75" y="408"/>
                    </a:lnTo>
                    <a:lnTo>
                      <a:pt x="81" y="410"/>
                    </a:lnTo>
                    <a:lnTo>
                      <a:pt x="86" y="411"/>
                    </a:lnTo>
                    <a:lnTo>
                      <a:pt x="92" y="412"/>
                    </a:lnTo>
                    <a:lnTo>
                      <a:pt x="97" y="413"/>
                    </a:lnTo>
                    <a:lnTo>
                      <a:pt x="103" y="414"/>
                    </a:lnTo>
                    <a:lnTo>
                      <a:pt x="109" y="415"/>
                    </a:lnTo>
                    <a:lnTo>
                      <a:pt x="115" y="415"/>
                    </a:lnTo>
                    <a:lnTo>
                      <a:pt x="1484" y="415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5" name="Freeform 9"/>
              <p:cNvSpPr>
                <a:spLocks/>
              </p:cNvSpPr>
              <p:nvPr/>
            </p:nvSpPr>
            <p:spPr bwMode="auto">
              <a:xfrm>
                <a:off x="1731" y="1099"/>
                <a:ext cx="1975" cy="415"/>
              </a:xfrm>
              <a:custGeom>
                <a:avLst/>
                <a:gdLst>
                  <a:gd name="T0" fmla="*/ 155956 w 1599"/>
                  <a:gd name="T1" fmla="*/ 414 h 415"/>
                  <a:gd name="T2" fmla="*/ 157617 w 1599"/>
                  <a:gd name="T3" fmla="*/ 411 h 415"/>
                  <a:gd name="T4" fmla="*/ 159186 w 1599"/>
                  <a:gd name="T5" fmla="*/ 405 h 415"/>
                  <a:gd name="T6" fmla="*/ 160858 w 1599"/>
                  <a:gd name="T7" fmla="*/ 398 h 415"/>
                  <a:gd name="T8" fmla="*/ 162182 w 1599"/>
                  <a:gd name="T9" fmla="*/ 388 h 415"/>
                  <a:gd name="T10" fmla="*/ 163488 w 1599"/>
                  <a:gd name="T11" fmla="*/ 377 h 415"/>
                  <a:gd name="T12" fmla="*/ 164645 w 1599"/>
                  <a:gd name="T13" fmla="*/ 364 h 415"/>
                  <a:gd name="T14" fmla="*/ 165447 w 1599"/>
                  <a:gd name="T15" fmla="*/ 349 h 415"/>
                  <a:gd name="T16" fmla="*/ 166063 w 1599"/>
                  <a:gd name="T17" fmla="*/ 333 h 415"/>
                  <a:gd name="T18" fmla="*/ 166478 w 1599"/>
                  <a:gd name="T19" fmla="*/ 317 h 415"/>
                  <a:gd name="T20" fmla="*/ 166592 w 1599"/>
                  <a:gd name="T21" fmla="*/ 299 h 415"/>
                  <a:gd name="T22" fmla="*/ 166592 w 1599"/>
                  <a:gd name="T23" fmla="*/ 109 h 415"/>
                  <a:gd name="T24" fmla="*/ 166431 w 1599"/>
                  <a:gd name="T25" fmla="*/ 92 h 415"/>
                  <a:gd name="T26" fmla="*/ 165816 w 1599"/>
                  <a:gd name="T27" fmla="*/ 75 h 415"/>
                  <a:gd name="T28" fmla="*/ 165106 w 1599"/>
                  <a:gd name="T29" fmla="*/ 60 h 415"/>
                  <a:gd name="T30" fmla="*/ 164292 w 1599"/>
                  <a:gd name="T31" fmla="*/ 46 h 415"/>
                  <a:gd name="T32" fmla="*/ 163112 w 1599"/>
                  <a:gd name="T33" fmla="*/ 33 h 415"/>
                  <a:gd name="T34" fmla="*/ 161808 w 1599"/>
                  <a:gd name="T35" fmla="*/ 23 h 415"/>
                  <a:gd name="T36" fmla="*/ 160325 w 1599"/>
                  <a:gd name="T37" fmla="*/ 14 h 415"/>
                  <a:gd name="T38" fmla="*/ 158746 w 1599"/>
                  <a:gd name="T39" fmla="*/ 6 h 415"/>
                  <a:gd name="T40" fmla="*/ 157056 w 1599"/>
                  <a:gd name="T41" fmla="*/ 2 h 415"/>
                  <a:gd name="T42" fmla="*/ 155178 w 1599"/>
                  <a:gd name="T43" fmla="*/ 0 h 415"/>
                  <a:gd name="T44" fmla="*/ 11977 w 1599"/>
                  <a:gd name="T45" fmla="*/ 0 h 415"/>
                  <a:gd name="T46" fmla="*/ 10122 w 1599"/>
                  <a:gd name="T47" fmla="*/ 1 h 415"/>
                  <a:gd name="T48" fmla="*/ 8461 w 1599"/>
                  <a:gd name="T49" fmla="*/ 5 h 415"/>
                  <a:gd name="T50" fmla="*/ 6771 w 1599"/>
                  <a:gd name="T51" fmla="*/ 11 h 415"/>
                  <a:gd name="T52" fmla="*/ 5243 w 1599"/>
                  <a:gd name="T53" fmla="*/ 19 h 415"/>
                  <a:gd name="T54" fmla="*/ 3849 w 1599"/>
                  <a:gd name="T55" fmla="*/ 30 h 415"/>
                  <a:gd name="T56" fmla="*/ 2731 w 1599"/>
                  <a:gd name="T57" fmla="*/ 42 h 415"/>
                  <a:gd name="T58" fmla="*/ 1721 w 1599"/>
                  <a:gd name="T59" fmla="*/ 55 h 415"/>
                  <a:gd name="T60" fmla="*/ 950 w 1599"/>
                  <a:gd name="T61" fmla="*/ 70 h 415"/>
                  <a:gd name="T62" fmla="*/ 330 w 1599"/>
                  <a:gd name="T63" fmla="*/ 86 h 415"/>
                  <a:gd name="T64" fmla="*/ 0 w 1599"/>
                  <a:gd name="T65" fmla="*/ 103 h 415"/>
                  <a:gd name="T66" fmla="*/ 0 w 1599"/>
                  <a:gd name="T67" fmla="*/ 115 h 415"/>
                  <a:gd name="T68" fmla="*/ 0 w 1599"/>
                  <a:gd name="T69" fmla="*/ 311 h 415"/>
                  <a:gd name="T70" fmla="*/ 330 w 1599"/>
                  <a:gd name="T71" fmla="*/ 328 h 415"/>
                  <a:gd name="T72" fmla="*/ 950 w 1599"/>
                  <a:gd name="T73" fmla="*/ 344 h 415"/>
                  <a:gd name="T74" fmla="*/ 1721 w 1599"/>
                  <a:gd name="T75" fmla="*/ 359 h 415"/>
                  <a:gd name="T76" fmla="*/ 2731 w 1599"/>
                  <a:gd name="T77" fmla="*/ 372 h 415"/>
                  <a:gd name="T78" fmla="*/ 3849 w 1599"/>
                  <a:gd name="T79" fmla="*/ 385 h 415"/>
                  <a:gd name="T80" fmla="*/ 5243 w 1599"/>
                  <a:gd name="T81" fmla="*/ 395 h 415"/>
                  <a:gd name="T82" fmla="*/ 6771 w 1599"/>
                  <a:gd name="T83" fmla="*/ 404 h 415"/>
                  <a:gd name="T84" fmla="*/ 8461 w 1599"/>
                  <a:gd name="T85" fmla="*/ 410 h 415"/>
                  <a:gd name="T86" fmla="*/ 10122 w 1599"/>
                  <a:gd name="T87" fmla="*/ 413 h 415"/>
                  <a:gd name="T88" fmla="*/ 11977 w 1599"/>
                  <a:gd name="T89" fmla="*/ 415 h 415"/>
                  <a:gd name="T90" fmla="*/ 154576 w 1599"/>
                  <a:gd name="T91" fmla="*/ 415 h 4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599" h="415">
                    <a:moveTo>
                      <a:pt x="1484" y="415"/>
                    </a:moveTo>
                    <a:lnTo>
                      <a:pt x="1490" y="415"/>
                    </a:lnTo>
                    <a:lnTo>
                      <a:pt x="1496" y="414"/>
                    </a:lnTo>
                    <a:lnTo>
                      <a:pt x="1502" y="413"/>
                    </a:lnTo>
                    <a:lnTo>
                      <a:pt x="1507" y="412"/>
                    </a:lnTo>
                    <a:lnTo>
                      <a:pt x="1513" y="411"/>
                    </a:lnTo>
                    <a:lnTo>
                      <a:pt x="1518" y="410"/>
                    </a:lnTo>
                    <a:lnTo>
                      <a:pt x="1524" y="408"/>
                    </a:lnTo>
                    <a:lnTo>
                      <a:pt x="1528" y="405"/>
                    </a:lnTo>
                    <a:lnTo>
                      <a:pt x="1534" y="404"/>
                    </a:lnTo>
                    <a:lnTo>
                      <a:pt x="1539" y="401"/>
                    </a:lnTo>
                    <a:lnTo>
                      <a:pt x="1544" y="398"/>
                    </a:lnTo>
                    <a:lnTo>
                      <a:pt x="1548" y="395"/>
                    </a:lnTo>
                    <a:lnTo>
                      <a:pt x="1553" y="392"/>
                    </a:lnTo>
                    <a:lnTo>
                      <a:pt x="1557" y="388"/>
                    </a:lnTo>
                    <a:lnTo>
                      <a:pt x="1561" y="385"/>
                    </a:lnTo>
                    <a:lnTo>
                      <a:pt x="1565" y="381"/>
                    </a:lnTo>
                    <a:lnTo>
                      <a:pt x="1569" y="377"/>
                    </a:lnTo>
                    <a:lnTo>
                      <a:pt x="1573" y="372"/>
                    </a:lnTo>
                    <a:lnTo>
                      <a:pt x="1576" y="368"/>
                    </a:lnTo>
                    <a:lnTo>
                      <a:pt x="1580" y="364"/>
                    </a:lnTo>
                    <a:lnTo>
                      <a:pt x="1582" y="359"/>
                    </a:lnTo>
                    <a:lnTo>
                      <a:pt x="1585" y="354"/>
                    </a:lnTo>
                    <a:lnTo>
                      <a:pt x="1588" y="349"/>
                    </a:lnTo>
                    <a:lnTo>
                      <a:pt x="1590" y="344"/>
                    </a:lnTo>
                    <a:lnTo>
                      <a:pt x="1592" y="339"/>
                    </a:lnTo>
                    <a:lnTo>
                      <a:pt x="1594" y="333"/>
                    </a:lnTo>
                    <a:lnTo>
                      <a:pt x="1595" y="328"/>
                    </a:lnTo>
                    <a:lnTo>
                      <a:pt x="1597" y="322"/>
                    </a:lnTo>
                    <a:lnTo>
                      <a:pt x="1598" y="317"/>
                    </a:lnTo>
                    <a:lnTo>
                      <a:pt x="1598" y="311"/>
                    </a:lnTo>
                    <a:lnTo>
                      <a:pt x="1599" y="305"/>
                    </a:lnTo>
                    <a:lnTo>
                      <a:pt x="1599" y="299"/>
                    </a:lnTo>
                    <a:lnTo>
                      <a:pt x="1599" y="115"/>
                    </a:lnTo>
                    <a:lnTo>
                      <a:pt x="1599" y="109"/>
                    </a:lnTo>
                    <a:lnTo>
                      <a:pt x="1598" y="103"/>
                    </a:lnTo>
                    <a:lnTo>
                      <a:pt x="1598" y="97"/>
                    </a:lnTo>
                    <a:lnTo>
                      <a:pt x="1597" y="92"/>
                    </a:lnTo>
                    <a:lnTo>
                      <a:pt x="1595" y="86"/>
                    </a:lnTo>
                    <a:lnTo>
                      <a:pt x="1594" y="81"/>
                    </a:lnTo>
                    <a:lnTo>
                      <a:pt x="1592" y="75"/>
                    </a:lnTo>
                    <a:lnTo>
                      <a:pt x="1590" y="70"/>
                    </a:lnTo>
                    <a:lnTo>
                      <a:pt x="1588" y="65"/>
                    </a:lnTo>
                    <a:lnTo>
                      <a:pt x="1585" y="60"/>
                    </a:lnTo>
                    <a:lnTo>
                      <a:pt x="1582" y="55"/>
                    </a:lnTo>
                    <a:lnTo>
                      <a:pt x="1580" y="50"/>
                    </a:lnTo>
                    <a:lnTo>
                      <a:pt x="1576" y="46"/>
                    </a:lnTo>
                    <a:lnTo>
                      <a:pt x="1573" y="42"/>
                    </a:lnTo>
                    <a:lnTo>
                      <a:pt x="1569" y="37"/>
                    </a:lnTo>
                    <a:lnTo>
                      <a:pt x="1565" y="33"/>
                    </a:lnTo>
                    <a:lnTo>
                      <a:pt x="1561" y="30"/>
                    </a:lnTo>
                    <a:lnTo>
                      <a:pt x="1557" y="26"/>
                    </a:lnTo>
                    <a:lnTo>
                      <a:pt x="1553" y="23"/>
                    </a:lnTo>
                    <a:lnTo>
                      <a:pt x="1548" y="19"/>
                    </a:lnTo>
                    <a:lnTo>
                      <a:pt x="1544" y="16"/>
                    </a:lnTo>
                    <a:lnTo>
                      <a:pt x="1539" y="14"/>
                    </a:lnTo>
                    <a:lnTo>
                      <a:pt x="1534" y="11"/>
                    </a:lnTo>
                    <a:lnTo>
                      <a:pt x="1528" y="9"/>
                    </a:lnTo>
                    <a:lnTo>
                      <a:pt x="1524" y="6"/>
                    </a:lnTo>
                    <a:lnTo>
                      <a:pt x="1518" y="5"/>
                    </a:lnTo>
                    <a:lnTo>
                      <a:pt x="1513" y="3"/>
                    </a:lnTo>
                    <a:lnTo>
                      <a:pt x="1507" y="2"/>
                    </a:lnTo>
                    <a:lnTo>
                      <a:pt x="1502" y="1"/>
                    </a:lnTo>
                    <a:lnTo>
                      <a:pt x="1496" y="0"/>
                    </a:lnTo>
                    <a:lnTo>
                      <a:pt x="1490" y="0"/>
                    </a:lnTo>
                    <a:lnTo>
                      <a:pt x="1484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3" y="0"/>
                    </a:lnTo>
                    <a:lnTo>
                      <a:pt x="97" y="1"/>
                    </a:lnTo>
                    <a:lnTo>
                      <a:pt x="92" y="2"/>
                    </a:lnTo>
                    <a:lnTo>
                      <a:pt x="86" y="3"/>
                    </a:lnTo>
                    <a:lnTo>
                      <a:pt x="81" y="5"/>
                    </a:lnTo>
                    <a:lnTo>
                      <a:pt x="75" y="6"/>
                    </a:lnTo>
                    <a:lnTo>
                      <a:pt x="70" y="9"/>
                    </a:lnTo>
                    <a:lnTo>
                      <a:pt x="65" y="11"/>
                    </a:lnTo>
                    <a:lnTo>
                      <a:pt x="60" y="14"/>
                    </a:lnTo>
                    <a:lnTo>
                      <a:pt x="55" y="16"/>
                    </a:lnTo>
                    <a:lnTo>
                      <a:pt x="50" y="19"/>
                    </a:lnTo>
                    <a:lnTo>
                      <a:pt x="46" y="23"/>
                    </a:lnTo>
                    <a:lnTo>
                      <a:pt x="42" y="26"/>
                    </a:lnTo>
                    <a:lnTo>
                      <a:pt x="37" y="30"/>
                    </a:lnTo>
                    <a:lnTo>
                      <a:pt x="33" y="33"/>
                    </a:lnTo>
                    <a:lnTo>
                      <a:pt x="29" y="37"/>
                    </a:lnTo>
                    <a:lnTo>
                      <a:pt x="26" y="42"/>
                    </a:lnTo>
                    <a:lnTo>
                      <a:pt x="23" y="46"/>
                    </a:lnTo>
                    <a:lnTo>
                      <a:pt x="19" y="50"/>
                    </a:lnTo>
                    <a:lnTo>
                      <a:pt x="16" y="55"/>
                    </a:lnTo>
                    <a:lnTo>
                      <a:pt x="14" y="60"/>
                    </a:lnTo>
                    <a:lnTo>
                      <a:pt x="11" y="65"/>
                    </a:lnTo>
                    <a:lnTo>
                      <a:pt x="9" y="70"/>
                    </a:lnTo>
                    <a:lnTo>
                      <a:pt x="6" y="75"/>
                    </a:lnTo>
                    <a:lnTo>
                      <a:pt x="5" y="81"/>
                    </a:lnTo>
                    <a:lnTo>
                      <a:pt x="3" y="86"/>
                    </a:lnTo>
                    <a:lnTo>
                      <a:pt x="2" y="92"/>
                    </a:lnTo>
                    <a:lnTo>
                      <a:pt x="1" y="97"/>
                    </a:lnTo>
                    <a:lnTo>
                      <a:pt x="0" y="103"/>
                    </a:lnTo>
                    <a:lnTo>
                      <a:pt x="0" y="109"/>
                    </a:lnTo>
                    <a:lnTo>
                      <a:pt x="0" y="115"/>
                    </a:lnTo>
                    <a:lnTo>
                      <a:pt x="0" y="299"/>
                    </a:lnTo>
                    <a:lnTo>
                      <a:pt x="0" y="305"/>
                    </a:lnTo>
                    <a:lnTo>
                      <a:pt x="0" y="311"/>
                    </a:lnTo>
                    <a:lnTo>
                      <a:pt x="1" y="317"/>
                    </a:lnTo>
                    <a:lnTo>
                      <a:pt x="2" y="322"/>
                    </a:lnTo>
                    <a:lnTo>
                      <a:pt x="3" y="328"/>
                    </a:lnTo>
                    <a:lnTo>
                      <a:pt x="5" y="333"/>
                    </a:lnTo>
                    <a:lnTo>
                      <a:pt x="6" y="339"/>
                    </a:lnTo>
                    <a:lnTo>
                      <a:pt x="9" y="344"/>
                    </a:lnTo>
                    <a:lnTo>
                      <a:pt x="11" y="349"/>
                    </a:lnTo>
                    <a:lnTo>
                      <a:pt x="14" y="354"/>
                    </a:lnTo>
                    <a:lnTo>
                      <a:pt x="16" y="359"/>
                    </a:lnTo>
                    <a:lnTo>
                      <a:pt x="19" y="364"/>
                    </a:lnTo>
                    <a:lnTo>
                      <a:pt x="23" y="368"/>
                    </a:lnTo>
                    <a:lnTo>
                      <a:pt x="26" y="372"/>
                    </a:lnTo>
                    <a:lnTo>
                      <a:pt x="29" y="377"/>
                    </a:lnTo>
                    <a:lnTo>
                      <a:pt x="33" y="381"/>
                    </a:lnTo>
                    <a:lnTo>
                      <a:pt x="37" y="385"/>
                    </a:lnTo>
                    <a:lnTo>
                      <a:pt x="42" y="388"/>
                    </a:lnTo>
                    <a:lnTo>
                      <a:pt x="46" y="392"/>
                    </a:lnTo>
                    <a:lnTo>
                      <a:pt x="50" y="395"/>
                    </a:lnTo>
                    <a:lnTo>
                      <a:pt x="55" y="398"/>
                    </a:lnTo>
                    <a:lnTo>
                      <a:pt x="60" y="401"/>
                    </a:lnTo>
                    <a:lnTo>
                      <a:pt x="65" y="404"/>
                    </a:lnTo>
                    <a:lnTo>
                      <a:pt x="70" y="405"/>
                    </a:lnTo>
                    <a:lnTo>
                      <a:pt x="75" y="408"/>
                    </a:lnTo>
                    <a:lnTo>
                      <a:pt x="81" y="410"/>
                    </a:lnTo>
                    <a:lnTo>
                      <a:pt x="86" y="411"/>
                    </a:lnTo>
                    <a:lnTo>
                      <a:pt x="92" y="412"/>
                    </a:lnTo>
                    <a:lnTo>
                      <a:pt x="97" y="413"/>
                    </a:lnTo>
                    <a:lnTo>
                      <a:pt x="103" y="414"/>
                    </a:lnTo>
                    <a:lnTo>
                      <a:pt x="109" y="415"/>
                    </a:lnTo>
                    <a:lnTo>
                      <a:pt x="115" y="415"/>
                    </a:lnTo>
                    <a:lnTo>
                      <a:pt x="1484" y="41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6" name="Rectangle 10"/>
              <p:cNvSpPr>
                <a:spLocks noChangeArrowheads="1"/>
              </p:cNvSpPr>
              <p:nvPr/>
            </p:nvSpPr>
            <p:spPr bwMode="auto">
              <a:xfrm>
                <a:off x="1998" y="1248"/>
                <a:ext cx="155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charset="0"/>
                  </a:rPr>
                  <a:t>Raw</a:t>
                </a:r>
                <a:r>
                  <a:rPr kumimoji="0" lang="es-ES" alt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charset="0"/>
                  </a:rPr>
                  <a:t> material </a:t>
                </a:r>
                <a:r>
                  <a:rPr kumimoji="0" lang="es-ES" altLang="es-ES" sz="14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charset="0"/>
                  </a:rPr>
                  <a:t>acquisition</a:t>
                </a:r>
                <a:endParaRPr kumimoji="0" lang="es-ES" alt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>
                <a:off x="1731" y="1767"/>
                <a:ext cx="1975" cy="415"/>
              </a:xfrm>
              <a:custGeom>
                <a:avLst/>
                <a:gdLst>
                  <a:gd name="T0" fmla="*/ 180108 w 1588"/>
                  <a:gd name="T1" fmla="*/ 415 h 415"/>
                  <a:gd name="T2" fmla="*/ 182066 w 1588"/>
                  <a:gd name="T3" fmla="*/ 412 h 415"/>
                  <a:gd name="T4" fmla="*/ 184103 w 1588"/>
                  <a:gd name="T5" fmla="*/ 406 h 415"/>
                  <a:gd name="T6" fmla="*/ 185733 w 1588"/>
                  <a:gd name="T7" fmla="*/ 399 h 415"/>
                  <a:gd name="T8" fmla="*/ 187585 w 1588"/>
                  <a:gd name="T9" fmla="*/ 389 h 415"/>
                  <a:gd name="T10" fmla="*/ 188901 w 1588"/>
                  <a:gd name="T11" fmla="*/ 377 h 415"/>
                  <a:gd name="T12" fmla="*/ 190129 w 1588"/>
                  <a:gd name="T13" fmla="*/ 365 h 415"/>
                  <a:gd name="T14" fmla="*/ 191176 w 1588"/>
                  <a:gd name="T15" fmla="*/ 350 h 415"/>
                  <a:gd name="T16" fmla="*/ 191997 w 1588"/>
                  <a:gd name="T17" fmla="*/ 335 h 415"/>
                  <a:gd name="T18" fmla="*/ 192423 w 1588"/>
                  <a:gd name="T19" fmla="*/ 318 h 415"/>
                  <a:gd name="T20" fmla="*/ 192604 w 1588"/>
                  <a:gd name="T21" fmla="*/ 300 h 415"/>
                  <a:gd name="T22" fmla="*/ 192604 w 1588"/>
                  <a:gd name="T23" fmla="*/ 110 h 415"/>
                  <a:gd name="T24" fmla="*/ 192142 w 1588"/>
                  <a:gd name="T25" fmla="*/ 92 h 415"/>
                  <a:gd name="T26" fmla="*/ 191701 w 1588"/>
                  <a:gd name="T27" fmla="*/ 76 h 415"/>
                  <a:gd name="T28" fmla="*/ 190906 w 1588"/>
                  <a:gd name="T29" fmla="*/ 61 h 415"/>
                  <a:gd name="T30" fmla="*/ 189767 w 1588"/>
                  <a:gd name="T31" fmla="*/ 47 h 415"/>
                  <a:gd name="T32" fmla="*/ 188488 w 1588"/>
                  <a:gd name="T33" fmla="*/ 34 h 415"/>
                  <a:gd name="T34" fmla="*/ 186935 w 1588"/>
                  <a:gd name="T35" fmla="*/ 24 h 415"/>
                  <a:gd name="T36" fmla="*/ 185181 w 1588"/>
                  <a:gd name="T37" fmla="*/ 14 h 415"/>
                  <a:gd name="T38" fmla="*/ 183292 w 1588"/>
                  <a:gd name="T39" fmla="*/ 7 h 415"/>
                  <a:gd name="T40" fmla="*/ 181518 w 1588"/>
                  <a:gd name="T41" fmla="*/ 3 h 415"/>
                  <a:gd name="T42" fmla="*/ 179269 w 1588"/>
                  <a:gd name="T43" fmla="*/ 0 h 415"/>
                  <a:gd name="T44" fmla="*/ 13927 w 1588"/>
                  <a:gd name="T45" fmla="*/ 0 h 415"/>
                  <a:gd name="T46" fmla="*/ 11889 w 1588"/>
                  <a:gd name="T47" fmla="*/ 2 h 415"/>
                  <a:gd name="T48" fmla="*/ 9914 w 1588"/>
                  <a:gd name="T49" fmla="*/ 6 h 415"/>
                  <a:gd name="T50" fmla="*/ 7971 w 1588"/>
                  <a:gd name="T51" fmla="*/ 12 h 415"/>
                  <a:gd name="T52" fmla="*/ 6139 w 1588"/>
                  <a:gd name="T53" fmla="*/ 20 h 415"/>
                  <a:gd name="T54" fmla="*/ 4439 w 1588"/>
                  <a:gd name="T55" fmla="*/ 30 h 415"/>
                  <a:gd name="T56" fmla="*/ 3130 w 1588"/>
                  <a:gd name="T57" fmla="*/ 42 h 415"/>
                  <a:gd name="T58" fmla="*/ 2024 w 1588"/>
                  <a:gd name="T59" fmla="*/ 56 h 415"/>
                  <a:gd name="T60" fmla="*/ 1052 w 1588"/>
                  <a:gd name="T61" fmla="*/ 71 h 415"/>
                  <a:gd name="T62" fmla="*/ 354 w 1588"/>
                  <a:gd name="T63" fmla="*/ 87 h 415"/>
                  <a:gd name="T64" fmla="*/ 0 w 1588"/>
                  <a:gd name="T65" fmla="*/ 104 h 415"/>
                  <a:gd name="T66" fmla="*/ 0 w 1588"/>
                  <a:gd name="T67" fmla="*/ 116 h 415"/>
                  <a:gd name="T68" fmla="*/ 0 w 1588"/>
                  <a:gd name="T69" fmla="*/ 312 h 415"/>
                  <a:gd name="T70" fmla="*/ 354 w 1588"/>
                  <a:gd name="T71" fmla="*/ 329 h 415"/>
                  <a:gd name="T72" fmla="*/ 1052 w 1588"/>
                  <a:gd name="T73" fmla="*/ 345 h 415"/>
                  <a:gd name="T74" fmla="*/ 2024 w 1588"/>
                  <a:gd name="T75" fmla="*/ 360 h 415"/>
                  <a:gd name="T76" fmla="*/ 3130 w 1588"/>
                  <a:gd name="T77" fmla="*/ 374 h 415"/>
                  <a:gd name="T78" fmla="*/ 4439 w 1588"/>
                  <a:gd name="T79" fmla="*/ 385 h 415"/>
                  <a:gd name="T80" fmla="*/ 6139 w 1588"/>
                  <a:gd name="T81" fmla="*/ 396 h 415"/>
                  <a:gd name="T82" fmla="*/ 7971 w 1588"/>
                  <a:gd name="T83" fmla="*/ 404 h 415"/>
                  <a:gd name="T84" fmla="*/ 9914 w 1588"/>
                  <a:gd name="T85" fmla="*/ 410 h 415"/>
                  <a:gd name="T86" fmla="*/ 11889 w 1588"/>
                  <a:gd name="T87" fmla="*/ 414 h 415"/>
                  <a:gd name="T88" fmla="*/ 13927 w 1588"/>
                  <a:gd name="T89" fmla="*/ 415 h 41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88" h="415">
                    <a:moveTo>
                      <a:pt x="1473" y="415"/>
                    </a:moveTo>
                    <a:lnTo>
                      <a:pt x="1479" y="415"/>
                    </a:lnTo>
                    <a:lnTo>
                      <a:pt x="1485" y="415"/>
                    </a:lnTo>
                    <a:lnTo>
                      <a:pt x="1490" y="414"/>
                    </a:lnTo>
                    <a:lnTo>
                      <a:pt x="1496" y="413"/>
                    </a:lnTo>
                    <a:lnTo>
                      <a:pt x="1501" y="412"/>
                    </a:lnTo>
                    <a:lnTo>
                      <a:pt x="1507" y="410"/>
                    </a:lnTo>
                    <a:lnTo>
                      <a:pt x="1512" y="409"/>
                    </a:lnTo>
                    <a:lnTo>
                      <a:pt x="1518" y="406"/>
                    </a:lnTo>
                    <a:lnTo>
                      <a:pt x="1522" y="404"/>
                    </a:lnTo>
                    <a:lnTo>
                      <a:pt x="1527" y="401"/>
                    </a:lnTo>
                    <a:lnTo>
                      <a:pt x="1532" y="399"/>
                    </a:lnTo>
                    <a:lnTo>
                      <a:pt x="1537" y="396"/>
                    </a:lnTo>
                    <a:lnTo>
                      <a:pt x="1541" y="393"/>
                    </a:lnTo>
                    <a:lnTo>
                      <a:pt x="1546" y="389"/>
                    </a:lnTo>
                    <a:lnTo>
                      <a:pt x="1550" y="385"/>
                    </a:lnTo>
                    <a:lnTo>
                      <a:pt x="1554" y="382"/>
                    </a:lnTo>
                    <a:lnTo>
                      <a:pt x="1558" y="377"/>
                    </a:lnTo>
                    <a:lnTo>
                      <a:pt x="1561" y="374"/>
                    </a:lnTo>
                    <a:lnTo>
                      <a:pt x="1565" y="369"/>
                    </a:lnTo>
                    <a:lnTo>
                      <a:pt x="1568" y="365"/>
                    </a:lnTo>
                    <a:lnTo>
                      <a:pt x="1571" y="360"/>
                    </a:lnTo>
                    <a:lnTo>
                      <a:pt x="1574" y="355"/>
                    </a:lnTo>
                    <a:lnTo>
                      <a:pt x="1577" y="350"/>
                    </a:lnTo>
                    <a:lnTo>
                      <a:pt x="1578" y="345"/>
                    </a:lnTo>
                    <a:lnTo>
                      <a:pt x="1581" y="340"/>
                    </a:lnTo>
                    <a:lnTo>
                      <a:pt x="1583" y="335"/>
                    </a:lnTo>
                    <a:lnTo>
                      <a:pt x="1584" y="329"/>
                    </a:lnTo>
                    <a:lnTo>
                      <a:pt x="1585" y="323"/>
                    </a:lnTo>
                    <a:lnTo>
                      <a:pt x="1586" y="318"/>
                    </a:lnTo>
                    <a:lnTo>
                      <a:pt x="1587" y="312"/>
                    </a:lnTo>
                    <a:lnTo>
                      <a:pt x="1588" y="306"/>
                    </a:lnTo>
                    <a:lnTo>
                      <a:pt x="1588" y="300"/>
                    </a:lnTo>
                    <a:lnTo>
                      <a:pt x="1588" y="116"/>
                    </a:lnTo>
                    <a:lnTo>
                      <a:pt x="1588" y="110"/>
                    </a:lnTo>
                    <a:lnTo>
                      <a:pt x="1587" y="104"/>
                    </a:lnTo>
                    <a:lnTo>
                      <a:pt x="1586" y="98"/>
                    </a:lnTo>
                    <a:lnTo>
                      <a:pt x="1585" y="92"/>
                    </a:lnTo>
                    <a:lnTo>
                      <a:pt x="1584" y="87"/>
                    </a:lnTo>
                    <a:lnTo>
                      <a:pt x="1583" y="81"/>
                    </a:lnTo>
                    <a:lnTo>
                      <a:pt x="1581" y="76"/>
                    </a:lnTo>
                    <a:lnTo>
                      <a:pt x="1578" y="71"/>
                    </a:lnTo>
                    <a:lnTo>
                      <a:pt x="1577" y="66"/>
                    </a:lnTo>
                    <a:lnTo>
                      <a:pt x="1574" y="61"/>
                    </a:lnTo>
                    <a:lnTo>
                      <a:pt x="1571" y="56"/>
                    </a:lnTo>
                    <a:lnTo>
                      <a:pt x="1568" y="51"/>
                    </a:lnTo>
                    <a:lnTo>
                      <a:pt x="1565" y="47"/>
                    </a:lnTo>
                    <a:lnTo>
                      <a:pt x="1561" y="42"/>
                    </a:lnTo>
                    <a:lnTo>
                      <a:pt x="1558" y="38"/>
                    </a:lnTo>
                    <a:lnTo>
                      <a:pt x="1554" y="34"/>
                    </a:lnTo>
                    <a:lnTo>
                      <a:pt x="1550" y="30"/>
                    </a:lnTo>
                    <a:lnTo>
                      <a:pt x="1546" y="27"/>
                    </a:lnTo>
                    <a:lnTo>
                      <a:pt x="1541" y="24"/>
                    </a:lnTo>
                    <a:lnTo>
                      <a:pt x="1537" y="20"/>
                    </a:lnTo>
                    <a:lnTo>
                      <a:pt x="1532" y="17"/>
                    </a:lnTo>
                    <a:lnTo>
                      <a:pt x="1527" y="14"/>
                    </a:lnTo>
                    <a:lnTo>
                      <a:pt x="1522" y="12"/>
                    </a:lnTo>
                    <a:lnTo>
                      <a:pt x="1518" y="10"/>
                    </a:lnTo>
                    <a:lnTo>
                      <a:pt x="1512" y="7"/>
                    </a:lnTo>
                    <a:lnTo>
                      <a:pt x="1507" y="6"/>
                    </a:lnTo>
                    <a:lnTo>
                      <a:pt x="1501" y="4"/>
                    </a:lnTo>
                    <a:lnTo>
                      <a:pt x="1496" y="3"/>
                    </a:lnTo>
                    <a:lnTo>
                      <a:pt x="1490" y="2"/>
                    </a:lnTo>
                    <a:lnTo>
                      <a:pt x="1485" y="1"/>
                    </a:lnTo>
                    <a:lnTo>
                      <a:pt x="1479" y="0"/>
                    </a:lnTo>
                    <a:lnTo>
                      <a:pt x="1473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3" y="1"/>
                    </a:lnTo>
                    <a:lnTo>
                      <a:pt x="98" y="2"/>
                    </a:lnTo>
                    <a:lnTo>
                      <a:pt x="92" y="3"/>
                    </a:lnTo>
                    <a:lnTo>
                      <a:pt x="86" y="4"/>
                    </a:lnTo>
                    <a:lnTo>
                      <a:pt x="81" y="6"/>
                    </a:lnTo>
                    <a:lnTo>
                      <a:pt x="75" y="7"/>
                    </a:lnTo>
                    <a:lnTo>
                      <a:pt x="70" y="10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5" y="17"/>
                    </a:lnTo>
                    <a:lnTo>
                      <a:pt x="51" y="20"/>
                    </a:lnTo>
                    <a:lnTo>
                      <a:pt x="46" y="24"/>
                    </a:lnTo>
                    <a:lnTo>
                      <a:pt x="42" y="27"/>
                    </a:lnTo>
                    <a:lnTo>
                      <a:pt x="37" y="30"/>
                    </a:lnTo>
                    <a:lnTo>
                      <a:pt x="34" y="34"/>
                    </a:lnTo>
                    <a:lnTo>
                      <a:pt x="29" y="38"/>
                    </a:lnTo>
                    <a:lnTo>
                      <a:pt x="26" y="42"/>
                    </a:lnTo>
                    <a:lnTo>
                      <a:pt x="23" y="47"/>
                    </a:lnTo>
                    <a:lnTo>
                      <a:pt x="20" y="51"/>
                    </a:lnTo>
                    <a:lnTo>
                      <a:pt x="17" y="56"/>
                    </a:lnTo>
                    <a:lnTo>
                      <a:pt x="14" y="61"/>
                    </a:lnTo>
                    <a:lnTo>
                      <a:pt x="11" y="66"/>
                    </a:lnTo>
                    <a:lnTo>
                      <a:pt x="9" y="71"/>
                    </a:lnTo>
                    <a:lnTo>
                      <a:pt x="7" y="76"/>
                    </a:lnTo>
                    <a:lnTo>
                      <a:pt x="5" y="81"/>
                    </a:lnTo>
                    <a:lnTo>
                      <a:pt x="3" y="87"/>
                    </a:lnTo>
                    <a:lnTo>
                      <a:pt x="2" y="92"/>
                    </a:lnTo>
                    <a:lnTo>
                      <a:pt x="1" y="98"/>
                    </a:lnTo>
                    <a:lnTo>
                      <a:pt x="0" y="104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300"/>
                    </a:lnTo>
                    <a:lnTo>
                      <a:pt x="0" y="306"/>
                    </a:lnTo>
                    <a:lnTo>
                      <a:pt x="0" y="312"/>
                    </a:lnTo>
                    <a:lnTo>
                      <a:pt x="1" y="318"/>
                    </a:lnTo>
                    <a:lnTo>
                      <a:pt x="2" y="323"/>
                    </a:lnTo>
                    <a:lnTo>
                      <a:pt x="3" y="329"/>
                    </a:lnTo>
                    <a:lnTo>
                      <a:pt x="5" y="335"/>
                    </a:lnTo>
                    <a:lnTo>
                      <a:pt x="7" y="340"/>
                    </a:lnTo>
                    <a:lnTo>
                      <a:pt x="9" y="345"/>
                    </a:lnTo>
                    <a:lnTo>
                      <a:pt x="11" y="350"/>
                    </a:lnTo>
                    <a:lnTo>
                      <a:pt x="14" y="355"/>
                    </a:lnTo>
                    <a:lnTo>
                      <a:pt x="17" y="360"/>
                    </a:lnTo>
                    <a:lnTo>
                      <a:pt x="20" y="365"/>
                    </a:lnTo>
                    <a:lnTo>
                      <a:pt x="23" y="369"/>
                    </a:lnTo>
                    <a:lnTo>
                      <a:pt x="26" y="374"/>
                    </a:lnTo>
                    <a:lnTo>
                      <a:pt x="29" y="377"/>
                    </a:lnTo>
                    <a:lnTo>
                      <a:pt x="34" y="382"/>
                    </a:lnTo>
                    <a:lnTo>
                      <a:pt x="37" y="385"/>
                    </a:lnTo>
                    <a:lnTo>
                      <a:pt x="42" y="389"/>
                    </a:lnTo>
                    <a:lnTo>
                      <a:pt x="46" y="393"/>
                    </a:lnTo>
                    <a:lnTo>
                      <a:pt x="51" y="396"/>
                    </a:lnTo>
                    <a:lnTo>
                      <a:pt x="55" y="399"/>
                    </a:lnTo>
                    <a:lnTo>
                      <a:pt x="60" y="401"/>
                    </a:lnTo>
                    <a:lnTo>
                      <a:pt x="65" y="404"/>
                    </a:lnTo>
                    <a:lnTo>
                      <a:pt x="70" y="406"/>
                    </a:lnTo>
                    <a:lnTo>
                      <a:pt x="75" y="409"/>
                    </a:lnTo>
                    <a:lnTo>
                      <a:pt x="81" y="410"/>
                    </a:lnTo>
                    <a:lnTo>
                      <a:pt x="86" y="412"/>
                    </a:lnTo>
                    <a:lnTo>
                      <a:pt x="92" y="413"/>
                    </a:lnTo>
                    <a:lnTo>
                      <a:pt x="98" y="414"/>
                    </a:lnTo>
                    <a:lnTo>
                      <a:pt x="103" y="415"/>
                    </a:lnTo>
                    <a:lnTo>
                      <a:pt x="109" y="415"/>
                    </a:lnTo>
                    <a:lnTo>
                      <a:pt x="115" y="415"/>
                    </a:lnTo>
                    <a:lnTo>
                      <a:pt x="1473" y="415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8" name="Freeform 12"/>
              <p:cNvSpPr>
                <a:spLocks/>
              </p:cNvSpPr>
              <p:nvPr/>
            </p:nvSpPr>
            <p:spPr bwMode="auto">
              <a:xfrm>
                <a:off x="1731" y="1767"/>
                <a:ext cx="1975" cy="415"/>
              </a:xfrm>
              <a:custGeom>
                <a:avLst/>
                <a:gdLst>
                  <a:gd name="T0" fmla="*/ 180108 w 1588"/>
                  <a:gd name="T1" fmla="*/ 415 h 415"/>
                  <a:gd name="T2" fmla="*/ 182066 w 1588"/>
                  <a:gd name="T3" fmla="*/ 412 h 415"/>
                  <a:gd name="T4" fmla="*/ 184103 w 1588"/>
                  <a:gd name="T5" fmla="*/ 406 h 415"/>
                  <a:gd name="T6" fmla="*/ 185733 w 1588"/>
                  <a:gd name="T7" fmla="*/ 399 h 415"/>
                  <a:gd name="T8" fmla="*/ 187585 w 1588"/>
                  <a:gd name="T9" fmla="*/ 389 h 415"/>
                  <a:gd name="T10" fmla="*/ 188901 w 1588"/>
                  <a:gd name="T11" fmla="*/ 377 h 415"/>
                  <a:gd name="T12" fmla="*/ 190129 w 1588"/>
                  <a:gd name="T13" fmla="*/ 365 h 415"/>
                  <a:gd name="T14" fmla="*/ 191176 w 1588"/>
                  <a:gd name="T15" fmla="*/ 350 h 415"/>
                  <a:gd name="T16" fmla="*/ 191997 w 1588"/>
                  <a:gd name="T17" fmla="*/ 335 h 415"/>
                  <a:gd name="T18" fmla="*/ 192423 w 1588"/>
                  <a:gd name="T19" fmla="*/ 318 h 415"/>
                  <a:gd name="T20" fmla="*/ 192604 w 1588"/>
                  <a:gd name="T21" fmla="*/ 300 h 415"/>
                  <a:gd name="T22" fmla="*/ 192604 w 1588"/>
                  <a:gd name="T23" fmla="*/ 110 h 415"/>
                  <a:gd name="T24" fmla="*/ 192142 w 1588"/>
                  <a:gd name="T25" fmla="*/ 92 h 415"/>
                  <a:gd name="T26" fmla="*/ 191701 w 1588"/>
                  <a:gd name="T27" fmla="*/ 76 h 415"/>
                  <a:gd name="T28" fmla="*/ 190906 w 1588"/>
                  <a:gd name="T29" fmla="*/ 61 h 415"/>
                  <a:gd name="T30" fmla="*/ 189767 w 1588"/>
                  <a:gd name="T31" fmla="*/ 47 h 415"/>
                  <a:gd name="T32" fmla="*/ 188488 w 1588"/>
                  <a:gd name="T33" fmla="*/ 34 h 415"/>
                  <a:gd name="T34" fmla="*/ 186935 w 1588"/>
                  <a:gd name="T35" fmla="*/ 24 h 415"/>
                  <a:gd name="T36" fmla="*/ 185181 w 1588"/>
                  <a:gd name="T37" fmla="*/ 14 h 415"/>
                  <a:gd name="T38" fmla="*/ 183292 w 1588"/>
                  <a:gd name="T39" fmla="*/ 7 h 415"/>
                  <a:gd name="T40" fmla="*/ 181518 w 1588"/>
                  <a:gd name="T41" fmla="*/ 3 h 415"/>
                  <a:gd name="T42" fmla="*/ 179269 w 1588"/>
                  <a:gd name="T43" fmla="*/ 0 h 415"/>
                  <a:gd name="T44" fmla="*/ 13927 w 1588"/>
                  <a:gd name="T45" fmla="*/ 0 h 415"/>
                  <a:gd name="T46" fmla="*/ 11889 w 1588"/>
                  <a:gd name="T47" fmla="*/ 2 h 415"/>
                  <a:gd name="T48" fmla="*/ 9914 w 1588"/>
                  <a:gd name="T49" fmla="*/ 6 h 415"/>
                  <a:gd name="T50" fmla="*/ 7971 w 1588"/>
                  <a:gd name="T51" fmla="*/ 12 h 415"/>
                  <a:gd name="T52" fmla="*/ 6139 w 1588"/>
                  <a:gd name="T53" fmla="*/ 20 h 415"/>
                  <a:gd name="T54" fmla="*/ 4439 w 1588"/>
                  <a:gd name="T55" fmla="*/ 30 h 415"/>
                  <a:gd name="T56" fmla="*/ 3130 w 1588"/>
                  <a:gd name="T57" fmla="*/ 42 h 415"/>
                  <a:gd name="T58" fmla="*/ 2024 w 1588"/>
                  <a:gd name="T59" fmla="*/ 56 h 415"/>
                  <a:gd name="T60" fmla="*/ 1052 w 1588"/>
                  <a:gd name="T61" fmla="*/ 71 h 415"/>
                  <a:gd name="T62" fmla="*/ 354 w 1588"/>
                  <a:gd name="T63" fmla="*/ 87 h 415"/>
                  <a:gd name="T64" fmla="*/ 0 w 1588"/>
                  <a:gd name="T65" fmla="*/ 104 h 415"/>
                  <a:gd name="T66" fmla="*/ 0 w 1588"/>
                  <a:gd name="T67" fmla="*/ 116 h 415"/>
                  <a:gd name="T68" fmla="*/ 0 w 1588"/>
                  <a:gd name="T69" fmla="*/ 312 h 415"/>
                  <a:gd name="T70" fmla="*/ 354 w 1588"/>
                  <a:gd name="T71" fmla="*/ 329 h 415"/>
                  <a:gd name="T72" fmla="*/ 1052 w 1588"/>
                  <a:gd name="T73" fmla="*/ 345 h 415"/>
                  <a:gd name="T74" fmla="*/ 2024 w 1588"/>
                  <a:gd name="T75" fmla="*/ 360 h 415"/>
                  <a:gd name="T76" fmla="*/ 3130 w 1588"/>
                  <a:gd name="T77" fmla="*/ 374 h 415"/>
                  <a:gd name="T78" fmla="*/ 4439 w 1588"/>
                  <a:gd name="T79" fmla="*/ 385 h 415"/>
                  <a:gd name="T80" fmla="*/ 6139 w 1588"/>
                  <a:gd name="T81" fmla="*/ 396 h 415"/>
                  <a:gd name="T82" fmla="*/ 7971 w 1588"/>
                  <a:gd name="T83" fmla="*/ 404 h 415"/>
                  <a:gd name="T84" fmla="*/ 9914 w 1588"/>
                  <a:gd name="T85" fmla="*/ 410 h 415"/>
                  <a:gd name="T86" fmla="*/ 11889 w 1588"/>
                  <a:gd name="T87" fmla="*/ 414 h 415"/>
                  <a:gd name="T88" fmla="*/ 13927 w 1588"/>
                  <a:gd name="T89" fmla="*/ 415 h 41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88" h="415">
                    <a:moveTo>
                      <a:pt x="1473" y="415"/>
                    </a:moveTo>
                    <a:lnTo>
                      <a:pt x="1479" y="415"/>
                    </a:lnTo>
                    <a:lnTo>
                      <a:pt x="1485" y="415"/>
                    </a:lnTo>
                    <a:lnTo>
                      <a:pt x="1490" y="414"/>
                    </a:lnTo>
                    <a:lnTo>
                      <a:pt x="1496" y="413"/>
                    </a:lnTo>
                    <a:lnTo>
                      <a:pt x="1501" y="412"/>
                    </a:lnTo>
                    <a:lnTo>
                      <a:pt x="1507" y="410"/>
                    </a:lnTo>
                    <a:lnTo>
                      <a:pt x="1512" y="409"/>
                    </a:lnTo>
                    <a:lnTo>
                      <a:pt x="1518" y="406"/>
                    </a:lnTo>
                    <a:lnTo>
                      <a:pt x="1522" y="404"/>
                    </a:lnTo>
                    <a:lnTo>
                      <a:pt x="1527" y="401"/>
                    </a:lnTo>
                    <a:lnTo>
                      <a:pt x="1532" y="399"/>
                    </a:lnTo>
                    <a:lnTo>
                      <a:pt x="1537" y="396"/>
                    </a:lnTo>
                    <a:lnTo>
                      <a:pt x="1541" y="393"/>
                    </a:lnTo>
                    <a:lnTo>
                      <a:pt x="1546" y="389"/>
                    </a:lnTo>
                    <a:lnTo>
                      <a:pt x="1550" y="385"/>
                    </a:lnTo>
                    <a:lnTo>
                      <a:pt x="1554" y="382"/>
                    </a:lnTo>
                    <a:lnTo>
                      <a:pt x="1558" y="377"/>
                    </a:lnTo>
                    <a:lnTo>
                      <a:pt x="1561" y="374"/>
                    </a:lnTo>
                    <a:lnTo>
                      <a:pt x="1565" y="369"/>
                    </a:lnTo>
                    <a:lnTo>
                      <a:pt x="1568" y="365"/>
                    </a:lnTo>
                    <a:lnTo>
                      <a:pt x="1571" y="360"/>
                    </a:lnTo>
                    <a:lnTo>
                      <a:pt x="1574" y="355"/>
                    </a:lnTo>
                    <a:lnTo>
                      <a:pt x="1577" y="350"/>
                    </a:lnTo>
                    <a:lnTo>
                      <a:pt x="1578" y="345"/>
                    </a:lnTo>
                    <a:lnTo>
                      <a:pt x="1581" y="340"/>
                    </a:lnTo>
                    <a:lnTo>
                      <a:pt x="1583" y="335"/>
                    </a:lnTo>
                    <a:lnTo>
                      <a:pt x="1584" y="329"/>
                    </a:lnTo>
                    <a:lnTo>
                      <a:pt x="1585" y="323"/>
                    </a:lnTo>
                    <a:lnTo>
                      <a:pt x="1586" y="318"/>
                    </a:lnTo>
                    <a:lnTo>
                      <a:pt x="1587" y="312"/>
                    </a:lnTo>
                    <a:lnTo>
                      <a:pt x="1588" y="306"/>
                    </a:lnTo>
                    <a:lnTo>
                      <a:pt x="1588" y="300"/>
                    </a:lnTo>
                    <a:lnTo>
                      <a:pt x="1588" y="116"/>
                    </a:lnTo>
                    <a:lnTo>
                      <a:pt x="1588" y="110"/>
                    </a:lnTo>
                    <a:lnTo>
                      <a:pt x="1587" y="104"/>
                    </a:lnTo>
                    <a:lnTo>
                      <a:pt x="1586" y="98"/>
                    </a:lnTo>
                    <a:lnTo>
                      <a:pt x="1585" y="92"/>
                    </a:lnTo>
                    <a:lnTo>
                      <a:pt x="1584" y="87"/>
                    </a:lnTo>
                    <a:lnTo>
                      <a:pt x="1583" y="81"/>
                    </a:lnTo>
                    <a:lnTo>
                      <a:pt x="1581" y="76"/>
                    </a:lnTo>
                    <a:lnTo>
                      <a:pt x="1578" y="71"/>
                    </a:lnTo>
                    <a:lnTo>
                      <a:pt x="1577" y="66"/>
                    </a:lnTo>
                    <a:lnTo>
                      <a:pt x="1574" y="61"/>
                    </a:lnTo>
                    <a:lnTo>
                      <a:pt x="1571" y="56"/>
                    </a:lnTo>
                    <a:lnTo>
                      <a:pt x="1568" y="51"/>
                    </a:lnTo>
                    <a:lnTo>
                      <a:pt x="1565" y="47"/>
                    </a:lnTo>
                    <a:lnTo>
                      <a:pt x="1561" y="42"/>
                    </a:lnTo>
                    <a:lnTo>
                      <a:pt x="1558" y="38"/>
                    </a:lnTo>
                    <a:lnTo>
                      <a:pt x="1554" y="34"/>
                    </a:lnTo>
                    <a:lnTo>
                      <a:pt x="1550" y="30"/>
                    </a:lnTo>
                    <a:lnTo>
                      <a:pt x="1546" y="27"/>
                    </a:lnTo>
                    <a:lnTo>
                      <a:pt x="1541" y="24"/>
                    </a:lnTo>
                    <a:lnTo>
                      <a:pt x="1537" y="20"/>
                    </a:lnTo>
                    <a:lnTo>
                      <a:pt x="1532" y="17"/>
                    </a:lnTo>
                    <a:lnTo>
                      <a:pt x="1527" y="14"/>
                    </a:lnTo>
                    <a:lnTo>
                      <a:pt x="1522" y="12"/>
                    </a:lnTo>
                    <a:lnTo>
                      <a:pt x="1518" y="10"/>
                    </a:lnTo>
                    <a:lnTo>
                      <a:pt x="1512" y="7"/>
                    </a:lnTo>
                    <a:lnTo>
                      <a:pt x="1507" y="6"/>
                    </a:lnTo>
                    <a:lnTo>
                      <a:pt x="1501" y="4"/>
                    </a:lnTo>
                    <a:lnTo>
                      <a:pt x="1496" y="3"/>
                    </a:lnTo>
                    <a:lnTo>
                      <a:pt x="1490" y="2"/>
                    </a:lnTo>
                    <a:lnTo>
                      <a:pt x="1485" y="1"/>
                    </a:lnTo>
                    <a:lnTo>
                      <a:pt x="1479" y="0"/>
                    </a:lnTo>
                    <a:lnTo>
                      <a:pt x="1473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3" y="1"/>
                    </a:lnTo>
                    <a:lnTo>
                      <a:pt x="98" y="2"/>
                    </a:lnTo>
                    <a:lnTo>
                      <a:pt x="92" y="3"/>
                    </a:lnTo>
                    <a:lnTo>
                      <a:pt x="86" y="4"/>
                    </a:lnTo>
                    <a:lnTo>
                      <a:pt x="81" y="6"/>
                    </a:lnTo>
                    <a:lnTo>
                      <a:pt x="75" y="7"/>
                    </a:lnTo>
                    <a:lnTo>
                      <a:pt x="70" y="10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5" y="17"/>
                    </a:lnTo>
                    <a:lnTo>
                      <a:pt x="51" y="20"/>
                    </a:lnTo>
                    <a:lnTo>
                      <a:pt x="46" y="24"/>
                    </a:lnTo>
                    <a:lnTo>
                      <a:pt x="42" y="27"/>
                    </a:lnTo>
                    <a:lnTo>
                      <a:pt x="37" y="30"/>
                    </a:lnTo>
                    <a:lnTo>
                      <a:pt x="34" y="34"/>
                    </a:lnTo>
                    <a:lnTo>
                      <a:pt x="29" y="38"/>
                    </a:lnTo>
                    <a:lnTo>
                      <a:pt x="26" y="42"/>
                    </a:lnTo>
                    <a:lnTo>
                      <a:pt x="23" y="47"/>
                    </a:lnTo>
                    <a:lnTo>
                      <a:pt x="20" y="51"/>
                    </a:lnTo>
                    <a:lnTo>
                      <a:pt x="17" y="56"/>
                    </a:lnTo>
                    <a:lnTo>
                      <a:pt x="14" y="61"/>
                    </a:lnTo>
                    <a:lnTo>
                      <a:pt x="11" y="66"/>
                    </a:lnTo>
                    <a:lnTo>
                      <a:pt x="9" y="71"/>
                    </a:lnTo>
                    <a:lnTo>
                      <a:pt x="7" y="76"/>
                    </a:lnTo>
                    <a:lnTo>
                      <a:pt x="5" y="81"/>
                    </a:lnTo>
                    <a:lnTo>
                      <a:pt x="3" y="87"/>
                    </a:lnTo>
                    <a:lnTo>
                      <a:pt x="2" y="92"/>
                    </a:lnTo>
                    <a:lnTo>
                      <a:pt x="1" y="98"/>
                    </a:lnTo>
                    <a:lnTo>
                      <a:pt x="0" y="104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300"/>
                    </a:lnTo>
                    <a:lnTo>
                      <a:pt x="0" y="306"/>
                    </a:lnTo>
                    <a:lnTo>
                      <a:pt x="0" y="312"/>
                    </a:lnTo>
                    <a:lnTo>
                      <a:pt x="1" y="318"/>
                    </a:lnTo>
                    <a:lnTo>
                      <a:pt x="2" y="323"/>
                    </a:lnTo>
                    <a:lnTo>
                      <a:pt x="3" y="329"/>
                    </a:lnTo>
                    <a:lnTo>
                      <a:pt x="5" y="335"/>
                    </a:lnTo>
                    <a:lnTo>
                      <a:pt x="7" y="340"/>
                    </a:lnTo>
                    <a:lnTo>
                      <a:pt x="9" y="345"/>
                    </a:lnTo>
                    <a:lnTo>
                      <a:pt x="11" y="350"/>
                    </a:lnTo>
                    <a:lnTo>
                      <a:pt x="14" y="355"/>
                    </a:lnTo>
                    <a:lnTo>
                      <a:pt x="17" y="360"/>
                    </a:lnTo>
                    <a:lnTo>
                      <a:pt x="20" y="365"/>
                    </a:lnTo>
                    <a:lnTo>
                      <a:pt x="23" y="369"/>
                    </a:lnTo>
                    <a:lnTo>
                      <a:pt x="26" y="374"/>
                    </a:lnTo>
                    <a:lnTo>
                      <a:pt x="29" y="377"/>
                    </a:lnTo>
                    <a:lnTo>
                      <a:pt x="34" y="382"/>
                    </a:lnTo>
                    <a:lnTo>
                      <a:pt x="37" y="385"/>
                    </a:lnTo>
                    <a:lnTo>
                      <a:pt x="42" y="389"/>
                    </a:lnTo>
                    <a:lnTo>
                      <a:pt x="46" y="393"/>
                    </a:lnTo>
                    <a:lnTo>
                      <a:pt x="51" y="396"/>
                    </a:lnTo>
                    <a:lnTo>
                      <a:pt x="55" y="399"/>
                    </a:lnTo>
                    <a:lnTo>
                      <a:pt x="60" y="401"/>
                    </a:lnTo>
                    <a:lnTo>
                      <a:pt x="65" y="404"/>
                    </a:lnTo>
                    <a:lnTo>
                      <a:pt x="70" y="406"/>
                    </a:lnTo>
                    <a:lnTo>
                      <a:pt x="75" y="409"/>
                    </a:lnTo>
                    <a:lnTo>
                      <a:pt x="81" y="410"/>
                    </a:lnTo>
                    <a:lnTo>
                      <a:pt x="86" y="412"/>
                    </a:lnTo>
                    <a:lnTo>
                      <a:pt x="92" y="413"/>
                    </a:lnTo>
                    <a:lnTo>
                      <a:pt x="98" y="414"/>
                    </a:lnTo>
                    <a:lnTo>
                      <a:pt x="103" y="415"/>
                    </a:lnTo>
                    <a:lnTo>
                      <a:pt x="109" y="415"/>
                    </a:lnTo>
                    <a:lnTo>
                      <a:pt x="115" y="415"/>
                    </a:lnTo>
                    <a:lnTo>
                      <a:pt x="1473" y="41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9" name="Rectangle 13"/>
              <p:cNvSpPr>
                <a:spLocks noChangeArrowheads="1"/>
              </p:cNvSpPr>
              <p:nvPr/>
            </p:nvSpPr>
            <p:spPr bwMode="auto">
              <a:xfrm>
                <a:off x="2417" y="1879"/>
                <a:ext cx="70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charset="0"/>
                  </a:rPr>
                  <a:t>Production</a:t>
                </a:r>
              </a:p>
            </p:txBody>
          </p: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1731" y="2401"/>
                <a:ext cx="1975" cy="427"/>
              </a:xfrm>
              <a:custGeom>
                <a:avLst/>
                <a:gdLst>
                  <a:gd name="T0" fmla="*/ 133322 w 1611"/>
                  <a:gd name="T1" fmla="*/ 427 h 427"/>
                  <a:gd name="T2" fmla="*/ 134611 w 1611"/>
                  <a:gd name="T3" fmla="*/ 424 h 427"/>
                  <a:gd name="T4" fmla="*/ 136156 w 1611"/>
                  <a:gd name="T5" fmla="*/ 418 h 427"/>
                  <a:gd name="T6" fmla="*/ 137434 w 1611"/>
                  <a:gd name="T7" fmla="*/ 410 h 427"/>
                  <a:gd name="T8" fmla="*/ 138705 w 1611"/>
                  <a:gd name="T9" fmla="*/ 400 h 427"/>
                  <a:gd name="T10" fmla="*/ 139754 w 1611"/>
                  <a:gd name="T11" fmla="*/ 390 h 427"/>
                  <a:gd name="T12" fmla="*/ 140588 w 1611"/>
                  <a:gd name="T13" fmla="*/ 376 h 427"/>
                  <a:gd name="T14" fmla="*/ 141414 w 1611"/>
                  <a:gd name="T15" fmla="*/ 362 h 427"/>
                  <a:gd name="T16" fmla="*/ 141963 w 1611"/>
                  <a:gd name="T17" fmla="*/ 346 h 427"/>
                  <a:gd name="T18" fmla="*/ 142274 w 1611"/>
                  <a:gd name="T19" fmla="*/ 329 h 427"/>
                  <a:gd name="T20" fmla="*/ 142381 w 1611"/>
                  <a:gd name="T21" fmla="*/ 312 h 427"/>
                  <a:gd name="T22" fmla="*/ 142381 w 1611"/>
                  <a:gd name="T23" fmla="*/ 110 h 427"/>
                  <a:gd name="T24" fmla="*/ 142074 w 1611"/>
                  <a:gd name="T25" fmla="*/ 92 h 427"/>
                  <a:gd name="T26" fmla="*/ 141804 w 1611"/>
                  <a:gd name="T27" fmla="*/ 76 h 427"/>
                  <a:gd name="T28" fmla="*/ 141142 w 1611"/>
                  <a:gd name="T29" fmla="*/ 61 h 427"/>
                  <a:gd name="T30" fmla="*/ 140319 w 1611"/>
                  <a:gd name="T31" fmla="*/ 47 h 427"/>
                  <a:gd name="T32" fmla="*/ 139314 w 1611"/>
                  <a:gd name="T33" fmla="*/ 34 h 427"/>
                  <a:gd name="T34" fmla="*/ 138175 w 1611"/>
                  <a:gd name="T35" fmla="*/ 23 h 427"/>
                  <a:gd name="T36" fmla="*/ 136974 w 1611"/>
                  <a:gd name="T37" fmla="*/ 14 h 427"/>
                  <a:gd name="T38" fmla="*/ 135630 w 1611"/>
                  <a:gd name="T39" fmla="*/ 8 h 427"/>
                  <a:gd name="T40" fmla="*/ 134225 w 1611"/>
                  <a:gd name="T41" fmla="*/ 3 h 427"/>
                  <a:gd name="T42" fmla="*/ 132701 w 1611"/>
                  <a:gd name="T43" fmla="*/ 1 h 427"/>
                  <a:gd name="T44" fmla="*/ 9646 w 1611"/>
                  <a:gd name="T45" fmla="*/ 1 h 427"/>
                  <a:gd name="T46" fmla="*/ 8067 w 1611"/>
                  <a:gd name="T47" fmla="*/ 3 h 427"/>
                  <a:gd name="T48" fmla="*/ 6750 w 1611"/>
                  <a:gd name="T49" fmla="*/ 8 h 427"/>
                  <a:gd name="T50" fmla="*/ 5367 w 1611"/>
                  <a:gd name="T51" fmla="*/ 14 h 427"/>
                  <a:gd name="T52" fmla="*/ 4069 w 1611"/>
                  <a:gd name="T53" fmla="*/ 23 h 427"/>
                  <a:gd name="T54" fmla="*/ 3000 w 1611"/>
                  <a:gd name="T55" fmla="*/ 34 h 427"/>
                  <a:gd name="T56" fmla="*/ 1996 w 1611"/>
                  <a:gd name="T57" fmla="*/ 47 h 427"/>
                  <a:gd name="T58" fmla="*/ 1237 w 1611"/>
                  <a:gd name="T59" fmla="*/ 61 h 427"/>
                  <a:gd name="T60" fmla="*/ 671 w 1611"/>
                  <a:gd name="T61" fmla="*/ 76 h 427"/>
                  <a:gd name="T62" fmla="*/ 2 w 1611"/>
                  <a:gd name="T63" fmla="*/ 92 h 427"/>
                  <a:gd name="T64" fmla="*/ 0 w 1611"/>
                  <a:gd name="T65" fmla="*/ 110 h 427"/>
                  <a:gd name="T66" fmla="*/ 0 w 1611"/>
                  <a:gd name="T67" fmla="*/ 318 h 427"/>
                  <a:gd name="T68" fmla="*/ 2 w 1611"/>
                  <a:gd name="T69" fmla="*/ 335 h 427"/>
                  <a:gd name="T70" fmla="*/ 671 w 1611"/>
                  <a:gd name="T71" fmla="*/ 352 h 427"/>
                  <a:gd name="T72" fmla="*/ 1237 w 1611"/>
                  <a:gd name="T73" fmla="*/ 367 h 427"/>
                  <a:gd name="T74" fmla="*/ 1996 w 1611"/>
                  <a:gd name="T75" fmla="*/ 381 h 427"/>
                  <a:gd name="T76" fmla="*/ 3000 w 1611"/>
                  <a:gd name="T77" fmla="*/ 393 h 427"/>
                  <a:gd name="T78" fmla="*/ 4069 w 1611"/>
                  <a:gd name="T79" fmla="*/ 404 h 427"/>
                  <a:gd name="T80" fmla="*/ 5367 w 1611"/>
                  <a:gd name="T81" fmla="*/ 413 h 427"/>
                  <a:gd name="T82" fmla="*/ 6750 w 1611"/>
                  <a:gd name="T83" fmla="*/ 420 h 427"/>
                  <a:gd name="T84" fmla="*/ 8067 w 1611"/>
                  <a:gd name="T85" fmla="*/ 425 h 427"/>
                  <a:gd name="T86" fmla="*/ 9646 w 1611"/>
                  <a:gd name="T87" fmla="*/ 427 h 427"/>
                  <a:gd name="T88" fmla="*/ 132196 w 1611"/>
                  <a:gd name="T89" fmla="*/ 427 h 4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11" h="427">
                    <a:moveTo>
                      <a:pt x="1496" y="427"/>
                    </a:moveTo>
                    <a:lnTo>
                      <a:pt x="1502" y="427"/>
                    </a:lnTo>
                    <a:lnTo>
                      <a:pt x="1508" y="427"/>
                    </a:lnTo>
                    <a:lnTo>
                      <a:pt x="1513" y="425"/>
                    </a:lnTo>
                    <a:lnTo>
                      <a:pt x="1519" y="425"/>
                    </a:lnTo>
                    <a:lnTo>
                      <a:pt x="1524" y="424"/>
                    </a:lnTo>
                    <a:lnTo>
                      <a:pt x="1530" y="422"/>
                    </a:lnTo>
                    <a:lnTo>
                      <a:pt x="1535" y="420"/>
                    </a:lnTo>
                    <a:lnTo>
                      <a:pt x="1541" y="418"/>
                    </a:lnTo>
                    <a:lnTo>
                      <a:pt x="1545" y="416"/>
                    </a:lnTo>
                    <a:lnTo>
                      <a:pt x="1550" y="413"/>
                    </a:lnTo>
                    <a:lnTo>
                      <a:pt x="1555" y="410"/>
                    </a:lnTo>
                    <a:lnTo>
                      <a:pt x="1560" y="407"/>
                    </a:lnTo>
                    <a:lnTo>
                      <a:pt x="1564" y="404"/>
                    </a:lnTo>
                    <a:lnTo>
                      <a:pt x="1569" y="400"/>
                    </a:lnTo>
                    <a:lnTo>
                      <a:pt x="1573" y="397"/>
                    </a:lnTo>
                    <a:lnTo>
                      <a:pt x="1577" y="393"/>
                    </a:lnTo>
                    <a:lnTo>
                      <a:pt x="1581" y="390"/>
                    </a:lnTo>
                    <a:lnTo>
                      <a:pt x="1584" y="385"/>
                    </a:lnTo>
                    <a:lnTo>
                      <a:pt x="1588" y="381"/>
                    </a:lnTo>
                    <a:lnTo>
                      <a:pt x="1591" y="376"/>
                    </a:lnTo>
                    <a:lnTo>
                      <a:pt x="1594" y="372"/>
                    </a:lnTo>
                    <a:lnTo>
                      <a:pt x="1597" y="367"/>
                    </a:lnTo>
                    <a:lnTo>
                      <a:pt x="1600" y="362"/>
                    </a:lnTo>
                    <a:lnTo>
                      <a:pt x="1601" y="357"/>
                    </a:lnTo>
                    <a:lnTo>
                      <a:pt x="1604" y="352"/>
                    </a:lnTo>
                    <a:lnTo>
                      <a:pt x="1606" y="346"/>
                    </a:lnTo>
                    <a:lnTo>
                      <a:pt x="1607" y="341"/>
                    </a:lnTo>
                    <a:lnTo>
                      <a:pt x="1608" y="335"/>
                    </a:lnTo>
                    <a:lnTo>
                      <a:pt x="1609" y="329"/>
                    </a:lnTo>
                    <a:lnTo>
                      <a:pt x="1610" y="324"/>
                    </a:lnTo>
                    <a:lnTo>
                      <a:pt x="1611" y="318"/>
                    </a:lnTo>
                    <a:lnTo>
                      <a:pt x="1611" y="312"/>
                    </a:lnTo>
                    <a:lnTo>
                      <a:pt x="1611" y="116"/>
                    </a:lnTo>
                    <a:lnTo>
                      <a:pt x="1611" y="110"/>
                    </a:lnTo>
                    <a:lnTo>
                      <a:pt x="1610" y="104"/>
                    </a:lnTo>
                    <a:lnTo>
                      <a:pt x="1609" y="98"/>
                    </a:lnTo>
                    <a:lnTo>
                      <a:pt x="1608" y="92"/>
                    </a:lnTo>
                    <a:lnTo>
                      <a:pt x="1607" y="87"/>
                    </a:lnTo>
                    <a:lnTo>
                      <a:pt x="1606" y="81"/>
                    </a:lnTo>
                    <a:lnTo>
                      <a:pt x="1604" y="76"/>
                    </a:lnTo>
                    <a:lnTo>
                      <a:pt x="1601" y="71"/>
                    </a:lnTo>
                    <a:lnTo>
                      <a:pt x="1600" y="66"/>
                    </a:lnTo>
                    <a:lnTo>
                      <a:pt x="1597" y="61"/>
                    </a:lnTo>
                    <a:lnTo>
                      <a:pt x="1594" y="56"/>
                    </a:lnTo>
                    <a:lnTo>
                      <a:pt x="1591" y="52"/>
                    </a:lnTo>
                    <a:lnTo>
                      <a:pt x="1588" y="47"/>
                    </a:lnTo>
                    <a:lnTo>
                      <a:pt x="1584" y="42"/>
                    </a:lnTo>
                    <a:lnTo>
                      <a:pt x="1581" y="38"/>
                    </a:lnTo>
                    <a:lnTo>
                      <a:pt x="1577" y="34"/>
                    </a:lnTo>
                    <a:lnTo>
                      <a:pt x="1573" y="30"/>
                    </a:lnTo>
                    <a:lnTo>
                      <a:pt x="1569" y="26"/>
                    </a:lnTo>
                    <a:lnTo>
                      <a:pt x="1564" y="23"/>
                    </a:lnTo>
                    <a:lnTo>
                      <a:pt x="1560" y="20"/>
                    </a:lnTo>
                    <a:lnTo>
                      <a:pt x="1555" y="17"/>
                    </a:lnTo>
                    <a:lnTo>
                      <a:pt x="1550" y="14"/>
                    </a:lnTo>
                    <a:lnTo>
                      <a:pt x="1545" y="12"/>
                    </a:lnTo>
                    <a:lnTo>
                      <a:pt x="1541" y="9"/>
                    </a:lnTo>
                    <a:lnTo>
                      <a:pt x="1535" y="8"/>
                    </a:lnTo>
                    <a:lnTo>
                      <a:pt x="1530" y="6"/>
                    </a:lnTo>
                    <a:lnTo>
                      <a:pt x="1524" y="4"/>
                    </a:lnTo>
                    <a:lnTo>
                      <a:pt x="1519" y="3"/>
                    </a:lnTo>
                    <a:lnTo>
                      <a:pt x="1513" y="1"/>
                    </a:lnTo>
                    <a:lnTo>
                      <a:pt x="1508" y="1"/>
                    </a:lnTo>
                    <a:lnTo>
                      <a:pt x="1502" y="1"/>
                    </a:lnTo>
                    <a:lnTo>
                      <a:pt x="1496" y="0"/>
                    </a:lnTo>
                    <a:lnTo>
                      <a:pt x="115" y="0"/>
                    </a:lnTo>
                    <a:lnTo>
                      <a:pt x="109" y="1"/>
                    </a:lnTo>
                    <a:lnTo>
                      <a:pt x="103" y="1"/>
                    </a:lnTo>
                    <a:lnTo>
                      <a:pt x="98" y="1"/>
                    </a:lnTo>
                    <a:lnTo>
                      <a:pt x="91" y="3"/>
                    </a:lnTo>
                    <a:lnTo>
                      <a:pt x="86" y="4"/>
                    </a:lnTo>
                    <a:lnTo>
                      <a:pt x="80" y="6"/>
                    </a:lnTo>
                    <a:lnTo>
                      <a:pt x="76" y="8"/>
                    </a:lnTo>
                    <a:lnTo>
                      <a:pt x="70" y="9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1" y="20"/>
                    </a:lnTo>
                    <a:lnTo>
                      <a:pt x="46" y="23"/>
                    </a:lnTo>
                    <a:lnTo>
                      <a:pt x="42" y="26"/>
                    </a:lnTo>
                    <a:lnTo>
                      <a:pt x="37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6" y="42"/>
                    </a:lnTo>
                    <a:lnTo>
                      <a:pt x="23" y="47"/>
                    </a:lnTo>
                    <a:lnTo>
                      <a:pt x="20" y="52"/>
                    </a:lnTo>
                    <a:lnTo>
                      <a:pt x="17" y="56"/>
                    </a:lnTo>
                    <a:lnTo>
                      <a:pt x="13" y="61"/>
                    </a:lnTo>
                    <a:lnTo>
                      <a:pt x="11" y="66"/>
                    </a:lnTo>
                    <a:lnTo>
                      <a:pt x="9" y="71"/>
                    </a:lnTo>
                    <a:lnTo>
                      <a:pt x="7" y="76"/>
                    </a:lnTo>
                    <a:lnTo>
                      <a:pt x="5" y="81"/>
                    </a:lnTo>
                    <a:lnTo>
                      <a:pt x="3" y="87"/>
                    </a:lnTo>
                    <a:lnTo>
                      <a:pt x="2" y="92"/>
                    </a:lnTo>
                    <a:lnTo>
                      <a:pt x="1" y="98"/>
                    </a:lnTo>
                    <a:lnTo>
                      <a:pt x="0" y="104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1" y="329"/>
                    </a:lnTo>
                    <a:lnTo>
                      <a:pt x="2" y="335"/>
                    </a:lnTo>
                    <a:lnTo>
                      <a:pt x="3" y="341"/>
                    </a:lnTo>
                    <a:lnTo>
                      <a:pt x="5" y="346"/>
                    </a:lnTo>
                    <a:lnTo>
                      <a:pt x="7" y="352"/>
                    </a:lnTo>
                    <a:lnTo>
                      <a:pt x="9" y="357"/>
                    </a:lnTo>
                    <a:lnTo>
                      <a:pt x="11" y="362"/>
                    </a:lnTo>
                    <a:lnTo>
                      <a:pt x="13" y="367"/>
                    </a:lnTo>
                    <a:lnTo>
                      <a:pt x="17" y="372"/>
                    </a:lnTo>
                    <a:lnTo>
                      <a:pt x="20" y="376"/>
                    </a:lnTo>
                    <a:lnTo>
                      <a:pt x="23" y="381"/>
                    </a:lnTo>
                    <a:lnTo>
                      <a:pt x="26" y="385"/>
                    </a:lnTo>
                    <a:lnTo>
                      <a:pt x="30" y="390"/>
                    </a:lnTo>
                    <a:lnTo>
                      <a:pt x="34" y="393"/>
                    </a:lnTo>
                    <a:lnTo>
                      <a:pt x="37" y="397"/>
                    </a:lnTo>
                    <a:lnTo>
                      <a:pt x="42" y="400"/>
                    </a:lnTo>
                    <a:lnTo>
                      <a:pt x="46" y="404"/>
                    </a:lnTo>
                    <a:lnTo>
                      <a:pt x="51" y="407"/>
                    </a:lnTo>
                    <a:lnTo>
                      <a:pt x="56" y="410"/>
                    </a:lnTo>
                    <a:lnTo>
                      <a:pt x="60" y="413"/>
                    </a:lnTo>
                    <a:lnTo>
                      <a:pt x="65" y="416"/>
                    </a:lnTo>
                    <a:lnTo>
                      <a:pt x="70" y="418"/>
                    </a:lnTo>
                    <a:lnTo>
                      <a:pt x="76" y="420"/>
                    </a:lnTo>
                    <a:lnTo>
                      <a:pt x="80" y="422"/>
                    </a:lnTo>
                    <a:lnTo>
                      <a:pt x="86" y="424"/>
                    </a:lnTo>
                    <a:lnTo>
                      <a:pt x="91" y="425"/>
                    </a:lnTo>
                    <a:lnTo>
                      <a:pt x="98" y="425"/>
                    </a:lnTo>
                    <a:lnTo>
                      <a:pt x="103" y="427"/>
                    </a:lnTo>
                    <a:lnTo>
                      <a:pt x="109" y="427"/>
                    </a:lnTo>
                    <a:lnTo>
                      <a:pt x="115" y="427"/>
                    </a:lnTo>
                    <a:lnTo>
                      <a:pt x="1496" y="427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1" name="Freeform 15"/>
              <p:cNvSpPr>
                <a:spLocks/>
              </p:cNvSpPr>
              <p:nvPr/>
            </p:nvSpPr>
            <p:spPr bwMode="auto">
              <a:xfrm>
                <a:off x="1731" y="2401"/>
                <a:ext cx="1975" cy="427"/>
              </a:xfrm>
              <a:custGeom>
                <a:avLst/>
                <a:gdLst>
                  <a:gd name="T0" fmla="*/ 133322 w 1611"/>
                  <a:gd name="T1" fmla="*/ 427 h 427"/>
                  <a:gd name="T2" fmla="*/ 134611 w 1611"/>
                  <a:gd name="T3" fmla="*/ 424 h 427"/>
                  <a:gd name="T4" fmla="*/ 136156 w 1611"/>
                  <a:gd name="T5" fmla="*/ 418 h 427"/>
                  <a:gd name="T6" fmla="*/ 137434 w 1611"/>
                  <a:gd name="T7" fmla="*/ 410 h 427"/>
                  <a:gd name="T8" fmla="*/ 138705 w 1611"/>
                  <a:gd name="T9" fmla="*/ 400 h 427"/>
                  <a:gd name="T10" fmla="*/ 139754 w 1611"/>
                  <a:gd name="T11" fmla="*/ 390 h 427"/>
                  <a:gd name="T12" fmla="*/ 140588 w 1611"/>
                  <a:gd name="T13" fmla="*/ 376 h 427"/>
                  <a:gd name="T14" fmla="*/ 141414 w 1611"/>
                  <a:gd name="T15" fmla="*/ 362 h 427"/>
                  <a:gd name="T16" fmla="*/ 141963 w 1611"/>
                  <a:gd name="T17" fmla="*/ 346 h 427"/>
                  <a:gd name="T18" fmla="*/ 142274 w 1611"/>
                  <a:gd name="T19" fmla="*/ 329 h 427"/>
                  <a:gd name="T20" fmla="*/ 142381 w 1611"/>
                  <a:gd name="T21" fmla="*/ 312 h 427"/>
                  <a:gd name="T22" fmla="*/ 142381 w 1611"/>
                  <a:gd name="T23" fmla="*/ 110 h 427"/>
                  <a:gd name="T24" fmla="*/ 142074 w 1611"/>
                  <a:gd name="T25" fmla="*/ 92 h 427"/>
                  <a:gd name="T26" fmla="*/ 141804 w 1611"/>
                  <a:gd name="T27" fmla="*/ 76 h 427"/>
                  <a:gd name="T28" fmla="*/ 141142 w 1611"/>
                  <a:gd name="T29" fmla="*/ 61 h 427"/>
                  <a:gd name="T30" fmla="*/ 140319 w 1611"/>
                  <a:gd name="T31" fmla="*/ 47 h 427"/>
                  <a:gd name="T32" fmla="*/ 139314 w 1611"/>
                  <a:gd name="T33" fmla="*/ 34 h 427"/>
                  <a:gd name="T34" fmla="*/ 138175 w 1611"/>
                  <a:gd name="T35" fmla="*/ 23 h 427"/>
                  <a:gd name="T36" fmla="*/ 136974 w 1611"/>
                  <a:gd name="T37" fmla="*/ 14 h 427"/>
                  <a:gd name="T38" fmla="*/ 135630 w 1611"/>
                  <a:gd name="T39" fmla="*/ 8 h 427"/>
                  <a:gd name="T40" fmla="*/ 134225 w 1611"/>
                  <a:gd name="T41" fmla="*/ 3 h 427"/>
                  <a:gd name="T42" fmla="*/ 132701 w 1611"/>
                  <a:gd name="T43" fmla="*/ 1 h 427"/>
                  <a:gd name="T44" fmla="*/ 9646 w 1611"/>
                  <a:gd name="T45" fmla="*/ 1 h 427"/>
                  <a:gd name="T46" fmla="*/ 8067 w 1611"/>
                  <a:gd name="T47" fmla="*/ 3 h 427"/>
                  <a:gd name="T48" fmla="*/ 6750 w 1611"/>
                  <a:gd name="T49" fmla="*/ 8 h 427"/>
                  <a:gd name="T50" fmla="*/ 5367 w 1611"/>
                  <a:gd name="T51" fmla="*/ 14 h 427"/>
                  <a:gd name="T52" fmla="*/ 4069 w 1611"/>
                  <a:gd name="T53" fmla="*/ 23 h 427"/>
                  <a:gd name="T54" fmla="*/ 3000 w 1611"/>
                  <a:gd name="T55" fmla="*/ 34 h 427"/>
                  <a:gd name="T56" fmla="*/ 1996 w 1611"/>
                  <a:gd name="T57" fmla="*/ 47 h 427"/>
                  <a:gd name="T58" fmla="*/ 1237 w 1611"/>
                  <a:gd name="T59" fmla="*/ 61 h 427"/>
                  <a:gd name="T60" fmla="*/ 671 w 1611"/>
                  <a:gd name="T61" fmla="*/ 76 h 427"/>
                  <a:gd name="T62" fmla="*/ 2 w 1611"/>
                  <a:gd name="T63" fmla="*/ 92 h 427"/>
                  <a:gd name="T64" fmla="*/ 0 w 1611"/>
                  <a:gd name="T65" fmla="*/ 110 h 427"/>
                  <a:gd name="T66" fmla="*/ 0 w 1611"/>
                  <a:gd name="T67" fmla="*/ 318 h 427"/>
                  <a:gd name="T68" fmla="*/ 2 w 1611"/>
                  <a:gd name="T69" fmla="*/ 335 h 427"/>
                  <a:gd name="T70" fmla="*/ 671 w 1611"/>
                  <a:gd name="T71" fmla="*/ 352 h 427"/>
                  <a:gd name="T72" fmla="*/ 1237 w 1611"/>
                  <a:gd name="T73" fmla="*/ 367 h 427"/>
                  <a:gd name="T74" fmla="*/ 1996 w 1611"/>
                  <a:gd name="T75" fmla="*/ 381 h 427"/>
                  <a:gd name="T76" fmla="*/ 3000 w 1611"/>
                  <a:gd name="T77" fmla="*/ 393 h 427"/>
                  <a:gd name="T78" fmla="*/ 4069 w 1611"/>
                  <a:gd name="T79" fmla="*/ 404 h 427"/>
                  <a:gd name="T80" fmla="*/ 5367 w 1611"/>
                  <a:gd name="T81" fmla="*/ 413 h 427"/>
                  <a:gd name="T82" fmla="*/ 6750 w 1611"/>
                  <a:gd name="T83" fmla="*/ 420 h 427"/>
                  <a:gd name="T84" fmla="*/ 8067 w 1611"/>
                  <a:gd name="T85" fmla="*/ 425 h 427"/>
                  <a:gd name="T86" fmla="*/ 9646 w 1611"/>
                  <a:gd name="T87" fmla="*/ 427 h 427"/>
                  <a:gd name="T88" fmla="*/ 132196 w 1611"/>
                  <a:gd name="T89" fmla="*/ 427 h 4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11" h="427">
                    <a:moveTo>
                      <a:pt x="1496" y="427"/>
                    </a:moveTo>
                    <a:lnTo>
                      <a:pt x="1502" y="427"/>
                    </a:lnTo>
                    <a:lnTo>
                      <a:pt x="1508" y="427"/>
                    </a:lnTo>
                    <a:lnTo>
                      <a:pt x="1513" y="425"/>
                    </a:lnTo>
                    <a:lnTo>
                      <a:pt x="1519" y="425"/>
                    </a:lnTo>
                    <a:lnTo>
                      <a:pt x="1524" y="424"/>
                    </a:lnTo>
                    <a:lnTo>
                      <a:pt x="1530" y="422"/>
                    </a:lnTo>
                    <a:lnTo>
                      <a:pt x="1535" y="420"/>
                    </a:lnTo>
                    <a:lnTo>
                      <a:pt x="1541" y="418"/>
                    </a:lnTo>
                    <a:lnTo>
                      <a:pt x="1545" y="416"/>
                    </a:lnTo>
                    <a:lnTo>
                      <a:pt x="1550" y="413"/>
                    </a:lnTo>
                    <a:lnTo>
                      <a:pt x="1555" y="410"/>
                    </a:lnTo>
                    <a:lnTo>
                      <a:pt x="1560" y="407"/>
                    </a:lnTo>
                    <a:lnTo>
                      <a:pt x="1564" y="404"/>
                    </a:lnTo>
                    <a:lnTo>
                      <a:pt x="1569" y="400"/>
                    </a:lnTo>
                    <a:lnTo>
                      <a:pt x="1573" y="397"/>
                    </a:lnTo>
                    <a:lnTo>
                      <a:pt x="1577" y="393"/>
                    </a:lnTo>
                    <a:lnTo>
                      <a:pt x="1581" y="390"/>
                    </a:lnTo>
                    <a:lnTo>
                      <a:pt x="1584" y="385"/>
                    </a:lnTo>
                    <a:lnTo>
                      <a:pt x="1588" y="381"/>
                    </a:lnTo>
                    <a:lnTo>
                      <a:pt x="1591" y="376"/>
                    </a:lnTo>
                    <a:lnTo>
                      <a:pt x="1594" y="372"/>
                    </a:lnTo>
                    <a:lnTo>
                      <a:pt x="1597" y="367"/>
                    </a:lnTo>
                    <a:lnTo>
                      <a:pt x="1600" y="362"/>
                    </a:lnTo>
                    <a:lnTo>
                      <a:pt x="1601" y="357"/>
                    </a:lnTo>
                    <a:lnTo>
                      <a:pt x="1604" y="352"/>
                    </a:lnTo>
                    <a:lnTo>
                      <a:pt x="1606" y="346"/>
                    </a:lnTo>
                    <a:lnTo>
                      <a:pt x="1607" y="341"/>
                    </a:lnTo>
                    <a:lnTo>
                      <a:pt x="1608" y="335"/>
                    </a:lnTo>
                    <a:lnTo>
                      <a:pt x="1609" y="329"/>
                    </a:lnTo>
                    <a:lnTo>
                      <a:pt x="1610" y="324"/>
                    </a:lnTo>
                    <a:lnTo>
                      <a:pt x="1611" y="318"/>
                    </a:lnTo>
                    <a:lnTo>
                      <a:pt x="1611" y="312"/>
                    </a:lnTo>
                    <a:lnTo>
                      <a:pt x="1611" y="116"/>
                    </a:lnTo>
                    <a:lnTo>
                      <a:pt x="1611" y="110"/>
                    </a:lnTo>
                    <a:lnTo>
                      <a:pt x="1610" y="104"/>
                    </a:lnTo>
                    <a:lnTo>
                      <a:pt x="1609" y="98"/>
                    </a:lnTo>
                    <a:lnTo>
                      <a:pt x="1608" y="92"/>
                    </a:lnTo>
                    <a:lnTo>
                      <a:pt x="1607" y="87"/>
                    </a:lnTo>
                    <a:lnTo>
                      <a:pt x="1606" y="81"/>
                    </a:lnTo>
                    <a:lnTo>
                      <a:pt x="1604" y="76"/>
                    </a:lnTo>
                    <a:lnTo>
                      <a:pt x="1601" y="71"/>
                    </a:lnTo>
                    <a:lnTo>
                      <a:pt x="1600" y="66"/>
                    </a:lnTo>
                    <a:lnTo>
                      <a:pt x="1597" y="61"/>
                    </a:lnTo>
                    <a:lnTo>
                      <a:pt x="1594" y="56"/>
                    </a:lnTo>
                    <a:lnTo>
                      <a:pt x="1591" y="52"/>
                    </a:lnTo>
                    <a:lnTo>
                      <a:pt x="1588" y="47"/>
                    </a:lnTo>
                    <a:lnTo>
                      <a:pt x="1584" y="42"/>
                    </a:lnTo>
                    <a:lnTo>
                      <a:pt x="1581" y="38"/>
                    </a:lnTo>
                    <a:lnTo>
                      <a:pt x="1577" y="34"/>
                    </a:lnTo>
                    <a:lnTo>
                      <a:pt x="1573" y="30"/>
                    </a:lnTo>
                    <a:lnTo>
                      <a:pt x="1569" y="26"/>
                    </a:lnTo>
                    <a:lnTo>
                      <a:pt x="1564" y="23"/>
                    </a:lnTo>
                    <a:lnTo>
                      <a:pt x="1560" y="20"/>
                    </a:lnTo>
                    <a:lnTo>
                      <a:pt x="1555" y="17"/>
                    </a:lnTo>
                    <a:lnTo>
                      <a:pt x="1550" y="14"/>
                    </a:lnTo>
                    <a:lnTo>
                      <a:pt x="1545" y="12"/>
                    </a:lnTo>
                    <a:lnTo>
                      <a:pt x="1541" y="9"/>
                    </a:lnTo>
                    <a:lnTo>
                      <a:pt x="1535" y="8"/>
                    </a:lnTo>
                    <a:lnTo>
                      <a:pt x="1530" y="6"/>
                    </a:lnTo>
                    <a:lnTo>
                      <a:pt x="1524" y="4"/>
                    </a:lnTo>
                    <a:lnTo>
                      <a:pt x="1519" y="3"/>
                    </a:lnTo>
                    <a:lnTo>
                      <a:pt x="1513" y="1"/>
                    </a:lnTo>
                    <a:lnTo>
                      <a:pt x="1508" y="1"/>
                    </a:lnTo>
                    <a:lnTo>
                      <a:pt x="1502" y="1"/>
                    </a:lnTo>
                    <a:lnTo>
                      <a:pt x="1496" y="0"/>
                    </a:lnTo>
                    <a:lnTo>
                      <a:pt x="115" y="0"/>
                    </a:lnTo>
                    <a:lnTo>
                      <a:pt x="109" y="1"/>
                    </a:lnTo>
                    <a:lnTo>
                      <a:pt x="103" y="1"/>
                    </a:lnTo>
                    <a:lnTo>
                      <a:pt x="98" y="1"/>
                    </a:lnTo>
                    <a:lnTo>
                      <a:pt x="91" y="3"/>
                    </a:lnTo>
                    <a:lnTo>
                      <a:pt x="86" y="4"/>
                    </a:lnTo>
                    <a:lnTo>
                      <a:pt x="80" y="6"/>
                    </a:lnTo>
                    <a:lnTo>
                      <a:pt x="76" y="8"/>
                    </a:lnTo>
                    <a:lnTo>
                      <a:pt x="70" y="9"/>
                    </a:lnTo>
                    <a:lnTo>
                      <a:pt x="65" y="12"/>
                    </a:lnTo>
                    <a:lnTo>
                      <a:pt x="60" y="14"/>
                    </a:lnTo>
                    <a:lnTo>
                      <a:pt x="56" y="17"/>
                    </a:lnTo>
                    <a:lnTo>
                      <a:pt x="51" y="20"/>
                    </a:lnTo>
                    <a:lnTo>
                      <a:pt x="46" y="23"/>
                    </a:lnTo>
                    <a:lnTo>
                      <a:pt x="42" y="26"/>
                    </a:lnTo>
                    <a:lnTo>
                      <a:pt x="37" y="30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6" y="42"/>
                    </a:lnTo>
                    <a:lnTo>
                      <a:pt x="23" y="47"/>
                    </a:lnTo>
                    <a:lnTo>
                      <a:pt x="20" y="52"/>
                    </a:lnTo>
                    <a:lnTo>
                      <a:pt x="17" y="56"/>
                    </a:lnTo>
                    <a:lnTo>
                      <a:pt x="13" y="61"/>
                    </a:lnTo>
                    <a:lnTo>
                      <a:pt x="11" y="66"/>
                    </a:lnTo>
                    <a:lnTo>
                      <a:pt x="9" y="71"/>
                    </a:lnTo>
                    <a:lnTo>
                      <a:pt x="7" y="76"/>
                    </a:lnTo>
                    <a:lnTo>
                      <a:pt x="5" y="81"/>
                    </a:lnTo>
                    <a:lnTo>
                      <a:pt x="3" y="87"/>
                    </a:lnTo>
                    <a:lnTo>
                      <a:pt x="2" y="92"/>
                    </a:lnTo>
                    <a:lnTo>
                      <a:pt x="1" y="98"/>
                    </a:lnTo>
                    <a:lnTo>
                      <a:pt x="0" y="104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1" y="329"/>
                    </a:lnTo>
                    <a:lnTo>
                      <a:pt x="2" y="335"/>
                    </a:lnTo>
                    <a:lnTo>
                      <a:pt x="3" y="341"/>
                    </a:lnTo>
                    <a:lnTo>
                      <a:pt x="5" y="346"/>
                    </a:lnTo>
                    <a:lnTo>
                      <a:pt x="7" y="352"/>
                    </a:lnTo>
                    <a:lnTo>
                      <a:pt x="9" y="357"/>
                    </a:lnTo>
                    <a:lnTo>
                      <a:pt x="11" y="362"/>
                    </a:lnTo>
                    <a:lnTo>
                      <a:pt x="13" y="367"/>
                    </a:lnTo>
                    <a:lnTo>
                      <a:pt x="17" y="372"/>
                    </a:lnTo>
                    <a:lnTo>
                      <a:pt x="20" y="376"/>
                    </a:lnTo>
                    <a:lnTo>
                      <a:pt x="23" y="381"/>
                    </a:lnTo>
                    <a:lnTo>
                      <a:pt x="26" y="385"/>
                    </a:lnTo>
                    <a:lnTo>
                      <a:pt x="30" y="390"/>
                    </a:lnTo>
                    <a:lnTo>
                      <a:pt x="34" y="393"/>
                    </a:lnTo>
                    <a:lnTo>
                      <a:pt x="37" y="397"/>
                    </a:lnTo>
                    <a:lnTo>
                      <a:pt x="42" y="400"/>
                    </a:lnTo>
                    <a:lnTo>
                      <a:pt x="46" y="404"/>
                    </a:lnTo>
                    <a:lnTo>
                      <a:pt x="51" y="407"/>
                    </a:lnTo>
                    <a:lnTo>
                      <a:pt x="56" y="410"/>
                    </a:lnTo>
                    <a:lnTo>
                      <a:pt x="60" y="413"/>
                    </a:lnTo>
                    <a:lnTo>
                      <a:pt x="65" y="416"/>
                    </a:lnTo>
                    <a:lnTo>
                      <a:pt x="70" y="418"/>
                    </a:lnTo>
                    <a:lnTo>
                      <a:pt x="76" y="420"/>
                    </a:lnTo>
                    <a:lnTo>
                      <a:pt x="80" y="422"/>
                    </a:lnTo>
                    <a:lnTo>
                      <a:pt x="86" y="424"/>
                    </a:lnTo>
                    <a:lnTo>
                      <a:pt x="91" y="425"/>
                    </a:lnTo>
                    <a:lnTo>
                      <a:pt x="98" y="425"/>
                    </a:lnTo>
                    <a:lnTo>
                      <a:pt x="103" y="427"/>
                    </a:lnTo>
                    <a:lnTo>
                      <a:pt x="109" y="427"/>
                    </a:lnTo>
                    <a:lnTo>
                      <a:pt x="115" y="427"/>
                    </a:lnTo>
                    <a:lnTo>
                      <a:pt x="1496" y="42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2" name="Rectangle 16"/>
              <p:cNvSpPr>
                <a:spLocks noChangeArrowheads="1"/>
              </p:cNvSpPr>
              <p:nvPr/>
            </p:nvSpPr>
            <p:spPr bwMode="auto">
              <a:xfrm>
                <a:off x="1995" y="2557"/>
                <a:ext cx="31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Use  </a:t>
                </a:r>
              </a:p>
            </p:txBody>
          </p:sp>
          <p:sp>
            <p:nvSpPr>
              <p:cNvPr id="73" name="Rectangle 17"/>
              <p:cNvSpPr>
                <a:spLocks noChangeArrowheads="1"/>
              </p:cNvSpPr>
              <p:nvPr/>
            </p:nvSpPr>
            <p:spPr bwMode="auto">
              <a:xfrm>
                <a:off x="2280" y="2557"/>
                <a:ext cx="6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charset="0"/>
                  </a:rPr>
                  <a:t>/ </a:t>
                </a:r>
                <a:endParaRPr kumimoji="0" lang="es-ES" alt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4" name="Rectangle 18"/>
              <p:cNvSpPr>
                <a:spLocks noChangeArrowheads="1"/>
              </p:cNvSpPr>
              <p:nvPr/>
            </p:nvSpPr>
            <p:spPr bwMode="auto">
              <a:xfrm>
                <a:off x="2348" y="2547"/>
                <a:ext cx="504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Reuse</a:t>
                </a:r>
                <a:r>
                  <a:rPr kumimoji="0" lang="es-ES" altLang="es-E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  </a:t>
                </a:r>
                <a:r>
                  <a:rPr kumimoji="0" lang="es-ES" altLang="es-E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endParaRPr kumimoji="0" lang="es-ES" altLang="es-E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5" name="Rectangle 19"/>
              <p:cNvSpPr>
                <a:spLocks noChangeArrowheads="1"/>
              </p:cNvSpPr>
              <p:nvPr/>
            </p:nvSpPr>
            <p:spPr bwMode="auto">
              <a:xfrm>
                <a:off x="2748" y="2557"/>
                <a:ext cx="64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5596"/>
                    </a:solidFill>
                    <a:effectLst/>
                    <a:uLnTx/>
                    <a:uFillTx/>
                    <a:latin typeface="Arial" charset="0"/>
                  </a:rPr>
                  <a:t>/</a:t>
                </a:r>
                <a:r>
                  <a:rPr kumimoji="0" lang="es-ES" altLang="es-E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endParaRPr kumimoji="0" lang="es-ES" alt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6" name="Rectangle 20"/>
              <p:cNvSpPr>
                <a:spLocks noChangeArrowheads="1"/>
              </p:cNvSpPr>
              <p:nvPr/>
            </p:nvSpPr>
            <p:spPr bwMode="auto">
              <a:xfrm>
                <a:off x="2810" y="2557"/>
                <a:ext cx="802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Maintenance</a:t>
                </a:r>
                <a:endParaRPr kumimoji="0" lang="es-ES" altLang="es-ES" sz="1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7" name="Freeform 21"/>
              <p:cNvSpPr>
                <a:spLocks/>
              </p:cNvSpPr>
              <p:nvPr/>
            </p:nvSpPr>
            <p:spPr bwMode="auto">
              <a:xfrm>
                <a:off x="1731" y="3105"/>
                <a:ext cx="1975" cy="415"/>
              </a:xfrm>
              <a:custGeom>
                <a:avLst/>
                <a:gdLst>
                  <a:gd name="T0" fmla="*/ 133322 w 1611"/>
                  <a:gd name="T1" fmla="*/ 415 h 415"/>
                  <a:gd name="T2" fmla="*/ 134611 w 1611"/>
                  <a:gd name="T3" fmla="*/ 412 h 415"/>
                  <a:gd name="T4" fmla="*/ 136156 w 1611"/>
                  <a:gd name="T5" fmla="*/ 406 h 415"/>
                  <a:gd name="T6" fmla="*/ 137434 w 1611"/>
                  <a:gd name="T7" fmla="*/ 398 h 415"/>
                  <a:gd name="T8" fmla="*/ 138705 w 1611"/>
                  <a:gd name="T9" fmla="*/ 388 h 415"/>
                  <a:gd name="T10" fmla="*/ 139754 w 1611"/>
                  <a:gd name="T11" fmla="*/ 377 h 415"/>
                  <a:gd name="T12" fmla="*/ 140588 w 1611"/>
                  <a:gd name="T13" fmla="*/ 364 h 415"/>
                  <a:gd name="T14" fmla="*/ 141414 w 1611"/>
                  <a:gd name="T15" fmla="*/ 349 h 415"/>
                  <a:gd name="T16" fmla="*/ 141963 w 1611"/>
                  <a:gd name="T17" fmla="*/ 334 h 415"/>
                  <a:gd name="T18" fmla="*/ 142274 w 1611"/>
                  <a:gd name="T19" fmla="*/ 317 h 415"/>
                  <a:gd name="T20" fmla="*/ 142381 w 1611"/>
                  <a:gd name="T21" fmla="*/ 300 h 415"/>
                  <a:gd name="T22" fmla="*/ 142308 w 1611"/>
                  <a:gd name="T23" fmla="*/ 103 h 415"/>
                  <a:gd name="T24" fmla="*/ 142022 w 1611"/>
                  <a:gd name="T25" fmla="*/ 86 h 415"/>
                  <a:gd name="T26" fmla="*/ 141538 w 1611"/>
                  <a:gd name="T27" fmla="*/ 70 h 415"/>
                  <a:gd name="T28" fmla="*/ 140822 w 1611"/>
                  <a:gd name="T29" fmla="*/ 55 h 415"/>
                  <a:gd name="T30" fmla="*/ 140031 w 1611"/>
                  <a:gd name="T31" fmla="*/ 42 h 415"/>
                  <a:gd name="T32" fmla="*/ 139015 w 1611"/>
                  <a:gd name="T33" fmla="*/ 30 h 415"/>
                  <a:gd name="T34" fmla="*/ 137841 w 1611"/>
                  <a:gd name="T35" fmla="*/ 19 h 415"/>
                  <a:gd name="T36" fmla="*/ 136566 w 1611"/>
                  <a:gd name="T37" fmla="*/ 11 h 415"/>
                  <a:gd name="T38" fmla="*/ 135262 w 1611"/>
                  <a:gd name="T39" fmla="*/ 5 h 415"/>
                  <a:gd name="T40" fmla="*/ 133753 w 1611"/>
                  <a:gd name="T41" fmla="*/ 1 h 415"/>
                  <a:gd name="T42" fmla="*/ 132196 w 1611"/>
                  <a:gd name="T43" fmla="*/ 0 h 415"/>
                  <a:gd name="T44" fmla="*/ 9060 w 1611"/>
                  <a:gd name="T45" fmla="*/ 0 h 415"/>
                  <a:gd name="T46" fmla="*/ 7608 w 1611"/>
                  <a:gd name="T47" fmla="*/ 3 h 415"/>
                  <a:gd name="T48" fmla="*/ 6206 w 1611"/>
                  <a:gd name="T49" fmla="*/ 9 h 415"/>
                  <a:gd name="T50" fmla="*/ 4988 w 1611"/>
                  <a:gd name="T51" fmla="*/ 16 h 415"/>
                  <a:gd name="T52" fmla="*/ 3678 w 1611"/>
                  <a:gd name="T53" fmla="*/ 26 h 415"/>
                  <a:gd name="T54" fmla="*/ 2627 w 1611"/>
                  <a:gd name="T55" fmla="*/ 38 h 415"/>
                  <a:gd name="T56" fmla="*/ 1859 w 1611"/>
                  <a:gd name="T57" fmla="*/ 50 h 415"/>
                  <a:gd name="T58" fmla="*/ 1009 w 1611"/>
                  <a:gd name="T59" fmla="*/ 65 h 415"/>
                  <a:gd name="T60" fmla="*/ 446 w 1611"/>
                  <a:gd name="T61" fmla="*/ 81 h 415"/>
                  <a:gd name="T62" fmla="*/ 1 w 1611"/>
                  <a:gd name="T63" fmla="*/ 97 h 415"/>
                  <a:gd name="T64" fmla="*/ 0 w 1611"/>
                  <a:gd name="T65" fmla="*/ 115 h 415"/>
                  <a:gd name="T66" fmla="*/ 0 w 1611"/>
                  <a:gd name="T67" fmla="*/ 311 h 415"/>
                  <a:gd name="T68" fmla="*/ 297 w 1611"/>
                  <a:gd name="T69" fmla="*/ 329 h 415"/>
                  <a:gd name="T70" fmla="*/ 823 w 1611"/>
                  <a:gd name="T71" fmla="*/ 344 h 415"/>
                  <a:gd name="T72" fmla="*/ 1530 w 1611"/>
                  <a:gd name="T73" fmla="*/ 359 h 415"/>
                  <a:gd name="T74" fmla="*/ 2300 w 1611"/>
                  <a:gd name="T75" fmla="*/ 373 h 415"/>
                  <a:gd name="T76" fmla="*/ 3221 w 1611"/>
                  <a:gd name="T77" fmla="*/ 385 h 415"/>
                  <a:gd name="T78" fmla="*/ 4509 w 1611"/>
                  <a:gd name="T79" fmla="*/ 395 h 415"/>
                  <a:gd name="T80" fmla="*/ 5750 w 1611"/>
                  <a:gd name="T81" fmla="*/ 404 h 415"/>
                  <a:gd name="T82" fmla="*/ 7049 w 1611"/>
                  <a:gd name="T83" fmla="*/ 410 h 415"/>
                  <a:gd name="T84" fmla="*/ 8642 w 1611"/>
                  <a:gd name="T85" fmla="*/ 413 h 415"/>
                  <a:gd name="T86" fmla="*/ 10185 w 1611"/>
                  <a:gd name="T87" fmla="*/ 415 h 415"/>
                  <a:gd name="T88" fmla="*/ 132196 w 1611"/>
                  <a:gd name="T89" fmla="*/ 415 h 41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11" h="415">
                    <a:moveTo>
                      <a:pt x="1496" y="415"/>
                    </a:moveTo>
                    <a:lnTo>
                      <a:pt x="1502" y="415"/>
                    </a:lnTo>
                    <a:lnTo>
                      <a:pt x="1508" y="415"/>
                    </a:lnTo>
                    <a:lnTo>
                      <a:pt x="1513" y="413"/>
                    </a:lnTo>
                    <a:lnTo>
                      <a:pt x="1519" y="413"/>
                    </a:lnTo>
                    <a:lnTo>
                      <a:pt x="1524" y="412"/>
                    </a:lnTo>
                    <a:lnTo>
                      <a:pt x="1530" y="410"/>
                    </a:lnTo>
                    <a:lnTo>
                      <a:pt x="1535" y="408"/>
                    </a:lnTo>
                    <a:lnTo>
                      <a:pt x="1541" y="406"/>
                    </a:lnTo>
                    <a:lnTo>
                      <a:pt x="1545" y="404"/>
                    </a:lnTo>
                    <a:lnTo>
                      <a:pt x="1550" y="401"/>
                    </a:lnTo>
                    <a:lnTo>
                      <a:pt x="1555" y="398"/>
                    </a:lnTo>
                    <a:lnTo>
                      <a:pt x="1560" y="395"/>
                    </a:lnTo>
                    <a:lnTo>
                      <a:pt x="1564" y="392"/>
                    </a:lnTo>
                    <a:lnTo>
                      <a:pt x="1569" y="388"/>
                    </a:lnTo>
                    <a:lnTo>
                      <a:pt x="1573" y="385"/>
                    </a:lnTo>
                    <a:lnTo>
                      <a:pt x="1577" y="381"/>
                    </a:lnTo>
                    <a:lnTo>
                      <a:pt x="1581" y="377"/>
                    </a:lnTo>
                    <a:lnTo>
                      <a:pt x="1584" y="373"/>
                    </a:lnTo>
                    <a:lnTo>
                      <a:pt x="1588" y="369"/>
                    </a:lnTo>
                    <a:lnTo>
                      <a:pt x="1591" y="364"/>
                    </a:lnTo>
                    <a:lnTo>
                      <a:pt x="1594" y="359"/>
                    </a:lnTo>
                    <a:lnTo>
                      <a:pt x="1597" y="355"/>
                    </a:lnTo>
                    <a:lnTo>
                      <a:pt x="1600" y="349"/>
                    </a:lnTo>
                    <a:lnTo>
                      <a:pt x="1601" y="344"/>
                    </a:lnTo>
                    <a:lnTo>
                      <a:pt x="1604" y="339"/>
                    </a:lnTo>
                    <a:lnTo>
                      <a:pt x="1606" y="334"/>
                    </a:lnTo>
                    <a:lnTo>
                      <a:pt x="1607" y="329"/>
                    </a:lnTo>
                    <a:lnTo>
                      <a:pt x="1608" y="323"/>
                    </a:lnTo>
                    <a:lnTo>
                      <a:pt x="1609" y="317"/>
                    </a:lnTo>
                    <a:lnTo>
                      <a:pt x="1610" y="311"/>
                    </a:lnTo>
                    <a:lnTo>
                      <a:pt x="1611" y="305"/>
                    </a:lnTo>
                    <a:lnTo>
                      <a:pt x="1611" y="300"/>
                    </a:lnTo>
                    <a:lnTo>
                      <a:pt x="1611" y="115"/>
                    </a:lnTo>
                    <a:lnTo>
                      <a:pt x="1611" y="109"/>
                    </a:lnTo>
                    <a:lnTo>
                      <a:pt x="1610" y="103"/>
                    </a:lnTo>
                    <a:lnTo>
                      <a:pt x="1609" y="97"/>
                    </a:lnTo>
                    <a:lnTo>
                      <a:pt x="1608" y="92"/>
                    </a:lnTo>
                    <a:lnTo>
                      <a:pt x="1607" y="86"/>
                    </a:lnTo>
                    <a:lnTo>
                      <a:pt x="1606" y="81"/>
                    </a:lnTo>
                    <a:lnTo>
                      <a:pt x="1604" y="75"/>
                    </a:lnTo>
                    <a:lnTo>
                      <a:pt x="1601" y="70"/>
                    </a:lnTo>
                    <a:lnTo>
                      <a:pt x="1600" y="65"/>
                    </a:lnTo>
                    <a:lnTo>
                      <a:pt x="1597" y="60"/>
                    </a:lnTo>
                    <a:lnTo>
                      <a:pt x="1594" y="55"/>
                    </a:lnTo>
                    <a:lnTo>
                      <a:pt x="1591" y="50"/>
                    </a:lnTo>
                    <a:lnTo>
                      <a:pt x="1588" y="46"/>
                    </a:lnTo>
                    <a:lnTo>
                      <a:pt x="1584" y="42"/>
                    </a:lnTo>
                    <a:lnTo>
                      <a:pt x="1581" y="38"/>
                    </a:lnTo>
                    <a:lnTo>
                      <a:pt x="1577" y="33"/>
                    </a:lnTo>
                    <a:lnTo>
                      <a:pt x="1573" y="30"/>
                    </a:lnTo>
                    <a:lnTo>
                      <a:pt x="1569" y="26"/>
                    </a:lnTo>
                    <a:lnTo>
                      <a:pt x="1564" y="23"/>
                    </a:lnTo>
                    <a:lnTo>
                      <a:pt x="1560" y="19"/>
                    </a:lnTo>
                    <a:lnTo>
                      <a:pt x="1555" y="16"/>
                    </a:lnTo>
                    <a:lnTo>
                      <a:pt x="1550" y="14"/>
                    </a:lnTo>
                    <a:lnTo>
                      <a:pt x="1545" y="11"/>
                    </a:lnTo>
                    <a:lnTo>
                      <a:pt x="1541" y="9"/>
                    </a:lnTo>
                    <a:lnTo>
                      <a:pt x="1535" y="7"/>
                    </a:lnTo>
                    <a:lnTo>
                      <a:pt x="1530" y="5"/>
                    </a:lnTo>
                    <a:lnTo>
                      <a:pt x="1524" y="3"/>
                    </a:lnTo>
                    <a:lnTo>
                      <a:pt x="1519" y="2"/>
                    </a:lnTo>
                    <a:lnTo>
                      <a:pt x="1513" y="1"/>
                    </a:lnTo>
                    <a:lnTo>
                      <a:pt x="1508" y="0"/>
                    </a:lnTo>
                    <a:lnTo>
                      <a:pt x="1502" y="0"/>
                    </a:lnTo>
                    <a:lnTo>
                      <a:pt x="1496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3" y="0"/>
                    </a:lnTo>
                    <a:lnTo>
                      <a:pt x="98" y="1"/>
                    </a:lnTo>
                    <a:lnTo>
                      <a:pt x="91" y="2"/>
                    </a:lnTo>
                    <a:lnTo>
                      <a:pt x="86" y="3"/>
                    </a:lnTo>
                    <a:lnTo>
                      <a:pt x="80" y="5"/>
                    </a:lnTo>
                    <a:lnTo>
                      <a:pt x="76" y="7"/>
                    </a:lnTo>
                    <a:lnTo>
                      <a:pt x="70" y="9"/>
                    </a:lnTo>
                    <a:lnTo>
                      <a:pt x="65" y="11"/>
                    </a:lnTo>
                    <a:lnTo>
                      <a:pt x="60" y="14"/>
                    </a:lnTo>
                    <a:lnTo>
                      <a:pt x="56" y="16"/>
                    </a:lnTo>
                    <a:lnTo>
                      <a:pt x="51" y="19"/>
                    </a:lnTo>
                    <a:lnTo>
                      <a:pt x="46" y="23"/>
                    </a:lnTo>
                    <a:lnTo>
                      <a:pt x="42" y="26"/>
                    </a:lnTo>
                    <a:lnTo>
                      <a:pt x="37" y="30"/>
                    </a:lnTo>
                    <a:lnTo>
                      <a:pt x="34" y="33"/>
                    </a:lnTo>
                    <a:lnTo>
                      <a:pt x="30" y="38"/>
                    </a:lnTo>
                    <a:lnTo>
                      <a:pt x="26" y="42"/>
                    </a:lnTo>
                    <a:lnTo>
                      <a:pt x="23" y="46"/>
                    </a:lnTo>
                    <a:lnTo>
                      <a:pt x="20" y="50"/>
                    </a:lnTo>
                    <a:lnTo>
                      <a:pt x="17" y="55"/>
                    </a:lnTo>
                    <a:lnTo>
                      <a:pt x="13" y="60"/>
                    </a:lnTo>
                    <a:lnTo>
                      <a:pt x="11" y="65"/>
                    </a:lnTo>
                    <a:lnTo>
                      <a:pt x="9" y="70"/>
                    </a:lnTo>
                    <a:lnTo>
                      <a:pt x="7" y="75"/>
                    </a:lnTo>
                    <a:lnTo>
                      <a:pt x="5" y="81"/>
                    </a:lnTo>
                    <a:lnTo>
                      <a:pt x="3" y="86"/>
                    </a:lnTo>
                    <a:lnTo>
                      <a:pt x="2" y="92"/>
                    </a:lnTo>
                    <a:lnTo>
                      <a:pt x="1" y="97"/>
                    </a:lnTo>
                    <a:lnTo>
                      <a:pt x="0" y="103"/>
                    </a:lnTo>
                    <a:lnTo>
                      <a:pt x="0" y="109"/>
                    </a:lnTo>
                    <a:lnTo>
                      <a:pt x="0" y="115"/>
                    </a:lnTo>
                    <a:lnTo>
                      <a:pt x="0" y="300"/>
                    </a:lnTo>
                    <a:lnTo>
                      <a:pt x="0" y="305"/>
                    </a:lnTo>
                    <a:lnTo>
                      <a:pt x="0" y="311"/>
                    </a:lnTo>
                    <a:lnTo>
                      <a:pt x="1" y="317"/>
                    </a:lnTo>
                    <a:lnTo>
                      <a:pt x="2" y="323"/>
                    </a:lnTo>
                    <a:lnTo>
                      <a:pt x="3" y="329"/>
                    </a:lnTo>
                    <a:lnTo>
                      <a:pt x="5" y="334"/>
                    </a:lnTo>
                    <a:lnTo>
                      <a:pt x="7" y="339"/>
                    </a:lnTo>
                    <a:lnTo>
                      <a:pt x="9" y="344"/>
                    </a:lnTo>
                    <a:lnTo>
                      <a:pt x="11" y="349"/>
                    </a:lnTo>
                    <a:lnTo>
                      <a:pt x="13" y="355"/>
                    </a:lnTo>
                    <a:lnTo>
                      <a:pt x="17" y="359"/>
                    </a:lnTo>
                    <a:lnTo>
                      <a:pt x="20" y="364"/>
                    </a:lnTo>
                    <a:lnTo>
                      <a:pt x="23" y="369"/>
                    </a:lnTo>
                    <a:lnTo>
                      <a:pt x="26" y="373"/>
                    </a:lnTo>
                    <a:lnTo>
                      <a:pt x="30" y="377"/>
                    </a:lnTo>
                    <a:lnTo>
                      <a:pt x="34" y="381"/>
                    </a:lnTo>
                    <a:lnTo>
                      <a:pt x="37" y="385"/>
                    </a:lnTo>
                    <a:lnTo>
                      <a:pt x="42" y="388"/>
                    </a:lnTo>
                    <a:lnTo>
                      <a:pt x="46" y="392"/>
                    </a:lnTo>
                    <a:lnTo>
                      <a:pt x="51" y="395"/>
                    </a:lnTo>
                    <a:lnTo>
                      <a:pt x="56" y="398"/>
                    </a:lnTo>
                    <a:lnTo>
                      <a:pt x="60" y="401"/>
                    </a:lnTo>
                    <a:lnTo>
                      <a:pt x="65" y="404"/>
                    </a:lnTo>
                    <a:lnTo>
                      <a:pt x="70" y="406"/>
                    </a:lnTo>
                    <a:lnTo>
                      <a:pt x="76" y="408"/>
                    </a:lnTo>
                    <a:lnTo>
                      <a:pt x="80" y="410"/>
                    </a:lnTo>
                    <a:lnTo>
                      <a:pt x="86" y="412"/>
                    </a:lnTo>
                    <a:lnTo>
                      <a:pt x="91" y="413"/>
                    </a:lnTo>
                    <a:lnTo>
                      <a:pt x="98" y="413"/>
                    </a:lnTo>
                    <a:lnTo>
                      <a:pt x="103" y="415"/>
                    </a:lnTo>
                    <a:lnTo>
                      <a:pt x="109" y="415"/>
                    </a:lnTo>
                    <a:lnTo>
                      <a:pt x="115" y="415"/>
                    </a:lnTo>
                    <a:lnTo>
                      <a:pt x="1496" y="415"/>
                    </a:lnTo>
                    <a:close/>
                  </a:path>
                </a:pathLst>
              </a:custGeom>
              <a:solidFill>
                <a:srgbClr val="E8EE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8" name="Freeform 22"/>
              <p:cNvSpPr>
                <a:spLocks/>
              </p:cNvSpPr>
              <p:nvPr/>
            </p:nvSpPr>
            <p:spPr bwMode="auto">
              <a:xfrm>
                <a:off x="1731" y="3105"/>
                <a:ext cx="1975" cy="415"/>
              </a:xfrm>
              <a:custGeom>
                <a:avLst/>
                <a:gdLst>
                  <a:gd name="T0" fmla="*/ 133322 w 1611"/>
                  <a:gd name="T1" fmla="*/ 415 h 415"/>
                  <a:gd name="T2" fmla="*/ 134611 w 1611"/>
                  <a:gd name="T3" fmla="*/ 412 h 415"/>
                  <a:gd name="T4" fmla="*/ 136156 w 1611"/>
                  <a:gd name="T5" fmla="*/ 406 h 415"/>
                  <a:gd name="T6" fmla="*/ 137434 w 1611"/>
                  <a:gd name="T7" fmla="*/ 398 h 415"/>
                  <a:gd name="T8" fmla="*/ 138705 w 1611"/>
                  <a:gd name="T9" fmla="*/ 388 h 415"/>
                  <a:gd name="T10" fmla="*/ 139754 w 1611"/>
                  <a:gd name="T11" fmla="*/ 377 h 415"/>
                  <a:gd name="T12" fmla="*/ 140588 w 1611"/>
                  <a:gd name="T13" fmla="*/ 364 h 415"/>
                  <a:gd name="T14" fmla="*/ 141414 w 1611"/>
                  <a:gd name="T15" fmla="*/ 349 h 415"/>
                  <a:gd name="T16" fmla="*/ 141963 w 1611"/>
                  <a:gd name="T17" fmla="*/ 334 h 415"/>
                  <a:gd name="T18" fmla="*/ 142274 w 1611"/>
                  <a:gd name="T19" fmla="*/ 317 h 415"/>
                  <a:gd name="T20" fmla="*/ 142381 w 1611"/>
                  <a:gd name="T21" fmla="*/ 300 h 415"/>
                  <a:gd name="T22" fmla="*/ 142308 w 1611"/>
                  <a:gd name="T23" fmla="*/ 103 h 415"/>
                  <a:gd name="T24" fmla="*/ 142022 w 1611"/>
                  <a:gd name="T25" fmla="*/ 86 h 415"/>
                  <a:gd name="T26" fmla="*/ 141538 w 1611"/>
                  <a:gd name="T27" fmla="*/ 70 h 415"/>
                  <a:gd name="T28" fmla="*/ 140822 w 1611"/>
                  <a:gd name="T29" fmla="*/ 55 h 415"/>
                  <a:gd name="T30" fmla="*/ 140031 w 1611"/>
                  <a:gd name="T31" fmla="*/ 42 h 415"/>
                  <a:gd name="T32" fmla="*/ 139015 w 1611"/>
                  <a:gd name="T33" fmla="*/ 30 h 415"/>
                  <a:gd name="T34" fmla="*/ 137841 w 1611"/>
                  <a:gd name="T35" fmla="*/ 19 h 415"/>
                  <a:gd name="T36" fmla="*/ 136566 w 1611"/>
                  <a:gd name="T37" fmla="*/ 11 h 415"/>
                  <a:gd name="T38" fmla="*/ 135262 w 1611"/>
                  <a:gd name="T39" fmla="*/ 5 h 415"/>
                  <a:gd name="T40" fmla="*/ 133753 w 1611"/>
                  <a:gd name="T41" fmla="*/ 1 h 415"/>
                  <a:gd name="T42" fmla="*/ 132196 w 1611"/>
                  <a:gd name="T43" fmla="*/ 0 h 415"/>
                  <a:gd name="T44" fmla="*/ 9060 w 1611"/>
                  <a:gd name="T45" fmla="*/ 0 h 415"/>
                  <a:gd name="T46" fmla="*/ 7608 w 1611"/>
                  <a:gd name="T47" fmla="*/ 3 h 415"/>
                  <a:gd name="T48" fmla="*/ 6206 w 1611"/>
                  <a:gd name="T49" fmla="*/ 9 h 415"/>
                  <a:gd name="T50" fmla="*/ 4988 w 1611"/>
                  <a:gd name="T51" fmla="*/ 16 h 415"/>
                  <a:gd name="T52" fmla="*/ 3678 w 1611"/>
                  <a:gd name="T53" fmla="*/ 26 h 415"/>
                  <a:gd name="T54" fmla="*/ 2627 w 1611"/>
                  <a:gd name="T55" fmla="*/ 38 h 415"/>
                  <a:gd name="T56" fmla="*/ 1859 w 1611"/>
                  <a:gd name="T57" fmla="*/ 50 h 415"/>
                  <a:gd name="T58" fmla="*/ 1009 w 1611"/>
                  <a:gd name="T59" fmla="*/ 65 h 415"/>
                  <a:gd name="T60" fmla="*/ 446 w 1611"/>
                  <a:gd name="T61" fmla="*/ 81 h 415"/>
                  <a:gd name="T62" fmla="*/ 1 w 1611"/>
                  <a:gd name="T63" fmla="*/ 97 h 415"/>
                  <a:gd name="T64" fmla="*/ 0 w 1611"/>
                  <a:gd name="T65" fmla="*/ 115 h 415"/>
                  <a:gd name="T66" fmla="*/ 0 w 1611"/>
                  <a:gd name="T67" fmla="*/ 311 h 415"/>
                  <a:gd name="T68" fmla="*/ 297 w 1611"/>
                  <a:gd name="T69" fmla="*/ 329 h 415"/>
                  <a:gd name="T70" fmla="*/ 823 w 1611"/>
                  <a:gd name="T71" fmla="*/ 344 h 415"/>
                  <a:gd name="T72" fmla="*/ 1530 w 1611"/>
                  <a:gd name="T73" fmla="*/ 359 h 415"/>
                  <a:gd name="T74" fmla="*/ 2300 w 1611"/>
                  <a:gd name="T75" fmla="*/ 373 h 415"/>
                  <a:gd name="T76" fmla="*/ 3221 w 1611"/>
                  <a:gd name="T77" fmla="*/ 385 h 415"/>
                  <a:gd name="T78" fmla="*/ 4509 w 1611"/>
                  <a:gd name="T79" fmla="*/ 395 h 415"/>
                  <a:gd name="T80" fmla="*/ 5750 w 1611"/>
                  <a:gd name="T81" fmla="*/ 404 h 415"/>
                  <a:gd name="T82" fmla="*/ 7049 w 1611"/>
                  <a:gd name="T83" fmla="*/ 410 h 415"/>
                  <a:gd name="T84" fmla="*/ 8642 w 1611"/>
                  <a:gd name="T85" fmla="*/ 413 h 415"/>
                  <a:gd name="T86" fmla="*/ 10185 w 1611"/>
                  <a:gd name="T87" fmla="*/ 415 h 415"/>
                  <a:gd name="T88" fmla="*/ 132196 w 1611"/>
                  <a:gd name="T89" fmla="*/ 415 h 41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11" h="415">
                    <a:moveTo>
                      <a:pt x="1496" y="415"/>
                    </a:moveTo>
                    <a:lnTo>
                      <a:pt x="1502" y="415"/>
                    </a:lnTo>
                    <a:lnTo>
                      <a:pt x="1508" y="415"/>
                    </a:lnTo>
                    <a:lnTo>
                      <a:pt x="1513" y="413"/>
                    </a:lnTo>
                    <a:lnTo>
                      <a:pt x="1519" y="413"/>
                    </a:lnTo>
                    <a:lnTo>
                      <a:pt x="1524" y="412"/>
                    </a:lnTo>
                    <a:lnTo>
                      <a:pt x="1530" y="410"/>
                    </a:lnTo>
                    <a:lnTo>
                      <a:pt x="1535" y="408"/>
                    </a:lnTo>
                    <a:lnTo>
                      <a:pt x="1541" y="406"/>
                    </a:lnTo>
                    <a:lnTo>
                      <a:pt x="1545" y="404"/>
                    </a:lnTo>
                    <a:lnTo>
                      <a:pt x="1550" y="401"/>
                    </a:lnTo>
                    <a:lnTo>
                      <a:pt x="1555" y="398"/>
                    </a:lnTo>
                    <a:lnTo>
                      <a:pt x="1560" y="395"/>
                    </a:lnTo>
                    <a:lnTo>
                      <a:pt x="1564" y="392"/>
                    </a:lnTo>
                    <a:lnTo>
                      <a:pt x="1569" y="388"/>
                    </a:lnTo>
                    <a:lnTo>
                      <a:pt x="1573" y="385"/>
                    </a:lnTo>
                    <a:lnTo>
                      <a:pt x="1577" y="381"/>
                    </a:lnTo>
                    <a:lnTo>
                      <a:pt x="1581" y="377"/>
                    </a:lnTo>
                    <a:lnTo>
                      <a:pt x="1584" y="373"/>
                    </a:lnTo>
                    <a:lnTo>
                      <a:pt x="1588" y="369"/>
                    </a:lnTo>
                    <a:lnTo>
                      <a:pt x="1591" y="364"/>
                    </a:lnTo>
                    <a:lnTo>
                      <a:pt x="1594" y="359"/>
                    </a:lnTo>
                    <a:lnTo>
                      <a:pt x="1597" y="355"/>
                    </a:lnTo>
                    <a:lnTo>
                      <a:pt x="1600" y="349"/>
                    </a:lnTo>
                    <a:lnTo>
                      <a:pt x="1601" y="344"/>
                    </a:lnTo>
                    <a:lnTo>
                      <a:pt x="1604" y="339"/>
                    </a:lnTo>
                    <a:lnTo>
                      <a:pt x="1606" y="334"/>
                    </a:lnTo>
                    <a:lnTo>
                      <a:pt x="1607" y="329"/>
                    </a:lnTo>
                    <a:lnTo>
                      <a:pt x="1608" y="323"/>
                    </a:lnTo>
                    <a:lnTo>
                      <a:pt x="1609" y="317"/>
                    </a:lnTo>
                    <a:lnTo>
                      <a:pt x="1610" y="311"/>
                    </a:lnTo>
                    <a:lnTo>
                      <a:pt x="1611" y="305"/>
                    </a:lnTo>
                    <a:lnTo>
                      <a:pt x="1611" y="300"/>
                    </a:lnTo>
                    <a:lnTo>
                      <a:pt x="1611" y="115"/>
                    </a:lnTo>
                    <a:lnTo>
                      <a:pt x="1611" y="109"/>
                    </a:lnTo>
                    <a:lnTo>
                      <a:pt x="1610" y="103"/>
                    </a:lnTo>
                    <a:lnTo>
                      <a:pt x="1609" y="97"/>
                    </a:lnTo>
                    <a:lnTo>
                      <a:pt x="1608" y="92"/>
                    </a:lnTo>
                    <a:lnTo>
                      <a:pt x="1607" y="86"/>
                    </a:lnTo>
                    <a:lnTo>
                      <a:pt x="1606" y="81"/>
                    </a:lnTo>
                    <a:lnTo>
                      <a:pt x="1604" y="75"/>
                    </a:lnTo>
                    <a:lnTo>
                      <a:pt x="1601" y="70"/>
                    </a:lnTo>
                    <a:lnTo>
                      <a:pt x="1600" y="65"/>
                    </a:lnTo>
                    <a:lnTo>
                      <a:pt x="1597" y="60"/>
                    </a:lnTo>
                    <a:lnTo>
                      <a:pt x="1594" y="55"/>
                    </a:lnTo>
                    <a:lnTo>
                      <a:pt x="1591" y="50"/>
                    </a:lnTo>
                    <a:lnTo>
                      <a:pt x="1588" y="46"/>
                    </a:lnTo>
                    <a:lnTo>
                      <a:pt x="1584" y="42"/>
                    </a:lnTo>
                    <a:lnTo>
                      <a:pt x="1581" y="38"/>
                    </a:lnTo>
                    <a:lnTo>
                      <a:pt x="1577" y="33"/>
                    </a:lnTo>
                    <a:lnTo>
                      <a:pt x="1573" y="30"/>
                    </a:lnTo>
                    <a:lnTo>
                      <a:pt x="1569" y="26"/>
                    </a:lnTo>
                    <a:lnTo>
                      <a:pt x="1564" y="23"/>
                    </a:lnTo>
                    <a:lnTo>
                      <a:pt x="1560" y="19"/>
                    </a:lnTo>
                    <a:lnTo>
                      <a:pt x="1555" y="16"/>
                    </a:lnTo>
                    <a:lnTo>
                      <a:pt x="1550" y="14"/>
                    </a:lnTo>
                    <a:lnTo>
                      <a:pt x="1545" y="11"/>
                    </a:lnTo>
                    <a:lnTo>
                      <a:pt x="1541" y="9"/>
                    </a:lnTo>
                    <a:lnTo>
                      <a:pt x="1535" y="7"/>
                    </a:lnTo>
                    <a:lnTo>
                      <a:pt x="1530" y="5"/>
                    </a:lnTo>
                    <a:lnTo>
                      <a:pt x="1524" y="3"/>
                    </a:lnTo>
                    <a:lnTo>
                      <a:pt x="1519" y="2"/>
                    </a:lnTo>
                    <a:lnTo>
                      <a:pt x="1513" y="1"/>
                    </a:lnTo>
                    <a:lnTo>
                      <a:pt x="1508" y="0"/>
                    </a:lnTo>
                    <a:lnTo>
                      <a:pt x="1502" y="0"/>
                    </a:lnTo>
                    <a:lnTo>
                      <a:pt x="1496" y="0"/>
                    </a:lnTo>
                    <a:lnTo>
                      <a:pt x="115" y="0"/>
                    </a:lnTo>
                    <a:lnTo>
                      <a:pt x="109" y="0"/>
                    </a:lnTo>
                    <a:lnTo>
                      <a:pt x="103" y="0"/>
                    </a:lnTo>
                    <a:lnTo>
                      <a:pt x="98" y="1"/>
                    </a:lnTo>
                    <a:lnTo>
                      <a:pt x="91" y="2"/>
                    </a:lnTo>
                    <a:lnTo>
                      <a:pt x="86" y="3"/>
                    </a:lnTo>
                    <a:lnTo>
                      <a:pt x="80" y="5"/>
                    </a:lnTo>
                    <a:lnTo>
                      <a:pt x="76" y="7"/>
                    </a:lnTo>
                    <a:lnTo>
                      <a:pt x="70" y="9"/>
                    </a:lnTo>
                    <a:lnTo>
                      <a:pt x="65" y="11"/>
                    </a:lnTo>
                    <a:lnTo>
                      <a:pt x="60" y="14"/>
                    </a:lnTo>
                    <a:lnTo>
                      <a:pt x="56" y="16"/>
                    </a:lnTo>
                    <a:lnTo>
                      <a:pt x="51" y="19"/>
                    </a:lnTo>
                    <a:lnTo>
                      <a:pt x="46" y="23"/>
                    </a:lnTo>
                    <a:lnTo>
                      <a:pt x="42" y="26"/>
                    </a:lnTo>
                    <a:lnTo>
                      <a:pt x="37" y="30"/>
                    </a:lnTo>
                    <a:lnTo>
                      <a:pt x="34" y="33"/>
                    </a:lnTo>
                    <a:lnTo>
                      <a:pt x="30" y="38"/>
                    </a:lnTo>
                    <a:lnTo>
                      <a:pt x="26" y="42"/>
                    </a:lnTo>
                    <a:lnTo>
                      <a:pt x="23" y="46"/>
                    </a:lnTo>
                    <a:lnTo>
                      <a:pt x="20" y="50"/>
                    </a:lnTo>
                    <a:lnTo>
                      <a:pt x="17" y="55"/>
                    </a:lnTo>
                    <a:lnTo>
                      <a:pt x="13" y="60"/>
                    </a:lnTo>
                    <a:lnTo>
                      <a:pt x="11" y="65"/>
                    </a:lnTo>
                    <a:lnTo>
                      <a:pt x="9" y="70"/>
                    </a:lnTo>
                    <a:lnTo>
                      <a:pt x="7" y="75"/>
                    </a:lnTo>
                    <a:lnTo>
                      <a:pt x="5" y="81"/>
                    </a:lnTo>
                    <a:lnTo>
                      <a:pt x="3" y="86"/>
                    </a:lnTo>
                    <a:lnTo>
                      <a:pt x="2" y="92"/>
                    </a:lnTo>
                    <a:lnTo>
                      <a:pt x="1" y="97"/>
                    </a:lnTo>
                    <a:lnTo>
                      <a:pt x="0" y="103"/>
                    </a:lnTo>
                    <a:lnTo>
                      <a:pt x="0" y="109"/>
                    </a:lnTo>
                    <a:lnTo>
                      <a:pt x="0" y="115"/>
                    </a:lnTo>
                    <a:lnTo>
                      <a:pt x="0" y="300"/>
                    </a:lnTo>
                    <a:lnTo>
                      <a:pt x="0" y="305"/>
                    </a:lnTo>
                    <a:lnTo>
                      <a:pt x="0" y="311"/>
                    </a:lnTo>
                    <a:lnTo>
                      <a:pt x="1" y="317"/>
                    </a:lnTo>
                    <a:lnTo>
                      <a:pt x="2" y="323"/>
                    </a:lnTo>
                    <a:lnTo>
                      <a:pt x="3" y="329"/>
                    </a:lnTo>
                    <a:lnTo>
                      <a:pt x="5" y="334"/>
                    </a:lnTo>
                    <a:lnTo>
                      <a:pt x="7" y="339"/>
                    </a:lnTo>
                    <a:lnTo>
                      <a:pt x="9" y="344"/>
                    </a:lnTo>
                    <a:lnTo>
                      <a:pt x="11" y="349"/>
                    </a:lnTo>
                    <a:lnTo>
                      <a:pt x="13" y="355"/>
                    </a:lnTo>
                    <a:lnTo>
                      <a:pt x="17" y="359"/>
                    </a:lnTo>
                    <a:lnTo>
                      <a:pt x="20" y="364"/>
                    </a:lnTo>
                    <a:lnTo>
                      <a:pt x="23" y="369"/>
                    </a:lnTo>
                    <a:lnTo>
                      <a:pt x="26" y="373"/>
                    </a:lnTo>
                    <a:lnTo>
                      <a:pt x="30" y="377"/>
                    </a:lnTo>
                    <a:lnTo>
                      <a:pt x="34" y="381"/>
                    </a:lnTo>
                    <a:lnTo>
                      <a:pt x="37" y="385"/>
                    </a:lnTo>
                    <a:lnTo>
                      <a:pt x="42" y="388"/>
                    </a:lnTo>
                    <a:lnTo>
                      <a:pt x="46" y="392"/>
                    </a:lnTo>
                    <a:lnTo>
                      <a:pt x="51" y="395"/>
                    </a:lnTo>
                    <a:lnTo>
                      <a:pt x="56" y="398"/>
                    </a:lnTo>
                    <a:lnTo>
                      <a:pt x="60" y="401"/>
                    </a:lnTo>
                    <a:lnTo>
                      <a:pt x="65" y="404"/>
                    </a:lnTo>
                    <a:lnTo>
                      <a:pt x="70" y="406"/>
                    </a:lnTo>
                    <a:lnTo>
                      <a:pt x="76" y="408"/>
                    </a:lnTo>
                    <a:lnTo>
                      <a:pt x="80" y="410"/>
                    </a:lnTo>
                    <a:lnTo>
                      <a:pt x="86" y="412"/>
                    </a:lnTo>
                    <a:lnTo>
                      <a:pt x="91" y="413"/>
                    </a:lnTo>
                    <a:lnTo>
                      <a:pt x="98" y="413"/>
                    </a:lnTo>
                    <a:lnTo>
                      <a:pt x="103" y="415"/>
                    </a:lnTo>
                    <a:lnTo>
                      <a:pt x="109" y="415"/>
                    </a:lnTo>
                    <a:lnTo>
                      <a:pt x="115" y="415"/>
                    </a:lnTo>
                    <a:lnTo>
                      <a:pt x="1496" y="41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9" name="Rectangle 23"/>
              <p:cNvSpPr>
                <a:spLocks noChangeArrowheads="1"/>
              </p:cNvSpPr>
              <p:nvPr/>
            </p:nvSpPr>
            <p:spPr bwMode="auto">
              <a:xfrm>
                <a:off x="1944" y="3252"/>
                <a:ext cx="538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Recycle</a:t>
                </a:r>
                <a:r>
                  <a:rPr kumimoji="0" lang="es-ES" altLang="es-E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</a:p>
            </p:txBody>
          </p:sp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2478" y="3252"/>
                <a:ext cx="1137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/ </a:t>
                </a:r>
                <a:r>
                  <a:rPr kumimoji="0" lang="es-ES" altLang="es-ES" sz="14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Waste</a:t>
                </a:r>
                <a:r>
                  <a:rPr kumimoji="0" lang="es-ES" altLang="es-E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es-ES" altLang="es-ES" sz="14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treatment</a:t>
                </a:r>
                <a:r>
                  <a:rPr kumimoji="0" lang="es-ES" altLang="es-E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</a:p>
            </p:txBody>
          </p:sp>
          <p:sp>
            <p:nvSpPr>
              <p:cNvPr id="81" name="Rectangle 25"/>
              <p:cNvSpPr>
                <a:spLocks noChangeArrowheads="1"/>
              </p:cNvSpPr>
              <p:nvPr/>
            </p:nvSpPr>
            <p:spPr bwMode="auto">
              <a:xfrm>
                <a:off x="2523" y="3254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altLang="es-ES" sz="18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2593" y="1514"/>
                <a:ext cx="229" cy="277"/>
              </a:xfrm>
              <a:custGeom>
                <a:avLst/>
                <a:gdLst>
                  <a:gd name="T0" fmla="*/ 114 w 229"/>
                  <a:gd name="T1" fmla="*/ 277 h 277"/>
                  <a:gd name="T2" fmla="*/ 229 w 229"/>
                  <a:gd name="T3" fmla="*/ 210 h 277"/>
                  <a:gd name="T4" fmla="*/ 154 w 229"/>
                  <a:gd name="T5" fmla="*/ 210 h 277"/>
                  <a:gd name="T6" fmla="*/ 154 w 229"/>
                  <a:gd name="T7" fmla="*/ 0 h 277"/>
                  <a:gd name="T8" fmla="*/ 75 w 229"/>
                  <a:gd name="T9" fmla="*/ 0 h 277"/>
                  <a:gd name="T10" fmla="*/ 75 w 229"/>
                  <a:gd name="T11" fmla="*/ 210 h 277"/>
                  <a:gd name="T12" fmla="*/ 0 w 229"/>
                  <a:gd name="T13" fmla="*/ 210 h 277"/>
                  <a:gd name="T14" fmla="*/ 114 w 229"/>
                  <a:gd name="T15" fmla="*/ 277 h 2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9" h="277">
                    <a:moveTo>
                      <a:pt x="114" y="277"/>
                    </a:moveTo>
                    <a:lnTo>
                      <a:pt x="229" y="210"/>
                    </a:lnTo>
                    <a:lnTo>
                      <a:pt x="154" y="210"/>
                    </a:lnTo>
                    <a:lnTo>
                      <a:pt x="154" y="0"/>
                    </a:lnTo>
                    <a:lnTo>
                      <a:pt x="75" y="0"/>
                    </a:lnTo>
                    <a:lnTo>
                      <a:pt x="75" y="210"/>
                    </a:lnTo>
                    <a:lnTo>
                      <a:pt x="0" y="210"/>
                    </a:lnTo>
                    <a:lnTo>
                      <a:pt x="114" y="2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2593" y="1514"/>
                <a:ext cx="229" cy="277"/>
              </a:xfrm>
              <a:custGeom>
                <a:avLst/>
                <a:gdLst>
                  <a:gd name="T0" fmla="*/ 114 w 229"/>
                  <a:gd name="T1" fmla="*/ 277 h 277"/>
                  <a:gd name="T2" fmla="*/ 229 w 229"/>
                  <a:gd name="T3" fmla="*/ 210 h 277"/>
                  <a:gd name="T4" fmla="*/ 154 w 229"/>
                  <a:gd name="T5" fmla="*/ 210 h 277"/>
                  <a:gd name="T6" fmla="*/ 154 w 229"/>
                  <a:gd name="T7" fmla="*/ 0 h 277"/>
                  <a:gd name="T8" fmla="*/ 75 w 229"/>
                  <a:gd name="T9" fmla="*/ 0 h 277"/>
                  <a:gd name="T10" fmla="*/ 75 w 229"/>
                  <a:gd name="T11" fmla="*/ 210 h 277"/>
                  <a:gd name="T12" fmla="*/ 0 w 229"/>
                  <a:gd name="T13" fmla="*/ 210 h 277"/>
                  <a:gd name="T14" fmla="*/ 114 w 229"/>
                  <a:gd name="T15" fmla="*/ 277 h 2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9" h="277">
                    <a:moveTo>
                      <a:pt x="114" y="277"/>
                    </a:moveTo>
                    <a:lnTo>
                      <a:pt x="229" y="210"/>
                    </a:lnTo>
                    <a:lnTo>
                      <a:pt x="154" y="210"/>
                    </a:lnTo>
                    <a:lnTo>
                      <a:pt x="154" y="0"/>
                    </a:lnTo>
                    <a:lnTo>
                      <a:pt x="75" y="0"/>
                    </a:lnTo>
                    <a:lnTo>
                      <a:pt x="75" y="210"/>
                    </a:lnTo>
                    <a:lnTo>
                      <a:pt x="0" y="210"/>
                    </a:lnTo>
                    <a:lnTo>
                      <a:pt x="114" y="277"/>
                    </a:lnTo>
                    <a:close/>
                  </a:path>
                </a:pathLst>
              </a:custGeom>
              <a:solidFill>
                <a:srgbClr val="78BDE8"/>
              </a:solidFill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4" name="Freeform 30"/>
              <p:cNvSpPr>
                <a:spLocks/>
              </p:cNvSpPr>
              <p:nvPr/>
            </p:nvSpPr>
            <p:spPr bwMode="auto">
              <a:xfrm>
                <a:off x="2569" y="2828"/>
                <a:ext cx="231" cy="277"/>
              </a:xfrm>
              <a:custGeom>
                <a:avLst/>
                <a:gdLst>
                  <a:gd name="T0" fmla="*/ 116 w 231"/>
                  <a:gd name="T1" fmla="*/ 277 h 277"/>
                  <a:gd name="T2" fmla="*/ 231 w 231"/>
                  <a:gd name="T3" fmla="*/ 210 h 277"/>
                  <a:gd name="T4" fmla="*/ 154 w 231"/>
                  <a:gd name="T5" fmla="*/ 210 h 277"/>
                  <a:gd name="T6" fmla="*/ 154 w 231"/>
                  <a:gd name="T7" fmla="*/ 0 h 277"/>
                  <a:gd name="T8" fmla="*/ 76 w 231"/>
                  <a:gd name="T9" fmla="*/ 0 h 277"/>
                  <a:gd name="T10" fmla="*/ 76 w 231"/>
                  <a:gd name="T11" fmla="*/ 210 h 277"/>
                  <a:gd name="T12" fmla="*/ 0 w 231"/>
                  <a:gd name="T13" fmla="*/ 210 h 277"/>
                  <a:gd name="T14" fmla="*/ 116 w 231"/>
                  <a:gd name="T15" fmla="*/ 277 h 2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1" h="277">
                    <a:moveTo>
                      <a:pt x="116" y="277"/>
                    </a:moveTo>
                    <a:lnTo>
                      <a:pt x="231" y="210"/>
                    </a:lnTo>
                    <a:lnTo>
                      <a:pt x="154" y="210"/>
                    </a:lnTo>
                    <a:lnTo>
                      <a:pt x="154" y="0"/>
                    </a:lnTo>
                    <a:lnTo>
                      <a:pt x="76" y="0"/>
                    </a:lnTo>
                    <a:lnTo>
                      <a:pt x="76" y="210"/>
                    </a:lnTo>
                    <a:lnTo>
                      <a:pt x="0" y="210"/>
                    </a:lnTo>
                    <a:lnTo>
                      <a:pt x="116" y="277"/>
                    </a:lnTo>
                    <a:close/>
                  </a:path>
                </a:pathLst>
              </a:custGeom>
              <a:solidFill>
                <a:srgbClr val="78B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5" name="Freeform 31"/>
              <p:cNvSpPr>
                <a:spLocks/>
              </p:cNvSpPr>
              <p:nvPr/>
            </p:nvSpPr>
            <p:spPr bwMode="auto">
              <a:xfrm>
                <a:off x="2569" y="2828"/>
                <a:ext cx="231" cy="277"/>
              </a:xfrm>
              <a:custGeom>
                <a:avLst/>
                <a:gdLst>
                  <a:gd name="T0" fmla="*/ 116 w 231"/>
                  <a:gd name="T1" fmla="*/ 277 h 277"/>
                  <a:gd name="T2" fmla="*/ 231 w 231"/>
                  <a:gd name="T3" fmla="*/ 210 h 277"/>
                  <a:gd name="T4" fmla="*/ 154 w 231"/>
                  <a:gd name="T5" fmla="*/ 210 h 277"/>
                  <a:gd name="T6" fmla="*/ 154 w 231"/>
                  <a:gd name="T7" fmla="*/ 0 h 277"/>
                  <a:gd name="T8" fmla="*/ 76 w 231"/>
                  <a:gd name="T9" fmla="*/ 0 h 277"/>
                  <a:gd name="T10" fmla="*/ 76 w 231"/>
                  <a:gd name="T11" fmla="*/ 210 h 277"/>
                  <a:gd name="T12" fmla="*/ 0 w 231"/>
                  <a:gd name="T13" fmla="*/ 210 h 277"/>
                  <a:gd name="T14" fmla="*/ 116 w 231"/>
                  <a:gd name="T15" fmla="*/ 277 h 2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1" h="277">
                    <a:moveTo>
                      <a:pt x="116" y="277"/>
                    </a:moveTo>
                    <a:lnTo>
                      <a:pt x="231" y="210"/>
                    </a:lnTo>
                    <a:lnTo>
                      <a:pt x="154" y="210"/>
                    </a:lnTo>
                    <a:lnTo>
                      <a:pt x="154" y="0"/>
                    </a:lnTo>
                    <a:lnTo>
                      <a:pt x="76" y="0"/>
                    </a:lnTo>
                    <a:lnTo>
                      <a:pt x="76" y="210"/>
                    </a:lnTo>
                    <a:lnTo>
                      <a:pt x="0" y="210"/>
                    </a:lnTo>
                    <a:lnTo>
                      <a:pt x="116" y="277"/>
                    </a:lnTo>
                    <a:close/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2400" b="0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6" name="Rectangle 32"/>
              <p:cNvSpPr>
                <a:spLocks noChangeArrowheads="1"/>
              </p:cNvSpPr>
              <p:nvPr/>
            </p:nvSpPr>
            <p:spPr bwMode="auto">
              <a:xfrm>
                <a:off x="376" y="902"/>
                <a:ext cx="415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INPUTS</a:t>
                </a:r>
                <a:endParaRPr kumimoji="0" lang="es-ES" alt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7" name="Rectangle 33"/>
              <p:cNvSpPr>
                <a:spLocks noChangeArrowheads="1"/>
              </p:cNvSpPr>
              <p:nvPr/>
            </p:nvSpPr>
            <p:spPr bwMode="auto">
              <a:xfrm>
                <a:off x="4517" y="902"/>
                <a:ext cx="54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OUTPUTS</a:t>
                </a:r>
                <a:endParaRPr kumimoji="0" lang="es-ES" alt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8" name="Rectangle 58"/>
              <p:cNvSpPr>
                <a:spLocks noChangeArrowheads="1"/>
              </p:cNvSpPr>
              <p:nvPr/>
            </p:nvSpPr>
            <p:spPr bwMode="auto">
              <a:xfrm>
                <a:off x="176" y="2093"/>
                <a:ext cx="584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7800" marR="0" lvl="0" indent="-17780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Raw</a:t>
                </a:r>
                <a:r>
                  <a:rPr kumimoji="0" lang="es-ES" altLang="es-E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</a:p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materials</a:t>
                </a:r>
                <a:endParaRPr kumimoji="0" lang="es-ES" altLang="es-E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9" name="Rectangle 80"/>
              <p:cNvSpPr>
                <a:spLocks noChangeArrowheads="1"/>
              </p:cNvSpPr>
              <p:nvPr/>
            </p:nvSpPr>
            <p:spPr bwMode="auto">
              <a:xfrm>
                <a:off x="4497" y="1492"/>
                <a:ext cx="104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7800" marR="0" lvl="0" indent="-17780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Air </a:t>
                </a:r>
                <a:r>
                  <a:rPr kumimoji="0" lang="es-ES" altLang="es-ES" sz="14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emissions</a:t>
                </a:r>
                <a:r>
                  <a:rPr kumimoji="0" lang="es-ES" alt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endParaRPr kumimoji="0" lang="es-ES" alt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0" name="Rectangle 82"/>
              <p:cNvSpPr>
                <a:spLocks noChangeArrowheads="1"/>
              </p:cNvSpPr>
              <p:nvPr/>
            </p:nvSpPr>
            <p:spPr bwMode="auto">
              <a:xfrm>
                <a:off x="4517" y="1809"/>
                <a:ext cx="943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7800" marR="0" lvl="0" indent="-17780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Water</a:t>
                </a:r>
                <a:r>
                  <a:rPr kumimoji="0" lang="es-ES" alt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r>
                  <a:rPr kumimoji="0" lang="es-ES" altLang="es-ES" sz="14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waste</a:t>
                </a:r>
                <a:endParaRPr kumimoji="0" lang="es-ES" alt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1" name="Rectangle 84"/>
              <p:cNvSpPr>
                <a:spLocks noChangeArrowheads="1"/>
              </p:cNvSpPr>
              <p:nvPr/>
            </p:nvSpPr>
            <p:spPr bwMode="auto">
              <a:xfrm>
                <a:off x="4517" y="2113"/>
                <a:ext cx="90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7800" marR="0" lvl="0" indent="-17780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Solid </a:t>
                </a:r>
                <a:r>
                  <a:rPr kumimoji="0" lang="es-ES" altLang="es-ES" sz="14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waste</a:t>
                </a:r>
                <a:r>
                  <a:rPr kumimoji="0" lang="es-ES" altLang="es-E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  <a:endParaRPr kumimoji="0" lang="es-ES" alt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2" name="Rectangle 86"/>
              <p:cNvSpPr>
                <a:spLocks noChangeArrowheads="1"/>
              </p:cNvSpPr>
              <p:nvPr/>
            </p:nvSpPr>
            <p:spPr bwMode="auto">
              <a:xfrm>
                <a:off x="4517" y="2421"/>
                <a:ext cx="87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7800" marR="0" lvl="0" indent="-17780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Coproducts</a:t>
                </a:r>
                <a:endParaRPr kumimoji="0" lang="es-ES" alt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3" name="Rectangle 87"/>
              <p:cNvSpPr>
                <a:spLocks noChangeArrowheads="1"/>
              </p:cNvSpPr>
              <p:nvPr/>
            </p:nvSpPr>
            <p:spPr bwMode="auto">
              <a:xfrm>
                <a:off x="4517" y="2680"/>
                <a:ext cx="561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177800" indent="-1778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177800" marR="0" lvl="0" indent="-17780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s-ES" altLang="es-ES" sz="14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Others</a:t>
                </a:r>
                <a:endParaRPr kumimoji="0" lang="es-ES" altLang="es-ES" sz="1400" b="1" i="0" u="none" strike="noStrike" kern="0" cap="none" spc="0" normalizeH="0" baseline="0" noProof="0">
                  <a:ln>
                    <a:noFill/>
                  </a:ln>
                  <a:solidFill>
                    <a:srgbClr val="005596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94" name="Rectangle 59"/>
          <p:cNvSpPr>
            <a:spLocks noChangeArrowheads="1"/>
          </p:cNvSpPr>
          <p:nvPr/>
        </p:nvSpPr>
        <p:spPr bwMode="auto">
          <a:xfrm>
            <a:off x="914542" y="3572016"/>
            <a:ext cx="10295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err="1">
                <a:solidFill>
                  <a:srgbClr val="000000"/>
                </a:solidFill>
                <a:latin typeface="Arial" charset="0"/>
              </a:rPr>
              <a:t>Energy</a:t>
            </a:r>
            <a:endParaRPr lang="es-ES" altLang="es-ES" sz="1400" b="1">
              <a:solidFill>
                <a:srgbClr val="005596"/>
              </a:solidFill>
              <a:latin typeface="Arial" charset="0"/>
            </a:endParaRPr>
          </a:p>
        </p:txBody>
      </p:sp>
      <p:sp>
        <p:nvSpPr>
          <p:cNvPr id="95" name="94 Flecha a la derecha con bandas"/>
          <p:cNvSpPr/>
          <p:nvPr/>
        </p:nvSpPr>
        <p:spPr>
          <a:xfrm>
            <a:off x="1848725" y="3885790"/>
            <a:ext cx="851067" cy="414337"/>
          </a:xfrm>
          <a:prstGeom prst="stripedRightArrow">
            <a:avLst/>
          </a:prstGeom>
          <a:solidFill>
            <a:srgbClr val="78BDE8"/>
          </a:solidFill>
          <a:ln w="25400" cap="flat" cmpd="sng" algn="ctr">
            <a:solidFill>
              <a:srgbClr val="00559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6" name="95 Flecha a la derecha con bandas"/>
          <p:cNvSpPr/>
          <p:nvPr/>
        </p:nvSpPr>
        <p:spPr>
          <a:xfrm>
            <a:off x="5888287" y="3886266"/>
            <a:ext cx="851067" cy="414337"/>
          </a:xfrm>
          <a:prstGeom prst="stripedRightArrow">
            <a:avLst/>
          </a:prstGeom>
          <a:solidFill>
            <a:srgbClr val="78BDE8"/>
          </a:solidFill>
          <a:ln w="25400" cap="flat" cmpd="sng" algn="ctr">
            <a:solidFill>
              <a:srgbClr val="00559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7" name="Freeform 30"/>
          <p:cNvSpPr>
            <a:spLocks/>
          </p:cNvSpPr>
          <p:nvPr/>
        </p:nvSpPr>
        <p:spPr bwMode="auto">
          <a:xfrm>
            <a:off x="4147162" y="4227377"/>
            <a:ext cx="312050" cy="265540"/>
          </a:xfrm>
          <a:custGeom>
            <a:avLst/>
            <a:gdLst>
              <a:gd name="T0" fmla="*/ 116 w 231"/>
              <a:gd name="T1" fmla="*/ 277 h 277"/>
              <a:gd name="T2" fmla="*/ 231 w 231"/>
              <a:gd name="T3" fmla="*/ 210 h 277"/>
              <a:gd name="T4" fmla="*/ 154 w 231"/>
              <a:gd name="T5" fmla="*/ 210 h 277"/>
              <a:gd name="T6" fmla="*/ 154 w 231"/>
              <a:gd name="T7" fmla="*/ 0 h 277"/>
              <a:gd name="T8" fmla="*/ 76 w 231"/>
              <a:gd name="T9" fmla="*/ 0 h 277"/>
              <a:gd name="T10" fmla="*/ 76 w 231"/>
              <a:gd name="T11" fmla="*/ 210 h 277"/>
              <a:gd name="T12" fmla="*/ 0 w 231"/>
              <a:gd name="T13" fmla="*/ 210 h 277"/>
              <a:gd name="T14" fmla="*/ 116 w 231"/>
              <a:gd name="T15" fmla="*/ 277 h 2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1" h="277">
                <a:moveTo>
                  <a:pt x="116" y="277"/>
                </a:moveTo>
                <a:lnTo>
                  <a:pt x="231" y="210"/>
                </a:lnTo>
                <a:lnTo>
                  <a:pt x="154" y="210"/>
                </a:lnTo>
                <a:lnTo>
                  <a:pt x="154" y="0"/>
                </a:lnTo>
                <a:lnTo>
                  <a:pt x="76" y="0"/>
                </a:lnTo>
                <a:lnTo>
                  <a:pt x="76" y="210"/>
                </a:lnTo>
                <a:lnTo>
                  <a:pt x="0" y="210"/>
                </a:lnTo>
                <a:lnTo>
                  <a:pt x="116" y="277"/>
                </a:lnTo>
                <a:close/>
              </a:path>
            </a:pathLst>
          </a:custGeom>
          <a:solidFill>
            <a:srgbClr val="78BD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9600" y="1371107"/>
            <a:ext cx="7924800" cy="45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altLang="es-ES" sz="2000" b="1" smtClean="0">
              <a:solidFill>
                <a:srgbClr val="000000"/>
              </a:solidFill>
              <a:latin typeface="Arial" charset="0"/>
            </a:endParaRPr>
          </a:p>
          <a:p>
            <a:endParaRPr lang="es-ES" altLang="es-ES" sz="2000" b="1" smtClean="0">
              <a:latin typeface="Arial" charset="0"/>
            </a:endParaRPr>
          </a:p>
        </p:txBody>
      </p:sp>
      <p:pic>
        <p:nvPicPr>
          <p:cNvPr id="15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692696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4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304800" y="228600"/>
            <a:ext cx="8001000" cy="5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</a:rPr>
              <a:t>2. LCA TOOL. GABI 6 SOFTWARE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50825" y="6494463"/>
            <a:ext cx="3027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  <a:cs typeface="Tahoma" pitchFamily="34" charset="0"/>
              </a:rPr>
              <a:t>©2016 ACCIONA Infrastructure. All rights reserved.</a:t>
            </a:r>
            <a:r>
              <a:rPr kumimoji="0" lang="es-E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rPr>
              <a:t>  </a:t>
            </a:r>
          </a:p>
        </p:txBody>
      </p:sp>
      <p:pic>
        <p:nvPicPr>
          <p:cNvPr id="19" name="Picture 13" descr="Infra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8550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02973" y="1371107"/>
            <a:ext cx="8072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Provided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by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PE International, in 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collaboration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with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IKP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University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of Stuttgart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02973" y="1827484"/>
            <a:ext cx="825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The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program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incorporates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its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own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database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with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information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of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many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processes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02973" y="2259653"/>
            <a:ext cx="7921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It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includes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Ecoinvent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,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GaBi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and ELCD 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databases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(</a:t>
            </a:r>
            <a:r>
              <a:rPr lang="es-ES" altLang="es-ES" sz="1600" b="1" err="1">
                <a:solidFill>
                  <a:srgbClr val="005596"/>
                </a:solidFill>
                <a:latin typeface="Arial" charset="0"/>
                <a:cs typeface="Arial" charset="0"/>
              </a:rPr>
              <a:t>update</a:t>
            </a:r>
            <a:r>
              <a:rPr lang="es-ES" altLang="es-ES" sz="1600" b="1">
                <a:solidFill>
                  <a:srgbClr val="005596"/>
                </a:solidFill>
                <a:latin typeface="Arial" charset="0"/>
                <a:cs typeface="Arial" charset="0"/>
              </a:rPr>
              <a:t> 2016) 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64011" y="2657673"/>
            <a:ext cx="7921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" sz="1400">
                <a:solidFill>
                  <a:srgbClr val="000000"/>
                </a:solidFill>
                <a:latin typeface="Arial" charset="0"/>
                <a:cs typeface="Arial" charset="0"/>
              </a:rPr>
              <a:t>Latest upgrade: Gabi 6</a:t>
            </a:r>
            <a:endParaRPr lang="es-ES" altLang="es-ES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b="6250"/>
          <a:stretch>
            <a:fillRect/>
          </a:stretch>
        </p:blipFill>
        <p:spPr bwMode="auto">
          <a:xfrm>
            <a:off x="978694" y="2965450"/>
            <a:ext cx="4598988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 descr="GaBi_Logo_s_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6"/>
          <a:stretch>
            <a:fillRect/>
          </a:stretch>
        </p:blipFill>
        <p:spPr bwMode="auto">
          <a:xfrm>
            <a:off x="5810250" y="2965450"/>
            <a:ext cx="27241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2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1371107"/>
            <a:ext cx="7924800" cy="45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b="1" smtClean="0">
                <a:solidFill>
                  <a:srgbClr val="000000"/>
                </a:solidFill>
                <a:latin typeface="Arial" charset="0"/>
              </a:rPr>
              <a:t>3.1 SCENARIOS</a:t>
            </a:r>
          </a:p>
          <a:p>
            <a:endParaRPr lang="es-ES" altLang="es-ES" sz="2000" b="1" smtClean="0">
              <a:solidFill>
                <a:srgbClr val="000000"/>
              </a:solidFill>
              <a:latin typeface="Arial" charset="0"/>
            </a:endParaRPr>
          </a:p>
          <a:p>
            <a:endParaRPr lang="es-ES" altLang="es-ES" sz="2000" b="1" smtClean="0">
              <a:latin typeface="Arial" charset="0"/>
            </a:endParaRPr>
          </a:p>
        </p:txBody>
      </p:sp>
      <p:pic>
        <p:nvPicPr>
          <p:cNvPr id="12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692696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4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228600"/>
            <a:ext cx="8001000" cy="5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</a:rPr>
              <a:t>3. CASE STUDY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250825" y="6494463"/>
            <a:ext cx="3027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  <a:cs typeface="Tahoma" pitchFamily="34" charset="0"/>
              </a:rPr>
              <a:t>©2016 ACCIONA Infrastructure. All rights reserved.</a:t>
            </a:r>
            <a:r>
              <a:rPr kumimoji="0" lang="es-E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rPr>
              <a:t>  </a:t>
            </a:r>
          </a:p>
        </p:txBody>
      </p:sp>
      <p:pic>
        <p:nvPicPr>
          <p:cNvPr id="16" name="Picture 13" descr="Infra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8550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20814"/>
              </p:ext>
            </p:extLst>
          </p:nvPr>
        </p:nvGraphicFramePr>
        <p:xfrm>
          <a:off x="1035050" y="1852212"/>
          <a:ext cx="7094538" cy="2219325"/>
        </p:xfrm>
        <a:graphic>
          <a:graphicData uri="http://schemas.openxmlformats.org/drawingml/2006/table">
            <a:tbl>
              <a:tblPr/>
              <a:tblGrid>
                <a:gridCol w="1003218"/>
                <a:gridCol w="1512229"/>
                <a:gridCol w="1584240"/>
                <a:gridCol w="1368207"/>
                <a:gridCol w="1626644"/>
              </a:tblGrid>
              <a:tr h="445714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DESIGN</a:t>
                      </a:r>
                      <a:r>
                        <a:rPr lang="es-ES_tradnl" sz="1200" b="1" i="0" u="none" strike="noStrike" baseline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SCENARIOS</a:t>
                      </a:r>
                      <a:endParaRPr lang="es-ES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09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endParaRPr lang="es-ES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es-ES_tradnl" sz="1200" b="1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  <a:r>
                        <a:rPr lang="es-ES_tradnl" sz="1200" b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_tradnl" sz="1200" b="1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</a:t>
                      </a:r>
                      <a:endParaRPr lang="es-E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200" b="1" i="0" u="none" strike="noStrike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Ground</a:t>
                      </a:r>
                      <a:r>
                        <a:rPr lang="es-ES_tradnl" sz="1200" b="1" i="0" u="none" strike="noStrike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200" b="1" i="0" u="none" strike="noStrike" err="1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conditions</a:t>
                      </a:r>
                      <a:endParaRPr lang="es-ES" sz="12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3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Design</a:t>
                      </a:r>
                      <a:r>
                        <a:rPr lang="es-ES_tradnl" sz="1100" b="1" i="0" u="none" strike="noStrike" baseline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case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Water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depth</a:t>
                      </a:r>
                      <a:r>
                        <a:rPr lang="es-ES_tradnl" sz="1100" b="1" i="0" u="none" strike="noStrike" baseline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(m)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Distance</a:t>
                      </a:r>
                      <a:r>
                        <a:rPr lang="es-ES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to Port</a:t>
                      </a:r>
                      <a:r>
                        <a:rPr lang="es-ES" sz="1100" b="1" i="0" u="none" strike="noStrike" baseline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(km)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Shallow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bedrock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Medium dense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sand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</a:tr>
              <a:tr h="272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1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n-GB" sz="1600" kern="120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lang="en-US" sz="9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lang="en-US" sz="1600" b="0" i="0" u="none" strike="noStrike" smtClean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8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1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" sz="10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err="1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Gravity</a:t>
                      </a:r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bases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XL </a:t>
                      </a:r>
                      <a:r>
                        <a:rPr lang="es-ES_tradnl" sz="1000" b="0" i="0" u="none" strike="noStrike" err="1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Monopiles</a:t>
                      </a:r>
                      <a:endParaRPr lang="es-ES_tradnl" sz="1000" b="0" i="0" u="none" strike="noStrike" smtClean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ctr"/>
                      <a:r>
                        <a:rPr lang="es-ES_tradnl" sz="1000" b="0" i="0" u="none" strike="noStrike" err="1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Gravity</a:t>
                      </a:r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Bases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1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" sz="10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err="1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Lattice</a:t>
                      </a:r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s-ES_tradnl" sz="1000" b="0" i="0" u="none" strike="noStrike" err="1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Structures</a:t>
                      </a:r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000" b="0" i="0" u="none" strike="noStrike" err="1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Gravity</a:t>
                      </a:r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Bases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u="none" strike="noStrike" err="1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Lattice</a:t>
                      </a:r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s-ES_tradnl" sz="1000" b="0" i="0" u="none" strike="noStrike" err="1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Structures</a:t>
                      </a:r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u="none" strike="noStrike" err="1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Gravity</a:t>
                      </a:r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Bases</a:t>
                      </a:r>
                      <a:endParaRPr lang="es-ES" sz="1000" b="0" i="0" u="none" strike="noStrike" smtClean="0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051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1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s-ES" sz="1000" b="1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E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</a:t>
                      </a:r>
                      <a:endParaRPr kumimoji="0" lang="en-US" sz="9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Floating</a:t>
                      </a:r>
                      <a:r>
                        <a:rPr lang="en-US" sz="1000" b="0" i="0" u="none" strike="noStrike" baseline="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 foundations</a:t>
                      </a:r>
                      <a:endParaRPr lang="en-US" sz="1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02950"/>
              </p:ext>
            </p:extLst>
          </p:nvPr>
        </p:nvGraphicFramePr>
        <p:xfrm>
          <a:off x="755650" y="4581128"/>
          <a:ext cx="7777163" cy="973144"/>
        </p:xfrm>
        <a:graphic>
          <a:graphicData uri="http://schemas.openxmlformats.org/drawingml/2006/table">
            <a:tbl>
              <a:tblPr/>
              <a:tblGrid>
                <a:gridCol w="436014"/>
                <a:gridCol w="720108"/>
                <a:gridCol w="792118"/>
                <a:gridCol w="864129"/>
                <a:gridCol w="864129"/>
                <a:gridCol w="1368206"/>
                <a:gridCol w="860179"/>
                <a:gridCol w="864129"/>
                <a:gridCol w="1008151"/>
              </a:tblGrid>
              <a:tr h="51243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err="1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Site</a:t>
                      </a:r>
                      <a:r>
                        <a:rPr lang="es-ES_tradnl" sz="1100" b="1" i="0" u="none" strike="noStrike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1</a:t>
                      </a:r>
                      <a:endParaRPr lang="es-ES" sz="11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5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Location</a:t>
                      </a:r>
                      <a:endParaRPr lang="es-ES" sz="1100" b="1" i="0" u="none" strike="noStrike" smtClean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Ground</a:t>
                      </a:r>
                      <a:r>
                        <a:rPr lang="es-ES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conditions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Foundation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type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Foundation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installation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Foundation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Installation</a:t>
                      </a:r>
                      <a:r>
                        <a:rPr lang="es-ES_tradnl" sz="1100" b="1" i="0" u="none" strike="noStrike" baseline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baseline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Vessel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Turbine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Installation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Turbine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Installation</a:t>
                      </a:r>
                      <a:r>
                        <a:rPr lang="es-ES_tradnl" sz="1100" b="1" i="0" u="none" strike="noStrike" baseline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baseline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Vessel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Turbine</a:t>
                      </a:r>
                      <a:r>
                        <a:rPr lang="es-ES_tradnl" sz="1100" b="1" i="0" u="none" strike="noStrike" baseline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baseline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Installation</a:t>
                      </a:r>
                      <a:r>
                        <a:rPr lang="es-ES_tradnl" sz="1100" b="1" i="0" u="none" strike="noStrike" baseline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baseline="0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Method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</a:tr>
              <a:tr h="460699">
                <a:tc v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West </a:t>
                      </a:r>
                      <a:r>
                        <a:rPr lang="es-ES_tradnl" sz="10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Gabbard</a:t>
                      </a:r>
                      <a:endParaRPr lang="es-E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Shallow bedrock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Gravity base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Float-out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tugs</a:t>
                      </a:r>
                      <a:r>
                        <a:rPr lang="en-US" sz="10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 AHT + 1 support vessel</a:t>
                      </a:r>
                      <a:endParaRPr lang="en-US" sz="1000" b="0" i="0" u="none" strike="noStrike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Installed</a:t>
                      </a:r>
                      <a:r>
                        <a:rPr lang="en-US" sz="10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separately</a:t>
                      </a:r>
                      <a:endParaRPr lang="en-US" sz="1000" b="0" i="0" u="none" strike="noStrike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Jack</a:t>
                      </a:r>
                      <a:r>
                        <a:rPr lang="en-US" sz="10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-up</a:t>
                      </a:r>
                      <a:endParaRPr lang="en-US" sz="1000" b="0" i="0" u="none" strike="noStrike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Bunny</a:t>
                      </a:r>
                      <a:r>
                        <a:rPr lang="en-US" sz="10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ears with 2 part tower</a:t>
                      </a:r>
                      <a:endParaRPr lang="en-US" sz="1000" b="0" i="0" u="none" strike="noStrike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18 Flecha curvada hacia la izquierda"/>
          <p:cNvSpPr/>
          <p:nvPr/>
        </p:nvSpPr>
        <p:spPr bwMode="auto">
          <a:xfrm rot="566208" flipH="1">
            <a:off x="385763" y="3229368"/>
            <a:ext cx="501650" cy="1684338"/>
          </a:xfrm>
          <a:prstGeom prst="curvedLeftArrow">
            <a:avLst>
              <a:gd name="adj1" fmla="val 11609"/>
              <a:gd name="adj2" fmla="val 55915"/>
              <a:gd name="adj3" fmla="val 25879"/>
            </a:avLst>
          </a:prstGeom>
          <a:solidFill>
            <a:srgbClr val="E05115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0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09600" y="1371107"/>
            <a:ext cx="7924800" cy="45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b="1" smtClean="0">
                <a:solidFill>
                  <a:srgbClr val="000000"/>
                </a:solidFill>
                <a:latin typeface="Arial" charset="0"/>
              </a:rPr>
              <a:t>3.2 FUNCTIONAL UNIT</a:t>
            </a:r>
          </a:p>
          <a:p>
            <a:endParaRPr lang="es-ES" altLang="es-ES" sz="2000" b="1" smtClean="0">
              <a:solidFill>
                <a:srgbClr val="000000"/>
              </a:solidFill>
              <a:latin typeface="Arial" charset="0"/>
            </a:endParaRPr>
          </a:p>
          <a:p>
            <a:endParaRPr lang="es-ES" altLang="es-ES" sz="2000" b="1" smtClean="0">
              <a:latin typeface="Arial" charset="0"/>
            </a:endParaRPr>
          </a:p>
        </p:txBody>
      </p:sp>
      <p:pic>
        <p:nvPicPr>
          <p:cNvPr id="1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692696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4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304800" y="228600"/>
            <a:ext cx="8001000" cy="5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</a:rPr>
              <a:t>3. CASE STUDY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250825" y="6494463"/>
            <a:ext cx="3027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  <a:cs typeface="Tahoma" pitchFamily="34" charset="0"/>
              </a:rPr>
              <a:t>©2016 ACCIONA Infrastructure. All rights reserved.</a:t>
            </a:r>
            <a:r>
              <a:rPr kumimoji="0" lang="es-E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rPr>
              <a:t>  </a:t>
            </a:r>
          </a:p>
        </p:txBody>
      </p:sp>
      <p:pic>
        <p:nvPicPr>
          <p:cNvPr id="21" name="Picture 13" descr="Infra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8550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609600" y="1901822"/>
            <a:ext cx="48323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400" b="1">
                <a:solidFill>
                  <a:srgbClr val="005596"/>
                </a:solidFill>
                <a:latin typeface="Arial" charset="0"/>
                <a:cs typeface="Arial" charset="0"/>
              </a:rPr>
              <a:t>Reference product: Gravity Base Foundation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09600" y="2204864"/>
            <a:ext cx="4249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177800" indent="-1778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s-ES" sz="1400" b="1">
                <a:solidFill>
                  <a:srgbClr val="005596"/>
                </a:solidFill>
                <a:latin typeface="Arial" charset="0"/>
                <a:cs typeface="Arial" charset="0"/>
              </a:rPr>
              <a:t>Function: Support of 8 MW Wind Turbine</a:t>
            </a:r>
          </a:p>
        </p:txBody>
      </p:sp>
      <p:pic>
        <p:nvPicPr>
          <p:cNvPr id="2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06" y="1605508"/>
            <a:ext cx="33782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408141" y="1119733"/>
            <a:ext cx="1897659" cy="485775"/>
          </a:xfrm>
          <a:prstGeom prst="roundRect">
            <a:avLst>
              <a:gd name="adj" fmla="val 16667"/>
            </a:avLst>
          </a:prstGeom>
          <a:solidFill>
            <a:srgbClr val="005596"/>
          </a:solidFill>
          <a:ln w="9525" algn="ctr">
            <a:solidFill>
              <a:srgbClr val="005596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Data </a:t>
            </a:r>
            <a:r>
              <a:rPr kumimoji="0" lang="es-ES" altLang="es-ES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gathering</a:t>
            </a:r>
            <a:r>
              <a:rPr kumimoji="0" lang="es-ES" altLang="es-E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from</a:t>
            </a:r>
            <a:r>
              <a:rPr kumimoji="0" lang="es-ES" altLang="es-E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s-ES" altLang="es-ES" sz="1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results</a:t>
            </a:r>
            <a:r>
              <a:rPr kumimoji="0" lang="es-ES" altLang="es-ES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 of WP2</a:t>
            </a:r>
            <a:endParaRPr kumimoji="0" lang="en-US" altLang="es-ES" sz="105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09600" y="2636912"/>
            <a:ext cx="841897" cy="261610"/>
          </a:xfrm>
          <a:prstGeom prst="rect">
            <a:avLst/>
          </a:prstGeom>
          <a:solidFill>
            <a:srgbClr val="005596"/>
          </a:solidFill>
          <a:ln>
            <a:solidFill>
              <a:srgbClr val="E05115">
                <a:lumMod val="75000"/>
              </a:srgbClr>
            </a:solidFill>
          </a:ln>
        </p:spPr>
        <p:txBody>
          <a:bodyPr wrap="none">
            <a:spAutoFit/>
          </a:bodyPr>
          <a:lstStyle>
            <a:defPPr>
              <a:defRPr lang="es-E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Geometry</a:t>
            </a:r>
            <a:endParaRPr kumimoji="0" lang="es-ES" sz="20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4805"/>
              </p:ext>
            </p:extLst>
          </p:nvPr>
        </p:nvGraphicFramePr>
        <p:xfrm>
          <a:off x="611816" y="2951327"/>
          <a:ext cx="3640137" cy="1982785"/>
        </p:xfrm>
        <a:graphic>
          <a:graphicData uri="http://schemas.openxmlformats.org/drawingml/2006/table">
            <a:tbl>
              <a:tblPr/>
              <a:tblGrid>
                <a:gridCol w="1552012"/>
                <a:gridCol w="2088125"/>
              </a:tblGrid>
              <a:tr h="233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Bottom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slab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 m </a:t>
                      </a:r>
                      <a:r>
                        <a:rPr lang="es-ES_tradnl" sz="11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diameter</a:t>
                      </a:r>
                      <a:endParaRPr lang="es-ES_tradnl" sz="1100" b="0" i="0" u="none" strike="noStrike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Shaft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 m </a:t>
                      </a:r>
                      <a:r>
                        <a:rPr lang="es-ES_tradnl" sz="11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height</a:t>
                      </a:r>
                      <a:endParaRPr lang="es-ES_tradnl" sz="1100" b="0" i="0" u="none" strike="noStrike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Footing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 m </a:t>
                      </a:r>
                      <a:r>
                        <a:rPr lang="es-ES_tradnl" sz="11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diameter</a:t>
                      </a:r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 1 m </a:t>
                      </a:r>
                      <a:r>
                        <a:rPr lang="es-ES_tradnl" sz="11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thickness</a:t>
                      </a:r>
                      <a:endParaRPr lang="es-ES_tradnl" sz="1100" b="0" i="0" u="none" strike="noStrike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Transition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piece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 m </a:t>
                      </a:r>
                      <a:r>
                        <a:rPr lang="es-ES_tradnl" sz="11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height</a:t>
                      </a:r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; 8 m </a:t>
                      </a:r>
                      <a:r>
                        <a:rPr lang="es-ES_tradnl" sz="11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diameter</a:t>
                      </a:r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;</a:t>
                      </a:r>
                      <a:r>
                        <a:rPr lang="es-ES_tradnl" sz="11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75 mm </a:t>
                      </a:r>
                      <a:r>
                        <a:rPr lang="es-ES_tradnl" sz="1100" b="0" i="0" u="none" strike="noStrike" baseline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thickness</a:t>
                      </a:r>
                      <a:endParaRPr lang="es-ES_tradnl" sz="1100" b="0" i="0" u="none" strike="noStrike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Outer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perimetral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wall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 cm </a:t>
                      </a:r>
                      <a:r>
                        <a:rPr lang="es-ES_tradnl" sz="11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thickness</a:t>
                      </a:r>
                      <a:endParaRPr lang="es-ES_tradnl" sz="1100" b="0" i="0" u="none" strike="noStrike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Inner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perimetral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wall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 cm </a:t>
                      </a:r>
                      <a:r>
                        <a:rPr lang="es-ES_tradnl" sz="11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thickness</a:t>
                      </a:r>
                      <a:endParaRPr lang="es-ES_tradnl" sz="1100" b="0" i="0" u="none" strike="noStrike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Radial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wall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 cm </a:t>
                      </a:r>
                      <a:r>
                        <a:rPr lang="es-ES_tradnl" sz="11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thickness</a:t>
                      </a:r>
                      <a:endParaRPr lang="es-ES_tradnl" sz="1100" b="0" i="0" u="none" strike="noStrike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3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Inner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cylinder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m </a:t>
                      </a:r>
                      <a:r>
                        <a:rPr lang="es-ES_tradnl" sz="1100" b="0" i="0" u="none" strike="noStrike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thickness</a:t>
                      </a:r>
                      <a:r>
                        <a:rPr lang="es-ES_tradnl" sz="11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;</a:t>
                      </a:r>
                      <a:r>
                        <a:rPr lang="es-ES_tradnl" sz="1100" b="0" i="0" u="none" strike="noStrike" baseline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8 m </a:t>
                      </a:r>
                      <a:r>
                        <a:rPr lang="es-ES_tradnl" sz="1100" b="0" i="0" u="none" strike="noStrike" baseline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diameter</a:t>
                      </a:r>
                      <a:endParaRPr lang="es-ES_tradnl" sz="1100" b="0" i="0" u="none" strike="noStrike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609600" y="5106633"/>
            <a:ext cx="1047082" cy="261610"/>
          </a:xfrm>
          <a:prstGeom prst="rect">
            <a:avLst/>
          </a:prstGeom>
          <a:solidFill>
            <a:srgbClr val="005596"/>
          </a:solidFill>
          <a:ln>
            <a:solidFill>
              <a:srgbClr val="E05115">
                <a:lumMod val="75000"/>
              </a:srgbClr>
            </a:solidFill>
          </a:ln>
        </p:spPr>
        <p:txBody>
          <a:bodyPr wrap="none">
            <a:spAutoFit/>
          </a:bodyPr>
          <a:lstStyle>
            <a:defPPr>
              <a:defRPr lang="es-E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t>Composition</a:t>
            </a:r>
            <a:endParaRPr kumimoji="0" lang="es-ES" sz="2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07501"/>
              </p:ext>
            </p:extLst>
          </p:nvPr>
        </p:nvGraphicFramePr>
        <p:xfrm>
          <a:off x="609600" y="5410199"/>
          <a:ext cx="3143250" cy="468314"/>
        </p:xfrm>
        <a:graphic>
          <a:graphicData uri="http://schemas.openxmlformats.org/drawingml/2006/table">
            <a:tbl>
              <a:tblPr/>
              <a:tblGrid>
                <a:gridCol w="1692669"/>
                <a:gridCol w="1450581"/>
              </a:tblGrid>
              <a:tr h="23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Concrete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volume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HA-35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_tradnl" sz="11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3,498.33 m</a:t>
                      </a:r>
                      <a:r>
                        <a:rPr lang="es-ES_tradnl" sz="1100" b="0" i="0" u="none" strike="noStrike" baseline="30000" smtClean="0">
                          <a:solidFill>
                            <a:sysClr val="windowText" lastClr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30" marR="9530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l" fontAlgn="ctr"/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Steel </a:t>
                      </a:r>
                      <a:r>
                        <a:rPr lang="es-ES_tradnl" sz="1100" b="1" i="0" u="none" strike="noStrike" err="1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quantity</a:t>
                      </a:r>
                      <a:r>
                        <a:rPr lang="es-ES_tradnl" sz="1100" b="1" i="0" u="none" strike="noStrike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B500S</a:t>
                      </a:r>
                      <a:endParaRPr lang="es-ES" sz="1100" b="1" i="0" u="none" strike="noStrike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9530" marR="9530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BDE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524,749.5 kg</a:t>
                      </a:r>
                      <a:endParaRPr lang="es-ES" sz="11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09600" y="1371107"/>
            <a:ext cx="7924800" cy="45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b="1" smtClean="0">
                <a:solidFill>
                  <a:srgbClr val="000000"/>
                </a:solidFill>
                <a:latin typeface="Arial" charset="0"/>
              </a:rPr>
              <a:t>3.3 PRODUCTION PROCESS</a:t>
            </a:r>
          </a:p>
          <a:p>
            <a:endParaRPr lang="es-ES" altLang="es-ES" sz="2000" b="1" smtClean="0">
              <a:solidFill>
                <a:srgbClr val="000000"/>
              </a:solidFill>
              <a:latin typeface="Arial" charset="0"/>
            </a:endParaRPr>
          </a:p>
          <a:p>
            <a:endParaRPr lang="es-ES" altLang="es-ES" sz="2000" b="1" smtClean="0">
              <a:latin typeface="Arial" charset="0"/>
            </a:endParaRPr>
          </a:p>
        </p:txBody>
      </p:sp>
      <p:pic>
        <p:nvPicPr>
          <p:cNvPr id="2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692696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4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 bwMode="auto">
          <a:xfrm>
            <a:off x="304800" y="228600"/>
            <a:ext cx="8001000" cy="5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</a:rPr>
              <a:t>3. CASE STUDY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250825" y="6494463"/>
            <a:ext cx="3027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  <a:cs typeface="Tahoma" pitchFamily="34" charset="0"/>
              </a:rPr>
              <a:t>©2016 ACCIONA Infrastructure. All rights reserved.</a:t>
            </a:r>
            <a:r>
              <a:rPr kumimoji="0" lang="es-E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rPr>
              <a:t>  </a:t>
            </a:r>
          </a:p>
        </p:txBody>
      </p:sp>
      <p:pic>
        <p:nvPicPr>
          <p:cNvPr id="31" name="Picture 13" descr="Infra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8550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0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24815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4962525" y="1873975"/>
            <a:ext cx="3114675" cy="3849687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9525" algn="ctr">
            <a:solidFill>
              <a:srgbClr val="0055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s-ES" sz="1400" b="0" i="0" u="none" strike="noStrike" kern="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171435" y="2126567"/>
            <a:ext cx="3600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>
                <a:ln w="18000">
                  <a:solidFill>
                    <a:srgbClr val="E05115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5665787" y="2210525"/>
            <a:ext cx="229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" sz="1200" b="1">
                <a:solidFill>
                  <a:srgbClr val="005596"/>
                </a:solidFill>
                <a:latin typeface="Arial" charset="0"/>
                <a:cs typeface="Arial" charset="0"/>
              </a:rPr>
              <a:t>Assembly of the bottom slab reinforcement</a:t>
            </a:r>
            <a:endParaRPr lang="en-GB" altLang="es-ES" sz="1200" b="1">
              <a:solidFill>
                <a:srgbClr val="005596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171435" y="2579199"/>
            <a:ext cx="3600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>
                <a:ln w="18000">
                  <a:solidFill>
                    <a:srgbClr val="E05115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2</a:t>
            </a:r>
            <a:endParaRPr lang="es-ES" sz="2400" b="1">
              <a:ln w="18000">
                <a:solidFill>
                  <a:srgbClr val="E05115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171435" y="3068460"/>
            <a:ext cx="3600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>
                <a:ln w="18000">
                  <a:solidFill>
                    <a:srgbClr val="E05115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5171435" y="3556159"/>
            <a:ext cx="3600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>
                <a:ln w="18000">
                  <a:solidFill>
                    <a:srgbClr val="E05115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5171435" y="4055457"/>
            <a:ext cx="3600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>
                <a:ln w="18000">
                  <a:solidFill>
                    <a:srgbClr val="E05115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5171435" y="4576296"/>
            <a:ext cx="3600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>
                <a:ln w="18000">
                  <a:solidFill>
                    <a:srgbClr val="E05115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5634037" y="2716937"/>
            <a:ext cx="22748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" sz="1200" b="1">
                <a:solidFill>
                  <a:srgbClr val="005596"/>
                </a:solidFill>
                <a:latin typeface="Arial" charset="0"/>
                <a:cs typeface="Arial" charset="0"/>
              </a:rPr>
              <a:t>Concreting of the bottom slab</a:t>
            </a:r>
            <a:endParaRPr lang="en-GB" altLang="es-ES" sz="1200" b="1">
              <a:solidFill>
                <a:srgbClr val="005596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5626100" y="3115400"/>
            <a:ext cx="2290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" sz="1200" b="1">
                <a:solidFill>
                  <a:srgbClr val="005596"/>
                </a:solidFill>
                <a:latin typeface="Arial" charset="0"/>
                <a:cs typeface="Arial" charset="0"/>
              </a:rPr>
              <a:t>Placing of the first section of shaft reinforcement</a:t>
            </a:r>
            <a:endParaRPr lang="en-GB" altLang="es-ES" sz="1200" b="1">
              <a:solidFill>
                <a:srgbClr val="005596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5634037" y="3694837"/>
            <a:ext cx="2057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" sz="1200" b="1">
                <a:solidFill>
                  <a:srgbClr val="005596"/>
                </a:solidFill>
                <a:latin typeface="Arial" charset="0"/>
                <a:cs typeface="Arial" charset="0"/>
              </a:rPr>
              <a:t>Concreting of the shaft</a:t>
            </a:r>
            <a:endParaRPr lang="en-GB" altLang="es-ES" sz="1200" b="1">
              <a:solidFill>
                <a:srgbClr val="005596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634037" y="4193312"/>
            <a:ext cx="22748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" sz="1200" b="1">
                <a:solidFill>
                  <a:srgbClr val="005596"/>
                </a:solidFill>
                <a:latin typeface="Arial" charset="0"/>
                <a:cs typeface="Arial" charset="0"/>
              </a:rPr>
              <a:t>Preparation of the launching</a:t>
            </a:r>
            <a:endParaRPr lang="en-GB" altLang="es-ES" sz="1200" b="1">
              <a:solidFill>
                <a:srgbClr val="005596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5634037" y="4621937"/>
            <a:ext cx="229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" sz="1200" b="1">
                <a:solidFill>
                  <a:srgbClr val="005596"/>
                </a:solidFill>
                <a:latin typeface="Arial" charset="0"/>
                <a:cs typeface="Arial" charset="0"/>
              </a:rPr>
              <a:t>Launching and refloating of the floating dock</a:t>
            </a:r>
            <a:endParaRPr lang="en-GB" altLang="es-ES" sz="1200" b="1">
              <a:solidFill>
                <a:srgbClr val="005596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171435" y="5047152"/>
            <a:ext cx="3600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>
                <a:ln w="18000">
                  <a:solidFill>
                    <a:srgbClr val="E05115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5635625" y="5185500"/>
            <a:ext cx="2289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s-ES" sz="1200" b="1">
                <a:solidFill>
                  <a:srgbClr val="005596"/>
                </a:solidFill>
                <a:latin typeface="Arial" charset="0"/>
                <a:cs typeface="Arial" charset="0"/>
              </a:rPr>
              <a:t>Concreting of top slab</a:t>
            </a:r>
            <a:endParaRPr lang="en-GB" altLang="es-ES" sz="1200" b="1">
              <a:solidFill>
                <a:srgbClr val="005596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47 Flecha abajo"/>
          <p:cNvSpPr/>
          <p:nvPr/>
        </p:nvSpPr>
        <p:spPr>
          <a:xfrm>
            <a:off x="8081749" y="1892656"/>
            <a:ext cx="719137" cy="3860800"/>
          </a:xfrm>
          <a:prstGeom prst="downArrow">
            <a:avLst>
              <a:gd name="adj1" fmla="val 35427"/>
              <a:gd name="adj2" fmla="val 42997"/>
            </a:avLst>
          </a:prstGeom>
          <a:solidFill>
            <a:srgbClr val="00559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9" name="7 CuadroTexto"/>
          <p:cNvSpPr txBox="1">
            <a:spLocks noChangeArrowheads="1"/>
          </p:cNvSpPr>
          <p:nvPr/>
        </p:nvSpPr>
        <p:spPr bwMode="auto">
          <a:xfrm rot="16200000">
            <a:off x="8005549" y="3564294"/>
            <a:ext cx="871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9 </a:t>
            </a:r>
            <a:r>
              <a:rPr kumimoji="0" lang="es-ES_tradnl" altLang="es-ES" sz="18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days</a:t>
            </a:r>
            <a:endParaRPr kumimoji="0" lang="es-ES" altLang="es-E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9600" y="1371107"/>
            <a:ext cx="7924800" cy="45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24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A8CF"/>
              </a:buClr>
              <a:buFont typeface="Arial" charset="0"/>
              <a:buChar char="•"/>
              <a:defRPr sz="20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bg2"/>
                </a:solidFill>
                <a:latin typeface="Franklin Gothic Book"/>
                <a:ea typeface="ヒラギノ角ゴ Pro W3" charset="0"/>
                <a:cs typeface="Franklin Gothic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altLang="es-ES" sz="2000" b="1" smtClean="0">
              <a:solidFill>
                <a:srgbClr val="000000"/>
              </a:solidFill>
              <a:latin typeface="Arial" charset="0"/>
            </a:endParaRPr>
          </a:p>
          <a:p>
            <a:endParaRPr lang="es-ES" altLang="es-ES" sz="2000" b="1" smtClean="0">
              <a:latin typeface="Arial" charset="0"/>
            </a:endParaRPr>
          </a:p>
        </p:txBody>
      </p:sp>
      <p:pic>
        <p:nvPicPr>
          <p:cNvPr id="13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32"/>
          <a:stretch>
            <a:fillRect/>
          </a:stretch>
        </p:blipFill>
        <p:spPr bwMode="auto">
          <a:xfrm>
            <a:off x="0" y="692696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4" descr="Leanwind_FINAL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5782" r="17677" b="15530"/>
          <a:stretch>
            <a:fillRect/>
          </a:stretch>
        </p:blipFill>
        <p:spPr bwMode="auto">
          <a:xfrm>
            <a:off x="7480300" y="69850"/>
            <a:ext cx="14351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304800" y="228600"/>
            <a:ext cx="8001000" cy="59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Book"/>
              </a:rPr>
              <a:t>4. INPUTS TO BE GATHERED. LCI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250825" y="6494463"/>
            <a:ext cx="30273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  <a:cs typeface="Tahoma" pitchFamily="34" charset="0"/>
              </a:rPr>
              <a:t>©2016 ACCIONA Infrastructure. All rights reserved.</a:t>
            </a:r>
            <a:r>
              <a:rPr kumimoji="0" lang="es-ES" altLang="es-ES" sz="1000" b="0" i="0" u="none" strike="noStrike" kern="0" cap="none" spc="0" normalizeH="0" baseline="0" noProof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Calibri" pitchFamily="34" charset="0"/>
              </a:rPr>
              <a:t>  </a:t>
            </a:r>
          </a:p>
        </p:txBody>
      </p:sp>
      <p:pic>
        <p:nvPicPr>
          <p:cNvPr id="17" name="Picture 13" descr="Infra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78550"/>
            <a:ext cx="13319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406908082"/>
              </p:ext>
            </p:extLst>
          </p:nvPr>
        </p:nvGraphicFramePr>
        <p:xfrm>
          <a:off x="335433" y="997023"/>
          <a:ext cx="8569647" cy="5017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539750" y="5580062"/>
            <a:ext cx="1936750" cy="365125"/>
          </a:xfrm>
          <a:prstGeom prst="roundRect">
            <a:avLst>
              <a:gd name="adj" fmla="val 16667"/>
            </a:avLst>
          </a:prstGeom>
          <a:solidFill>
            <a:srgbClr val="005596"/>
          </a:solidFill>
          <a:ln w="9525" algn="ctr">
            <a:solidFill>
              <a:srgbClr val="005596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Product: Caisson </a:t>
            </a:r>
          </a:p>
        </p:txBody>
      </p:sp>
      <p:sp>
        <p:nvSpPr>
          <p:cNvPr id="20" name="19 Flecha a la derecha con bandas"/>
          <p:cNvSpPr/>
          <p:nvPr/>
        </p:nvSpPr>
        <p:spPr>
          <a:xfrm>
            <a:off x="2714625" y="5600700"/>
            <a:ext cx="563563" cy="293687"/>
          </a:xfrm>
          <a:prstGeom prst="stripedRightArrow">
            <a:avLst/>
          </a:prstGeom>
          <a:solidFill>
            <a:srgbClr val="78BDE8"/>
          </a:solidFill>
          <a:ln w="25400" cap="flat" cmpd="sng" algn="ctr">
            <a:solidFill>
              <a:srgbClr val="00559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492500" y="5551487"/>
            <a:ext cx="1511300" cy="360363"/>
          </a:xfrm>
          <a:prstGeom prst="rect">
            <a:avLst/>
          </a:prstGeom>
          <a:solidFill>
            <a:sysClr val="window" lastClr="FFFFFF"/>
          </a:solidFill>
          <a:ln w="31750" algn="ctr">
            <a:solidFill>
              <a:srgbClr val="0055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s-ES" sz="1400" b="1" i="0" u="none" strike="noStrike" kern="0" cap="none" spc="0" normalizeH="0" baseline="0" noProof="0">
                <a:ln>
                  <a:noFill/>
                </a:ln>
                <a:solidFill>
                  <a:srgbClr val="E05115"/>
                </a:solidFill>
                <a:effectLst/>
                <a:uLnTx/>
                <a:uFillTx/>
                <a:latin typeface="Arial" charset="0"/>
                <a:cs typeface="Arial" charset="0"/>
              </a:rPr>
              <a:t>11,697.700 </a:t>
            </a:r>
            <a:r>
              <a:rPr kumimoji="0" lang="en-GB" altLang="es-ES" sz="1400" b="1" i="0" u="none" strike="noStrike" kern="0" cap="none" spc="0" normalizeH="0" baseline="0" noProof="0" err="1">
                <a:ln>
                  <a:noFill/>
                </a:ln>
                <a:solidFill>
                  <a:srgbClr val="E05115"/>
                </a:solidFill>
                <a:effectLst/>
                <a:uLnTx/>
                <a:uFillTx/>
                <a:latin typeface="Arial" charset="0"/>
                <a:cs typeface="Arial" charset="0"/>
              </a:rPr>
              <a:t>tn</a:t>
            </a:r>
            <a:endParaRPr kumimoji="0" lang="en-GB" altLang="es-ES" sz="1400" b="1" i="0" u="none" strike="noStrike" kern="0" cap="none" spc="0" normalizeH="0" baseline="0" noProof="0">
              <a:ln>
                <a:noFill/>
              </a:ln>
              <a:solidFill>
                <a:srgbClr val="E05115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889</Words>
  <Application>Microsoft Office PowerPoint</Application>
  <PresentationFormat>Presentación en pantalla (4:3)</PresentationFormat>
  <Paragraphs>259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Acciona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Pintor Escobar, Maria del Mar</dc:creator>
  <cp:lastModifiedBy>Pintor Escobar, Maria del Mar</cp:lastModifiedBy>
  <cp:revision>21</cp:revision>
  <dcterms:created xsi:type="dcterms:W3CDTF">2016-09-22T10:42:58Z</dcterms:created>
  <dcterms:modified xsi:type="dcterms:W3CDTF">2016-09-23T12:01:09Z</dcterms:modified>
</cp:coreProperties>
</file>