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07" r:id="rId2"/>
    <p:sldMasterId id="2147483831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8350" cy="6858000"/>
  <p:notesSz cx="6858000" cy="9144000"/>
  <p:defaultTextStyle>
    <a:defPPr>
      <a:defRPr lang="de-DE"/>
    </a:defPPr>
    <a:lvl1pPr marL="0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1103">
          <p15:clr>
            <a:srgbClr val="A4A3A4"/>
          </p15:clr>
        </p15:guide>
        <p15:guide id="3" orient="horz" pos="3883">
          <p15:clr>
            <a:srgbClr val="A4A3A4"/>
          </p15:clr>
        </p15:guide>
        <p15:guide id="4" orient="horz" pos="3808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pos="168">
          <p15:clr>
            <a:srgbClr val="A4A3A4"/>
          </p15:clr>
        </p15:guide>
        <p15:guide id="7" pos="7516">
          <p15:clr>
            <a:srgbClr val="A4A3A4"/>
          </p15:clr>
        </p15:guide>
        <p15:guide id="8" pos="7431">
          <p15:clr>
            <a:srgbClr val="A4A3A4"/>
          </p15:clr>
        </p15:guide>
        <p15:guide id="9" pos="3773">
          <p15:clr>
            <a:srgbClr val="A4A3A4"/>
          </p15:clr>
        </p15:guide>
        <p15:guide id="10" pos="3905">
          <p15:clr>
            <a:srgbClr val="A4A3A4"/>
          </p15:clr>
        </p15:guide>
        <p15:guide id="11" pos="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138" y="792"/>
      </p:cViewPr>
      <p:guideLst>
        <p:guide orient="horz" pos="1026"/>
        <p:guide orient="horz" pos="1103"/>
        <p:guide orient="horz" pos="3883"/>
        <p:guide orient="horz" pos="3808"/>
        <p:guide orient="horz" pos="527"/>
        <p:guide pos="168"/>
        <p:guide pos="7516"/>
        <p:guide pos="7431"/>
        <p:guide pos="3773"/>
        <p:guide pos="3905"/>
        <p:guide pos="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X217659\Desktop\Messe%20Hannover\Figures%206-8_Graphs_1_4_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6994658884424"/>
          <c:y val="2.6114188052431982E-2"/>
          <c:w val="0.83770790888901125"/>
          <c:h val="0.80418636742111282"/>
        </c:manualLayout>
      </c:layout>
      <c:scatterChart>
        <c:scatterStyle val="lineMarker"/>
        <c:varyColors val="0"/>
        <c:ser>
          <c:idx val="2"/>
          <c:order val="0"/>
          <c:tx>
            <c:strRef>
              <c:f>'Figure 6'!$D$1</c:f>
              <c:strCache>
                <c:ptCount val="1"/>
                <c:pt idx="0">
                  <c:v>LVR input</c:v>
                </c:pt>
              </c:strCache>
            </c:strRef>
          </c:tx>
          <c:spPr>
            <a:ln w="19050" cap="rnd">
              <a:solidFill>
                <a:srgbClr val="005ADE"/>
              </a:solidFill>
              <a:round/>
            </a:ln>
            <a:effectLst/>
          </c:spPr>
          <c:marker>
            <c:symbol val="none"/>
          </c:marker>
          <c:xVal>
            <c:numRef>
              <c:f>'Figure 6'!$A$4:$A$675</c:f>
              <c:numCache>
                <c:formatCode>d/m/yy\ h:mm;@</c:formatCode>
                <c:ptCount val="672"/>
                <c:pt idx="0">
                  <c:v>42074.010405092595</c:v>
                </c:pt>
                <c:pt idx="1">
                  <c:v>42074.020821759259</c:v>
                </c:pt>
                <c:pt idx="2">
                  <c:v>42074.031238425923</c:v>
                </c:pt>
                <c:pt idx="3">
                  <c:v>42074.041655092595</c:v>
                </c:pt>
                <c:pt idx="4">
                  <c:v>42074.052071759259</c:v>
                </c:pt>
                <c:pt idx="5">
                  <c:v>42074.062488425923</c:v>
                </c:pt>
                <c:pt idx="6">
                  <c:v>42074.072905092595</c:v>
                </c:pt>
                <c:pt idx="7">
                  <c:v>42074.083321759259</c:v>
                </c:pt>
                <c:pt idx="8">
                  <c:v>42074.093738425923</c:v>
                </c:pt>
                <c:pt idx="9">
                  <c:v>42074.104155092595</c:v>
                </c:pt>
                <c:pt idx="10">
                  <c:v>42074.114571759259</c:v>
                </c:pt>
                <c:pt idx="11">
                  <c:v>42074.124988425923</c:v>
                </c:pt>
                <c:pt idx="12">
                  <c:v>42074.135405092595</c:v>
                </c:pt>
                <c:pt idx="13">
                  <c:v>42074.145821759259</c:v>
                </c:pt>
                <c:pt idx="14">
                  <c:v>42074.156238425923</c:v>
                </c:pt>
                <c:pt idx="15">
                  <c:v>42074.166655092595</c:v>
                </c:pt>
                <c:pt idx="16">
                  <c:v>42074.177071759259</c:v>
                </c:pt>
                <c:pt idx="17">
                  <c:v>42074.187488425923</c:v>
                </c:pt>
                <c:pt idx="18">
                  <c:v>42074.197905092595</c:v>
                </c:pt>
                <c:pt idx="19">
                  <c:v>42074.208321759259</c:v>
                </c:pt>
                <c:pt idx="20">
                  <c:v>42074.218738425923</c:v>
                </c:pt>
                <c:pt idx="21">
                  <c:v>42074.229155092595</c:v>
                </c:pt>
                <c:pt idx="22">
                  <c:v>42074.239571759259</c:v>
                </c:pt>
                <c:pt idx="23">
                  <c:v>42074.249988425923</c:v>
                </c:pt>
                <c:pt idx="24">
                  <c:v>42074.260405092595</c:v>
                </c:pt>
                <c:pt idx="25">
                  <c:v>42074.270821759259</c:v>
                </c:pt>
                <c:pt idx="26">
                  <c:v>42074.281238425923</c:v>
                </c:pt>
                <c:pt idx="27">
                  <c:v>42074.291655092595</c:v>
                </c:pt>
                <c:pt idx="28">
                  <c:v>42074.302071759259</c:v>
                </c:pt>
                <c:pt idx="29">
                  <c:v>42074.312488425923</c:v>
                </c:pt>
                <c:pt idx="30">
                  <c:v>42074.322905092595</c:v>
                </c:pt>
                <c:pt idx="31">
                  <c:v>42074.333321759259</c:v>
                </c:pt>
                <c:pt idx="32">
                  <c:v>42074.343738425923</c:v>
                </c:pt>
                <c:pt idx="33">
                  <c:v>42074.354155092595</c:v>
                </c:pt>
                <c:pt idx="34">
                  <c:v>42074.364571759259</c:v>
                </c:pt>
                <c:pt idx="35">
                  <c:v>42074.374988425923</c:v>
                </c:pt>
                <c:pt idx="36">
                  <c:v>42074.385405092595</c:v>
                </c:pt>
                <c:pt idx="37">
                  <c:v>42074.395821759259</c:v>
                </c:pt>
                <c:pt idx="38">
                  <c:v>42074.406238425923</c:v>
                </c:pt>
                <c:pt idx="39">
                  <c:v>42074.416655092595</c:v>
                </c:pt>
                <c:pt idx="40">
                  <c:v>42074.427071759259</c:v>
                </c:pt>
                <c:pt idx="41">
                  <c:v>42074.437488425923</c:v>
                </c:pt>
                <c:pt idx="42">
                  <c:v>42074.447905092595</c:v>
                </c:pt>
                <c:pt idx="43">
                  <c:v>42074.458321759259</c:v>
                </c:pt>
                <c:pt idx="44">
                  <c:v>42074.468738425923</c:v>
                </c:pt>
                <c:pt idx="45">
                  <c:v>42074.479155092595</c:v>
                </c:pt>
                <c:pt idx="46">
                  <c:v>42074.489571759259</c:v>
                </c:pt>
                <c:pt idx="47">
                  <c:v>42074.499988425923</c:v>
                </c:pt>
                <c:pt idx="48">
                  <c:v>42074.510405092595</c:v>
                </c:pt>
                <c:pt idx="49">
                  <c:v>42074.520821759259</c:v>
                </c:pt>
                <c:pt idx="50">
                  <c:v>42074.531238425923</c:v>
                </c:pt>
                <c:pt idx="51">
                  <c:v>42074.541655092595</c:v>
                </c:pt>
                <c:pt idx="52">
                  <c:v>42074.552071759259</c:v>
                </c:pt>
                <c:pt idx="53">
                  <c:v>42074.562488425923</c:v>
                </c:pt>
                <c:pt idx="54">
                  <c:v>42074.572905092595</c:v>
                </c:pt>
                <c:pt idx="55">
                  <c:v>42074.583321759259</c:v>
                </c:pt>
                <c:pt idx="56">
                  <c:v>42074.593738425923</c:v>
                </c:pt>
                <c:pt idx="57">
                  <c:v>42074.604155092595</c:v>
                </c:pt>
                <c:pt idx="58">
                  <c:v>42074.614571759259</c:v>
                </c:pt>
                <c:pt idx="59">
                  <c:v>42074.624988425923</c:v>
                </c:pt>
                <c:pt idx="60">
                  <c:v>42074.635405092595</c:v>
                </c:pt>
                <c:pt idx="61">
                  <c:v>42074.645821759259</c:v>
                </c:pt>
                <c:pt idx="62">
                  <c:v>42074.656238425923</c:v>
                </c:pt>
                <c:pt idx="63">
                  <c:v>42074.666655092595</c:v>
                </c:pt>
                <c:pt idx="64">
                  <c:v>42074.677071759259</c:v>
                </c:pt>
                <c:pt idx="65">
                  <c:v>42074.687488425923</c:v>
                </c:pt>
                <c:pt idx="66">
                  <c:v>42074.697905092595</c:v>
                </c:pt>
                <c:pt idx="67">
                  <c:v>42074.708321759259</c:v>
                </c:pt>
                <c:pt idx="68">
                  <c:v>42074.718738425923</c:v>
                </c:pt>
                <c:pt idx="69">
                  <c:v>42074.729155092595</c:v>
                </c:pt>
                <c:pt idx="70">
                  <c:v>42074.739571759259</c:v>
                </c:pt>
                <c:pt idx="71">
                  <c:v>42074.749988425923</c:v>
                </c:pt>
                <c:pt idx="72">
                  <c:v>42074.760405092595</c:v>
                </c:pt>
                <c:pt idx="73">
                  <c:v>42074.770821759259</c:v>
                </c:pt>
                <c:pt idx="74">
                  <c:v>42074.781238425923</c:v>
                </c:pt>
                <c:pt idx="75">
                  <c:v>42074.791655092595</c:v>
                </c:pt>
                <c:pt idx="76">
                  <c:v>42074.802071759259</c:v>
                </c:pt>
                <c:pt idx="77">
                  <c:v>42074.812488425923</c:v>
                </c:pt>
                <c:pt idx="78">
                  <c:v>42074.822905092595</c:v>
                </c:pt>
                <c:pt idx="79">
                  <c:v>42074.833321759259</c:v>
                </c:pt>
                <c:pt idx="80">
                  <c:v>42074.843738425923</c:v>
                </c:pt>
                <c:pt idx="81">
                  <c:v>42074.854155092595</c:v>
                </c:pt>
                <c:pt idx="82">
                  <c:v>42074.864571759259</c:v>
                </c:pt>
                <c:pt idx="83">
                  <c:v>42074.874988425923</c:v>
                </c:pt>
                <c:pt idx="84">
                  <c:v>42074.885405092595</c:v>
                </c:pt>
                <c:pt idx="85">
                  <c:v>42074.895821759259</c:v>
                </c:pt>
                <c:pt idx="86">
                  <c:v>42074.906238425923</c:v>
                </c:pt>
                <c:pt idx="87">
                  <c:v>42074.916655092595</c:v>
                </c:pt>
                <c:pt idx="88">
                  <c:v>42074.927071759259</c:v>
                </c:pt>
                <c:pt idx="89">
                  <c:v>42074.937488425923</c:v>
                </c:pt>
                <c:pt idx="90">
                  <c:v>42074.947905092595</c:v>
                </c:pt>
                <c:pt idx="91">
                  <c:v>42074.958321759259</c:v>
                </c:pt>
                <c:pt idx="92">
                  <c:v>42074.968738425923</c:v>
                </c:pt>
                <c:pt idx="93">
                  <c:v>42074.979155092595</c:v>
                </c:pt>
                <c:pt idx="94">
                  <c:v>42074.989571759259</c:v>
                </c:pt>
                <c:pt idx="95">
                  <c:v>42074.999988425923</c:v>
                </c:pt>
                <c:pt idx="96">
                  <c:v>42075.010405092595</c:v>
                </c:pt>
                <c:pt idx="97">
                  <c:v>42075.020821759259</c:v>
                </c:pt>
                <c:pt idx="98">
                  <c:v>42075.031238425923</c:v>
                </c:pt>
                <c:pt idx="99">
                  <c:v>42075.041655092595</c:v>
                </c:pt>
                <c:pt idx="100">
                  <c:v>42075.052071759259</c:v>
                </c:pt>
                <c:pt idx="101">
                  <c:v>42075.062488425923</c:v>
                </c:pt>
                <c:pt idx="102">
                  <c:v>42075.072905092595</c:v>
                </c:pt>
                <c:pt idx="103">
                  <c:v>42075.083321759259</c:v>
                </c:pt>
                <c:pt idx="104">
                  <c:v>42075.093738425923</c:v>
                </c:pt>
                <c:pt idx="105">
                  <c:v>42075.104155092595</c:v>
                </c:pt>
                <c:pt idx="106">
                  <c:v>42075.114571759259</c:v>
                </c:pt>
                <c:pt idx="107">
                  <c:v>42075.124988425923</c:v>
                </c:pt>
                <c:pt idx="108">
                  <c:v>42075.135405092595</c:v>
                </c:pt>
                <c:pt idx="109">
                  <c:v>42075.145821759259</c:v>
                </c:pt>
                <c:pt idx="110">
                  <c:v>42075.156238425923</c:v>
                </c:pt>
                <c:pt idx="111">
                  <c:v>42075.166655092595</c:v>
                </c:pt>
                <c:pt idx="112">
                  <c:v>42075.177071759259</c:v>
                </c:pt>
                <c:pt idx="113">
                  <c:v>42075.187488425923</c:v>
                </c:pt>
                <c:pt idx="114">
                  <c:v>42075.197905092595</c:v>
                </c:pt>
                <c:pt idx="115">
                  <c:v>42075.208321759259</c:v>
                </c:pt>
                <c:pt idx="116">
                  <c:v>42075.218738425923</c:v>
                </c:pt>
                <c:pt idx="117">
                  <c:v>42075.229155092595</c:v>
                </c:pt>
                <c:pt idx="118">
                  <c:v>42075.239571759259</c:v>
                </c:pt>
                <c:pt idx="119">
                  <c:v>42075.249988425923</c:v>
                </c:pt>
                <c:pt idx="120">
                  <c:v>42075.260405092595</c:v>
                </c:pt>
                <c:pt idx="121">
                  <c:v>42075.270821759259</c:v>
                </c:pt>
                <c:pt idx="122">
                  <c:v>42075.281238425923</c:v>
                </c:pt>
                <c:pt idx="123">
                  <c:v>42075.291655092595</c:v>
                </c:pt>
                <c:pt idx="124">
                  <c:v>42075.302071759259</c:v>
                </c:pt>
                <c:pt idx="125">
                  <c:v>42075.312488425923</c:v>
                </c:pt>
                <c:pt idx="126">
                  <c:v>42075.322905092595</c:v>
                </c:pt>
                <c:pt idx="127">
                  <c:v>42075.333321759259</c:v>
                </c:pt>
                <c:pt idx="128">
                  <c:v>42075.343738425923</c:v>
                </c:pt>
                <c:pt idx="129">
                  <c:v>42075.354155092595</c:v>
                </c:pt>
                <c:pt idx="130">
                  <c:v>42075.364571759259</c:v>
                </c:pt>
                <c:pt idx="131">
                  <c:v>42075.374988425923</c:v>
                </c:pt>
                <c:pt idx="132">
                  <c:v>42075.385405092595</c:v>
                </c:pt>
                <c:pt idx="133">
                  <c:v>42075.395821759259</c:v>
                </c:pt>
                <c:pt idx="134">
                  <c:v>42075.406238425923</c:v>
                </c:pt>
                <c:pt idx="135">
                  <c:v>42075.416655092595</c:v>
                </c:pt>
                <c:pt idx="136">
                  <c:v>42075.427071759259</c:v>
                </c:pt>
                <c:pt idx="137">
                  <c:v>42075.437488425923</c:v>
                </c:pt>
                <c:pt idx="138">
                  <c:v>42075.447905092595</c:v>
                </c:pt>
                <c:pt idx="139">
                  <c:v>42075.458321759259</c:v>
                </c:pt>
                <c:pt idx="140">
                  <c:v>42075.468738425923</c:v>
                </c:pt>
                <c:pt idx="141">
                  <c:v>42075.479155092595</c:v>
                </c:pt>
                <c:pt idx="142">
                  <c:v>42075.489571759259</c:v>
                </c:pt>
                <c:pt idx="143">
                  <c:v>42075.499988425923</c:v>
                </c:pt>
                <c:pt idx="144">
                  <c:v>42075.510405092595</c:v>
                </c:pt>
                <c:pt idx="145">
                  <c:v>42075.520821759259</c:v>
                </c:pt>
                <c:pt idx="146">
                  <c:v>42075.531238425923</c:v>
                </c:pt>
                <c:pt idx="147">
                  <c:v>42075.541655092595</c:v>
                </c:pt>
                <c:pt idx="148">
                  <c:v>42075.552071759259</c:v>
                </c:pt>
                <c:pt idx="149">
                  <c:v>42075.562488425923</c:v>
                </c:pt>
                <c:pt idx="150">
                  <c:v>42075.572905092595</c:v>
                </c:pt>
                <c:pt idx="151">
                  <c:v>42075.583321759259</c:v>
                </c:pt>
                <c:pt idx="152">
                  <c:v>42075.593738425923</c:v>
                </c:pt>
                <c:pt idx="153">
                  <c:v>42075.604155092595</c:v>
                </c:pt>
                <c:pt idx="154">
                  <c:v>42075.614571759259</c:v>
                </c:pt>
                <c:pt idx="155">
                  <c:v>42075.624988425923</c:v>
                </c:pt>
                <c:pt idx="156">
                  <c:v>42075.635405092595</c:v>
                </c:pt>
                <c:pt idx="157">
                  <c:v>42075.645821759259</c:v>
                </c:pt>
                <c:pt idx="158">
                  <c:v>42075.656238425923</c:v>
                </c:pt>
                <c:pt idx="159">
                  <c:v>42075.666655092595</c:v>
                </c:pt>
                <c:pt idx="160">
                  <c:v>42075.677071759259</c:v>
                </c:pt>
                <c:pt idx="161">
                  <c:v>42075.687488425923</c:v>
                </c:pt>
                <c:pt idx="162">
                  <c:v>42075.697905092595</c:v>
                </c:pt>
                <c:pt idx="163">
                  <c:v>42075.708321759259</c:v>
                </c:pt>
                <c:pt idx="164">
                  <c:v>42075.718738425923</c:v>
                </c:pt>
                <c:pt idx="165">
                  <c:v>42075.729155092595</c:v>
                </c:pt>
                <c:pt idx="166">
                  <c:v>42075.739571759259</c:v>
                </c:pt>
                <c:pt idx="167">
                  <c:v>42075.749988425923</c:v>
                </c:pt>
                <c:pt idx="168">
                  <c:v>42075.760405092595</c:v>
                </c:pt>
                <c:pt idx="169">
                  <c:v>42075.770821759259</c:v>
                </c:pt>
                <c:pt idx="170">
                  <c:v>42075.781238425923</c:v>
                </c:pt>
                <c:pt idx="171">
                  <c:v>42075.791655092595</c:v>
                </c:pt>
                <c:pt idx="172">
                  <c:v>42075.802071759259</c:v>
                </c:pt>
                <c:pt idx="173">
                  <c:v>42075.812488425923</c:v>
                </c:pt>
                <c:pt idx="174">
                  <c:v>42075.822905092595</c:v>
                </c:pt>
                <c:pt idx="175">
                  <c:v>42075.833321759259</c:v>
                </c:pt>
                <c:pt idx="176">
                  <c:v>42075.843738425923</c:v>
                </c:pt>
                <c:pt idx="177">
                  <c:v>42075.854155092595</c:v>
                </c:pt>
                <c:pt idx="178">
                  <c:v>42075.864571759259</c:v>
                </c:pt>
                <c:pt idx="179">
                  <c:v>42075.874988425923</c:v>
                </c:pt>
                <c:pt idx="180">
                  <c:v>42075.885405092595</c:v>
                </c:pt>
                <c:pt idx="181">
                  <c:v>42075.895821759259</c:v>
                </c:pt>
                <c:pt idx="182">
                  <c:v>42075.906238425923</c:v>
                </c:pt>
                <c:pt idx="183">
                  <c:v>42075.916655092595</c:v>
                </c:pt>
                <c:pt idx="184">
                  <c:v>42075.927071759259</c:v>
                </c:pt>
                <c:pt idx="185">
                  <c:v>42075.937488425923</c:v>
                </c:pt>
                <c:pt idx="186">
                  <c:v>42075.947905092595</c:v>
                </c:pt>
                <c:pt idx="187">
                  <c:v>42075.958321759259</c:v>
                </c:pt>
                <c:pt idx="188">
                  <c:v>42075.968738425923</c:v>
                </c:pt>
                <c:pt idx="189">
                  <c:v>42075.979155092595</c:v>
                </c:pt>
                <c:pt idx="190">
                  <c:v>42075.989571759259</c:v>
                </c:pt>
                <c:pt idx="191">
                  <c:v>42075.999988425923</c:v>
                </c:pt>
                <c:pt idx="192">
                  <c:v>42076.010405092595</c:v>
                </c:pt>
                <c:pt idx="193">
                  <c:v>42076.020821759259</c:v>
                </c:pt>
                <c:pt idx="194">
                  <c:v>42076.031238425923</c:v>
                </c:pt>
                <c:pt idx="195">
                  <c:v>42076.041655092595</c:v>
                </c:pt>
                <c:pt idx="196">
                  <c:v>42076.052071759259</c:v>
                </c:pt>
                <c:pt idx="197">
                  <c:v>42076.062488425923</c:v>
                </c:pt>
                <c:pt idx="198">
                  <c:v>42076.072905092595</c:v>
                </c:pt>
                <c:pt idx="199">
                  <c:v>42076.083321759259</c:v>
                </c:pt>
                <c:pt idx="200">
                  <c:v>42076.093738425923</c:v>
                </c:pt>
                <c:pt idx="201">
                  <c:v>42076.104155092595</c:v>
                </c:pt>
                <c:pt idx="202">
                  <c:v>42076.114571759259</c:v>
                </c:pt>
                <c:pt idx="203">
                  <c:v>42076.124988425923</c:v>
                </c:pt>
                <c:pt idx="204">
                  <c:v>42076.135405092595</c:v>
                </c:pt>
                <c:pt idx="205">
                  <c:v>42076.145821759259</c:v>
                </c:pt>
                <c:pt idx="206">
                  <c:v>42076.156238425923</c:v>
                </c:pt>
                <c:pt idx="207">
                  <c:v>42076.166655092595</c:v>
                </c:pt>
                <c:pt idx="208">
                  <c:v>42076.177071759259</c:v>
                </c:pt>
                <c:pt idx="209">
                  <c:v>42076.187488425923</c:v>
                </c:pt>
                <c:pt idx="210">
                  <c:v>42076.197905092595</c:v>
                </c:pt>
                <c:pt idx="211">
                  <c:v>42076.208321759259</c:v>
                </c:pt>
                <c:pt idx="212">
                  <c:v>42076.218738425923</c:v>
                </c:pt>
                <c:pt idx="213">
                  <c:v>42076.229155092595</c:v>
                </c:pt>
                <c:pt idx="214">
                  <c:v>42076.239571759259</c:v>
                </c:pt>
                <c:pt idx="215">
                  <c:v>42076.249988425923</c:v>
                </c:pt>
                <c:pt idx="216">
                  <c:v>42076.260405092595</c:v>
                </c:pt>
                <c:pt idx="217">
                  <c:v>42076.270821759259</c:v>
                </c:pt>
                <c:pt idx="218">
                  <c:v>42076.281238425923</c:v>
                </c:pt>
                <c:pt idx="219">
                  <c:v>42076.291655092595</c:v>
                </c:pt>
                <c:pt idx="220">
                  <c:v>42076.302071759259</c:v>
                </c:pt>
                <c:pt idx="221">
                  <c:v>42076.312488425923</c:v>
                </c:pt>
                <c:pt idx="222">
                  <c:v>42076.322905092595</c:v>
                </c:pt>
                <c:pt idx="223">
                  <c:v>42076.333321759259</c:v>
                </c:pt>
                <c:pt idx="224">
                  <c:v>42076.343738425923</c:v>
                </c:pt>
                <c:pt idx="225">
                  <c:v>42076.354155092595</c:v>
                </c:pt>
                <c:pt idx="226">
                  <c:v>42076.364571759259</c:v>
                </c:pt>
                <c:pt idx="227">
                  <c:v>42076.374988425923</c:v>
                </c:pt>
                <c:pt idx="228">
                  <c:v>42076.385405092595</c:v>
                </c:pt>
                <c:pt idx="229">
                  <c:v>42076.395821759259</c:v>
                </c:pt>
                <c:pt idx="230">
                  <c:v>42076.406238425923</c:v>
                </c:pt>
                <c:pt idx="231">
                  <c:v>42076.416655092595</c:v>
                </c:pt>
                <c:pt idx="232">
                  <c:v>42076.427071759259</c:v>
                </c:pt>
                <c:pt idx="233">
                  <c:v>42076.437488425923</c:v>
                </c:pt>
                <c:pt idx="234">
                  <c:v>42076.447905092595</c:v>
                </c:pt>
                <c:pt idx="235">
                  <c:v>42076.458321759259</c:v>
                </c:pt>
                <c:pt idx="236">
                  <c:v>42076.468738425923</c:v>
                </c:pt>
                <c:pt idx="237">
                  <c:v>42076.479155092595</c:v>
                </c:pt>
                <c:pt idx="238">
                  <c:v>42076.489571759259</c:v>
                </c:pt>
                <c:pt idx="239">
                  <c:v>42076.499988425923</c:v>
                </c:pt>
                <c:pt idx="240">
                  <c:v>42076.510405092595</c:v>
                </c:pt>
                <c:pt idx="241">
                  <c:v>42076.520821759259</c:v>
                </c:pt>
                <c:pt idx="242">
                  <c:v>42076.531238425923</c:v>
                </c:pt>
                <c:pt idx="243">
                  <c:v>42076.541655092595</c:v>
                </c:pt>
                <c:pt idx="244">
                  <c:v>42076.552071759259</c:v>
                </c:pt>
                <c:pt idx="245">
                  <c:v>42076.562488425923</c:v>
                </c:pt>
                <c:pt idx="246">
                  <c:v>42076.572905092595</c:v>
                </c:pt>
                <c:pt idx="247">
                  <c:v>42076.583321759259</c:v>
                </c:pt>
                <c:pt idx="248">
                  <c:v>42076.593738425923</c:v>
                </c:pt>
                <c:pt idx="249">
                  <c:v>42076.604155092595</c:v>
                </c:pt>
                <c:pt idx="250">
                  <c:v>42076.614571759259</c:v>
                </c:pt>
                <c:pt idx="251">
                  <c:v>42076.624988425923</c:v>
                </c:pt>
                <c:pt idx="252">
                  <c:v>42076.635405092595</c:v>
                </c:pt>
                <c:pt idx="253">
                  <c:v>42076.645821759259</c:v>
                </c:pt>
                <c:pt idx="254">
                  <c:v>42076.656238425923</c:v>
                </c:pt>
                <c:pt idx="255">
                  <c:v>42076.666655092595</c:v>
                </c:pt>
                <c:pt idx="256">
                  <c:v>42076.677071759259</c:v>
                </c:pt>
                <c:pt idx="257">
                  <c:v>42076.687488425923</c:v>
                </c:pt>
                <c:pt idx="258">
                  <c:v>42076.697905092595</c:v>
                </c:pt>
                <c:pt idx="259">
                  <c:v>42076.708321759259</c:v>
                </c:pt>
                <c:pt idx="260">
                  <c:v>42076.718738425923</c:v>
                </c:pt>
                <c:pt idx="261">
                  <c:v>42076.729155092595</c:v>
                </c:pt>
                <c:pt idx="262">
                  <c:v>42076.739571759259</c:v>
                </c:pt>
                <c:pt idx="263">
                  <c:v>42076.749988425923</c:v>
                </c:pt>
                <c:pt idx="264">
                  <c:v>42076.760405092595</c:v>
                </c:pt>
                <c:pt idx="265">
                  <c:v>42076.770821759259</c:v>
                </c:pt>
                <c:pt idx="266">
                  <c:v>42076.781238425923</c:v>
                </c:pt>
                <c:pt idx="267">
                  <c:v>42076.791655092595</c:v>
                </c:pt>
                <c:pt idx="268">
                  <c:v>42076.802071759259</c:v>
                </c:pt>
                <c:pt idx="269">
                  <c:v>42076.812488425923</c:v>
                </c:pt>
                <c:pt idx="270">
                  <c:v>42076.822905092595</c:v>
                </c:pt>
                <c:pt idx="271">
                  <c:v>42076.833321759259</c:v>
                </c:pt>
                <c:pt idx="272">
                  <c:v>42076.843738425923</c:v>
                </c:pt>
                <c:pt idx="273">
                  <c:v>42076.854155092595</c:v>
                </c:pt>
                <c:pt idx="274">
                  <c:v>42076.864571759259</c:v>
                </c:pt>
                <c:pt idx="275">
                  <c:v>42076.874988425923</c:v>
                </c:pt>
                <c:pt idx="276">
                  <c:v>42076.885405092595</c:v>
                </c:pt>
                <c:pt idx="277">
                  <c:v>42076.895821759259</c:v>
                </c:pt>
                <c:pt idx="278">
                  <c:v>42076.906238425923</c:v>
                </c:pt>
                <c:pt idx="279">
                  <c:v>42076.916655092595</c:v>
                </c:pt>
                <c:pt idx="280">
                  <c:v>42076.927071759259</c:v>
                </c:pt>
                <c:pt idx="281">
                  <c:v>42076.937488425923</c:v>
                </c:pt>
                <c:pt idx="282">
                  <c:v>42076.947905092595</c:v>
                </c:pt>
                <c:pt idx="283">
                  <c:v>42076.958321759259</c:v>
                </c:pt>
                <c:pt idx="284">
                  <c:v>42076.968738425923</c:v>
                </c:pt>
                <c:pt idx="285">
                  <c:v>42076.979155092595</c:v>
                </c:pt>
                <c:pt idx="286">
                  <c:v>42076.989571759259</c:v>
                </c:pt>
                <c:pt idx="287">
                  <c:v>42076.999988425923</c:v>
                </c:pt>
                <c:pt idx="288">
                  <c:v>42077.010405092595</c:v>
                </c:pt>
                <c:pt idx="289">
                  <c:v>42077.020821759259</c:v>
                </c:pt>
                <c:pt idx="290">
                  <c:v>42077.031238425923</c:v>
                </c:pt>
                <c:pt idx="291">
                  <c:v>42077.041655092595</c:v>
                </c:pt>
                <c:pt idx="292">
                  <c:v>42077.052071759259</c:v>
                </c:pt>
                <c:pt idx="293">
                  <c:v>42077.062488425923</c:v>
                </c:pt>
                <c:pt idx="294">
                  <c:v>42077.072905092595</c:v>
                </c:pt>
                <c:pt idx="295">
                  <c:v>42077.083321759259</c:v>
                </c:pt>
                <c:pt idx="296">
                  <c:v>42077.093738425923</c:v>
                </c:pt>
                <c:pt idx="297">
                  <c:v>42077.104155092595</c:v>
                </c:pt>
                <c:pt idx="298">
                  <c:v>42077.114571759259</c:v>
                </c:pt>
                <c:pt idx="299">
                  <c:v>42077.124988425923</c:v>
                </c:pt>
                <c:pt idx="300">
                  <c:v>42077.135405092595</c:v>
                </c:pt>
                <c:pt idx="301">
                  <c:v>42077.145821759259</c:v>
                </c:pt>
                <c:pt idx="302">
                  <c:v>42077.156238425923</c:v>
                </c:pt>
                <c:pt idx="303">
                  <c:v>42077.166655092595</c:v>
                </c:pt>
                <c:pt idx="304">
                  <c:v>42077.177071759259</c:v>
                </c:pt>
                <c:pt idx="305">
                  <c:v>42077.187488425923</c:v>
                </c:pt>
                <c:pt idx="306">
                  <c:v>42077.197905092595</c:v>
                </c:pt>
                <c:pt idx="307">
                  <c:v>42077.208321759259</c:v>
                </c:pt>
                <c:pt idx="308">
                  <c:v>42077.218738425923</c:v>
                </c:pt>
                <c:pt idx="309">
                  <c:v>42077.229155092595</c:v>
                </c:pt>
                <c:pt idx="310">
                  <c:v>42077.239571759259</c:v>
                </c:pt>
                <c:pt idx="311">
                  <c:v>42077.249988425923</c:v>
                </c:pt>
                <c:pt idx="312">
                  <c:v>42077.260405092595</c:v>
                </c:pt>
                <c:pt idx="313">
                  <c:v>42077.270821759259</c:v>
                </c:pt>
                <c:pt idx="314">
                  <c:v>42077.281238425923</c:v>
                </c:pt>
                <c:pt idx="315">
                  <c:v>42077.291655092595</c:v>
                </c:pt>
                <c:pt idx="316">
                  <c:v>42077.302071759259</c:v>
                </c:pt>
                <c:pt idx="317">
                  <c:v>42077.312488425923</c:v>
                </c:pt>
                <c:pt idx="318">
                  <c:v>42077.322905092595</c:v>
                </c:pt>
                <c:pt idx="319">
                  <c:v>42077.333321759259</c:v>
                </c:pt>
                <c:pt idx="320">
                  <c:v>42077.343738425923</c:v>
                </c:pt>
                <c:pt idx="321">
                  <c:v>42077.354155092595</c:v>
                </c:pt>
                <c:pt idx="322">
                  <c:v>42077.364571759259</c:v>
                </c:pt>
                <c:pt idx="323">
                  <c:v>42077.374988425923</c:v>
                </c:pt>
                <c:pt idx="324">
                  <c:v>42077.385405092595</c:v>
                </c:pt>
                <c:pt idx="325">
                  <c:v>42077.395821759259</c:v>
                </c:pt>
                <c:pt idx="326">
                  <c:v>42077.406238425923</c:v>
                </c:pt>
                <c:pt idx="327">
                  <c:v>42077.416655092595</c:v>
                </c:pt>
                <c:pt idx="328">
                  <c:v>42077.427071759259</c:v>
                </c:pt>
                <c:pt idx="329">
                  <c:v>42077.437488425923</c:v>
                </c:pt>
                <c:pt idx="330">
                  <c:v>42077.447905092595</c:v>
                </c:pt>
                <c:pt idx="331">
                  <c:v>42077.458321759259</c:v>
                </c:pt>
                <c:pt idx="332">
                  <c:v>42077.468738425923</c:v>
                </c:pt>
                <c:pt idx="333">
                  <c:v>42077.479155092595</c:v>
                </c:pt>
                <c:pt idx="334">
                  <c:v>42077.489571759259</c:v>
                </c:pt>
                <c:pt idx="335">
                  <c:v>42077.499988425923</c:v>
                </c:pt>
                <c:pt idx="336">
                  <c:v>42077.510405092595</c:v>
                </c:pt>
                <c:pt idx="337">
                  <c:v>42077.520821759259</c:v>
                </c:pt>
                <c:pt idx="338">
                  <c:v>42077.531238425923</c:v>
                </c:pt>
                <c:pt idx="339">
                  <c:v>42077.541655092595</c:v>
                </c:pt>
                <c:pt idx="340">
                  <c:v>42077.552071759259</c:v>
                </c:pt>
                <c:pt idx="341">
                  <c:v>42077.562488425923</c:v>
                </c:pt>
                <c:pt idx="342">
                  <c:v>42077.572905092595</c:v>
                </c:pt>
                <c:pt idx="343">
                  <c:v>42077.583321759259</c:v>
                </c:pt>
                <c:pt idx="344">
                  <c:v>42077.593738425923</c:v>
                </c:pt>
                <c:pt idx="345">
                  <c:v>42077.604155092595</c:v>
                </c:pt>
                <c:pt idx="346">
                  <c:v>42077.614571759259</c:v>
                </c:pt>
                <c:pt idx="347">
                  <c:v>42077.624988425923</c:v>
                </c:pt>
                <c:pt idx="348">
                  <c:v>42077.635405092595</c:v>
                </c:pt>
                <c:pt idx="349">
                  <c:v>42077.645821759259</c:v>
                </c:pt>
                <c:pt idx="350">
                  <c:v>42077.656238425923</c:v>
                </c:pt>
                <c:pt idx="351">
                  <c:v>42077.666655092595</c:v>
                </c:pt>
                <c:pt idx="352">
                  <c:v>42077.677071759259</c:v>
                </c:pt>
                <c:pt idx="353">
                  <c:v>42077.687488425923</c:v>
                </c:pt>
                <c:pt idx="354">
                  <c:v>42077.697905092595</c:v>
                </c:pt>
                <c:pt idx="355">
                  <c:v>42077.708321759259</c:v>
                </c:pt>
                <c:pt idx="356">
                  <c:v>42077.718738425923</c:v>
                </c:pt>
                <c:pt idx="357">
                  <c:v>42077.729155092595</c:v>
                </c:pt>
                <c:pt idx="358">
                  <c:v>42077.739571759259</c:v>
                </c:pt>
                <c:pt idx="359">
                  <c:v>42077.749988425923</c:v>
                </c:pt>
                <c:pt idx="360">
                  <c:v>42077.760405092595</c:v>
                </c:pt>
                <c:pt idx="361">
                  <c:v>42077.770821759259</c:v>
                </c:pt>
                <c:pt idx="362">
                  <c:v>42077.781238425923</c:v>
                </c:pt>
                <c:pt idx="363">
                  <c:v>42077.791655092595</c:v>
                </c:pt>
                <c:pt idx="364">
                  <c:v>42077.802071759259</c:v>
                </c:pt>
                <c:pt idx="365">
                  <c:v>42077.812488425923</c:v>
                </c:pt>
                <c:pt idx="366">
                  <c:v>42077.822905092595</c:v>
                </c:pt>
                <c:pt idx="367">
                  <c:v>42077.833321759259</c:v>
                </c:pt>
                <c:pt idx="368">
                  <c:v>42077.843738425923</c:v>
                </c:pt>
                <c:pt idx="369">
                  <c:v>42077.854155092595</c:v>
                </c:pt>
                <c:pt idx="370">
                  <c:v>42077.864571759259</c:v>
                </c:pt>
                <c:pt idx="371">
                  <c:v>42077.874988425923</c:v>
                </c:pt>
                <c:pt idx="372">
                  <c:v>42077.885405092595</c:v>
                </c:pt>
                <c:pt idx="373">
                  <c:v>42077.895821759259</c:v>
                </c:pt>
                <c:pt idx="374">
                  <c:v>42077.906238425923</c:v>
                </c:pt>
                <c:pt idx="375">
                  <c:v>42077.916655092595</c:v>
                </c:pt>
                <c:pt idx="376">
                  <c:v>42077.927071759259</c:v>
                </c:pt>
                <c:pt idx="377">
                  <c:v>42077.937488425923</c:v>
                </c:pt>
                <c:pt idx="378">
                  <c:v>42077.947905092595</c:v>
                </c:pt>
                <c:pt idx="379">
                  <c:v>42077.958321759259</c:v>
                </c:pt>
                <c:pt idx="380">
                  <c:v>42077.968738425923</c:v>
                </c:pt>
                <c:pt idx="381">
                  <c:v>42077.979155092595</c:v>
                </c:pt>
                <c:pt idx="382">
                  <c:v>42077.989571759259</c:v>
                </c:pt>
                <c:pt idx="383">
                  <c:v>42077.999988425923</c:v>
                </c:pt>
                <c:pt idx="384">
                  <c:v>42078.010405092595</c:v>
                </c:pt>
                <c:pt idx="385">
                  <c:v>42078.020821759259</c:v>
                </c:pt>
                <c:pt idx="386">
                  <c:v>42078.031238425923</c:v>
                </c:pt>
                <c:pt idx="387">
                  <c:v>42078.041655092595</c:v>
                </c:pt>
                <c:pt idx="388">
                  <c:v>42078.052071759259</c:v>
                </c:pt>
                <c:pt idx="389">
                  <c:v>42078.062488425923</c:v>
                </c:pt>
                <c:pt idx="390">
                  <c:v>42078.072905092595</c:v>
                </c:pt>
                <c:pt idx="391">
                  <c:v>42078.083321759259</c:v>
                </c:pt>
                <c:pt idx="392">
                  <c:v>42078.093738425923</c:v>
                </c:pt>
                <c:pt idx="393">
                  <c:v>42078.104155092595</c:v>
                </c:pt>
                <c:pt idx="394">
                  <c:v>42078.114571759259</c:v>
                </c:pt>
                <c:pt idx="395">
                  <c:v>42078.124988425923</c:v>
                </c:pt>
                <c:pt idx="396">
                  <c:v>42078.135405092595</c:v>
                </c:pt>
                <c:pt idx="397">
                  <c:v>42078.145821759259</c:v>
                </c:pt>
                <c:pt idx="398">
                  <c:v>42078.156238425923</c:v>
                </c:pt>
                <c:pt idx="399">
                  <c:v>42078.166655092595</c:v>
                </c:pt>
                <c:pt idx="400">
                  <c:v>42078.177071759259</c:v>
                </c:pt>
                <c:pt idx="401">
                  <c:v>42078.187488425923</c:v>
                </c:pt>
                <c:pt idx="402">
                  <c:v>42078.197905092595</c:v>
                </c:pt>
                <c:pt idx="403">
                  <c:v>42078.208321759259</c:v>
                </c:pt>
                <c:pt idx="404">
                  <c:v>42078.218738425923</c:v>
                </c:pt>
                <c:pt idx="405">
                  <c:v>42078.229155092595</c:v>
                </c:pt>
                <c:pt idx="406">
                  <c:v>42078.239571759259</c:v>
                </c:pt>
                <c:pt idx="407">
                  <c:v>42078.249988425923</c:v>
                </c:pt>
                <c:pt idx="408">
                  <c:v>42078.260405092595</c:v>
                </c:pt>
                <c:pt idx="409">
                  <c:v>42078.270821759259</c:v>
                </c:pt>
                <c:pt idx="410">
                  <c:v>42078.281238425923</c:v>
                </c:pt>
                <c:pt idx="411">
                  <c:v>42078.291655092595</c:v>
                </c:pt>
                <c:pt idx="412">
                  <c:v>42078.302071759259</c:v>
                </c:pt>
                <c:pt idx="413">
                  <c:v>42078.312488425923</c:v>
                </c:pt>
                <c:pt idx="414">
                  <c:v>42078.322905092595</c:v>
                </c:pt>
                <c:pt idx="415">
                  <c:v>42078.333321759259</c:v>
                </c:pt>
                <c:pt idx="416">
                  <c:v>42078.343738425923</c:v>
                </c:pt>
                <c:pt idx="417">
                  <c:v>42078.354155092595</c:v>
                </c:pt>
                <c:pt idx="418">
                  <c:v>42078.364571759259</c:v>
                </c:pt>
                <c:pt idx="419">
                  <c:v>42078.374988425923</c:v>
                </c:pt>
                <c:pt idx="420">
                  <c:v>42078.385405092595</c:v>
                </c:pt>
                <c:pt idx="421">
                  <c:v>42078.395821759259</c:v>
                </c:pt>
                <c:pt idx="422">
                  <c:v>42078.406238425923</c:v>
                </c:pt>
                <c:pt idx="423">
                  <c:v>42078.416655092595</c:v>
                </c:pt>
                <c:pt idx="424">
                  <c:v>42078.427071759259</c:v>
                </c:pt>
                <c:pt idx="425">
                  <c:v>42078.437488425923</c:v>
                </c:pt>
                <c:pt idx="426">
                  <c:v>42078.447905092595</c:v>
                </c:pt>
                <c:pt idx="427">
                  <c:v>42078.458321759259</c:v>
                </c:pt>
                <c:pt idx="428">
                  <c:v>42078.468738425923</c:v>
                </c:pt>
                <c:pt idx="429">
                  <c:v>42078.479155092595</c:v>
                </c:pt>
                <c:pt idx="430">
                  <c:v>42078.489571759259</c:v>
                </c:pt>
                <c:pt idx="431">
                  <c:v>42078.499988425923</c:v>
                </c:pt>
                <c:pt idx="432">
                  <c:v>42078.510405092595</c:v>
                </c:pt>
                <c:pt idx="433">
                  <c:v>42078.520821759259</c:v>
                </c:pt>
                <c:pt idx="434">
                  <c:v>42078.531238425923</c:v>
                </c:pt>
                <c:pt idx="435">
                  <c:v>42078.541655092595</c:v>
                </c:pt>
                <c:pt idx="436">
                  <c:v>42078.552071759259</c:v>
                </c:pt>
                <c:pt idx="437">
                  <c:v>42078.562488425923</c:v>
                </c:pt>
                <c:pt idx="438">
                  <c:v>42078.572905092595</c:v>
                </c:pt>
                <c:pt idx="439">
                  <c:v>42078.583321759259</c:v>
                </c:pt>
                <c:pt idx="440">
                  <c:v>42078.593738425923</c:v>
                </c:pt>
                <c:pt idx="441">
                  <c:v>42078.604155092595</c:v>
                </c:pt>
                <c:pt idx="442">
                  <c:v>42078.614571759259</c:v>
                </c:pt>
                <c:pt idx="443">
                  <c:v>42078.624988425923</c:v>
                </c:pt>
                <c:pt idx="444">
                  <c:v>42078.635405092595</c:v>
                </c:pt>
                <c:pt idx="445">
                  <c:v>42078.645821759259</c:v>
                </c:pt>
                <c:pt idx="446">
                  <c:v>42078.656238425923</c:v>
                </c:pt>
                <c:pt idx="447">
                  <c:v>42078.666655092595</c:v>
                </c:pt>
                <c:pt idx="448">
                  <c:v>42078.677071759259</c:v>
                </c:pt>
                <c:pt idx="449">
                  <c:v>42078.687488425923</c:v>
                </c:pt>
                <c:pt idx="450">
                  <c:v>42078.697905092595</c:v>
                </c:pt>
                <c:pt idx="451">
                  <c:v>42078.708321759259</c:v>
                </c:pt>
                <c:pt idx="452">
                  <c:v>42078.718738425923</c:v>
                </c:pt>
                <c:pt idx="453">
                  <c:v>42078.729155092595</c:v>
                </c:pt>
                <c:pt idx="454">
                  <c:v>42078.739571759259</c:v>
                </c:pt>
                <c:pt idx="455">
                  <c:v>42078.749988425923</c:v>
                </c:pt>
                <c:pt idx="456">
                  <c:v>42078.760405092595</c:v>
                </c:pt>
                <c:pt idx="457">
                  <c:v>42078.770821759259</c:v>
                </c:pt>
                <c:pt idx="458">
                  <c:v>42078.781238425923</c:v>
                </c:pt>
                <c:pt idx="459">
                  <c:v>42078.791655092595</c:v>
                </c:pt>
                <c:pt idx="460">
                  <c:v>42078.802071759259</c:v>
                </c:pt>
                <c:pt idx="461">
                  <c:v>42078.812488425923</c:v>
                </c:pt>
                <c:pt idx="462">
                  <c:v>42078.822905092595</c:v>
                </c:pt>
                <c:pt idx="463">
                  <c:v>42078.833321759259</c:v>
                </c:pt>
                <c:pt idx="464">
                  <c:v>42078.843738425923</c:v>
                </c:pt>
                <c:pt idx="465">
                  <c:v>42078.854155092595</c:v>
                </c:pt>
                <c:pt idx="466">
                  <c:v>42078.864571759259</c:v>
                </c:pt>
                <c:pt idx="467">
                  <c:v>42078.874988425923</c:v>
                </c:pt>
                <c:pt idx="468">
                  <c:v>42078.885405092595</c:v>
                </c:pt>
                <c:pt idx="469">
                  <c:v>42078.895821759259</c:v>
                </c:pt>
                <c:pt idx="470">
                  <c:v>42078.906238425923</c:v>
                </c:pt>
                <c:pt idx="471">
                  <c:v>42078.916655092595</c:v>
                </c:pt>
                <c:pt idx="472">
                  <c:v>42078.927071759259</c:v>
                </c:pt>
                <c:pt idx="473">
                  <c:v>42078.937488425923</c:v>
                </c:pt>
                <c:pt idx="474">
                  <c:v>42078.947905092595</c:v>
                </c:pt>
                <c:pt idx="475">
                  <c:v>42078.958321759259</c:v>
                </c:pt>
                <c:pt idx="476">
                  <c:v>42078.968738425923</c:v>
                </c:pt>
                <c:pt idx="477">
                  <c:v>42078.979155092595</c:v>
                </c:pt>
                <c:pt idx="478">
                  <c:v>42078.989571759259</c:v>
                </c:pt>
                <c:pt idx="479">
                  <c:v>42078.999988425923</c:v>
                </c:pt>
                <c:pt idx="480">
                  <c:v>42079.010405092595</c:v>
                </c:pt>
                <c:pt idx="481">
                  <c:v>42079.020821759259</c:v>
                </c:pt>
                <c:pt idx="482">
                  <c:v>42079.031238425923</c:v>
                </c:pt>
                <c:pt idx="483">
                  <c:v>42079.041655092595</c:v>
                </c:pt>
                <c:pt idx="484">
                  <c:v>42079.052071759259</c:v>
                </c:pt>
                <c:pt idx="485">
                  <c:v>42079.062488425923</c:v>
                </c:pt>
                <c:pt idx="486">
                  <c:v>42079.072905092595</c:v>
                </c:pt>
                <c:pt idx="487">
                  <c:v>42079.083321759259</c:v>
                </c:pt>
                <c:pt idx="488">
                  <c:v>42079.093738425923</c:v>
                </c:pt>
                <c:pt idx="489">
                  <c:v>42079.104155092595</c:v>
                </c:pt>
                <c:pt idx="490">
                  <c:v>42079.114571759259</c:v>
                </c:pt>
                <c:pt idx="491">
                  <c:v>42079.124988425923</c:v>
                </c:pt>
                <c:pt idx="492">
                  <c:v>42079.135405092595</c:v>
                </c:pt>
                <c:pt idx="493">
                  <c:v>42079.145821759259</c:v>
                </c:pt>
                <c:pt idx="494">
                  <c:v>42079.156238425923</c:v>
                </c:pt>
                <c:pt idx="495">
                  <c:v>42079.166655092595</c:v>
                </c:pt>
                <c:pt idx="496">
                  <c:v>42079.177071759259</c:v>
                </c:pt>
                <c:pt idx="497">
                  <c:v>42079.187488425923</c:v>
                </c:pt>
                <c:pt idx="498">
                  <c:v>42079.197905092595</c:v>
                </c:pt>
                <c:pt idx="499">
                  <c:v>42079.208321759259</c:v>
                </c:pt>
                <c:pt idx="500">
                  <c:v>42079.218738425923</c:v>
                </c:pt>
                <c:pt idx="501">
                  <c:v>42079.229155092595</c:v>
                </c:pt>
                <c:pt idx="502">
                  <c:v>42079.239571759259</c:v>
                </c:pt>
                <c:pt idx="503">
                  <c:v>42079.249988425923</c:v>
                </c:pt>
                <c:pt idx="504">
                  <c:v>42079.260405092595</c:v>
                </c:pt>
                <c:pt idx="505">
                  <c:v>42079.270821759259</c:v>
                </c:pt>
                <c:pt idx="506">
                  <c:v>42079.281238425923</c:v>
                </c:pt>
                <c:pt idx="507">
                  <c:v>42079.291655092595</c:v>
                </c:pt>
                <c:pt idx="508">
                  <c:v>42079.302071759259</c:v>
                </c:pt>
                <c:pt idx="509">
                  <c:v>42079.312488425923</c:v>
                </c:pt>
                <c:pt idx="510">
                  <c:v>42079.322905092595</c:v>
                </c:pt>
                <c:pt idx="511">
                  <c:v>42079.333321759259</c:v>
                </c:pt>
                <c:pt idx="512">
                  <c:v>42079.343738425923</c:v>
                </c:pt>
                <c:pt idx="513">
                  <c:v>42079.354155092595</c:v>
                </c:pt>
                <c:pt idx="514">
                  <c:v>42079.364571759259</c:v>
                </c:pt>
                <c:pt idx="515">
                  <c:v>42079.374988425923</c:v>
                </c:pt>
                <c:pt idx="516">
                  <c:v>42079.385405092595</c:v>
                </c:pt>
                <c:pt idx="517">
                  <c:v>42079.395821759259</c:v>
                </c:pt>
                <c:pt idx="518">
                  <c:v>42079.406238425923</c:v>
                </c:pt>
                <c:pt idx="519">
                  <c:v>42079.416655092595</c:v>
                </c:pt>
                <c:pt idx="520">
                  <c:v>42079.427071759259</c:v>
                </c:pt>
                <c:pt idx="521">
                  <c:v>42079.437488425923</c:v>
                </c:pt>
                <c:pt idx="522">
                  <c:v>42079.447905092595</c:v>
                </c:pt>
                <c:pt idx="523">
                  <c:v>42079.458321759259</c:v>
                </c:pt>
                <c:pt idx="524">
                  <c:v>42079.468738425923</c:v>
                </c:pt>
                <c:pt idx="525">
                  <c:v>42079.479155092595</c:v>
                </c:pt>
                <c:pt idx="526">
                  <c:v>42079.489571759259</c:v>
                </c:pt>
                <c:pt idx="527">
                  <c:v>42079.499988425923</c:v>
                </c:pt>
                <c:pt idx="528">
                  <c:v>42079.510405092595</c:v>
                </c:pt>
                <c:pt idx="529">
                  <c:v>42079.520821759259</c:v>
                </c:pt>
                <c:pt idx="530">
                  <c:v>42079.531238425923</c:v>
                </c:pt>
                <c:pt idx="531">
                  <c:v>42079.541655092595</c:v>
                </c:pt>
                <c:pt idx="532">
                  <c:v>42079.552071759259</c:v>
                </c:pt>
                <c:pt idx="533">
                  <c:v>42079.562488425923</c:v>
                </c:pt>
                <c:pt idx="534">
                  <c:v>42079.572905092595</c:v>
                </c:pt>
                <c:pt idx="535">
                  <c:v>42079.583321759259</c:v>
                </c:pt>
                <c:pt idx="536">
                  <c:v>42079.593738425923</c:v>
                </c:pt>
                <c:pt idx="537">
                  <c:v>42079.604155092595</c:v>
                </c:pt>
                <c:pt idx="538">
                  <c:v>42079.614571759259</c:v>
                </c:pt>
                <c:pt idx="539">
                  <c:v>42079.624988425923</c:v>
                </c:pt>
                <c:pt idx="540">
                  <c:v>42079.635405092595</c:v>
                </c:pt>
                <c:pt idx="541">
                  <c:v>42079.645821759259</c:v>
                </c:pt>
                <c:pt idx="542">
                  <c:v>42079.656238425923</c:v>
                </c:pt>
                <c:pt idx="543">
                  <c:v>42079.666655092595</c:v>
                </c:pt>
                <c:pt idx="544">
                  <c:v>42079.677071759259</c:v>
                </c:pt>
                <c:pt idx="545">
                  <c:v>42079.687488425923</c:v>
                </c:pt>
                <c:pt idx="546">
                  <c:v>42079.697905092595</c:v>
                </c:pt>
                <c:pt idx="547">
                  <c:v>42079.708321759259</c:v>
                </c:pt>
                <c:pt idx="548">
                  <c:v>42079.718738425923</c:v>
                </c:pt>
                <c:pt idx="549">
                  <c:v>42079.729155092595</c:v>
                </c:pt>
                <c:pt idx="550">
                  <c:v>42079.739571759259</c:v>
                </c:pt>
                <c:pt idx="551">
                  <c:v>42079.749988425923</c:v>
                </c:pt>
                <c:pt idx="552">
                  <c:v>42079.760405092595</c:v>
                </c:pt>
                <c:pt idx="553">
                  <c:v>42079.770821759259</c:v>
                </c:pt>
                <c:pt idx="554">
                  <c:v>42079.781238425923</c:v>
                </c:pt>
                <c:pt idx="555">
                  <c:v>42079.791655092595</c:v>
                </c:pt>
                <c:pt idx="556">
                  <c:v>42079.802071759259</c:v>
                </c:pt>
                <c:pt idx="557">
                  <c:v>42079.812488425923</c:v>
                </c:pt>
                <c:pt idx="558">
                  <c:v>42079.822905092595</c:v>
                </c:pt>
                <c:pt idx="559">
                  <c:v>42079.833321759259</c:v>
                </c:pt>
                <c:pt idx="560">
                  <c:v>42079.843738425923</c:v>
                </c:pt>
                <c:pt idx="561">
                  <c:v>42079.854155092595</c:v>
                </c:pt>
                <c:pt idx="562">
                  <c:v>42079.864571759259</c:v>
                </c:pt>
                <c:pt idx="563">
                  <c:v>42079.874988425923</c:v>
                </c:pt>
                <c:pt idx="564">
                  <c:v>42079.885405092595</c:v>
                </c:pt>
                <c:pt idx="565">
                  <c:v>42079.895821759259</c:v>
                </c:pt>
                <c:pt idx="566">
                  <c:v>42079.906238425923</c:v>
                </c:pt>
                <c:pt idx="567">
                  <c:v>42079.916655092595</c:v>
                </c:pt>
                <c:pt idx="568">
                  <c:v>42079.927071759259</c:v>
                </c:pt>
                <c:pt idx="569">
                  <c:v>42079.937488425923</c:v>
                </c:pt>
                <c:pt idx="570">
                  <c:v>42079.947905092595</c:v>
                </c:pt>
                <c:pt idx="571">
                  <c:v>42079.958321759259</c:v>
                </c:pt>
                <c:pt idx="572">
                  <c:v>42079.968738425923</c:v>
                </c:pt>
                <c:pt idx="573">
                  <c:v>42079.979155092595</c:v>
                </c:pt>
                <c:pt idx="574">
                  <c:v>42079.989571759259</c:v>
                </c:pt>
                <c:pt idx="575">
                  <c:v>42079.999988425923</c:v>
                </c:pt>
                <c:pt idx="576">
                  <c:v>42080.010405092595</c:v>
                </c:pt>
                <c:pt idx="577">
                  <c:v>42080.020821759259</c:v>
                </c:pt>
                <c:pt idx="578">
                  <c:v>42080.031238425923</c:v>
                </c:pt>
                <c:pt idx="579">
                  <c:v>42080.041655092595</c:v>
                </c:pt>
                <c:pt idx="580">
                  <c:v>42080.052071759259</c:v>
                </c:pt>
                <c:pt idx="581">
                  <c:v>42080.062488425923</c:v>
                </c:pt>
                <c:pt idx="582">
                  <c:v>42080.072905092595</c:v>
                </c:pt>
                <c:pt idx="583">
                  <c:v>42080.083321759259</c:v>
                </c:pt>
                <c:pt idx="584">
                  <c:v>42080.093738425923</c:v>
                </c:pt>
                <c:pt idx="585">
                  <c:v>42080.104155092595</c:v>
                </c:pt>
                <c:pt idx="586">
                  <c:v>42080.114571759259</c:v>
                </c:pt>
                <c:pt idx="587">
                  <c:v>42080.124988425923</c:v>
                </c:pt>
                <c:pt idx="588">
                  <c:v>42080.135405092595</c:v>
                </c:pt>
                <c:pt idx="589">
                  <c:v>42080.145821759259</c:v>
                </c:pt>
                <c:pt idx="590">
                  <c:v>42080.156238425923</c:v>
                </c:pt>
                <c:pt idx="591">
                  <c:v>42080.166655092595</c:v>
                </c:pt>
                <c:pt idx="592">
                  <c:v>42080.177071759259</c:v>
                </c:pt>
                <c:pt idx="593">
                  <c:v>42080.187488425923</c:v>
                </c:pt>
                <c:pt idx="594">
                  <c:v>42080.197905092595</c:v>
                </c:pt>
                <c:pt idx="595">
                  <c:v>42080.208321759259</c:v>
                </c:pt>
                <c:pt idx="596">
                  <c:v>42080.218738425923</c:v>
                </c:pt>
                <c:pt idx="597">
                  <c:v>42080.229155092595</c:v>
                </c:pt>
                <c:pt idx="598">
                  <c:v>42080.239571759259</c:v>
                </c:pt>
                <c:pt idx="599">
                  <c:v>42080.249988425923</c:v>
                </c:pt>
                <c:pt idx="600">
                  <c:v>42080.260405092595</c:v>
                </c:pt>
                <c:pt idx="601">
                  <c:v>42080.270821759259</c:v>
                </c:pt>
                <c:pt idx="602">
                  <c:v>42080.281238425923</c:v>
                </c:pt>
                <c:pt idx="603">
                  <c:v>42080.291655092595</c:v>
                </c:pt>
                <c:pt idx="604">
                  <c:v>42080.302071759259</c:v>
                </c:pt>
                <c:pt idx="605">
                  <c:v>42080.312488425923</c:v>
                </c:pt>
                <c:pt idx="606">
                  <c:v>42080.322905092595</c:v>
                </c:pt>
                <c:pt idx="607">
                  <c:v>42080.333321759259</c:v>
                </c:pt>
                <c:pt idx="608">
                  <c:v>42080.343738425923</c:v>
                </c:pt>
                <c:pt idx="609">
                  <c:v>42080.354155092595</c:v>
                </c:pt>
                <c:pt idx="610">
                  <c:v>42080.364571759259</c:v>
                </c:pt>
                <c:pt idx="611">
                  <c:v>42080.374988425923</c:v>
                </c:pt>
                <c:pt idx="612">
                  <c:v>42080.385405092595</c:v>
                </c:pt>
                <c:pt idx="613">
                  <c:v>42080.395821759259</c:v>
                </c:pt>
                <c:pt idx="614">
                  <c:v>42080.406238425923</c:v>
                </c:pt>
                <c:pt idx="615">
                  <c:v>42080.416655092595</c:v>
                </c:pt>
                <c:pt idx="616">
                  <c:v>42080.427071759259</c:v>
                </c:pt>
                <c:pt idx="617">
                  <c:v>42080.437488425923</c:v>
                </c:pt>
                <c:pt idx="618">
                  <c:v>42080.447905092595</c:v>
                </c:pt>
                <c:pt idx="619">
                  <c:v>42080.458321759259</c:v>
                </c:pt>
                <c:pt idx="620">
                  <c:v>42080.468738425923</c:v>
                </c:pt>
                <c:pt idx="621">
                  <c:v>42080.479155092595</c:v>
                </c:pt>
                <c:pt idx="622">
                  <c:v>42080.489571759259</c:v>
                </c:pt>
                <c:pt idx="623">
                  <c:v>42080.499988425923</c:v>
                </c:pt>
                <c:pt idx="624">
                  <c:v>42080.510405092595</c:v>
                </c:pt>
                <c:pt idx="625">
                  <c:v>42080.520821759259</c:v>
                </c:pt>
                <c:pt idx="626">
                  <c:v>42080.531238425923</c:v>
                </c:pt>
                <c:pt idx="627">
                  <c:v>42080.541655092595</c:v>
                </c:pt>
                <c:pt idx="628">
                  <c:v>42080.552071759259</c:v>
                </c:pt>
                <c:pt idx="629">
                  <c:v>42080.562488425923</c:v>
                </c:pt>
                <c:pt idx="630">
                  <c:v>42080.572905092595</c:v>
                </c:pt>
                <c:pt idx="631">
                  <c:v>42080.583321759259</c:v>
                </c:pt>
                <c:pt idx="632">
                  <c:v>42080.593738425923</c:v>
                </c:pt>
                <c:pt idx="633">
                  <c:v>42080.604155092595</c:v>
                </c:pt>
                <c:pt idx="634">
                  <c:v>42080.614571759259</c:v>
                </c:pt>
                <c:pt idx="635">
                  <c:v>42080.624988425923</c:v>
                </c:pt>
                <c:pt idx="636">
                  <c:v>42080.635405092595</c:v>
                </c:pt>
                <c:pt idx="637">
                  <c:v>42080.645821759259</c:v>
                </c:pt>
                <c:pt idx="638">
                  <c:v>42080.656238425923</c:v>
                </c:pt>
                <c:pt idx="639">
                  <c:v>42080.666655092595</c:v>
                </c:pt>
                <c:pt idx="640">
                  <c:v>42080.677071759259</c:v>
                </c:pt>
                <c:pt idx="641">
                  <c:v>42080.687488425923</c:v>
                </c:pt>
                <c:pt idx="642">
                  <c:v>42080.697905092595</c:v>
                </c:pt>
                <c:pt idx="643">
                  <c:v>42080.708321759259</c:v>
                </c:pt>
                <c:pt idx="644">
                  <c:v>42080.718738425923</c:v>
                </c:pt>
                <c:pt idx="645">
                  <c:v>42080.729155092595</c:v>
                </c:pt>
                <c:pt idx="646">
                  <c:v>42080.739571759259</c:v>
                </c:pt>
                <c:pt idx="647">
                  <c:v>42080.749988425923</c:v>
                </c:pt>
                <c:pt idx="648">
                  <c:v>42080.760405092595</c:v>
                </c:pt>
                <c:pt idx="649">
                  <c:v>42080.770821759259</c:v>
                </c:pt>
                <c:pt idx="650">
                  <c:v>42080.781238425923</c:v>
                </c:pt>
                <c:pt idx="651">
                  <c:v>42080.791655092595</c:v>
                </c:pt>
                <c:pt idx="652">
                  <c:v>42080.802071759259</c:v>
                </c:pt>
                <c:pt idx="653">
                  <c:v>42080.812488425923</c:v>
                </c:pt>
                <c:pt idx="654">
                  <c:v>42080.822905092595</c:v>
                </c:pt>
                <c:pt idx="655">
                  <c:v>42080.833321759259</c:v>
                </c:pt>
                <c:pt idx="656">
                  <c:v>42080.843738425923</c:v>
                </c:pt>
                <c:pt idx="657">
                  <c:v>42080.854155092595</c:v>
                </c:pt>
                <c:pt idx="658">
                  <c:v>42080.864571759259</c:v>
                </c:pt>
                <c:pt idx="659">
                  <c:v>42080.874988425923</c:v>
                </c:pt>
                <c:pt idx="660">
                  <c:v>42080.885405092595</c:v>
                </c:pt>
                <c:pt idx="661">
                  <c:v>42080.895821759259</c:v>
                </c:pt>
                <c:pt idx="662">
                  <c:v>42080.906238425923</c:v>
                </c:pt>
                <c:pt idx="663">
                  <c:v>42080.916655092595</c:v>
                </c:pt>
                <c:pt idx="664">
                  <c:v>42080.927071759259</c:v>
                </c:pt>
                <c:pt idx="665">
                  <c:v>42080.937488425923</c:v>
                </c:pt>
                <c:pt idx="666">
                  <c:v>42080.947905092595</c:v>
                </c:pt>
                <c:pt idx="667">
                  <c:v>42080.958321759259</c:v>
                </c:pt>
                <c:pt idx="668">
                  <c:v>42080.968738425923</c:v>
                </c:pt>
                <c:pt idx="669">
                  <c:v>42080.979155092595</c:v>
                </c:pt>
                <c:pt idx="670">
                  <c:v>42080.989571759259</c:v>
                </c:pt>
                <c:pt idx="671">
                  <c:v>42080.999988425923</c:v>
                </c:pt>
              </c:numCache>
            </c:numRef>
          </c:xVal>
          <c:yVal>
            <c:numRef>
              <c:f>'Figure 6'!$D$4:$D$675</c:f>
              <c:numCache>
                <c:formatCode>#,##0.0000</c:formatCode>
                <c:ptCount val="672"/>
                <c:pt idx="0">
                  <c:v>20.739017486572266</c:v>
                </c:pt>
                <c:pt idx="1">
                  <c:v>20.742891311645508</c:v>
                </c:pt>
                <c:pt idx="2">
                  <c:v>20.706171035766602</c:v>
                </c:pt>
                <c:pt idx="3">
                  <c:v>20.697504043579102</c:v>
                </c:pt>
                <c:pt idx="4">
                  <c:v>20.639507293701172</c:v>
                </c:pt>
                <c:pt idx="5">
                  <c:v>20.64000129699707</c:v>
                </c:pt>
                <c:pt idx="6">
                  <c:v>20.653692245483398</c:v>
                </c:pt>
                <c:pt idx="7">
                  <c:v>20.648780822753906</c:v>
                </c:pt>
                <c:pt idx="8">
                  <c:v>20.669454574584961</c:v>
                </c:pt>
                <c:pt idx="9">
                  <c:v>20.718170166015625</c:v>
                </c:pt>
                <c:pt idx="10">
                  <c:v>20.724103927612305</c:v>
                </c:pt>
                <c:pt idx="11">
                  <c:v>20.736412048339844</c:v>
                </c:pt>
                <c:pt idx="12">
                  <c:v>20.680595397949219</c:v>
                </c:pt>
                <c:pt idx="13">
                  <c:v>20.669149398803711</c:v>
                </c:pt>
                <c:pt idx="14">
                  <c:v>20.692899703979492</c:v>
                </c:pt>
                <c:pt idx="15">
                  <c:v>20.690534591674805</c:v>
                </c:pt>
                <c:pt idx="16">
                  <c:v>20.718715667724609</c:v>
                </c:pt>
                <c:pt idx="17">
                  <c:v>20.730833053588867</c:v>
                </c:pt>
                <c:pt idx="18">
                  <c:v>20.726652145385742</c:v>
                </c:pt>
                <c:pt idx="19">
                  <c:v>20.716653823852539</c:v>
                </c:pt>
                <c:pt idx="20">
                  <c:v>20.701749801635742</c:v>
                </c:pt>
                <c:pt idx="21">
                  <c:v>20.676477432250977</c:v>
                </c:pt>
                <c:pt idx="22">
                  <c:v>20.652120590209961</c:v>
                </c:pt>
                <c:pt idx="23">
                  <c:v>20.620723724365234</c:v>
                </c:pt>
                <c:pt idx="24">
                  <c:v>20.723623275756836</c:v>
                </c:pt>
                <c:pt idx="25">
                  <c:v>20.864217758178711</c:v>
                </c:pt>
                <c:pt idx="26">
                  <c:v>20.945539474487305</c:v>
                </c:pt>
                <c:pt idx="27">
                  <c:v>20.965663909912109</c:v>
                </c:pt>
                <c:pt idx="28">
                  <c:v>20.625392913818359</c:v>
                </c:pt>
                <c:pt idx="29">
                  <c:v>20.587276458740234</c:v>
                </c:pt>
                <c:pt idx="30">
                  <c:v>20.837608337402344</c:v>
                </c:pt>
                <c:pt idx="31">
                  <c:v>20.859006881713867</c:v>
                </c:pt>
                <c:pt idx="32">
                  <c:v>20.843130111694336</c:v>
                </c:pt>
                <c:pt idx="33">
                  <c:v>20.838041305541992</c:v>
                </c:pt>
                <c:pt idx="34">
                  <c:v>20.873912811279297</c:v>
                </c:pt>
                <c:pt idx="35">
                  <c:v>20.896701812744141</c:v>
                </c:pt>
                <c:pt idx="36">
                  <c:v>20.916934967041016</c:v>
                </c:pt>
                <c:pt idx="37">
                  <c:v>20.845064163208008</c:v>
                </c:pt>
                <c:pt idx="38">
                  <c:v>20.845001220703125</c:v>
                </c:pt>
                <c:pt idx="39">
                  <c:v>20.812221527099609</c:v>
                </c:pt>
                <c:pt idx="40">
                  <c:v>20.789073944091797</c:v>
                </c:pt>
                <c:pt idx="41">
                  <c:v>20.783191680908203</c:v>
                </c:pt>
                <c:pt idx="42">
                  <c:v>20.759378433227539</c:v>
                </c:pt>
                <c:pt idx="43">
                  <c:v>20.772102355957031</c:v>
                </c:pt>
                <c:pt idx="44">
                  <c:v>20.788768768310547</c:v>
                </c:pt>
                <c:pt idx="45">
                  <c:v>20.797191619873047</c:v>
                </c:pt>
                <c:pt idx="46">
                  <c:v>20.779138565063477</c:v>
                </c:pt>
                <c:pt idx="47">
                  <c:v>20.752468109130859</c:v>
                </c:pt>
                <c:pt idx="48">
                  <c:v>20.938812255859375</c:v>
                </c:pt>
                <c:pt idx="49">
                  <c:v>20.86700439453125</c:v>
                </c:pt>
                <c:pt idx="50">
                  <c:v>20.850761413574219</c:v>
                </c:pt>
                <c:pt idx="51">
                  <c:v>20.847490310668945</c:v>
                </c:pt>
                <c:pt idx="52">
                  <c:v>20.838405609130859</c:v>
                </c:pt>
                <c:pt idx="53">
                  <c:v>20.852275848388672</c:v>
                </c:pt>
                <c:pt idx="54">
                  <c:v>20.865612030029297</c:v>
                </c:pt>
                <c:pt idx="55">
                  <c:v>20.827125549316406</c:v>
                </c:pt>
                <c:pt idx="56">
                  <c:v>20.748289108276367</c:v>
                </c:pt>
                <c:pt idx="57">
                  <c:v>20.756587982177734</c:v>
                </c:pt>
                <c:pt idx="58">
                  <c:v>20.81834602355957</c:v>
                </c:pt>
                <c:pt idx="59">
                  <c:v>20.912027359008789</c:v>
                </c:pt>
                <c:pt idx="60">
                  <c:v>20.923118591308594</c:v>
                </c:pt>
                <c:pt idx="61">
                  <c:v>20.887857437133789</c:v>
                </c:pt>
                <c:pt idx="62">
                  <c:v>20.93348503112793</c:v>
                </c:pt>
                <c:pt idx="63">
                  <c:v>20.966335296630859</c:v>
                </c:pt>
                <c:pt idx="64">
                  <c:v>20.981351852416992</c:v>
                </c:pt>
                <c:pt idx="65">
                  <c:v>21.025596618652344</c:v>
                </c:pt>
                <c:pt idx="66">
                  <c:v>21.089832305908203</c:v>
                </c:pt>
                <c:pt idx="67">
                  <c:v>20.94190788269043</c:v>
                </c:pt>
                <c:pt idx="68">
                  <c:v>20.667083740234375</c:v>
                </c:pt>
                <c:pt idx="69">
                  <c:v>20.635629653930664</c:v>
                </c:pt>
                <c:pt idx="70">
                  <c:v>20.639995574951172</c:v>
                </c:pt>
                <c:pt idx="71">
                  <c:v>20.623510360717773</c:v>
                </c:pt>
                <c:pt idx="72">
                  <c:v>20.62199592590332</c:v>
                </c:pt>
                <c:pt idx="73">
                  <c:v>20.585033416748047</c:v>
                </c:pt>
                <c:pt idx="74">
                  <c:v>20.551158905029297</c:v>
                </c:pt>
                <c:pt idx="75">
                  <c:v>20.638723373413086</c:v>
                </c:pt>
                <c:pt idx="76">
                  <c:v>20.762950897216797</c:v>
                </c:pt>
                <c:pt idx="77">
                  <c:v>20.75628662109375</c:v>
                </c:pt>
                <c:pt idx="78">
                  <c:v>20.774284362792969</c:v>
                </c:pt>
                <c:pt idx="79">
                  <c:v>20.78858757019043</c:v>
                </c:pt>
                <c:pt idx="80">
                  <c:v>20.835304260253906</c:v>
                </c:pt>
                <c:pt idx="81">
                  <c:v>20.864282608032227</c:v>
                </c:pt>
                <c:pt idx="82">
                  <c:v>20.893426895141602</c:v>
                </c:pt>
                <c:pt idx="83">
                  <c:v>20.900333404541016</c:v>
                </c:pt>
                <c:pt idx="84">
                  <c:v>20.851188659667969</c:v>
                </c:pt>
                <c:pt idx="85">
                  <c:v>20.83125114440918</c:v>
                </c:pt>
                <c:pt idx="86">
                  <c:v>20.840526580810547</c:v>
                </c:pt>
                <c:pt idx="87">
                  <c:v>20.87330436706543</c:v>
                </c:pt>
                <c:pt idx="88">
                  <c:v>20.879854202270508</c:v>
                </c:pt>
                <c:pt idx="89">
                  <c:v>20.880819320678711</c:v>
                </c:pt>
                <c:pt idx="90">
                  <c:v>20.90087890625</c:v>
                </c:pt>
                <c:pt idx="91">
                  <c:v>20.912996292114258</c:v>
                </c:pt>
                <c:pt idx="92">
                  <c:v>20.933055877685547</c:v>
                </c:pt>
                <c:pt idx="93">
                  <c:v>20.958320617675781</c:v>
                </c:pt>
                <c:pt idx="94">
                  <c:v>20.952390670776367</c:v>
                </c:pt>
                <c:pt idx="95">
                  <c:v>20.910270690917969</c:v>
                </c:pt>
                <c:pt idx="96">
                  <c:v>20.956573486328125</c:v>
                </c:pt>
                <c:pt idx="97">
                  <c:v>20.952997207641602</c:v>
                </c:pt>
                <c:pt idx="98">
                  <c:v>20.936750411987305</c:v>
                </c:pt>
                <c:pt idx="99">
                  <c:v>20.893245697021484</c:v>
                </c:pt>
                <c:pt idx="100">
                  <c:v>20.92626953125</c:v>
                </c:pt>
                <c:pt idx="101">
                  <c:v>20.833192825317383</c:v>
                </c:pt>
                <c:pt idx="102">
                  <c:v>20.683387756347656</c:v>
                </c:pt>
                <c:pt idx="103">
                  <c:v>20.699319839477539</c:v>
                </c:pt>
                <c:pt idx="104">
                  <c:v>20.716228485107422</c:v>
                </c:pt>
                <c:pt idx="105">
                  <c:v>20.72907829284668</c:v>
                </c:pt>
                <c:pt idx="106">
                  <c:v>20.736593246459961</c:v>
                </c:pt>
                <c:pt idx="107">
                  <c:v>20.73731803894043</c:v>
                </c:pt>
                <c:pt idx="108">
                  <c:v>20.716100692749023</c:v>
                </c:pt>
                <c:pt idx="109">
                  <c:v>20.71107292175293</c:v>
                </c:pt>
                <c:pt idx="110">
                  <c:v>20.700595855712891</c:v>
                </c:pt>
                <c:pt idx="111">
                  <c:v>20.674413681030273</c:v>
                </c:pt>
                <c:pt idx="112">
                  <c:v>20.648115158081055</c:v>
                </c:pt>
                <c:pt idx="113">
                  <c:v>20.681325912475586</c:v>
                </c:pt>
                <c:pt idx="114">
                  <c:v>20.690055847167969</c:v>
                </c:pt>
                <c:pt idx="115">
                  <c:v>20.717327117919922</c:v>
                </c:pt>
                <c:pt idx="116">
                  <c:v>20.650602340698242</c:v>
                </c:pt>
                <c:pt idx="117">
                  <c:v>20.638542175292969</c:v>
                </c:pt>
                <c:pt idx="118">
                  <c:v>20.632781982421875</c:v>
                </c:pt>
                <c:pt idx="119">
                  <c:v>20.612483978271484</c:v>
                </c:pt>
                <c:pt idx="120">
                  <c:v>20.564731597900391</c:v>
                </c:pt>
                <c:pt idx="121">
                  <c:v>20.594724655151367</c:v>
                </c:pt>
                <c:pt idx="122">
                  <c:v>20.616176605224609</c:v>
                </c:pt>
                <c:pt idx="123">
                  <c:v>20.643999099731445</c:v>
                </c:pt>
                <c:pt idx="124">
                  <c:v>20.575756072998047</c:v>
                </c:pt>
                <c:pt idx="125">
                  <c:v>20.511404037475586</c:v>
                </c:pt>
                <c:pt idx="126">
                  <c:v>20.666841506958008</c:v>
                </c:pt>
                <c:pt idx="127">
                  <c:v>20.828584671020508</c:v>
                </c:pt>
                <c:pt idx="128">
                  <c:v>20.808162689208984</c:v>
                </c:pt>
                <c:pt idx="129">
                  <c:v>20.797672271728516</c:v>
                </c:pt>
                <c:pt idx="130">
                  <c:v>20.803134918212891</c:v>
                </c:pt>
                <c:pt idx="131">
                  <c:v>20.813974380493164</c:v>
                </c:pt>
                <c:pt idx="132">
                  <c:v>20.821733474731445</c:v>
                </c:pt>
                <c:pt idx="133">
                  <c:v>20.87336540222168</c:v>
                </c:pt>
                <c:pt idx="134">
                  <c:v>20.888460159301758</c:v>
                </c:pt>
                <c:pt idx="135">
                  <c:v>20.887607574462891</c:v>
                </c:pt>
                <c:pt idx="136">
                  <c:v>20.859251022338867</c:v>
                </c:pt>
                <c:pt idx="137">
                  <c:v>20.799674987792969</c:v>
                </c:pt>
                <c:pt idx="138">
                  <c:v>20.85009765625</c:v>
                </c:pt>
                <c:pt idx="139">
                  <c:v>20.918821334838867</c:v>
                </c:pt>
                <c:pt idx="140">
                  <c:v>20.912570953369141</c:v>
                </c:pt>
                <c:pt idx="141">
                  <c:v>20.918451309204102</c:v>
                </c:pt>
                <c:pt idx="142">
                  <c:v>20.915483474731445</c:v>
                </c:pt>
                <c:pt idx="143">
                  <c:v>20.865428924560547</c:v>
                </c:pt>
                <c:pt idx="144">
                  <c:v>20.936811447143555</c:v>
                </c:pt>
                <c:pt idx="145">
                  <c:v>20.961114883422852</c:v>
                </c:pt>
                <c:pt idx="146">
                  <c:v>20.957902908325195</c:v>
                </c:pt>
                <c:pt idx="147">
                  <c:v>20.907785415649414</c:v>
                </c:pt>
                <c:pt idx="148">
                  <c:v>20.905118942260742</c:v>
                </c:pt>
                <c:pt idx="149">
                  <c:v>20.919183731079102</c:v>
                </c:pt>
                <c:pt idx="150">
                  <c:v>20.927299499511719</c:v>
                </c:pt>
                <c:pt idx="151">
                  <c:v>20.979656219482422</c:v>
                </c:pt>
                <c:pt idx="152">
                  <c:v>20.908576965332031</c:v>
                </c:pt>
                <c:pt idx="153">
                  <c:v>20.936626434326172</c:v>
                </c:pt>
                <c:pt idx="154">
                  <c:v>20.996870040893555</c:v>
                </c:pt>
                <c:pt idx="155">
                  <c:v>20.994449615478516</c:v>
                </c:pt>
                <c:pt idx="156">
                  <c:v>20.973360061645508</c:v>
                </c:pt>
                <c:pt idx="157">
                  <c:v>20.999416351318359</c:v>
                </c:pt>
                <c:pt idx="158">
                  <c:v>21.018077850341797</c:v>
                </c:pt>
                <c:pt idx="159">
                  <c:v>21.063047409057617</c:v>
                </c:pt>
                <c:pt idx="160">
                  <c:v>21.030506134033203</c:v>
                </c:pt>
                <c:pt idx="161">
                  <c:v>21.029890060424805</c:v>
                </c:pt>
                <c:pt idx="162">
                  <c:v>21.040987014770508</c:v>
                </c:pt>
                <c:pt idx="163">
                  <c:v>21.047412872314453</c:v>
                </c:pt>
                <c:pt idx="164">
                  <c:v>20.656780242919922</c:v>
                </c:pt>
                <c:pt idx="165">
                  <c:v>20.633386611938477</c:v>
                </c:pt>
                <c:pt idx="166">
                  <c:v>20.642055511474609</c:v>
                </c:pt>
                <c:pt idx="167">
                  <c:v>20.633571624755859</c:v>
                </c:pt>
                <c:pt idx="168">
                  <c:v>20.588665008544922</c:v>
                </c:pt>
                <c:pt idx="169">
                  <c:v>20.542003631591797</c:v>
                </c:pt>
                <c:pt idx="170">
                  <c:v>20.537769317626953</c:v>
                </c:pt>
                <c:pt idx="171">
                  <c:v>20.62708854675293</c:v>
                </c:pt>
                <c:pt idx="172">
                  <c:v>20.760951995849609</c:v>
                </c:pt>
                <c:pt idx="173">
                  <c:v>20.775012969970703</c:v>
                </c:pt>
                <c:pt idx="174">
                  <c:v>20.77252197265625</c:v>
                </c:pt>
                <c:pt idx="175">
                  <c:v>20.795618057250977</c:v>
                </c:pt>
                <c:pt idx="176">
                  <c:v>20.793859481811523</c:v>
                </c:pt>
                <c:pt idx="177">
                  <c:v>20.821311950683594</c:v>
                </c:pt>
                <c:pt idx="178">
                  <c:v>20.806646347045898</c:v>
                </c:pt>
                <c:pt idx="179">
                  <c:v>20.788469314575195</c:v>
                </c:pt>
                <c:pt idx="180">
                  <c:v>20.817676544189453</c:v>
                </c:pt>
                <c:pt idx="181">
                  <c:v>20.865243911743164</c:v>
                </c:pt>
                <c:pt idx="182">
                  <c:v>20.815977096557617</c:v>
                </c:pt>
                <c:pt idx="183">
                  <c:v>20.845363616943359</c:v>
                </c:pt>
                <c:pt idx="184">
                  <c:v>20.939662933349609</c:v>
                </c:pt>
                <c:pt idx="185">
                  <c:v>20.920635223388672</c:v>
                </c:pt>
                <c:pt idx="186">
                  <c:v>20.902091979980469</c:v>
                </c:pt>
                <c:pt idx="187">
                  <c:v>20.94062614440918</c:v>
                </c:pt>
                <c:pt idx="188">
                  <c:v>20.971107482910156</c:v>
                </c:pt>
                <c:pt idx="189">
                  <c:v>20.926877975463867</c:v>
                </c:pt>
                <c:pt idx="190">
                  <c:v>20.944513320922852</c:v>
                </c:pt>
                <c:pt idx="191">
                  <c:v>20.936817169189453</c:v>
                </c:pt>
                <c:pt idx="192">
                  <c:v>20.960748672485352</c:v>
                </c:pt>
                <c:pt idx="193">
                  <c:v>20.979900360107422</c:v>
                </c:pt>
                <c:pt idx="194">
                  <c:v>20.973726272583008</c:v>
                </c:pt>
                <c:pt idx="195">
                  <c:v>20.965848922729492</c:v>
                </c:pt>
                <c:pt idx="196">
                  <c:v>20.798835754394531</c:v>
                </c:pt>
                <c:pt idx="197">
                  <c:v>20.693752288818359</c:v>
                </c:pt>
                <c:pt idx="198">
                  <c:v>20.685150146484375</c:v>
                </c:pt>
                <c:pt idx="199">
                  <c:v>20.701013565063477</c:v>
                </c:pt>
                <c:pt idx="200">
                  <c:v>20.654600143432617</c:v>
                </c:pt>
                <c:pt idx="201">
                  <c:v>20.70380973815918</c:v>
                </c:pt>
                <c:pt idx="202">
                  <c:v>20.680599212646484</c:v>
                </c:pt>
                <c:pt idx="203">
                  <c:v>20.680303573608398</c:v>
                </c:pt>
                <c:pt idx="204">
                  <c:v>20.741132736206055</c:v>
                </c:pt>
                <c:pt idx="205">
                  <c:v>20.755195617675781</c:v>
                </c:pt>
                <c:pt idx="206">
                  <c:v>20.739980697631836</c:v>
                </c:pt>
                <c:pt idx="207">
                  <c:v>20.726350784301758</c:v>
                </c:pt>
                <c:pt idx="208">
                  <c:v>20.710601806640625</c:v>
                </c:pt>
                <c:pt idx="209">
                  <c:v>20.681743621826172</c:v>
                </c:pt>
                <c:pt idx="210">
                  <c:v>20.672540664672852</c:v>
                </c:pt>
                <c:pt idx="211">
                  <c:v>20.634420394897461</c:v>
                </c:pt>
                <c:pt idx="212">
                  <c:v>20.614904403686523</c:v>
                </c:pt>
                <c:pt idx="213">
                  <c:v>20.606670379638672</c:v>
                </c:pt>
                <c:pt idx="214">
                  <c:v>20.593212127685547</c:v>
                </c:pt>
                <c:pt idx="215">
                  <c:v>20.576250076293945</c:v>
                </c:pt>
                <c:pt idx="216">
                  <c:v>20.782649993896484</c:v>
                </c:pt>
                <c:pt idx="217">
                  <c:v>20.940271377563477</c:v>
                </c:pt>
                <c:pt idx="218">
                  <c:v>20.955112457275391</c:v>
                </c:pt>
                <c:pt idx="219">
                  <c:v>20.951902389526367</c:v>
                </c:pt>
                <c:pt idx="220">
                  <c:v>20.899543762207031</c:v>
                </c:pt>
                <c:pt idx="221">
                  <c:v>20.885852813720703</c:v>
                </c:pt>
                <c:pt idx="222">
                  <c:v>20.913421630859375</c:v>
                </c:pt>
                <c:pt idx="223">
                  <c:v>20.888700485229492</c:v>
                </c:pt>
                <c:pt idx="224">
                  <c:v>20.815128326416016</c:v>
                </c:pt>
                <c:pt idx="225">
                  <c:v>20.816768646240234</c:v>
                </c:pt>
                <c:pt idx="226">
                  <c:v>20.786825180053711</c:v>
                </c:pt>
                <c:pt idx="227">
                  <c:v>20.783193588256836</c:v>
                </c:pt>
                <c:pt idx="228">
                  <c:v>20.854701995849609</c:v>
                </c:pt>
                <c:pt idx="229">
                  <c:v>20.889848709106445</c:v>
                </c:pt>
                <c:pt idx="230">
                  <c:v>20.890756607055664</c:v>
                </c:pt>
                <c:pt idx="231">
                  <c:v>20.883853912353516</c:v>
                </c:pt>
                <c:pt idx="232">
                  <c:v>20.912328720092773</c:v>
                </c:pt>
                <c:pt idx="233">
                  <c:v>20.911785125732422</c:v>
                </c:pt>
                <c:pt idx="234">
                  <c:v>20.913606643676758</c:v>
                </c:pt>
                <c:pt idx="235">
                  <c:v>20.906030654907227</c:v>
                </c:pt>
                <c:pt idx="236">
                  <c:v>20.899547576904297</c:v>
                </c:pt>
                <c:pt idx="237">
                  <c:v>20.889797210693359</c:v>
                </c:pt>
                <c:pt idx="238">
                  <c:v>20.900394439697266</c:v>
                </c:pt>
                <c:pt idx="239">
                  <c:v>20.927967071533203</c:v>
                </c:pt>
                <c:pt idx="240">
                  <c:v>20.971776962280273</c:v>
                </c:pt>
                <c:pt idx="241">
                  <c:v>20.980695724487305</c:v>
                </c:pt>
                <c:pt idx="242">
                  <c:v>21.002206802368164</c:v>
                </c:pt>
                <c:pt idx="243">
                  <c:v>21.011234283447266</c:v>
                </c:pt>
                <c:pt idx="244">
                  <c:v>20.99468994140625</c:v>
                </c:pt>
                <c:pt idx="245">
                  <c:v>20.997776031494141</c:v>
                </c:pt>
                <c:pt idx="246">
                  <c:v>20.98614501953125</c:v>
                </c:pt>
                <c:pt idx="247">
                  <c:v>20.975532531738281</c:v>
                </c:pt>
                <c:pt idx="248">
                  <c:v>20.960330963134766</c:v>
                </c:pt>
                <c:pt idx="249">
                  <c:v>20.905422210693359</c:v>
                </c:pt>
                <c:pt idx="250">
                  <c:v>20.929544448852539</c:v>
                </c:pt>
                <c:pt idx="251">
                  <c:v>20.916879653930664</c:v>
                </c:pt>
                <c:pt idx="252">
                  <c:v>20.928205490112305</c:v>
                </c:pt>
                <c:pt idx="253">
                  <c:v>20.970266342163086</c:v>
                </c:pt>
                <c:pt idx="254">
                  <c:v>20.957361221313477</c:v>
                </c:pt>
                <c:pt idx="255">
                  <c:v>20.969846725463867</c:v>
                </c:pt>
                <c:pt idx="256">
                  <c:v>21.004932403564453</c:v>
                </c:pt>
                <c:pt idx="257">
                  <c:v>21.016441345214844</c:v>
                </c:pt>
                <c:pt idx="258">
                  <c:v>20.991180419921875</c:v>
                </c:pt>
                <c:pt idx="259">
                  <c:v>20.991411209106445</c:v>
                </c:pt>
                <c:pt idx="260">
                  <c:v>20.930513381958008</c:v>
                </c:pt>
                <c:pt idx="261">
                  <c:v>20.932390213012695</c:v>
                </c:pt>
                <c:pt idx="262">
                  <c:v>20.99287223815918</c:v>
                </c:pt>
                <c:pt idx="263">
                  <c:v>20.998018264770508</c:v>
                </c:pt>
                <c:pt idx="264">
                  <c:v>20.965724945068359</c:v>
                </c:pt>
                <c:pt idx="265">
                  <c:v>20.929361343383789</c:v>
                </c:pt>
                <c:pt idx="266">
                  <c:v>20.892578125</c:v>
                </c:pt>
                <c:pt idx="267">
                  <c:v>20.781795501708984</c:v>
                </c:pt>
                <c:pt idx="268">
                  <c:v>20.76695442199707</c:v>
                </c:pt>
                <c:pt idx="269">
                  <c:v>20.763799667358398</c:v>
                </c:pt>
                <c:pt idx="270">
                  <c:v>20.767797470092773</c:v>
                </c:pt>
                <c:pt idx="271">
                  <c:v>20.786588668823242</c:v>
                </c:pt>
                <c:pt idx="272">
                  <c:v>20.863124847412109</c:v>
                </c:pt>
                <c:pt idx="273">
                  <c:v>20.877429962158203</c:v>
                </c:pt>
                <c:pt idx="274">
                  <c:v>20.865007400512695</c:v>
                </c:pt>
                <c:pt idx="275">
                  <c:v>20.845008850097656</c:v>
                </c:pt>
                <c:pt idx="276">
                  <c:v>20.856164932250977</c:v>
                </c:pt>
                <c:pt idx="277">
                  <c:v>20.871725082397461</c:v>
                </c:pt>
                <c:pt idx="278">
                  <c:v>20.808464050292969</c:v>
                </c:pt>
                <c:pt idx="279">
                  <c:v>20.785863876342773</c:v>
                </c:pt>
                <c:pt idx="280">
                  <c:v>20.909112930297852</c:v>
                </c:pt>
                <c:pt idx="281">
                  <c:v>20.933837890625</c:v>
                </c:pt>
                <c:pt idx="282">
                  <c:v>20.887121200561523</c:v>
                </c:pt>
                <c:pt idx="283">
                  <c:v>20.889245986938477</c:v>
                </c:pt>
                <c:pt idx="284">
                  <c:v>20.947423934936523</c:v>
                </c:pt>
                <c:pt idx="285">
                  <c:v>20.965175628662109</c:v>
                </c:pt>
                <c:pt idx="286">
                  <c:v>20.937177658081055</c:v>
                </c:pt>
                <c:pt idx="287">
                  <c:v>20.961360931396484</c:v>
                </c:pt>
                <c:pt idx="288">
                  <c:v>20.764404296875</c:v>
                </c:pt>
                <c:pt idx="289">
                  <c:v>20.739076614379883</c:v>
                </c:pt>
                <c:pt idx="290">
                  <c:v>20.666299819946289</c:v>
                </c:pt>
                <c:pt idx="291">
                  <c:v>20.660055160522461</c:v>
                </c:pt>
                <c:pt idx="292">
                  <c:v>20.681818008422852</c:v>
                </c:pt>
                <c:pt idx="293">
                  <c:v>20.702718734741211</c:v>
                </c:pt>
                <c:pt idx="294">
                  <c:v>20.682538986206055</c:v>
                </c:pt>
                <c:pt idx="295">
                  <c:v>20.707685470581055</c:v>
                </c:pt>
                <c:pt idx="296">
                  <c:v>20.702417373657227</c:v>
                </c:pt>
                <c:pt idx="297">
                  <c:v>20.740594863891602</c:v>
                </c:pt>
                <c:pt idx="298">
                  <c:v>20.727806091308594</c:v>
                </c:pt>
                <c:pt idx="299">
                  <c:v>20.705987930297852</c:v>
                </c:pt>
                <c:pt idx="300">
                  <c:v>20.744714736938477</c:v>
                </c:pt>
                <c:pt idx="301">
                  <c:v>20.75634765625</c:v>
                </c:pt>
                <c:pt idx="302">
                  <c:v>20.760890960693359</c:v>
                </c:pt>
                <c:pt idx="303">
                  <c:v>20.745805740356445</c:v>
                </c:pt>
                <c:pt idx="304">
                  <c:v>20.756351470947266</c:v>
                </c:pt>
                <c:pt idx="305">
                  <c:v>20.74992561340332</c:v>
                </c:pt>
                <c:pt idx="306">
                  <c:v>20.77131462097168</c:v>
                </c:pt>
                <c:pt idx="307">
                  <c:v>20.778650283813477</c:v>
                </c:pt>
                <c:pt idx="308">
                  <c:v>20.833972930908203</c:v>
                </c:pt>
                <c:pt idx="309">
                  <c:v>20.806768417358398</c:v>
                </c:pt>
                <c:pt idx="310">
                  <c:v>20.836641311645508</c:v>
                </c:pt>
                <c:pt idx="311">
                  <c:v>20.846220016479492</c:v>
                </c:pt>
                <c:pt idx="312">
                  <c:v>20.783018112182617</c:v>
                </c:pt>
                <c:pt idx="313">
                  <c:v>20.73314094543457</c:v>
                </c:pt>
                <c:pt idx="314">
                  <c:v>20.723567962646484</c:v>
                </c:pt>
                <c:pt idx="315">
                  <c:v>20.771856307983398</c:v>
                </c:pt>
                <c:pt idx="316">
                  <c:v>20.768287658691406</c:v>
                </c:pt>
                <c:pt idx="317">
                  <c:v>20.74853515625</c:v>
                </c:pt>
                <c:pt idx="318">
                  <c:v>20.730047225952148</c:v>
                </c:pt>
                <c:pt idx="319">
                  <c:v>20.702655792236328</c:v>
                </c:pt>
                <c:pt idx="320">
                  <c:v>20.695629119873047</c:v>
                </c:pt>
                <c:pt idx="321">
                  <c:v>20.726348876953125</c:v>
                </c:pt>
                <c:pt idx="322">
                  <c:v>20.757379531860352</c:v>
                </c:pt>
                <c:pt idx="323">
                  <c:v>20.765377044677734</c:v>
                </c:pt>
                <c:pt idx="324">
                  <c:v>20.765382766723633</c:v>
                </c:pt>
                <c:pt idx="325">
                  <c:v>20.745555877685547</c:v>
                </c:pt>
                <c:pt idx="326">
                  <c:v>20.757741928100586</c:v>
                </c:pt>
                <c:pt idx="327">
                  <c:v>20.813558578491211</c:v>
                </c:pt>
                <c:pt idx="328">
                  <c:v>20.812040328979492</c:v>
                </c:pt>
                <c:pt idx="329">
                  <c:v>20.856517791748047</c:v>
                </c:pt>
                <c:pt idx="330">
                  <c:v>20.813737869262695</c:v>
                </c:pt>
                <c:pt idx="331">
                  <c:v>20.762590408325195</c:v>
                </c:pt>
                <c:pt idx="332">
                  <c:v>20.791555404663086</c:v>
                </c:pt>
                <c:pt idx="333">
                  <c:v>20.7572021484375</c:v>
                </c:pt>
                <c:pt idx="334">
                  <c:v>20.768651962280273</c:v>
                </c:pt>
                <c:pt idx="335">
                  <c:v>20.76628303527832</c:v>
                </c:pt>
                <c:pt idx="336">
                  <c:v>20.791070938110352</c:v>
                </c:pt>
                <c:pt idx="337">
                  <c:v>20.837797164916992</c:v>
                </c:pt>
                <c:pt idx="338">
                  <c:v>20.74937629699707</c:v>
                </c:pt>
                <c:pt idx="339">
                  <c:v>20.732660293579102</c:v>
                </c:pt>
                <c:pt idx="340">
                  <c:v>20.760044097900391</c:v>
                </c:pt>
                <c:pt idx="341">
                  <c:v>20.786588668823242</c:v>
                </c:pt>
                <c:pt idx="342">
                  <c:v>20.842464447021484</c:v>
                </c:pt>
                <c:pt idx="343">
                  <c:v>20.872943878173828</c:v>
                </c:pt>
                <c:pt idx="344">
                  <c:v>20.855186462402344</c:v>
                </c:pt>
                <c:pt idx="345">
                  <c:v>20.828462600708008</c:v>
                </c:pt>
                <c:pt idx="346">
                  <c:v>20.829431533813477</c:v>
                </c:pt>
                <c:pt idx="347">
                  <c:v>20.819431304931641</c:v>
                </c:pt>
                <c:pt idx="348">
                  <c:v>20.80052375793457</c:v>
                </c:pt>
                <c:pt idx="349">
                  <c:v>20.796037673950195</c:v>
                </c:pt>
                <c:pt idx="350">
                  <c:v>20.793983459472656</c:v>
                </c:pt>
                <c:pt idx="351">
                  <c:v>20.791139602661133</c:v>
                </c:pt>
                <c:pt idx="352">
                  <c:v>20.75373649597168</c:v>
                </c:pt>
                <c:pt idx="353">
                  <c:v>20.760526657104492</c:v>
                </c:pt>
                <c:pt idx="354">
                  <c:v>20.761619567871094</c:v>
                </c:pt>
                <c:pt idx="355">
                  <c:v>20.73895263671875</c:v>
                </c:pt>
                <c:pt idx="356">
                  <c:v>20.68035888671875</c:v>
                </c:pt>
                <c:pt idx="357">
                  <c:v>20.658420562744141</c:v>
                </c:pt>
                <c:pt idx="358">
                  <c:v>20.654356002807617</c:v>
                </c:pt>
                <c:pt idx="359">
                  <c:v>20.651451110839844</c:v>
                </c:pt>
                <c:pt idx="360">
                  <c:v>20.622058868408203</c:v>
                </c:pt>
                <c:pt idx="361">
                  <c:v>20.572248458862305</c:v>
                </c:pt>
                <c:pt idx="362">
                  <c:v>20.490436553955078</c:v>
                </c:pt>
                <c:pt idx="363">
                  <c:v>20.693510055541992</c:v>
                </c:pt>
                <c:pt idx="364">
                  <c:v>20.745256423950195</c:v>
                </c:pt>
                <c:pt idx="365">
                  <c:v>20.753868103027344</c:v>
                </c:pt>
                <c:pt idx="366">
                  <c:v>20.749982833862305</c:v>
                </c:pt>
                <c:pt idx="367">
                  <c:v>20.799858093261719</c:v>
                </c:pt>
                <c:pt idx="368">
                  <c:v>20.822040557861328</c:v>
                </c:pt>
                <c:pt idx="369">
                  <c:v>20.844459533691406</c:v>
                </c:pt>
                <c:pt idx="370">
                  <c:v>20.879426956176758</c:v>
                </c:pt>
                <c:pt idx="371">
                  <c:v>20.890878677368164</c:v>
                </c:pt>
                <c:pt idx="372">
                  <c:v>20.915058135986328</c:v>
                </c:pt>
                <c:pt idx="373">
                  <c:v>20.919849395751953</c:v>
                </c:pt>
                <c:pt idx="374">
                  <c:v>20.906457901000977</c:v>
                </c:pt>
                <c:pt idx="375">
                  <c:v>20.91547966003418</c:v>
                </c:pt>
                <c:pt idx="376">
                  <c:v>20.889186859130859</c:v>
                </c:pt>
                <c:pt idx="377">
                  <c:v>20.677022933959961</c:v>
                </c:pt>
                <c:pt idx="378">
                  <c:v>20.651632308959961</c:v>
                </c:pt>
                <c:pt idx="379">
                  <c:v>20.671571731567383</c:v>
                </c:pt>
                <c:pt idx="380">
                  <c:v>20.665454864501953</c:v>
                </c:pt>
                <c:pt idx="381">
                  <c:v>20.699684143066406</c:v>
                </c:pt>
                <c:pt idx="382">
                  <c:v>20.807371139526367</c:v>
                </c:pt>
                <c:pt idx="383">
                  <c:v>20.825489044189453</c:v>
                </c:pt>
                <c:pt idx="384">
                  <c:v>20.86700439453125</c:v>
                </c:pt>
                <c:pt idx="385">
                  <c:v>20.863731384277344</c:v>
                </c:pt>
                <c:pt idx="386">
                  <c:v>20.890522003173828</c:v>
                </c:pt>
                <c:pt idx="387">
                  <c:v>20.895605087280273</c:v>
                </c:pt>
                <c:pt idx="388">
                  <c:v>20.862825393676758</c:v>
                </c:pt>
                <c:pt idx="389">
                  <c:v>20.849126815795898</c:v>
                </c:pt>
                <c:pt idx="390">
                  <c:v>20.852577209472656</c:v>
                </c:pt>
                <c:pt idx="391">
                  <c:v>20.86845588684082</c:v>
                </c:pt>
                <c:pt idx="392">
                  <c:v>20.845426559448242</c:v>
                </c:pt>
                <c:pt idx="393">
                  <c:v>20.861368179321289</c:v>
                </c:pt>
                <c:pt idx="394">
                  <c:v>20.875123977661133</c:v>
                </c:pt>
                <c:pt idx="395">
                  <c:v>20.850395202636719</c:v>
                </c:pt>
                <c:pt idx="396">
                  <c:v>20.828458786010742</c:v>
                </c:pt>
                <c:pt idx="397">
                  <c:v>20.82403564453125</c:v>
                </c:pt>
                <c:pt idx="398">
                  <c:v>20.827123641967773</c:v>
                </c:pt>
                <c:pt idx="399">
                  <c:v>20.846763610839844</c:v>
                </c:pt>
                <c:pt idx="400">
                  <c:v>20.87360954284668</c:v>
                </c:pt>
                <c:pt idx="401">
                  <c:v>20.884281158447266</c:v>
                </c:pt>
                <c:pt idx="402">
                  <c:v>20.898876190185547</c:v>
                </c:pt>
                <c:pt idx="403">
                  <c:v>20.904636383056641</c:v>
                </c:pt>
                <c:pt idx="404">
                  <c:v>20.882577896118164</c:v>
                </c:pt>
                <c:pt idx="405">
                  <c:v>20.871793746948242</c:v>
                </c:pt>
                <c:pt idx="406">
                  <c:v>20.855558395385742</c:v>
                </c:pt>
                <c:pt idx="407">
                  <c:v>20.851127624511719</c:v>
                </c:pt>
                <c:pt idx="408">
                  <c:v>20.835672378540039</c:v>
                </c:pt>
                <c:pt idx="409">
                  <c:v>20.852092742919922</c:v>
                </c:pt>
                <c:pt idx="410">
                  <c:v>20.845853805541992</c:v>
                </c:pt>
                <c:pt idx="411">
                  <c:v>20.851604461669922</c:v>
                </c:pt>
                <c:pt idx="412">
                  <c:v>20.858333587646484</c:v>
                </c:pt>
                <c:pt idx="413">
                  <c:v>20.857185363769531</c:v>
                </c:pt>
                <c:pt idx="414">
                  <c:v>20.860883712768555</c:v>
                </c:pt>
                <c:pt idx="415">
                  <c:v>20.873910903930664</c:v>
                </c:pt>
                <c:pt idx="416">
                  <c:v>20.869485855102539</c:v>
                </c:pt>
                <c:pt idx="417">
                  <c:v>20.878211975097656</c:v>
                </c:pt>
                <c:pt idx="418">
                  <c:v>20.877424240112305</c:v>
                </c:pt>
                <c:pt idx="419">
                  <c:v>20.854522705078125</c:v>
                </c:pt>
                <c:pt idx="420">
                  <c:v>20.857791900634766</c:v>
                </c:pt>
                <c:pt idx="421">
                  <c:v>20.850942611694336</c:v>
                </c:pt>
                <c:pt idx="422">
                  <c:v>20.858884811401367</c:v>
                </c:pt>
                <c:pt idx="423">
                  <c:v>20.861063003540039</c:v>
                </c:pt>
                <c:pt idx="424">
                  <c:v>20.851667404174805</c:v>
                </c:pt>
                <c:pt idx="425">
                  <c:v>20.859491348266602</c:v>
                </c:pt>
                <c:pt idx="426">
                  <c:v>20.870031356811523</c:v>
                </c:pt>
                <c:pt idx="427">
                  <c:v>20.825069427490234</c:v>
                </c:pt>
                <c:pt idx="428">
                  <c:v>20.789131164550781</c:v>
                </c:pt>
                <c:pt idx="429">
                  <c:v>20.818220138549805</c:v>
                </c:pt>
                <c:pt idx="430">
                  <c:v>20.83137321472168</c:v>
                </c:pt>
                <c:pt idx="431">
                  <c:v>20.773502349853516</c:v>
                </c:pt>
                <c:pt idx="432">
                  <c:v>20.760471343994141</c:v>
                </c:pt>
                <c:pt idx="433">
                  <c:v>20.774345397949219</c:v>
                </c:pt>
                <c:pt idx="434">
                  <c:v>20.762228012084961</c:v>
                </c:pt>
                <c:pt idx="435">
                  <c:v>20.786764144897461</c:v>
                </c:pt>
                <c:pt idx="436">
                  <c:v>20.781194686889648</c:v>
                </c:pt>
                <c:pt idx="437">
                  <c:v>20.777923583984375</c:v>
                </c:pt>
                <c:pt idx="438">
                  <c:v>20.785312652587891</c:v>
                </c:pt>
                <c:pt idx="439">
                  <c:v>20.827735900878906</c:v>
                </c:pt>
                <c:pt idx="440">
                  <c:v>20.831247329711914</c:v>
                </c:pt>
                <c:pt idx="441">
                  <c:v>20.862943649291992</c:v>
                </c:pt>
                <c:pt idx="442">
                  <c:v>20.869546890258789</c:v>
                </c:pt>
                <c:pt idx="443">
                  <c:v>20.84349250793457</c:v>
                </c:pt>
                <c:pt idx="444">
                  <c:v>20.815128326416016</c:v>
                </c:pt>
                <c:pt idx="445">
                  <c:v>20.84075927734375</c:v>
                </c:pt>
                <c:pt idx="446">
                  <c:v>20.847490310668945</c:v>
                </c:pt>
                <c:pt idx="447">
                  <c:v>20.857185363769531</c:v>
                </c:pt>
                <c:pt idx="448">
                  <c:v>20.914516448974609</c:v>
                </c:pt>
                <c:pt idx="449">
                  <c:v>20.840700149536133</c:v>
                </c:pt>
                <c:pt idx="450">
                  <c:v>20.801013946533203</c:v>
                </c:pt>
                <c:pt idx="451">
                  <c:v>20.812101364135742</c:v>
                </c:pt>
                <c:pt idx="452">
                  <c:v>20.714469909667969</c:v>
                </c:pt>
                <c:pt idx="453">
                  <c:v>20.708353042602539</c:v>
                </c:pt>
                <c:pt idx="454">
                  <c:v>20.689079284667969</c:v>
                </c:pt>
                <c:pt idx="455">
                  <c:v>20.672842025756836</c:v>
                </c:pt>
                <c:pt idx="456">
                  <c:v>20.618844985961914</c:v>
                </c:pt>
                <c:pt idx="457">
                  <c:v>20.561397552490234</c:v>
                </c:pt>
                <c:pt idx="458">
                  <c:v>20.547576904296875</c:v>
                </c:pt>
                <c:pt idx="459">
                  <c:v>20.656110763549805</c:v>
                </c:pt>
                <c:pt idx="460">
                  <c:v>20.795255661010742</c:v>
                </c:pt>
                <c:pt idx="461">
                  <c:v>20.814706802368164</c:v>
                </c:pt>
                <c:pt idx="462">
                  <c:v>20.797380447387695</c:v>
                </c:pt>
                <c:pt idx="463">
                  <c:v>20.837917327880859</c:v>
                </c:pt>
                <c:pt idx="464">
                  <c:v>20.923175811767578</c:v>
                </c:pt>
                <c:pt idx="465">
                  <c:v>20.921964645385742</c:v>
                </c:pt>
                <c:pt idx="466">
                  <c:v>20.922998428344727</c:v>
                </c:pt>
                <c:pt idx="467">
                  <c:v>20.715322494506836</c:v>
                </c:pt>
                <c:pt idx="468">
                  <c:v>20.623939514160156</c:v>
                </c:pt>
                <c:pt idx="469">
                  <c:v>20.599754333496094</c:v>
                </c:pt>
                <c:pt idx="470">
                  <c:v>20.583696365356445</c:v>
                </c:pt>
                <c:pt idx="471">
                  <c:v>20.612966537475586</c:v>
                </c:pt>
                <c:pt idx="472">
                  <c:v>20.590547561645508</c:v>
                </c:pt>
                <c:pt idx="473">
                  <c:v>20.602062225341797</c:v>
                </c:pt>
                <c:pt idx="474">
                  <c:v>20.644781112670898</c:v>
                </c:pt>
                <c:pt idx="475">
                  <c:v>20.667266845703125</c:v>
                </c:pt>
                <c:pt idx="476">
                  <c:v>20.667329788208008</c:v>
                </c:pt>
                <c:pt idx="477">
                  <c:v>20.701444625854492</c:v>
                </c:pt>
                <c:pt idx="478">
                  <c:v>20.669454574584961</c:v>
                </c:pt>
                <c:pt idx="479">
                  <c:v>20.710409164428711</c:v>
                </c:pt>
                <c:pt idx="480">
                  <c:v>20.770223617553711</c:v>
                </c:pt>
                <c:pt idx="481">
                  <c:v>20.792346954345703</c:v>
                </c:pt>
                <c:pt idx="482">
                  <c:v>20.789619445800781</c:v>
                </c:pt>
                <c:pt idx="483">
                  <c:v>20.786952972412109</c:v>
                </c:pt>
                <c:pt idx="484">
                  <c:v>20.739864349365234</c:v>
                </c:pt>
                <c:pt idx="485">
                  <c:v>20.774351119995117</c:v>
                </c:pt>
                <c:pt idx="486">
                  <c:v>20.779857635498047</c:v>
                </c:pt>
                <c:pt idx="487">
                  <c:v>20.794342041015625</c:v>
                </c:pt>
                <c:pt idx="488">
                  <c:v>20.747503280639648</c:v>
                </c:pt>
                <c:pt idx="489">
                  <c:v>20.779438018798828</c:v>
                </c:pt>
                <c:pt idx="490">
                  <c:v>20.785316467285156</c:v>
                </c:pt>
                <c:pt idx="491">
                  <c:v>20.805431365966797</c:v>
                </c:pt>
                <c:pt idx="492">
                  <c:v>20.784534454345703</c:v>
                </c:pt>
                <c:pt idx="493">
                  <c:v>20.793498992919922</c:v>
                </c:pt>
                <c:pt idx="494">
                  <c:v>20.786041259765625</c:v>
                </c:pt>
                <c:pt idx="495">
                  <c:v>20.784107208251953</c:v>
                </c:pt>
                <c:pt idx="496">
                  <c:v>20.75501823425293</c:v>
                </c:pt>
                <c:pt idx="497">
                  <c:v>20.73762321472168</c:v>
                </c:pt>
                <c:pt idx="498">
                  <c:v>20.740592956542969</c:v>
                </c:pt>
                <c:pt idx="499">
                  <c:v>20.731569290161133</c:v>
                </c:pt>
                <c:pt idx="500">
                  <c:v>20.689809799194336</c:v>
                </c:pt>
                <c:pt idx="501">
                  <c:v>20.680109024047852</c:v>
                </c:pt>
                <c:pt idx="502">
                  <c:v>20.661693572998047</c:v>
                </c:pt>
                <c:pt idx="503">
                  <c:v>20.684965133666992</c:v>
                </c:pt>
                <c:pt idx="504">
                  <c:v>20.607028961181641</c:v>
                </c:pt>
                <c:pt idx="505">
                  <c:v>20.538249969482422</c:v>
                </c:pt>
                <c:pt idx="506">
                  <c:v>20.562908172607422</c:v>
                </c:pt>
                <c:pt idx="507">
                  <c:v>20.539033889770508</c:v>
                </c:pt>
                <c:pt idx="508">
                  <c:v>20.523338317871094</c:v>
                </c:pt>
                <c:pt idx="509">
                  <c:v>20.647991180419922</c:v>
                </c:pt>
                <c:pt idx="510">
                  <c:v>20.760589599609375</c:v>
                </c:pt>
                <c:pt idx="511">
                  <c:v>20.742773056030273</c:v>
                </c:pt>
                <c:pt idx="512">
                  <c:v>20.672962188720703</c:v>
                </c:pt>
                <c:pt idx="513">
                  <c:v>20.676782608032227</c:v>
                </c:pt>
                <c:pt idx="514">
                  <c:v>20.702112197875977</c:v>
                </c:pt>
                <c:pt idx="515">
                  <c:v>20.745744705200195</c:v>
                </c:pt>
                <c:pt idx="516">
                  <c:v>20.764955520629883</c:v>
                </c:pt>
                <c:pt idx="517">
                  <c:v>20.769863128662109</c:v>
                </c:pt>
                <c:pt idx="518">
                  <c:v>20.747381210327148</c:v>
                </c:pt>
                <c:pt idx="519">
                  <c:v>20.779674530029297</c:v>
                </c:pt>
                <c:pt idx="520">
                  <c:v>20.839193344116211</c:v>
                </c:pt>
                <c:pt idx="521">
                  <c:v>20.859245300292969</c:v>
                </c:pt>
                <c:pt idx="522">
                  <c:v>20.841123580932617</c:v>
                </c:pt>
                <c:pt idx="523">
                  <c:v>20.796407699584961</c:v>
                </c:pt>
                <c:pt idx="524">
                  <c:v>20.798105239868164</c:v>
                </c:pt>
                <c:pt idx="525">
                  <c:v>20.811431884765625</c:v>
                </c:pt>
                <c:pt idx="526">
                  <c:v>20.808225631713867</c:v>
                </c:pt>
                <c:pt idx="527">
                  <c:v>20.899967193603516</c:v>
                </c:pt>
                <c:pt idx="528">
                  <c:v>20.963230133056641</c:v>
                </c:pt>
                <c:pt idx="529">
                  <c:v>20.928754806518555</c:v>
                </c:pt>
                <c:pt idx="530">
                  <c:v>20.939176559448242</c:v>
                </c:pt>
                <c:pt idx="531">
                  <c:v>20.937906265258789</c:v>
                </c:pt>
                <c:pt idx="532">
                  <c:v>20.899662017822266</c:v>
                </c:pt>
                <c:pt idx="533">
                  <c:v>20.880273818969727</c:v>
                </c:pt>
                <c:pt idx="534">
                  <c:v>20.885124206542969</c:v>
                </c:pt>
                <c:pt idx="535">
                  <c:v>20.887611389160156</c:v>
                </c:pt>
                <c:pt idx="536">
                  <c:v>20.868093490600586</c:v>
                </c:pt>
                <c:pt idx="537">
                  <c:v>20.880151748657227</c:v>
                </c:pt>
                <c:pt idx="538">
                  <c:v>20.900812149047852</c:v>
                </c:pt>
                <c:pt idx="539">
                  <c:v>20.872823715209961</c:v>
                </c:pt>
                <c:pt idx="540">
                  <c:v>20.833913803100586</c:v>
                </c:pt>
                <c:pt idx="541">
                  <c:v>20.808887481689453</c:v>
                </c:pt>
                <c:pt idx="542">
                  <c:v>20.991174697875977</c:v>
                </c:pt>
                <c:pt idx="543">
                  <c:v>21.005048751831055</c:v>
                </c:pt>
                <c:pt idx="544">
                  <c:v>20.959175109863281</c:v>
                </c:pt>
                <c:pt idx="545">
                  <c:v>20.935056686401367</c:v>
                </c:pt>
                <c:pt idx="546">
                  <c:v>20.924884796142578</c:v>
                </c:pt>
                <c:pt idx="547">
                  <c:v>20.917425155639648</c:v>
                </c:pt>
                <c:pt idx="548">
                  <c:v>20.831552505493164</c:v>
                </c:pt>
                <c:pt idx="549">
                  <c:v>20.716899871826172</c:v>
                </c:pt>
                <c:pt idx="550">
                  <c:v>20.698951721191406</c:v>
                </c:pt>
                <c:pt idx="551">
                  <c:v>20.681568145751953</c:v>
                </c:pt>
                <c:pt idx="552">
                  <c:v>20.648601531982422</c:v>
                </c:pt>
                <c:pt idx="553">
                  <c:v>20.623384475708008</c:v>
                </c:pt>
                <c:pt idx="554">
                  <c:v>20.592428207397461</c:v>
                </c:pt>
                <c:pt idx="555">
                  <c:v>20.570247650146484</c:v>
                </c:pt>
                <c:pt idx="556">
                  <c:v>20.771556854248047</c:v>
                </c:pt>
                <c:pt idx="557">
                  <c:v>20.774408340454102</c:v>
                </c:pt>
                <c:pt idx="558">
                  <c:v>20.802524566650391</c:v>
                </c:pt>
                <c:pt idx="559">
                  <c:v>20.784585952758789</c:v>
                </c:pt>
                <c:pt idx="560">
                  <c:v>20.702356338500977</c:v>
                </c:pt>
                <c:pt idx="561">
                  <c:v>20.736898422241211</c:v>
                </c:pt>
                <c:pt idx="562">
                  <c:v>20.783557891845703</c:v>
                </c:pt>
                <c:pt idx="563">
                  <c:v>20.780336380004883</c:v>
                </c:pt>
                <c:pt idx="564">
                  <c:v>20.787317276000977</c:v>
                </c:pt>
                <c:pt idx="565">
                  <c:v>20.803071975708008</c:v>
                </c:pt>
                <c:pt idx="566">
                  <c:v>20.833673477172852</c:v>
                </c:pt>
                <c:pt idx="567">
                  <c:v>20.923305511474609</c:v>
                </c:pt>
                <c:pt idx="568">
                  <c:v>20.889184951782227</c:v>
                </c:pt>
                <c:pt idx="569">
                  <c:v>20.898336410522461</c:v>
                </c:pt>
                <c:pt idx="570">
                  <c:v>20.885913848876953</c:v>
                </c:pt>
                <c:pt idx="571">
                  <c:v>20.907306671142578</c:v>
                </c:pt>
                <c:pt idx="572">
                  <c:v>20.897005081176758</c:v>
                </c:pt>
                <c:pt idx="573">
                  <c:v>20.948453903198242</c:v>
                </c:pt>
                <c:pt idx="574">
                  <c:v>20.634969711303711</c:v>
                </c:pt>
                <c:pt idx="575">
                  <c:v>20.633085250854492</c:v>
                </c:pt>
                <c:pt idx="576">
                  <c:v>20.792585372924805</c:v>
                </c:pt>
                <c:pt idx="577">
                  <c:v>20.783864974975586</c:v>
                </c:pt>
                <c:pt idx="578">
                  <c:v>20.706110000610352</c:v>
                </c:pt>
                <c:pt idx="579">
                  <c:v>20.695085525512695</c:v>
                </c:pt>
                <c:pt idx="580">
                  <c:v>20.713691711425781</c:v>
                </c:pt>
                <c:pt idx="581">
                  <c:v>20.748470306396484</c:v>
                </c:pt>
                <c:pt idx="582">
                  <c:v>20.771135330200195</c:v>
                </c:pt>
                <c:pt idx="583">
                  <c:v>20.7388916015625</c:v>
                </c:pt>
                <c:pt idx="584">
                  <c:v>20.671567916870117</c:v>
                </c:pt>
                <c:pt idx="585">
                  <c:v>20.69877815246582</c:v>
                </c:pt>
                <c:pt idx="586">
                  <c:v>20.731441497802734</c:v>
                </c:pt>
                <c:pt idx="587">
                  <c:v>20.770528793334961</c:v>
                </c:pt>
                <c:pt idx="588">
                  <c:v>20.718353271484375</c:v>
                </c:pt>
                <c:pt idx="589">
                  <c:v>20.704355239868164</c:v>
                </c:pt>
                <c:pt idx="590">
                  <c:v>20.691928863525391</c:v>
                </c:pt>
                <c:pt idx="591">
                  <c:v>20.664117813110352</c:v>
                </c:pt>
                <c:pt idx="592">
                  <c:v>20.609334945678711</c:v>
                </c:pt>
                <c:pt idx="593">
                  <c:v>20.630237579345703</c:v>
                </c:pt>
                <c:pt idx="594">
                  <c:v>20.624603271484375</c:v>
                </c:pt>
                <c:pt idx="595">
                  <c:v>20.600118637084961</c:v>
                </c:pt>
                <c:pt idx="596">
                  <c:v>20.669504165649414</c:v>
                </c:pt>
                <c:pt idx="597">
                  <c:v>20.869852066040039</c:v>
                </c:pt>
                <c:pt idx="598">
                  <c:v>20.871726989746094</c:v>
                </c:pt>
                <c:pt idx="599">
                  <c:v>20.802644729614258</c:v>
                </c:pt>
                <c:pt idx="600">
                  <c:v>20.883182525634766</c:v>
                </c:pt>
                <c:pt idx="601">
                  <c:v>20.878458023071289</c:v>
                </c:pt>
                <c:pt idx="602">
                  <c:v>20.754831314086914</c:v>
                </c:pt>
                <c:pt idx="603">
                  <c:v>20.618062973022461</c:v>
                </c:pt>
                <c:pt idx="604">
                  <c:v>20.565462112426758</c:v>
                </c:pt>
                <c:pt idx="605">
                  <c:v>20.512790679931641</c:v>
                </c:pt>
                <c:pt idx="606">
                  <c:v>20.563638687133789</c:v>
                </c:pt>
                <c:pt idx="607">
                  <c:v>20.713747024536133</c:v>
                </c:pt>
                <c:pt idx="608">
                  <c:v>20.887426376342773</c:v>
                </c:pt>
                <c:pt idx="609">
                  <c:v>20.86457633972168</c:v>
                </c:pt>
                <c:pt idx="610">
                  <c:v>20.893730163574219</c:v>
                </c:pt>
                <c:pt idx="611">
                  <c:v>20.923908233642578</c:v>
                </c:pt>
                <c:pt idx="612">
                  <c:v>20.886878967285156</c:v>
                </c:pt>
                <c:pt idx="613">
                  <c:v>20.883550643920898</c:v>
                </c:pt>
                <c:pt idx="614">
                  <c:v>20.898641586303711</c:v>
                </c:pt>
                <c:pt idx="615">
                  <c:v>20.880947113037109</c:v>
                </c:pt>
                <c:pt idx="616">
                  <c:v>20.866697311401367</c:v>
                </c:pt>
                <c:pt idx="617">
                  <c:v>20.864336013793945</c:v>
                </c:pt>
                <c:pt idx="618">
                  <c:v>20.857730865478516</c:v>
                </c:pt>
                <c:pt idx="619">
                  <c:v>20.857608795166016</c:v>
                </c:pt>
                <c:pt idx="620">
                  <c:v>20.861248016357422</c:v>
                </c:pt>
                <c:pt idx="621">
                  <c:v>20.862815856933594</c:v>
                </c:pt>
                <c:pt idx="622">
                  <c:v>20.87518310546875</c:v>
                </c:pt>
                <c:pt idx="623">
                  <c:v>20.889909744262695</c:v>
                </c:pt>
                <c:pt idx="624">
                  <c:v>20.883064270019531</c:v>
                </c:pt>
                <c:pt idx="625">
                  <c:v>20.944389343261719</c:v>
                </c:pt>
                <c:pt idx="626">
                  <c:v>20.971778869628906</c:v>
                </c:pt>
                <c:pt idx="627">
                  <c:v>20.962024688720703</c:v>
                </c:pt>
                <c:pt idx="628">
                  <c:v>20.913549423217773</c:v>
                </c:pt>
                <c:pt idx="629">
                  <c:v>20.922815322875977</c:v>
                </c:pt>
                <c:pt idx="630">
                  <c:v>20.889183044433594</c:v>
                </c:pt>
                <c:pt idx="631">
                  <c:v>20.870763778686523</c:v>
                </c:pt>
                <c:pt idx="632">
                  <c:v>20.910514831542969</c:v>
                </c:pt>
                <c:pt idx="633">
                  <c:v>20.948389053344727</c:v>
                </c:pt>
                <c:pt idx="634">
                  <c:v>20.884279251098633</c:v>
                </c:pt>
                <c:pt idx="635">
                  <c:v>20.912027359008789</c:v>
                </c:pt>
                <c:pt idx="636">
                  <c:v>20.88178825378418</c:v>
                </c:pt>
                <c:pt idx="637">
                  <c:v>20.889062881469727</c:v>
                </c:pt>
                <c:pt idx="638">
                  <c:v>20.902091979980469</c:v>
                </c:pt>
                <c:pt idx="639">
                  <c:v>20.932811737060547</c:v>
                </c:pt>
                <c:pt idx="640">
                  <c:v>20.989229202270508</c:v>
                </c:pt>
                <c:pt idx="641">
                  <c:v>20.989292144775391</c:v>
                </c:pt>
                <c:pt idx="642">
                  <c:v>20.984991073608398</c:v>
                </c:pt>
                <c:pt idx="643">
                  <c:v>21.005842208862305</c:v>
                </c:pt>
                <c:pt idx="644">
                  <c:v>21.01359748840332</c:v>
                </c:pt>
                <c:pt idx="645">
                  <c:v>20.978143692016602</c:v>
                </c:pt>
                <c:pt idx="646">
                  <c:v>20.908271789550781</c:v>
                </c:pt>
                <c:pt idx="647">
                  <c:v>20.884580612182617</c:v>
                </c:pt>
                <c:pt idx="648">
                  <c:v>20.86700439453125</c:v>
                </c:pt>
                <c:pt idx="649">
                  <c:v>20.822765350341797</c:v>
                </c:pt>
                <c:pt idx="650">
                  <c:v>20.807186126708984</c:v>
                </c:pt>
                <c:pt idx="651">
                  <c:v>20.74949836730957</c:v>
                </c:pt>
                <c:pt idx="652">
                  <c:v>20.684051513671875</c:v>
                </c:pt>
                <c:pt idx="653">
                  <c:v>20.696842193603516</c:v>
                </c:pt>
                <c:pt idx="654">
                  <c:v>20.740163803100586</c:v>
                </c:pt>
                <c:pt idx="655">
                  <c:v>20.738229751586914</c:v>
                </c:pt>
                <c:pt idx="656">
                  <c:v>20.764165878295898</c:v>
                </c:pt>
                <c:pt idx="657">
                  <c:v>20.792469024658203</c:v>
                </c:pt>
                <c:pt idx="658">
                  <c:v>20.74549674987793</c:v>
                </c:pt>
                <c:pt idx="659">
                  <c:v>20.769439697265625</c:v>
                </c:pt>
                <c:pt idx="660">
                  <c:v>20.869855880737305</c:v>
                </c:pt>
                <c:pt idx="661">
                  <c:v>20.885185241699219</c:v>
                </c:pt>
                <c:pt idx="662">
                  <c:v>20.92706298828125</c:v>
                </c:pt>
                <c:pt idx="663">
                  <c:v>20.772466659545898</c:v>
                </c:pt>
                <c:pt idx="664">
                  <c:v>20.66326904296875</c:v>
                </c:pt>
                <c:pt idx="665">
                  <c:v>20.674299240112305</c:v>
                </c:pt>
                <c:pt idx="666">
                  <c:v>20.694173812866211</c:v>
                </c:pt>
                <c:pt idx="667">
                  <c:v>20.721626281738281</c:v>
                </c:pt>
                <c:pt idx="668">
                  <c:v>20.672540664672852</c:v>
                </c:pt>
                <c:pt idx="669">
                  <c:v>20.681573867797852</c:v>
                </c:pt>
                <c:pt idx="670">
                  <c:v>20.673877716064453</c:v>
                </c:pt>
                <c:pt idx="671">
                  <c:v>20.666292190551758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'Figure 6'!$E$1</c:f>
              <c:strCache>
                <c:ptCount val="1"/>
                <c:pt idx="0">
                  <c:v>LVR output</c:v>
                </c:pt>
              </c:strCache>
            </c:strRef>
          </c:tx>
          <c:spPr>
            <a:ln w="19050" cap="rnd">
              <a:solidFill>
                <a:srgbClr val="003366"/>
              </a:solidFill>
              <a:round/>
            </a:ln>
            <a:effectLst/>
          </c:spPr>
          <c:marker>
            <c:symbol val="none"/>
          </c:marker>
          <c:xVal>
            <c:numRef>
              <c:f>'Figure 6'!$A$4:$A$675</c:f>
              <c:numCache>
                <c:formatCode>d/m/yy\ h:mm;@</c:formatCode>
                <c:ptCount val="672"/>
                <c:pt idx="0">
                  <c:v>42074.010405092595</c:v>
                </c:pt>
                <c:pt idx="1">
                  <c:v>42074.020821759259</c:v>
                </c:pt>
                <c:pt idx="2">
                  <c:v>42074.031238425923</c:v>
                </c:pt>
                <c:pt idx="3">
                  <c:v>42074.041655092595</c:v>
                </c:pt>
                <c:pt idx="4">
                  <c:v>42074.052071759259</c:v>
                </c:pt>
                <c:pt idx="5">
                  <c:v>42074.062488425923</c:v>
                </c:pt>
                <c:pt idx="6">
                  <c:v>42074.072905092595</c:v>
                </c:pt>
                <c:pt idx="7">
                  <c:v>42074.083321759259</c:v>
                </c:pt>
                <c:pt idx="8">
                  <c:v>42074.093738425923</c:v>
                </c:pt>
                <c:pt idx="9">
                  <c:v>42074.104155092595</c:v>
                </c:pt>
                <c:pt idx="10">
                  <c:v>42074.114571759259</c:v>
                </c:pt>
                <c:pt idx="11">
                  <c:v>42074.124988425923</c:v>
                </c:pt>
                <c:pt idx="12">
                  <c:v>42074.135405092595</c:v>
                </c:pt>
                <c:pt idx="13">
                  <c:v>42074.145821759259</c:v>
                </c:pt>
                <c:pt idx="14">
                  <c:v>42074.156238425923</c:v>
                </c:pt>
                <c:pt idx="15">
                  <c:v>42074.166655092595</c:v>
                </c:pt>
                <c:pt idx="16">
                  <c:v>42074.177071759259</c:v>
                </c:pt>
                <c:pt idx="17">
                  <c:v>42074.187488425923</c:v>
                </c:pt>
                <c:pt idx="18">
                  <c:v>42074.197905092595</c:v>
                </c:pt>
                <c:pt idx="19">
                  <c:v>42074.208321759259</c:v>
                </c:pt>
                <c:pt idx="20">
                  <c:v>42074.218738425923</c:v>
                </c:pt>
                <c:pt idx="21">
                  <c:v>42074.229155092595</c:v>
                </c:pt>
                <c:pt idx="22">
                  <c:v>42074.239571759259</c:v>
                </c:pt>
                <c:pt idx="23">
                  <c:v>42074.249988425923</c:v>
                </c:pt>
                <c:pt idx="24">
                  <c:v>42074.260405092595</c:v>
                </c:pt>
                <c:pt idx="25">
                  <c:v>42074.270821759259</c:v>
                </c:pt>
                <c:pt idx="26">
                  <c:v>42074.281238425923</c:v>
                </c:pt>
                <c:pt idx="27">
                  <c:v>42074.291655092595</c:v>
                </c:pt>
                <c:pt idx="28">
                  <c:v>42074.302071759259</c:v>
                </c:pt>
                <c:pt idx="29">
                  <c:v>42074.312488425923</c:v>
                </c:pt>
                <c:pt idx="30">
                  <c:v>42074.322905092595</c:v>
                </c:pt>
                <c:pt idx="31">
                  <c:v>42074.333321759259</c:v>
                </c:pt>
                <c:pt idx="32">
                  <c:v>42074.343738425923</c:v>
                </c:pt>
                <c:pt idx="33">
                  <c:v>42074.354155092595</c:v>
                </c:pt>
                <c:pt idx="34">
                  <c:v>42074.364571759259</c:v>
                </c:pt>
                <c:pt idx="35">
                  <c:v>42074.374988425923</c:v>
                </c:pt>
                <c:pt idx="36">
                  <c:v>42074.385405092595</c:v>
                </c:pt>
                <c:pt idx="37">
                  <c:v>42074.395821759259</c:v>
                </c:pt>
                <c:pt idx="38">
                  <c:v>42074.406238425923</c:v>
                </c:pt>
                <c:pt idx="39">
                  <c:v>42074.416655092595</c:v>
                </c:pt>
                <c:pt idx="40">
                  <c:v>42074.427071759259</c:v>
                </c:pt>
                <c:pt idx="41">
                  <c:v>42074.437488425923</c:v>
                </c:pt>
                <c:pt idx="42">
                  <c:v>42074.447905092595</c:v>
                </c:pt>
                <c:pt idx="43">
                  <c:v>42074.458321759259</c:v>
                </c:pt>
                <c:pt idx="44">
                  <c:v>42074.468738425923</c:v>
                </c:pt>
                <c:pt idx="45">
                  <c:v>42074.479155092595</c:v>
                </c:pt>
                <c:pt idx="46">
                  <c:v>42074.489571759259</c:v>
                </c:pt>
                <c:pt idx="47">
                  <c:v>42074.499988425923</c:v>
                </c:pt>
                <c:pt idx="48">
                  <c:v>42074.510405092595</c:v>
                </c:pt>
                <c:pt idx="49">
                  <c:v>42074.520821759259</c:v>
                </c:pt>
                <c:pt idx="50">
                  <c:v>42074.531238425923</c:v>
                </c:pt>
                <c:pt idx="51">
                  <c:v>42074.541655092595</c:v>
                </c:pt>
                <c:pt idx="52">
                  <c:v>42074.552071759259</c:v>
                </c:pt>
                <c:pt idx="53">
                  <c:v>42074.562488425923</c:v>
                </c:pt>
                <c:pt idx="54">
                  <c:v>42074.572905092595</c:v>
                </c:pt>
                <c:pt idx="55">
                  <c:v>42074.583321759259</c:v>
                </c:pt>
                <c:pt idx="56">
                  <c:v>42074.593738425923</c:v>
                </c:pt>
                <c:pt idx="57">
                  <c:v>42074.604155092595</c:v>
                </c:pt>
                <c:pt idx="58">
                  <c:v>42074.614571759259</c:v>
                </c:pt>
                <c:pt idx="59">
                  <c:v>42074.624988425923</c:v>
                </c:pt>
                <c:pt idx="60">
                  <c:v>42074.635405092595</c:v>
                </c:pt>
                <c:pt idx="61">
                  <c:v>42074.645821759259</c:v>
                </c:pt>
                <c:pt idx="62">
                  <c:v>42074.656238425923</c:v>
                </c:pt>
                <c:pt idx="63">
                  <c:v>42074.666655092595</c:v>
                </c:pt>
                <c:pt idx="64">
                  <c:v>42074.677071759259</c:v>
                </c:pt>
                <c:pt idx="65">
                  <c:v>42074.687488425923</c:v>
                </c:pt>
                <c:pt idx="66">
                  <c:v>42074.697905092595</c:v>
                </c:pt>
                <c:pt idx="67">
                  <c:v>42074.708321759259</c:v>
                </c:pt>
                <c:pt idx="68">
                  <c:v>42074.718738425923</c:v>
                </c:pt>
                <c:pt idx="69">
                  <c:v>42074.729155092595</c:v>
                </c:pt>
                <c:pt idx="70">
                  <c:v>42074.739571759259</c:v>
                </c:pt>
                <c:pt idx="71">
                  <c:v>42074.749988425923</c:v>
                </c:pt>
                <c:pt idx="72">
                  <c:v>42074.760405092595</c:v>
                </c:pt>
                <c:pt idx="73">
                  <c:v>42074.770821759259</c:v>
                </c:pt>
                <c:pt idx="74">
                  <c:v>42074.781238425923</c:v>
                </c:pt>
                <c:pt idx="75">
                  <c:v>42074.791655092595</c:v>
                </c:pt>
                <c:pt idx="76">
                  <c:v>42074.802071759259</c:v>
                </c:pt>
                <c:pt idx="77">
                  <c:v>42074.812488425923</c:v>
                </c:pt>
                <c:pt idx="78">
                  <c:v>42074.822905092595</c:v>
                </c:pt>
                <c:pt idx="79">
                  <c:v>42074.833321759259</c:v>
                </c:pt>
                <c:pt idx="80">
                  <c:v>42074.843738425923</c:v>
                </c:pt>
                <c:pt idx="81">
                  <c:v>42074.854155092595</c:v>
                </c:pt>
                <c:pt idx="82">
                  <c:v>42074.864571759259</c:v>
                </c:pt>
                <c:pt idx="83">
                  <c:v>42074.874988425923</c:v>
                </c:pt>
                <c:pt idx="84">
                  <c:v>42074.885405092595</c:v>
                </c:pt>
                <c:pt idx="85">
                  <c:v>42074.895821759259</c:v>
                </c:pt>
                <c:pt idx="86">
                  <c:v>42074.906238425923</c:v>
                </c:pt>
                <c:pt idx="87">
                  <c:v>42074.916655092595</c:v>
                </c:pt>
                <c:pt idx="88">
                  <c:v>42074.927071759259</c:v>
                </c:pt>
                <c:pt idx="89">
                  <c:v>42074.937488425923</c:v>
                </c:pt>
                <c:pt idx="90">
                  <c:v>42074.947905092595</c:v>
                </c:pt>
                <c:pt idx="91">
                  <c:v>42074.958321759259</c:v>
                </c:pt>
                <c:pt idx="92">
                  <c:v>42074.968738425923</c:v>
                </c:pt>
                <c:pt idx="93">
                  <c:v>42074.979155092595</c:v>
                </c:pt>
                <c:pt idx="94">
                  <c:v>42074.989571759259</c:v>
                </c:pt>
                <c:pt idx="95">
                  <c:v>42074.999988425923</c:v>
                </c:pt>
                <c:pt idx="96">
                  <c:v>42075.010405092595</c:v>
                </c:pt>
                <c:pt idx="97">
                  <c:v>42075.020821759259</c:v>
                </c:pt>
                <c:pt idx="98">
                  <c:v>42075.031238425923</c:v>
                </c:pt>
                <c:pt idx="99">
                  <c:v>42075.041655092595</c:v>
                </c:pt>
                <c:pt idx="100">
                  <c:v>42075.052071759259</c:v>
                </c:pt>
                <c:pt idx="101">
                  <c:v>42075.062488425923</c:v>
                </c:pt>
                <c:pt idx="102">
                  <c:v>42075.072905092595</c:v>
                </c:pt>
                <c:pt idx="103">
                  <c:v>42075.083321759259</c:v>
                </c:pt>
                <c:pt idx="104">
                  <c:v>42075.093738425923</c:v>
                </c:pt>
                <c:pt idx="105">
                  <c:v>42075.104155092595</c:v>
                </c:pt>
                <c:pt idx="106">
                  <c:v>42075.114571759259</c:v>
                </c:pt>
                <c:pt idx="107">
                  <c:v>42075.124988425923</c:v>
                </c:pt>
                <c:pt idx="108">
                  <c:v>42075.135405092595</c:v>
                </c:pt>
                <c:pt idx="109">
                  <c:v>42075.145821759259</c:v>
                </c:pt>
                <c:pt idx="110">
                  <c:v>42075.156238425923</c:v>
                </c:pt>
                <c:pt idx="111">
                  <c:v>42075.166655092595</c:v>
                </c:pt>
                <c:pt idx="112">
                  <c:v>42075.177071759259</c:v>
                </c:pt>
                <c:pt idx="113">
                  <c:v>42075.187488425923</c:v>
                </c:pt>
                <c:pt idx="114">
                  <c:v>42075.197905092595</c:v>
                </c:pt>
                <c:pt idx="115">
                  <c:v>42075.208321759259</c:v>
                </c:pt>
                <c:pt idx="116">
                  <c:v>42075.218738425923</c:v>
                </c:pt>
                <c:pt idx="117">
                  <c:v>42075.229155092595</c:v>
                </c:pt>
                <c:pt idx="118">
                  <c:v>42075.239571759259</c:v>
                </c:pt>
                <c:pt idx="119">
                  <c:v>42075.249988425923</c:v>
                </c:pt>
                <c:pt idx="120">
                  <c:v>42075.260405092595</c:v>
                </c:pt>
                <c:pt idx="121">
                  <c:v>42075.270821759259</c:v>
                </c:pt>
                <c:pt idx="122">
                  <c:v>42075.281238425923</c:v>
                </c:pt>
                <c:pt idx="123">
                  <c:v>42075.291655092595</c:v>
                </c:pt>
                <c:pt idx="124">
                  <c:v>42075.302071759259</c:v>
                </c:pt>
                <c:pt idx="125">
                  <c:v>42075.312488425923</c:v>
                </c:pt>
                <c:pt idx="126">
                  <c:v>42075.322905092595</c:v>
                </c:pt>
                <c:pt idx="127">
                  <c:v>42075.333321759259</c:v>
                </c:pt>
                <c:pt idx="128">
                  <c:v>42075.343738425923</c:v>
                </c:pt>
                <c:pt idx="129">
                  <c:v>42075.354155092595</c:v>
                </c:pt>
                <c:pt idx="130">
                  <c:v>42075.364571759259</c:v>
                </c:pt>
                <c:pt idx="131">
                  <c:v>42075.374988425923</c:v>
                </c:pt>
                <c:pt idx="132">
                  <c:v>42075.385405092595</c:v>
                </c:pt>
                <c:pt idx="133">
                  <c:v>42075.395821759259</c:v>
                </c:pt>
                <c:pt idx="134">
                  <c:v>42075.406238425923</c:v>
                </c:pt>
                <c:pt idx="135">
                  <c:v>42075.416655092595</c:v>
                </c:pt>
                <c:pt idx="136">
                  <c:v>42075.427071759259</c:v>
                </c:pt>
                <c:pt idx="137">
                  <c:v>42075.437488425923</c:v>
                </c:pt>
                <c:pt idx="138">
                  <c:v>42075.447905092595</c:v>
                </c:pt>
                <c:pt idx="139">
                  <c:v>42075.458321759259</c:v>
                </c:pt>
                <c:pt idx="140">
                  <c:v>42075.468738425923</c:v>
                </c:pt>
                <c:pt idx="141">
                  <c:v>42075.479155092595</c:v>
                </c:pt>
                <c:pt idx="142">
                  <c:v>42075.489571759259</c:v>
                </c:pt>
                <c:pt idx="143">
                  <c:v>42075.499988425923</c:v>
                </c:pt>
                <c:pt idx="144">
                  <c:v>42075.510405092595</c:v>
                </c:pt>
                <c:pt idx="145">
                  <c:v>42075.520821759259</c:v>
                </c:pt>
                <c:pt idx="146">
                  <c:v>42075.531238425923</c:v>
                </c:pt>
                <c:pt idx="147">
                  <c:v>42075.541655092595</c:v>
                </c:pt>
                <c:pt idx="148">
                  <c:v>42075.552071759259</c:v>
                </c:pt>
                <c:pt idx="149">
                  <c:v>42075.562488425923</c:v>
                </c:pt>
                <c:pt idx="150">
                  <c:v>42075.572905092595</c:v>
                </c:pt>
                <c:pt idx="151">
                  <c:v>42075.583321759259</c:v>
                </c:pt>
                <c:pt idx="152">
                  <c:v>42075.593738425923</c:v>
                </c:pt>
                <c:pt idx="153">
                  <c:v>42075.604155092595</c:v>
                </c:pt>
                <c:pt idx="154">
                  <c:v>42075.614571759259</c:v>
                </c:pt>
                <c:pt idx="155">
                  <c:v>42075.624988425923</c:v>
                </c:pt>
                <c:pt idx="156">
                  <c:v>42075.635405092595</c:v>
                </c:pt>
                <c:pt idx="157">
                  <c:v>42075.645821759259</c:v>
                </c:pt>
                <c:pt idx="158">
                  <c:v>42075.656238425923</c:v>
                </c:pt>
                <c:pt idx="159">
                  <c:v>42075.666655092595</c:v>
                </c:pt>
                <c:pt idx="160">
                  <c:v>42075.677071759259</c:v>
                </c:pt>
                <c:pt idx="161">
                  <c:v>42075.687488425923</c:v>
                </c:pt>
                <c:pt idx="162">
                  <c:v>42075.697905092595</c:v>
                </c:pt>
                <c:pt idx="163">
                  <c:v>42075.708321759259</c:v>
                </c:pt>
                <c:pt idx="164">
                  <c:v>42075.718738425923</c:v>
                </c:pt>
                <c:pt idx="165">
                  <c:v>42075.729155092595</c:v>
                </c:pt>
                <c:pt idx="166">
                  <c:v>42075.739571759259</c:v>
                </c:pt>
                <c:pt idx="167">
                  <c:v>42075.749988425923</c:v>
                </c:pt>
                <c:pt idx="168">
                  <c:v>42075.760405092595</c:v>
                </c:pt>
                <c:pt idx="169">
                  <c:v>42075.770821759259</c:v>
                </c:pt>
                <c:pt idx="170">
                  <c:v>42075.781238425923</c:v>
                </c:pt>
                <c:pt idx="171">
                  <c:v>42075.791655092595</c:v>
                </c:pt>
                <c:pt idx="172">
                  <c:v>42075.802071759259</c:v>
                </c:pt>
                <c:pt idx="173">
                  <c:v>42075.812488425923</c:v>
                </c:pt>
                <c:pt idx="174">
                  <c:v>42075.822905092595</c:v>
                </c:pt>
                <c:pt idx="175">
                  <c:v>42075.833321759259</c:v>
                </c:pt>
                <c:pt idx="176">
                  <c:v>42075.843738425923</c:v>
                </c:pt>
                <c:pt idx="177">
                  <c:v>42075.854155092595</c:v>
                </c:pt>
                <c:pt idx="178">
                  <c:v>42075.864571759259</c:v>
                </c:pt>
                <c:pt idx="179">
                  <c:v>42075.874988425923</c:v>
                </c:pt>
                <c:pt idx="180">
                  <c:v>42075.885405092595</c:v>
                </c:pt>
                <c:pt idx="181">
                  <c:v>42075.895821759259</c:v>
                </c:pt>
                <c:pt idx="182">
                  <c:v>42075.906238425923</c:v>
                </c:pt>
                <c:pt idx="183">
                  <c:v>42075.916655092595</c:v>
                </c:pt>
                <c:pt idx="184">
                  <c:v>42075.927071759259</c:v>
                </c:pt>
                <c:pt idx="185">
                  <c:v>42075.937488425923</c:v>
                </c:pt>
                <c:pt idx="186">
                  <c:v>42075.947905092595</c:v>
                </c:pt>
                <c:pt idx="187">
                  <c:v>42075.958321759259</c:v>
                </c:pt>
                <c:pt idx="188">
                  <c:v>42075.968738425923</c:v>
                </c:pt>
                <c:pt idx="189">
                  <c:v>42075.979155092595</c:v>
                </c:pt>
                <c:pt idx="190">
                  <c:v>42075.989571759259</c:v>
                </c:pt>
                <c:pt idx="191">
                  <c:v>42075.999988425923</c:v>
                </c:pt>
                <c:pt idx="192">
                  <c:v>42076.010405092595</c:v>
                </c:pt>
                <c:pt idx="193">
                  <c:v>42076.020821759259</c:v>
                </c:pt>
                <c:pt idx="194">
                  <c:v>42076.031238425923</c:v>
                </c:pt>
                <c:pt idx="195">
                  <c:v>42076.041655092595</c:v>
                </c:pt>
                <c:pt idx="196">
                  <c:v>42076.052071759259</c:v>
                </c:pt>
                <c:pt idx="197">
                  <c:v>42076.062488425923</c:v>
                </c:pt>
                <c:pt idx="198">
                  <c:v>42076.072905092595</c:v>
                </c:pt>
                <c:pt idx="199">
                  <c:v>42076.083321759259</c:v>
                </c:pt>
                <c:pt idx="200">
                  <c:v>42076.093738425923</c:v>
                </c:pt>
                <c:pt idx="201">
                  <c:v>42076.104155092595</c:v>
                </c:pt>
                <c:pt idx="202">
                  <c:v>42076.114571759259</c:v>
                </c:pt>
                <c:pt idx="203">
                  <c:v>42076.124988425923</c:v>
                </c:pt>
                <c:pt idx="204">
                  <c:v>42076.135405092595</c:v>
                </c:pt>
                <c:pt idx="205">
                  <c:v>42076.145821759259</c:v>
                </c:pt>
                <c:pt idx="206">
                  <c:v>42076.156238425923</c:v>
                </c:pt>
                <c:pt idx="207">
                  <c:v>42076.166655092595</c:v>
                </c:pt>
                <c:pt idx="208">
                  <c:v>42076.177071759259</c:v>
                </c:pt>
                <c:pt idx="209">
                  <c:v>42076.187488425923</c:v>
                </c:pt>
                <c:pt idx="210">
                  <c:v>42076.197905092595</c:v>
                </c:pt>
                <c:pt idx="211">
                  <c:v>42076.208321759259</c:v>
                </c:pt>
                <c:pt idx="212">
                  <c:v>42076.218738425923</c:v>
                </c:pt>
                <c:pt idx="213">
                  <c:v>42076.229155092595</c:v>
                </c:pt>
                <c:pt idx="214">
                  <c:v>42076.239571759259</c:v>
                </c:pt>
                <c:pt idx="215">
                  <c:v>42076.249988425923</c:v>
                </c:pt>
                <c:pt idx="216">
                  <c:v>42076.260405092595</c:v>
                </c:pt>
                <c:pt idx="217">
                  <c:v>42076.270821759259</c:v>
                </c:pt>
                <c:pt idx="218">
                  <c:v>42076.281238425923</c:v>
                </c:pt>
                <c:pt idx="219">
                  <c:v>42076.291655092595</c:v>
                </c:pt>
                <c:pt idx="220">
                  <c:v>42076.302071759259</c:v>
                </c:pt>
                <c:pt idx="221">
                  <c:v>42076.312488425923</c:v>
                </c:pt>
                <c:pt idx="222">
                  <c:v>42076.322905092595</c:v>
                </c:pt>
                <c:pt idx="223">
                  <c:v>42076.333321759259</c:v>
                </c:pt>
                <c:pt idx="224">
                  <c:v>42076.343738425923</c:v>
                </c:pt>
                <c:pt idx="225">
                  <c:v>42076.354155092595</c:v>
                </c:pt>
                <c:pt idx="226">
                  <c:v>42076.364571759259</c:v>
                </c:pt>
                <c:pt idx="227">
                  <c:v>42076.374988425923</c:v>
                </c:pt>
                <c:pt idx="228">
                  <c:v>42076.385405092595</c:v>
                </c:pt>
                <c:pt idx="229">
                  <c:v>42076.395821759259</c:v>
                </c:pt>
                <c:pt idx="230">
                  <c:v>42076.406238425923</c:v>
                </c:pt>
                <c:pt idx="231">
                  <c:v>42076.416655092595</c:v>
                </c:pt>
                <c:pt idx="232">
                  <c:v>42076.427071759259</c:v>
                </c:pt>
                <c:pt idx="233">
                  <c:v>42076.437488425923</c:v>
                </c:pt>
                <c:pt idx="234">
                  <c:v>42076.447905092595</c:v>
                </c:pt>
                <c:pt idx="235">
                  <c:v>42076.458321759259</c:v>
                </c:pt>
                <c:pt idx="236">
                  <c:v>42076.468738425923</c:v>
                </c:pt>
                <c:pt idx="237">
                  <c:v>42076.479155092595</c:v>
                </c:pt>
                <c:pt idx="238">
                  <c:v>42076.489571759259</c:v>
                </c:pt>
                <c:pt idx="239">
                  <c:v>42076.499988425923</c:v>
                </c:pt>
                <c:pt idx="240">
                  <c:v>42076.510405092595</c:v>
                </c:pt>
                <c:pt idx="241">
                  <c:v>42076.520821759259</c:v>
                </c:pt>
                <c:pt idx="242">
                  <c:v>42076.531238425923</c:v>
                </c:pt>
                <c:pt idx="243">
                  <c:v>42076.541655092595</c:v>
                </c:pt>
                <c:pt idx="244">
                  <c:v>42076.552071759259</c:v>
                </c:pt>
                <c:pt idx="245">
                  <c:v>42076.562488425923</c:v>
                </c:pt>
                <c:pt idx="246">
                  <c:v>42076.572905092595</c:v>
                </c:pt>
                <c:pt idx="247">
                  <c:v>42076.583321759259</c:v>
                </c:pt>
                <c:pt idx="248">
                  <c:v>42076.593738425923</c:v>
                </c:pt>
                <c:pt idx="249">
                  <c:v>42076.604155092595</c:v>
                </c:pt>
                <c:pt idx="250">
                  <c:v>42076.614571759259</c:v>
                </c:pt>
                <c:pt idx="251">
                  <c:v>42076.624988425923</c:v>
                </c:pt>
                <c:pt idx="252">
                  <c:v>42076.635405092595</c:v>
                </c:pt>
                <c:pt idx="253">
                  <c:v>42076.645821759259</c:v>
                </c:pt>
                <c:pt idx="254">
                  <c:v>42076.656238425923</c:v>
                </c:pt>
                <c:pt idx="255">
                  <c:v>42076.666655092595</c:v>
                </c:pt>
                <c:pt idx="256">
                  <c:v>42076.677071759259</c:v>
                </c:pt>
                <c:pt idx="257">
                  <c:v>42076.687488425923</c:v>
                </c:pt>
                <c:pt idx="258">
                  <c:v>42076.697905092595</c:v>
                </c:pt>
                <c:pt idx="259">
                  <c:v>42076.708321759259</c:v>
                </c:pt>
                <c:pt idx="260">
                  <c:v>42076.718738425923</c:v>
                </c:pt>
                <c:pt idx="261">
                  <c:v>42076.729155092595</c:v>
                </c:pt>
                <c:pt idx="262">
                  <c:v>42076.739571759259</c:v>
                </c:pt>
                <c:pt idx="263">
                  <c:v>42076.749988425923</c:v>
                </c:pt>
                <c:pt idx="264">
                  <c:v>42076.760405092595</c:v>
                </c:pt>
                <c:pt idx="265">
                  <c:v>42076.770821759259</c:v>
                </c:pt>
                <c:pt idx="266">
                  <c:v>42076.781238425923</c:v>
                </c:pt>
                <c:pt idx="267">
                  <c:v>42076.791655092595</c:v>
                </c:pt>
                <c:pt idx="268">
                  <c:v>42076.802071759259</c:v>
                </c:pt>
                <c:pt idx="269">
                  <c:v>42076.812488425923</c:v>
                </c:pt>
                <c:pt idx="270">
                  <c:v>42076.822905092595</c:v>
                </c:pt>
                <c:pt idx="271">
                  <c:v>42076.833321759259</c:v>
                </c:pt>
                <c:pt idx="272">
                  <c:v>42076.843738425923</c:v>
                </c:pt>
                <c:pt idx="273">
                  <c:v>42076.854155092595</c:v>
                </c:pt>
                <c:pt idx="274">
                  <c:v>42076.864571759259</c:v>
                </c:pt>
                <c:pt idx="275">
                  <c:v>42076.874988425923</c:v>
                </c:pt>
                <c:pt idx="276">
                  <c:v>42076.885405092595</c:v>
                </c:pt>
                <c:pt idx="277">
                  <c:v>42076.895821759259</c:v>
                </c:pt>
                <c:pt idx="278">
                  <c:v>42076.906238425923</c:v>
                </c:pt>
                <c:pt idx="279">
                  <c:v>42076.916655092595</c:v>
                </c:pt>
                <c:pt idx="280">
                  <c:v>42076.927071759259</c:v>
                </c:pt>
                <c:pt idx="281">
                  <c:v>42076.937488425923</c:v>
                </c:pt>
                <c:pt idx="282">
                  <c:v>42076.947905092595</c:v>
                </c:pt>
                <c:pt idx="283">
                  <c:v>42076.958321759259</c:v>
                </c:pt>
                <c:pt idx="284">
                  <c:v>42076.968738425923</c:v>
                </c:pt>
                <c:pt idx="285">
                  <c:v>42076.979155092595</c:v>
                </c:pt>
                <c:pt idx="286">
                  <c:v>42076.989571759259</c:v>
                </c:pt>
                <c:pt idx="287">
                  <c:v>42076.999988425923</c:v>
                </c:pt>
                <c:pt idx="288">
                  <c:v>42077.010405092595</c:v>
                </c:pt>
                <c:pt idx="289">
                  <c:v>42077.020821759259</c:v>
                </c:pt>
                <c:pt idx="290">
                  <c:v>42077.031238425923</c:v>
                </c:pt>
                <c:pt idx="291">
                  <c:v>42077.041655092595</c:v>
                </c:pt>
                <c:pt idx="292">
                  <c:v>42077.052071759259</c:v>
                </c:pt>
                <c:pt idx="293">
                  <c:v>42077.062488425923</c:v>
                </c:pt>
                <c:pt idx="294">
                  <c:v>42077.072905092595</c:v>
                </c:pt>
                <c:pt idx="295">
                  <c:v>42077.083321759259</c:v>
                </c:pt>
                <c:pt idx="296">
                  <c:v>42077.093738425923</c:v>
                </c:pt>
                <c:pt idx="297">
                  <c:v>42077.104155092595</c:v>
                </c:pt>
                <c:pt idx="298">
                  <c:v>42077.114571759259</c:v>
                </c:pt>
                <c:pt idx="299">
                  <c:v>42077.124988425923</c:v>
                </c:pt>
                <c:pt idx="300">
                  <c:v>42077.135405092595</c:v>
                </c:pt>
                <c:pt idx="301">
                  <c:v>42077.145821759259</c:v>
                </c:pt>
                <c:pt idx="302">
                  <c:v>42077.156238425923</c:v>
                </c:pt>
                <c:pt idx="303">
                  <c:v>42077.166655092595</c:v>
                </c:pt>
                <c:pt idx="304">
                  <c:v>42077.177071759259</c:v>
                </c:pt>
                <c:pt idx="305">
                  <c:v>42077.187488425923</c:v>
                </c:pt>
                <c:pt idx="306">
                  <c:v>42077.197905092595</c:v>
                </c:pt>
                <c:pt idx="307">
                  <c:v>42077.208321759259</c:v>
                </c:pt>
                <c:pt idx="308">
                  <c:v>42077.218738425923</c:v>
                </c:pt>
                <c:pt idx="309">
                  <c:v>42077.229155092595</c:v>
                </c:pt>
                <c:pt idx="310">
                  <c:v>42077.239571759259</c:v>
                </c:pt>
                <c:pt idx="311">
                  <c:v>42077.249988425923</c:v>
                </c:pt>
                <c:pt idx="312">
                  <c:v>42077.260405092595</c:v>
                </c:pt>
                <c:pt idx="313">
                  <c:v>42077.270821759259</c:v>
                </c:pt>
                <c:pt idx="314">
                  <c:v>42077.281238425923</c:v>
                </c:pt>
                <c:pt idx="315">
                  <c:v>42077.291655092595</c:v>
                </c:pt>
                <c:pt idx="316">
                  <c:v>42077.302071759259</c:v>
                </c:pt>
                <c:pt idx="317">
                  <c:v>42077.312488425923</c:v>
                </c:pt>
                <c:pt idx="318">
                  <c:v>42077.322905092595</c:v>
                </c:pt>
                <c:pt idx="319">
                  <c:v>42077.333321759259</c:v>
                </c:pt>
                <c:pt idx="320">
                  <c:v>42077.343738425923</c:v>
                </c:pt>
                <c:pt idx="321">
                  <c:v>42077.354155092595</c:v>
                </c:pt>
                <c:pt idx="322">
                  <c:v>42077.364571759259</c:v>
                </c:pt>
                <c:pt idx="323">
                  <c:v>42077.374988425923</c:v>
                </c:pt>
                <c:pt idx="324">
                  <c:v>42077.385405092595</c:v>
                </c:pt>
                <c:pt idx="325">
                  <c:v>42077.395821759259</c:v>
                </c:pt>
                <c:pt idx="326">
                  <c:v>42077.406238425923</c:v>
                </c:pt>
                <c:pt idx="327">
                  <c:v>42077.416655092595</c:v>
                </c:pt>
                <c:pt idx="328">
                  <c:v>42077.427071759259</c:v>
                </c:pt>
                <c:pt idx="329">
                  <c:v>42077.437488425923</c:v>
                </c:pt>
                <c:pt idx="330">
                  <c:v>42077.447905092595</c:v>
                </c:pt>
                <c:pt idx="331">
                  <c:v>42077.458321759259</c:v>
                </c:pt>
                <c:pt idx="332">
                  <c:v>42077.468738425923</c:v>
                </c:pt>
                <c:pt idx="333">
                  <c:v>42077.479155092595</c:v>
                </c:pt>
                <c:pt idx="334">
                  <c:v>42077.489571759259</c:v>
                </c:pt>
                <c:pt idx="335">
                  <c:v>42077.499988425923</c:v>
                </c:pt>
                <c:pt idx="336">
                  <c:v>42077.510405092595</c:v>
                </c:pt>
                <c:pt idx="337">
                  <c:v>42077.520821759259</c:v>
                </c:pt>
                <c:pt idx="338">
                  <c:v>42077.531238425923</c:v>
                </c:pt>
                <c:pt idx="339">
                  <c:v>42077.541655092595</c:v>
                </c:pt>
                <c:pt idx="340">
                  <c:v>42077.552071759259</c:v>
                </c:pt>
                <c:pt idx="341">
                  <c:v>42077.562488425923</c:v>
                </c:pt>
                <c:pt idx="342">
                  <c:v>42077.572905092595</c:v>
                </c:pt>
                <c:pt idx="343">
                  <c:v>42077.583321759259</c:v>
                </c:pt>
                <c:pt idx="344">
                  <c:v>42077.593738425923</c:v>
                </c:pt>
                <c:pt idx="345">
                  <c:v>42077.604155092595</c:v>
                </c:pt>
                <c:pt idx="346">
                  <c:v>42077.614571759259</c:v>
                </c:pt>
                <c:pt idx="347">
                  <c:v>42077.624988425923</c:v>
                </c:pt>
                <c:pt idx="348">
                  <c:v>42077.635405092595</c:v>
                </c:pt>
                <c:pt idx="349">
                  <c:v>42077.645821759259</c:v>
                </c:pt>
                <c:pt idx="350">
                  <c:v>42077.656238425923</c:v>
                </c:pt>
                <c:pt idx="351">
                  <c:v>42077.666655092595</c:v>
                </c:pt>
                <c:pt idx="352">
                  <c:v>42077.677071759259</c:v>
                </c:pt>
                <c:pt idx="353">
                  <c:v>42077.687488425923</c:v>
                </c:pt>
                <c:pt idx="354">
                  <c:v>42077.697905092595</c:v>
                </c:pt>
                <c:pt idx="355">
                  <c:v>42077.708321759259</c:v>
                </c:pt>
                <c:pt idx="356">
                  <c:v>42077.718738425923</c:v>
                </c:pt>
                <c:pt idx="357">
                  <c:v>42077.729155092595</c:v>
                </c:pt>
                <c:pt idx="358">
                  <c:v>42077.739571759259</c:v>
                </c:pt>
                <c:pt idx="359">
                  <c:v>42077.749988425923</c:v>
                </c:pt>
                <c:pt idx="360">
                  <c:v>42077.760405092595</c:v>
                </c:pt>
                <c:pt idx="361">
                  <c:v>42077.770821759259</c:v>
                </c:pt>
                <c:pt idx="362">
                  <c:v>42077.781238425923</c:v>
                </c:pt>
                <c:pt idx="363">
                  <c:v>42077.791655092595</c:v>
                </c:pt>
                <c:pt idx="364">
                  <c:v>42077.802071759259</c:v>
                </c:pt>
                <c:pt idx="365">
                  <c:v>42077.812488425923</c:v>
                </c:pt>
                <c:pt idx="366">
                  <c:v>42077.822905092595</c:v>
                </c:pt>
                <c:pt idx="367">
                  <c:v>42077.833321759259</c:v>
                </c:pt>
                <c:pt idx="368">
                  <c:v>42077.843738425923</c:v>
                </c:pt>
                <c:pt idx="369">
                  <c:v>42077.854155092595</c:v>
                </c:pt>
                <c:pt idx="370">
                  <c:v>42077.864571759259</c:v>
                </c:pt>
                <c:pt idx="371">
                  <c:v>42077.874988425923</c:v>
                </c:pt>
                <c:pt idx="372">
                  <c:v>42077.885405092595</c:v>
                </c:pt>
                <c:pt idx="373">
                  <c:v>42077.895821759259</c:v>
                </c:pt>
                <c:pt idx="374">
                  <c:v>42077.906238425923</c:v>
                </c:pt>
                <c:pt idx="375">
                  <c:v>42077.916655092595</c:v>
                </c:pt>
                <c:pt idx="376">
                  <c:v>42077.927071759259</c:v>
                </c:pt>
                <c:pt idx="377">
                  <c:v>42077.937488425923</c:v>
                </c:pt>
                <c:pt idx="378">
                  <c:v>42077.947905092595</c:v>
                </c:pt>
                <c:pt idx="379">
                  <c:v>42077.958321759259</c:v>
                </c:pt>
                <c:pt idx="380">
                  <c:v>42077.968738425923</c:v>
                </c:pt>
                <c:pt idx="381">
                  <c:v>42077.979155092595</c:v>
                </c:pt>
                <c:pt idx="382">
                  <c:v>42077.989571759259</c:v>
                </c:pt>
                <c:pt idx="383">
                  <c:v>42077.999988425923</c:v>
                </c:pt>
                <c:pt idx="384">
                  <c:v>42078.010405092595</c:v>
                </c:pt>
                <c:pt idx="385">
                  <c:v>42078.020821759259</c:v>
                </c:pt>
                <c:pt idx="386">
                  <c:v>42078.031238425923</c:v>
                </c:pt>
                <c:pt idx="387">
                  <c:v>42078.041655092595</c:v>
                </c:pt>
                <c:pt idx="388">
                  <c:v>42078.052071759259</c:v>
                </c:pt>
                <c:pt idx="389">
                  <c:v>42078.062488425923</c:v>
                </c:pt>
                <c:pt idx="390">
                  <c:v>42078.072905092595</c:v>
                </c:pt>
                <c:pt idx="391">
                  <c:v>42078.083321759259</c:v>
                </c:pt>
                <c:pt idx="392">
                  <c:v>42078.093738425923</c:v>
                </c:pt>
                <c:pt idx="393">
                  <c:v>42078.104155092595</c:v>
                </c:pt>
                <c:pt idx="394">
                  <c:v>42078.114571759259</c:v>
                </c:pt>
                <c:pt idx="395">
                  <c:v>42078.124988425923</c:v>
                </c:pt>
                <c:pt idx="396">
                  <c:v>42078.135405092595</c:v>
                </c:pt>
                <c:pt idx="397">
                  <c:v>42078.145821759259</c:v>
                </c:pt>
                <c:pt idx="398">
                  <c:v>42078.156238425923</c:v>
                </c:pt>
                <c:pt idx="399">
                  <c:v>42078.166655092595</c:v>
                </c:pt>
                <c:pt idx="400">
                  <c:v>42078.177071759259</c:v>
                </c:pt>
                <c:pt idx="401">
                  <c:v>42078.187488425923</c:v>
                </c:pt>
                <c:pt idx="402">
                  <c:v>42078.197905092595</c:v>
                </c:pt>
                <c:pt idx="403">
                  <c:v>42078.208321759259</c:v>
                </c:pt>
                <c:pt idx="404">
                  <c:v>42078.218738425923</c:v>
                </c:pt>
                <c:pt idx="405">
                  <c:v>42078.229155092595</c:v>
                </c:pt>
                <c:pt idx="406">
                  <c:v>42078.239571759259</c:v>
                </c:pt>
                <c:pt idx="407">
                  <c:v>42078.249988425923</c:v>
                </c:pt>
                <c:pt idx="408">
                  <c:v>42078.260405092595</c:v>
                </c:pt>
                <c:pt idx="409">
                  <c:v>42078.270821759259</c:v>
                </c:pt>
                <c:pt idx="410">
                  <c:v>42078.281238425923</c:v>
                </c:pt>
                <c:pt idx="411">
                  <c:v>42078.291655092595</c:v>
                </c:pt>
                <c:pt idx="412">
                  <c:v>42078.302071759259</c:v>
                </c:pt>
                <c:pt idx="413">
                  <c:v>42078.312488425923</c:v>
                </c:pt>
                <c:pt idx="414">
                  <c:v>42078.322905092595</c:v>
                </c:pt>
                <c:pt idx="415">
                  <c:v>42078.333321759259</c:v>
                </c:pt>
                <c:pt idx="416">
                  <c:v>42078.343738425923</c:v>
                </c:pt>
                <c:pt idx="417">
                  <c:v>42078.354155092595</c:v>
                </c:pt>
                <c:pt idx="418">
                  <c:v>42078.364571759259</c:v>
                </c:pt>
                <c:pt idx="419">
                  <c:v>42078.374988425923</c:v>
                </c:pt>
                <c:pt idx="420">
                  <c:v>42078.385405092595</c:v>
                </c:pt>
                <c:pt idx="421">
                  <c:v>42078.395821759259</c:v>
                </c:pt>
                <c:pt idx="422">
                  <c:v>42078.406238425923</c:v>
                </c:pt>
                <c:pt idx="423">
                  <c:v>42078.416655092595</c:v>
                </c:pt>
                <c:pt idx="424">
                  <c:v>42078.427071759259</c:v>
                </c:pt>
                <c:pt idx="425">
                  <c:v>42078.437488425923</c:v>
                </c:pt>
                <c:pt idx="426">
                  <c:v>42078.447905092595</c:v>
                </c:pt>
                <c:pt idx="427">
                  <c:v>42078.458321759259</c:v>
                </c:pt>
                <c:pt idx="428">
                  <c:v>42078.468738425923</c:v>
                </c:pt>
                <c:pt idx="429">
                  <c:v>42078.479155092595</c:v>
                </c:pt>
                <c:pt idx="430">
                  <c:v>42078.489571759259</c:v>
                </c:pt>
                <c:pt idx="431">
                  <c:v>42078.499988425923</c:v>
                </c:pt>
                <c:pt idx="432">
                  <c:v>42078.510405092595</c:v>
                </c:pt>
                <c:pt idx="433">
                  <c:v>42078.520821759259</c:v>
                </c:pt>
                <c:pt idx="434">
                  <c:v>42078.531238425923</c:v>
                </c:pt>
                <c:pt idx="435">
                  <c:v>42078.541655092595</c:v>
                </c:pt>
                <c:pt idx="436">
                  <c:v>42078.552071759259</c:v>
                </c:pt>
                <c:pt idx="437">
                  <c:v>42078.562488425923</c:v>
                </c:pt>
                <c:pt idx="438">
                  <c:v>42078.572905092595</c:v>
                </c:pt>
                <c:pt idx="439">
                  <c:v>42078.583321759259</c:v>
                </c:pt>
                <c:pt idx="440">
                  <c:v>42078.593738425923</c:v>
                </c:pt>
                <c:pt idx="441">
                  <c:v>42078.604155092595</c:v>
                </c:pt>
                <c:pt idx="442">
                  <c:v>42078.614571759259</c:v>
                </c:pt>
                <c:pt idx="443">
                  <c:v>42078.624988425923</c:v>
                </c:pt>
                <c:pt idx="444">
                  <c:v>42078.635405092595</c:v>
                </c:pt>
                <c:pt idx="445">
                  <c:v>42078.645821759259</c:v>
                </c:pt>
                <c:pt idx="446">
                  <c:v>42078.656238425923</c:v>
                </c:pt>
                <c:pt idx="447">
                  <c:v>42078.666655092595</c:v>
                </c:pt>
                <c:pt idx="448">
                  <c:v>42078.677071759259</c:v>
                </c:pt>
                <c:pt idx="449">
                  <c:v>42078.687488425923</c:v>
                </c:pt>
                <c:pt idx="450">
                  <c:v>42078.697905092595</c:v>
                </c:pt>
                <c:pt idx="451">
                  <c:v>42078.708321759259</c:v>
                </c:pt>
                <c:pt idx="452">
                  <c:v>42078.718738425923</c:v>
                </c:pt>
                <c:pt idx="453">
                  <c:v>42078.729155092595</c:v>
                </c:pt>
                <c:pt idx="454">
                  <c:v>42078.739571759259</c:v>
                </c:pt>
                <c:pt idx="455">
                  <c:v>42078.749988425923</c:v>
                </c:pt>
                <c:pt idx="456">
                  <c:v>42078.760405092595</c:v>
                </c:pt>
                <c:pt idx="457">
                  <c:v>42078.770821759259</c:v>
                </c:pt>
                <c:pt idx="458">
                  <c:v>42078.781238425923</c:v>
                </c:pt>
                <c:pt idx="459">
                  <c:v>42078.791655092595</c:v>
                </c:pt>
                <c:pt idx="460">
                  <c:v>42078.802071759259</c:v>
                </c:pt>
                <c:pt idx="461">
                  <c:v>42078.812488425923</c:v>
                </c:pt>
                <c:pt idx="462">
                  <c:v>42078.822905092595</c:v>
                </c:pt>
                <c:pt idx="463">
                  <c:v>42078.833321759259</c:v>
                </c:pt>
                <c:pt idx="464">
                  <c:v>42078.843738425923</c:v>
                </c:pt>
                <c:pt idx="465">
                  <c:v>42078.854155092595</c:v>
                </c:pt>
                <c:pt idx="466">
                  <c:v>42078.864571759259</c:v>
                </c:pt>
                <c:pt idx="467">
                  <c:v>42078.874988425923</c:v>
                </c:pt>
                <c:pt idx="468">
                  <c:v>42078.885405092595</c:v>
                </c:pt>
                <c:pt idx="469">
                  <c:v>42078.895821759259</c:v>
                </c:pt>
                <c:pt idx="470">
                  <c:v>42078.906238425923</c:v>
                </c:pt>
                <c:pt idx="471">
                  <c:v>42078.916655092595</c:v>
                </c:pt>
                <c:pt idx="472">
                  <c:v>42078.927071759259</c:v>
                </c:pt>
                <c:pt idx="473">
                  <c:v>42078.937488425923</c:v>
                </c:pt>
                <c:pt idx="474">
                  <c:v>42078.947905092595</c:v>
                </c:pt>
                <c:pt idx="475">
                  <c:v>42078.958321759259</c:v>
                </c:pt>
                <c:pt idx="476">
                  <c:v>42078.968738425923</c:v>
                </c:pt>
                <c:pt idx="477">
                  <c:v>42078.979155092595</c:v>
                </c:pt>
                <c:pt idx="478">
                  <c:v>42078.989571759259</c:v>
                </c:pt>
                <c:pt idx="479">
                  <c:v>42078.999988425923</c:v>
                </c:pt>
                <c:pt idx="480">
                  <c:v>42079.010405092595</c:v>
                </c:pt>
                <c:pt idx="481">
                  <c:v>42079.020821759259</c:v>
                </c:pt>
                <c:pt idx="482">
                  <c:v>42079.031238425923</c:v>
                </c:pt>
                <c:pt idx="483">
                  <c:v>42079.041655092595</c:v>
                </c:pt>
                <c:pt idx="484">
                  <c:v>42079.052071759259</c:v>
                </c:pt>
                <c:pt idx="485">
                  <c:v>42079.062488425923</c:v>
                </c:pt>
                <c:pt idx="486">
                  <c:v>42079.072905092595</c:v>
                </c:pt>
                <c:pt idx="487">
                  <c:v>42079.083321759259</c:v>
                </c:pt>
                <c:pt idx="488">
                  <c:v>42079.093738425923</c:v>
                </c:pt>
                <c:pt idx="489">
                  <c:v>42079.104155092595</c:v>
                </c:pt>
                <c:pt idx="490">
                  <c:v>42079.114571759259</c:v>
                </c:pt>
                <c:pt idx="491">
                  <c:v>42079.124988425923</c:v>
                </c:pt>
                <c:pt idx="492">
                  <c:v>42079.135405092595</c:v>
                </c:pt>
                <c:pt idx="493">
                  <c:v>42079.145821759259</c:v>
                </c:pt>
                <c:pt idx="494">
                  <c:v>42079.156238425923</c:v>
                </c:pt>
                <c:pt idx="495">
                  <c:v>42079.166655092595</c:v>
                </c:pt>
                <c:pt idx="496">
                  <c:v>42079.177071759259</c:v>
                </c:pt>
                <c:pt idx="497">
                  <c:v>42079.187488425923</c:v>
                </c:pt>
                <c:pt idx="498">
                  <c:v>42079.197905092595</c:v>
                </c:pt>
                <c:pt idx="499">
                  <c:v>42079.208321759259</c:v>
                </c:pt>
                <c:pt idx="500">
                  <c:v>42079.218738425923</c:v>
                </c:pt>
                <c:pt idx="501">
                  <c:v>42079.229155092595</c:v>
                </c:pt>
                <c:pt idx="502">
                  <c:v>42079.239571759259</c:v>
                </c:pt>
                <c:pt idx="503">
                  <c:v>42079.249988425923</c:v>
                </c:pt>
                <c:pt idx="504">
                  <c:v>42079.260405092595</c:v>
                </c:pt>
                <c:pt idx="505">
                  <c:v>42079.270821759259</c:v>
                </c:pt>
                <c:pt idx="506">
                  <c:v>42079.281238425923</c:v>
                </c:pt>
                <c:pt idx="507">
                  <c:v>42079.291655092595</c:v>
                </c:pt>
                <c:pt idx="508">
                  <c:v>42079.302071759259</c:v>
                </c:pt>
                <c:pt idx="509">
                  <c:v>42079.312488425923</c:v>
                </c:pt>
                <c:pt idx="510">
                  <c:v>42079.322905092595</c:v>
                </c:pt>
                <c:pt idx="511">
                  <c:v>42079.333321759259</c:v>
                </c:pt>
                <c:pt idx="512">
                  <c:v>42079.343738425923</c:v>
                </c:pt>
                <c:pt idx="513">
                  <c:v>42079.354155092595</c:v>
                </c:pt>
                <c:pt idx="514">
                  <c:v>42079.364571759259</c:v>
                </c:pt>
                <c:pt idx="515">
                  <c:v>42079.374988425923</c:v>
                </c:pt>
                <c:pt idx="516">
                  <c:v>42079.385405092595</c:v>
                </c:pt>
                <c:pt idx="517">
                  <c:v>42079.395821759259</c:v>
                </c:pt>
                <c:pt idx="518">
                  <c:v>42079.406238425923</c:v>
                </c:pt>
                <c:pt idx="519">
                  <c:v>42079.416655092595</c:v>
                </c:pt>
                <c:pt idx="520">
                  <c:v>42079.427071759259</c:v>
                </c:pt>
                <c:pt idx="521">
                  <c:v>42079.437488425923</c:v>
                </c:pt>
                <c:pt idx="522">
                  <c:v>42079.447905092595</c:v>
                </c:pt>
                <c:pt idx="523">
                  <c:v>42079.458321759259</c:v>
                </c:pt>
                <c:pt idx="524">
                  <c:v>42079.468738425923</c:v>
                </c:pt>
                <c:pt idx="525">
                  <c:v>42079.479155092595</c:v>
                </c:pt>
                <c:pt idx="526">
                  <c:v>42079.489571759259</c:v>
                </c:pt>
                <c:pt idx="527">
                  <c:v>42079.499988425923</c:v>
                </c:pt>
                <c:pt idx="528">
                  <c:v>42079.510405092595</c:v>
                </c:pt>
                <c:pt idx="529">
                  <c:v>42079.520821759259</c:v>
                </c:pt>
                <c:pt idx="530">
                  <c:v>42079.531238425923</c:v>
                </c:pt>
                <c:pt idx="531">
                  <c:v>42079.541655092595</c:v>
                </c:pt>
                <c:pt idx="532">
                  <c:v>42079.552071759259</c:v>
                </c:pt>
                <c:pt idx="533">
                  <c:v>42079.562488425923</c:v>
                </c:pt>
                <c:pt idx="534">
                  <c:v>42079.572905092595</c:v>
                </c:pt>
                <c:pt idx="535">
                  <c:v>42079.583321759259</c:v>
                </c:pt>
                <c:pt idx="536">
                  <c:v>42079.593738425923</c:v>
                </c:pt>
                <c:pt idx="537">
                  <c:v>42079.604155092595</c:v>
                </c:pt>
                <c:pt idx="538">
                  <c:v>42079.614571759259</c:v>
                </c:pt>
                <c:pt idx="539">
                  <c:v>42079.624988425923</c:v>
                </c:pt>
                <c:pt idx="540">
                  <c:v>42079.635405092595</c:v>
                </c:pt>
                <c:pt idx="541">
                  <c:v>42079.645821759259</c:v>
                </c:pt>
                <c:pt idx="542">
                  <c:v>42079.656238425923</c:v>
                </c:pt>
                <c:pt idx="543">
                  <c:v>42079.666655092595</c:v>
                </c:pt>
                <c:pt idx="544">
                  <c:v>42079.677071759259</c:v>
                </c:pt>
                <c:pt idx="545">
                  <c:v>42079.687488425923</c:v>
                </c:pt>
                <c:pt idx="546">
                  <c:v>42079.697905092595</c:v>
                </c:pt>
                <c:pt idx="547">
                  <c:v>42079.708321759259</c:v>
                </c:pt>
                <c:pt idx="548">
                  <c:v>42079.718738425923</c:v>
                </c:pt>
                <c:pt idx="549">
                  <c:v>42079.729155092595</c:v>
                </c:pt>
                <c:pt idx="550">
                  <c:v>42079.739571759259</c:v>
                </c:pt>
                <c:pt idx="551">
                  <c:v>42079.749988425923</c:v>
                </c:pt>
                <c:pt idx="552">
                  <c:v>42079.760405092595</c:v>
                </c:pt>
                <c:pt idx="553">
                  <c:v>42079.770821759259</c:v>
                </c:pt>
                <c:pt idx="554">
                  <c:v>42079.781238425923</c:v>
                </c:pt>
                <c:pt idx="555">
                  <c:v>42079.791655092595</c:v>
                </c:pt>
                <c:pt idx="556">
                  <c:v>42079.802071759259</c:v>
                </c:pt>
                <c:pt idx="557">
                  <c:v>42079.812488425923</c:v>
                </c:pt>
                <c:pt idx="558">
                  <c:v>42079.822905092595</c:v>
                </c:pt>
                <c:pt idx="559">
                  <c:v>42079.833321759259</c:v>
                </c:pt>
                <c:pt idx="560">
                  <c:v>42079.843738425923</c:v>
                </c:pt>
                <c:pt idx="561">
                  <c:v>42079.854155092595</c:v>
                </c:pt>
                <c:pt idx="562">
                  <c:v>42079.864571759259</c:v>
                </c:pt>
                <c:pt idx="563">
                  <c:v>42079.874988425923</c:v>
                </c:pt>
                <c:pt idx="564">
                  <c:v>42079.885405092595</c:v>
                </c:pt>
                <c:pt idx="565">
                  <c:v>42079.895821759259</c:v>
                </c:pt>
                <c:pt idx="566">
                  <c:v>42079.906238425923</c:v>
                </c:pt>
                <c:pt idx="567">
                  <c:v>42079.916655092595</c:v>
                </c:pt>
                <c:pt idx="568">
                  <c:v>42079.927071759259</c:v>
                </c:pt>
                <c:pt idx="569">
                  <c:v>42079.937488425923</c:v>
                </c:pt>
                <c:pt idx="570">
                  <c:v>42079.947905092595</c:v>
                </c:pt>
                <c:pt idx="571">
                  <c:v>42079.958321759259</c:v>
                </c:pt>
                <c:pt idx="572">
                  <c:v>42079.968738425923</c:v>
                </c:pt>
                <c:pt idx="573">
                  <c:v>42079.979155092595</c:v>
                </c:pt>
                <c:pt idx="574">
                  <c:v>42079.989571759259</c:v>
                </c:pt>
                <c:pt idx="575">
                  <c:v>42079.999988425923</c:v>
                </c:pt>
                <c:pt idx="576">
                  <c:v>42080.010405092595</c:v>
                </c:pt>
                <c:pt idx="577">
                  <c:v>42080.020821759259</c:v>
                </c:pt>
                <c:pt idx="578">
                  <c:v>42080.031238425923</c:v>
                </c:pt>
                <c:pt idx="579">
                  <c:v>42080.041655092595</c:v>
                </c:pt>
                <c:pt idx="580">
                  <c:v>42080.052071759259</c:v>
                </c:pt>
                <c:pt idx="581">
                  <c:v>42080.062488425923</c:v>
                </c:pt>
                <c:pt idx="582">
                  <c:v>42080.072905092595</c:v>
                </c:pt>
                <c:pt idx="583">
                  <c:v>42080.083321759259</c:v>
                </c:pt>
                <c:pt idx="584">
                  <c:v>42080.093738425923</c:v>
                </c:pt>
                <c:pt idx="585">
                  <c:v>42080.104155092595</c:v>
                </c:pt>
                <c:pt idx="586">
                  <c:v>42080.114571759259</c:v>
                </c:pt>
                <c:pt idx="587">
                  <c:v>42080.124988425923</c:v>
                </c:pt>
                <c:pt idx="588">
                  <c:v>42080.135405092595</c:v>
                </c:pt>
                <c:pt idx="589">
                  <c:v>42080.145821759259</c:v>
                </c:pt>
                <c:pt idx="590">
                  <c:v>42080.156238425923</c:v>
                </c:pt>
                <c:pt idx="591">
                  <c:v>42080.166655092595</c:v>
                </c:pt>
                <c:pt idx="592">
                  <c:v>42080.177071759259</c:v>
                </c:pt>
                <c:pt idx="593">
                  <c:v>42080.187488425923</c:v>
                </c:pt>
                <c:pt idx="594">
                  <c:v>42080.197905092595</c:v>
                </c:pt>
                <c:pt idx="595">
                  <c:v>42080.208321759259</c:v>
                </c:pt>
                <c:pt idx="596">
                  <c:v>42080.218738425923</c:v>
                </c:pt>
                <c:pt idx="597">
                  <c:v>42080.229155092595</c:v>
                </c:pt>
                <c:pt idx="598">
                  <c:v>42080.239571759259</c:v>
                </c:pt>
                <c:pt idx="599">
                  <c:v>42080.249988425923</c:v>
                </c:pt>
                <c:pt idx="600">
                  <c:v>42080.260405092595</c:v>
                </c:pt>
                <c:pt idx="601">
                  <c:v>42080.270821759259</c:v>
                </c:pt>
                <c:pt idx="602">
                  <c:v>42080.281238425923</c:v>
                </c:pt>
                <c:pt idx="603">
                  <c:v>42080.291655092595</c:v>
                </c:pt>
                <c:pt idx="604">
                  <c:v>42080.302071759259</c:v>
                </c:pt>
                <c:pt idx="605">
                  <c:v>42080.312488425923</c:v>
                </c:pt>
                <c:pt idx="606">
                  <c:v>42080.322905092595</c:v>
                </c:pt>
                <c:pt idx="607">
                  <c:v>42080.333321759259</c:v>
                </c:pt>
                <c:pt idx="608">
                  <c:v>42080.343738425923</c:v>
                </c:pt>
                <c:pt idx="609">
                  <c:v>42080.354155092595</c:v>
                </c:pt>
                <c:pt idx="610">
                  <c:v>42080.364571759259</c:v>
                </c:pt>
                <c:pt idx="611">
                  <c:v>42080.374988425923</c:v>
                </c:pt>
                <c:pt idx="612">
                  <c:v>42080.385405092595</c:v>
                </c:pt>
                <c:pt idx="613">
                  <c:v>42080.395821759259</c:v>
                </c:pt>
                <c:pt idx="614">
                  <c:v>42080.406238425923</c:v>
                </c:pt>
                <c:pt idx="615">
                  <c:v>42080.416655092595</c:v>
                </c:pt>
                <c:pt idx="616">
                  <c:v>42080.427071759259</c:v>
                </c:pt>
                <c:pt idx="617">
                  <c:v>42080.437488425923</c:v>
                </c:pt>
                <c:pt idx="618">
                  <c:v>42080.447905092595</c:v>
                </c:pt>
                <c:pt idx="619">
                  <c:v>42080.458321759259</c:v>
                </c:pt>
                <c:pt idx="620">
                  <c:v>42080.468738425923</c:v>
                </c:pt>
                <c:pt idx="621">
                  <c:v>42080.479155092595</c:v>
                </c:pt>
                <c:pt idx="622">
                  <c:v>42080.489571759259</c:v>
                </c:pt>
                <c:pt idx="623">
                  <c:v>42080.499988425923</c:v>
                </c:pt>
                <c:pt idx="624">
                  <c:v>42080.510405092595</c:v>
                </c:pt>
                <c:pt idx="625">
                  <c:v>42080.520821759259</c:v>
                </c:pt>
                <c:pt idx="626">
                  <c:v>42080.531238425923</c:v>
                </c:pt>
                <c:pt idx="627">
                  <c:v>42080.541655092595</c:v>
                </c:pt>
                <c:pt idx="628">
                  <c:v>42080.552071759259</c:v>
                </c:pt>
                <c:pt idx="629">
                  <c:v>42080.562488425923</c:v>
                </c:pt>
                <c:pt idx="630">
                  <c:v>42080.572905092595</c:v>
                </c:pt>
                <c:pt idx="631">
                  <c:v>42080.583321759259</c:v>
                </c:pt>
                <c:pt idx="632">
                  <c:v>42080.593738425923</c:v>
                </c:pt>
                <c:pt idx="633">
                  <c:v>42080.604155092595</c:v>
                </c:pt>
                <c:pt idx="634">
                  <c:v>42080.614571759259</c:v>
                </c:pt>
                <c:pt idx="635">
                  <c:v>42080.624988425923</c:v>
                </c:pt>
                <c:pt idx="636">
                  <c:v>42080.635405092595</c:v>
                </c:pt>
                <c:pt idx="637">
                  <c:v>42080.645821759259</c:v>
                </c:pt>
                <c:pt idx="638">
                  <c:v>42080.656238425923</c:v>
                </c:pt>
                <c:pt idx="639">
                  <c:v>42080.666655092595</c:v>
                </c:pt>
                <c:pt idx="640">
                  <c:v>42080.677071759259</c:v>
                </c:pt>
                <c:pt idx="641">
                  <c:v>42080.687488425923</c:v>
                </c:pt>
                <c:pt idx="642">
                  <c:v>42080.697905092595</c:v>
                </c:pt>
                <c:pt idx="643">
                  <c:v>42080.708321759259</c:v>
                </c:pt>
                <c:pt idx="644">
                  <c:v>42080.718738425923</c:v>
                </c:pt>
                <c:pt idx="645">
                  <c:v>42080.729155092595</c:v>
                </c:pt>
                <c:pt idx="646">
                  <c:v>42080.739571759259</c:v>
                </c:pt>
                <c:pt idx="647">
                  <c:v>42080.749988425923</c:v>
                </c:pt>
                <c:pt idx="648">
                  <c:v>42080.760405092595</c:v>
                </c:pt>
                <c:pt idx="649">
                  <c:v>42080.770821759259</c:v>
                </c:pt>
                <c:pt idx="650">
                  <c:v>42080.781238425923</c:v>
                </c:pt>
                <c:pt idx="651">
                  <c:v>42080.791655092595</c:v>
                </c:pt>
                <c:pt idx="652">
                  <c:v>42080.802071759259</c:v>
                </c:pt>
                <c:pt idx="653">
                  <c:v>42080.812488425923</c:v>
                </c:pt>
                <c:pt idx="654">
                  <c:v>42080.822905092595</c:v>
                </c:pt>
                <c:pt idx="655">
                  <c:v>42080.833321759259</c:v>
                </c:pt>
                <c:pt idx="656">
                  <c:v>42080.843738425923</c:v>
                </c:pt>
                <c:pt idx="657">
                  <c:v>42080.854155092595</c:v>
                </c:pt>
                <c:pt idx="658">
                  <c:v>42080.864571759259</c:v>
                </c:pt>
                <c:pt idx="659">
                  <c:v>42080.874988425923</c:v>
                </c:pt>
                <c:pt idx="660">
                  <c:v>42080.885405092595</c:v>
                </c:pt>
                <c:pt idx="661">
                  <c:v>42080.895821759259</c:v>
                </c:pt>
                <c:pt idx="662">
                  <c:v>42080.906238425923</c:v>
                </c:pt>
                <c:pt idx="663">
                  <c:v>42080.916655092595</c:v>
                </c:pt>
                <c:pt idx="664">
                  <c:v>42080.927071759259</c:v>
                </c:pt>
                <c:pt idx="665">
                  <c:v>42080.937488425923</c:v>
                </c:pt>
                <c:pt idx="666">
                  <c:v>42080.947905092595</c:v>
                </c:pt>
                <c:pt idx="667">
                  <c:v>42080.958321759259</c:v>
                </c:pt>
                <c:pt idx="668">
                  <c:v>42080.968738425923</c:v>
                </c:pt>
                <c:pt idx="669">
                  <c:v>42080.979155092595</c:v>
                </c:pt>
                <c:pt idx="670">
                  <c:v>42080.989571759259</c:v>
                </c:pt>
                <c:pt idx="671">
                  <c:v>42080.999988425923</c:v>
                </c:pt>
              </c:numCache>
            </c:numRef>
          </c:xVal>
          <c:yVal>
            <c:numRef>
              <c:f>'Figure 6'!$E$4:$E$675</c:f>
              <c:numCache>
                <c:formatCode>#,##0.0000</c:formatCode>
                <c:ptCount val="672"/>
                <c:pt idx="0">
                  <c:v>20.318265914916992</c:v>
                </c:pt>
                <c:pt idx="1">
                  <c:v>20.322751998901367</c:v>
                </c:pt>
                <c:pt idx="2">
                  <c:v>20.287059783935547</c:v>
                </c:pt>
                <c:pt idx="3">
                  <c:v>20.279850006103516</c:v>
                </c:pt>
                <c:pt idx="4">
                  <c:v>20.221067428588867</c:v>
                </c:pt>
                <c:pt idx="5">
                  <c:v>20.222883224487305</c:v>
                </c:pt>
                <c:pt idx="6">
                  <c:v>20.235673904418945</c:v>
                </c:pt>
                <c:pt idx="7">
                  <c:v>20.231372833251953</c:v>
                </c:pt>
                <c:pt idx="8">
                  <c:v>20.250160217285156</c:v>
                </c:pt>
                <c:pt idx="9">
                  <c:v>20.297605514526367</c:v>
                </c:pt>
                <c:pt idx="10">
                  <c:v>20.302030563354492</c:v>
                </c:pt>
                <c:pt idx="11">
                  <c:v>20.313667297363281</c:v>
                </c:pt>
                <c:pt idx="12">
                  <c:v>20.258274078369141</c:v>
                </c:pt>
                <c:pt idx="13">
                  <c:v>20.24452018737793</c:v>
                </c:pt>
                <c:pt idx="14">
                  <c:v>20.271905899047852</c:v>
                </c:pt>
                <c:pt idx="15">
                  <c:v>20.267604827880859</c:v>
                </c:pt>
                <c:pt idx="16">
                  <c:v>20.295970916748047</c:v>
                </c:pt>
                <c:pt idx="17">
                  <c:v>20.310213088989258</c:v>
                </c:pt>
                <c:pt idx="18">
                  <c:v>20.303121566772461</c:v>
                </c:pt>
                <c:pt idx="19">
                  <c:v>20.294939041137695</c:v>
                </c:pt>
                <c:pt idx="20">
                  <c:v>20.275001525878906</c:v>
                </c:pt>
                <c:pt idx="21">
                  <c:v>20.248945236206055</c:v>
                </c:pt>
                <c:pt idx="22">
                  <c:v>20.223247528076172</c:v>
                </c:pt>
                <c:pt idx="23">
                  <c:v>20.194339752197266</c:v>
                </c:pt>
                <c:pt idx="24">
                  <c:v>20.427713394165039</c:v>
                </c:pt>
                <c:pt idx="25">
                  <c:v>20.420503616333008</c:v>
                </c:pt>
                <c:pt idx="26">
                  <c:v>20.498737335205078</c:v>
                </c:pt>
                <c:pt idx="27">
                  <c:v>20.521648406982422</c:v>
                </c:pt>
                <c:pt idx="28">
                  <c:v>20.503583908081055</c:v>
                </c:pt>
                <c:pt idx="29">
                  <c:v>20.49964714050293</c:v>
                </c:pt>
                <c:pt idx="30">
                  <c:v>20.40977668762207</c:v>
                </c:pt>
                <c:pt idx="31">
                  <c:v>20.429046630859375</c:v>
                </c:pt>
                <c:pt idx="32">
                  <c:v>20.40583610534668</c:v>
                </c:pt>
                <c:pt idx="33">
                  <c:v>20.410137176513672</c:v>
                </c:pt>
                <c:pt idx="34">
                  <c:v>20.442440032958984</c:v>
                </c:pt>
                <c:pt idx="35">
                  <c:v>20.468984603881836</c:v>
                </c:pt>
                <c:pt idx="36">
                  <c:v>20.486915588378906</c:v>
                </c:pt>
                <c:pt idx="37">
                  <c:v>20.412986755371094</c:v>
                </c:pt>
                <c:pt idx="38">
                  <c:v>20.412439346313477</c:v>
                </c:pt>
                <c:pt idx="39">
                  <c:v>20.385053634643555</c:v>
                </c:pt>
                <c:pt idx="40">
                  <c:v>20.361234664916992</c:v>
                </c:pt>
                <c:pt idx="41">
                  <c:v>20.353660583496094</c:v>
                </c:pt>
                <c:pt idx="42">
                  <c:v>20.331966400146484</c:v>
                </c:pt>
                <c:pt idx="43">
                  <c:v>20.344934463500977</c:v>
                </c:pt>
                <c:pt idx="44">
                  <c:v>20.358686447143555</c:v>
                </c:pt>
                <c:pt idx="45">
                  <c:v>20.369535446166992</c:v>
                </c:pt>
                <c:pt idx="46">
                  <c:v>20.350931167602539</c:v>
                </c:pt>
                <c:pt idx="47">
                  <c:v>20.326272964477539</c:v>
                </c:pt>
                <c:pt idx="48">
                  <c:v>20.503095626831055</c:v>
                </c:pt>
                <c:pt idx="49">
                  <c:v>20.440921783447266</c:v>
                </c:pt>
                <c:pt idx="50">
                  <c:v>20.423351287841797</c:v>
                </c:pt>
                <c:pt idx="51">
                  <c:v>20.417411804199219</c:v>
                </c:pt>
                <c:pt idx="52">
                  <c:v>20.406990051269531</c:v>
                </c:pt>
                <c:pt idx="53">
                  <c:v>20.421468734741211</c:v>
                </c:pt>
                <c:pt idx="54">
                  <c:v>20.434986114501953</c:v>
                </c:pt>
                <c:pt idx="55">
                  <c:v>20.396020889282227</c:v>
                </c:pt>
                <c:pt idx="56">
                  <c:v>20.311061859130859</c:v>
                </c:pt>
                <c:pt idx="57">
                  <c:v>20.321174621582031</c:v>
                </c:pt>
                <c:pt idx="58">
                  <c:v>20.385417938232422</c:v>
                </c:pt>
                <c:pt idx="59">
                  <c:v>20.477102279663086</c:v>
                </c:pt>
                <c:pt idx="60">
                  <c:v>20.48455810546875</c:v>
                </c:pt>
                <c:pt idx="61">
                  <c:v>20.453533172607422</c:v>
                </c:pt>
                <c:pt idx="62">
                  <c:v>20.499162673950195</c:v>
                </c:pt>
                <c:pt idx="63">
                  <c:v>20.533763885498047</c:v>
                </c:pt>
                <c:pt idx="64">
                  <c:v>20.551336288452148</c:v>
                </c:pt>
                <c:pt idx="65">
                  <c:v>20.592792510986328</c:v>
                </c:pt>
                <c:pt idx="66">
                  <c:v>20.656961441040039</c:v>
                </c:pt>
                <c:pt idx="67">
                  <c:v>20.510919570922852</c:v>
                </c:pt>
                <c:pt idx="68">
                  <c:v>20.245916366577148</c:v>
                </c:pt>
                <c:pt idx="69">
                  <c:v>20.213977813720703</c:v>
                </c:pt>
                <c:pt idx="70">
                  <c:v>20.216520309448242</c:v>
                </c:pt>
                <c:pt idx="71">
                  <c:v>20.202585220336914</c:v>
                </c:pt>
                <c:pt idx="72">
                  <c:v>20.193548202514648</c:v>
                </c:pt>
                <c:pt idx="73">
                  <c:v>20.398990631103516</c:v>
                </c:pt>
                <c:pt idx="74">
                  <c:v>20.532009124755859</c:v>
                </c:pt>
                <c:pt idx="75">
                  <c:v>20.606611251831055</c:v>
                </c:pt>
                <c:pt idx="76">
                  <c:v>20.73689079284668</c:v>
                </c:pt>
                <c:pt idx="77">
                  <c:v>20.731622695922852</c:v>
                </c:pt>
                <c:pt idx="78">
                  <c:v>20.570367813110352</c:v>
                </c:pt>
                <c:pt idx="79">
                  <c:v>20.354625701904297</c:v>
                </c:pt>
                <c:pt idx="80">
                  <c:v>20.398200988769531</c:v>
                </c:pt>
                <c:pt idx="81">
                  <c:v>20.428260803222656</c:v>
                </c:pt>
                <c:pt idx="82">
                  <c:v>20.461828231811523</c:v>
                </c:pt>
                <c:pt idx="83">
                  <c:v>20.463769912719727</c:v>
                </c:pt>
                <c:pt idx="84">
                  <c:v>20.411052703857422</c:v>
                </c:pt>
                <c:pt idx="85">
                  <c:v>20.396688461303711</c:v>
                </c:pt>
                <c:pt idx="86">
                  <c:v>20.406139373779297</c:v>
                </c:pt>
                <c:pt idx="87">
                  <c:v>20.442680358886719</c:v>
                </c:pt>
                <c:pt idx="88">
                  <c:v>20.45013427734375</c:v>
                </c:pt>
                <c:pt idx="89">
                  <c:v>20.451227188110352</c:v>
                </c:pt>
                <c:pt idx="90">
                  <c:v>20.475345611572266</c:v>
                </c:pt>
                <c:pt idx="91">
                  <c:v>20.487831115722656</c:v>
                </c:pt>
                <c:pt idx="92">
                  <c:v>20.505764007568359</c:v>
                </c:pt>
                <c:pt idx="93">
                  <c:v>20.532135009765625</c:v>
                </c:pt>
                <c:pt idx="94">
                  <c:v>20.5274658203125</c:v>
                </c:pt>
                <c:pt idx="95">
                  <c:v>20.484737396240234</c:v>
                </c:pt>
                <c:pt idx="96">
                  <c:v>20.528312683105469</c:v>
                </c:pt>
                <c:pt idx="97">
                  <c:v>20.522192001342773</c:v>
                </c:pt>
                <c:pt idx="98">
                  <c:v>20.511039733886719</c:v>
                </c:pt>
                <c:pt idx="99">
                  <c:v>20.468437194824219</c:v>
                </c:pt>
                <c:pt idx="100">
                  <c:v>20.500616073608398</c:v>
                </c:pt>
                <c:pt idx="101">
                  <c:v>20.407896041870117</c:v>
                </c:pt>
                <c:pt idx="102">
                  <c:v>20.263792037963867</c:v>
                </c:pt>
                <c:pt idx="103">
                  <c:v>20.281061172485352</c:v>
                </c:pt>
                <c:pt idx="104">
                  <c:v>20.294095993041992</c:v>
                </c:pt>
                <c:pt idx="105">
                  <c:v>20.307842254638672</c:v>
                </c:pt>
                <c:pt idx="106">
                  <c:v>20.318578720092773</c:v>
                </c:pt>
                <c:pt idx="107">
                  <c:v>20.318153381347656</c:v>
                </c:pt>
                <c:pt idx="108">
                  <c:v>20.29585075378418</c:v>
                </c:pt>
                <c:pt idx="109">
                  <c:v>20.290517807006836</c:v>
                </c:pt>
                <c:pt idx="110">
                  <c:v>20.276817321777344</c:v>
                </c:pt>
                <c:pt idx="111">
                  <c:v>20.251064300537109</c:v>
                </c:pt>
                <c:pt idx="112">
                  <c:v>20.228340148925781</c:v>
                </c:pt>
                <c:pt idx="113">
                  <c:v>20.260824203491211</c:v>
                </c:pt>
                <c:pt idx="114">
                  <c:v>20.267969131469727</c:v>
                </c:pt>
                <c:pt idx="115">
                  <c:v>20.291004180908203</c:v>
                </c:pt>
                <c:pt idx="116">
                  <c:v>20.223005294799805</c:v>
                </c:pt>
                <c:pt idx="117">
                  <c:v>20.212583541870117</c:v>
                </c:pt>
                <c:pt idx="118">
                  <c:v>20.20561408996582</c:v>
                </c:pt>
                <c:pt idx="119">
                  <c:v>20.371593475341797</c:v>
                </c:pt>
                <c:pt idx="120">
                  <c:v>20.541759490966797</c:v>
                </c:pt>
                <c:pt idx="121">
                  <c:v>20.570911407470703</c:v>
                </c:pt>
                <c:pt idx="122">
                  <c:v>20.587394714355469</c:v>
                </c:pt>
                <c:pt idx="123">
                  <c:v>20.617696762084961</c:v>
                </c:pt>
                <c:pt idx="124">
                  <c:v>20.551338195800781</c:v>
                </c:pt>
                <c:pt idx="125">
                  <c:v>20.489770889282227</c:v>
                </c:pt>
                <c:pt idx="126">
                  <c:v>20.465770721435547</c:v>
                </c:pt>
                <c:pt idx="127">
                  <c:v>20.393781661987305</c:v>
                </c:pt>
                <c:pt idx="128">
                  <c:v>20.372684478759766</c:v>
                </c:pt>
                <c:pt idx="129">
                  <c:v>20.363359451293945</c:v>
                </c:pt>
                <c:pt idx="130">
                  <c:v>20.367237091064453</c:v>
                </c:pt>
                <c:pt idx="131">
                  <c:v>20.380144119262695</c:v>
                </c:pt>
                <c:pt idx="132">
                  <c:v>20.390386581420898</c:v>
                </c:pt>
                <c:pt idx="133">
                  <c:v>20.438869476318359</c:v>
                </c:pt>
                <c:pt idx="134">
                  <c:v>20.4591064453125</c:v>
                </c:pt>
                <c:pt idx="135">
                  <c:v>20.456319808959961</c:v>
                </c:pt>
                <c:pt idx="136">
                  <c:v>20.42523193359375</c:v>
                </c:pt>
                <c:pt idx="137">
                  <c:v>20.372203826904297</c:v>
                </c:pt>
                <c:pt idx="138">
                  <c:v>20.42249870300293</c:v>
                </c:pt>
                <c:pt idx="139">
                  <c:v>20.489589691162109</c:v>
                </c:pt>
                <c:pt idx="140">
                  <c:v>20.479280471801758</c:v>
                </c:pt>
                <c:pt idx="141">
                  <c:v>20.484983444213867</c:v>
                </c:pt>
                <c:pt idx="142">
                  <c:v>20.483646392822266</c:v>
                </c:pt>
                <c:pt idx="143">
                  <c:v>20.435712814331055</c:v>
                </c:pt>
                <c:pt idx="144">
                  <c:v>20.50383186340332</c:v>
                </c:pt>
                <c:pt idx="145">
                  <c:v>20.530797958374023</c:v>
                </c:pt>
                <c:pt idx="146">
                  <c:v>20.522552490234375</c:v>
                </c:pt>
                <c:pt idx="147">
                  <c:v>20.476009368896484</c:v>
                </c:pt>
                <c:pt idx="148">
                  <c:v>20.471347808837891</c:v>
                </c:pt>
                <c:pt idx="149">
                  <c:v>20.482738494873047</c:v>
                </c:pt>
                <c:pt idx="150">
                  <c:v>20.493711471557617</c:v>
                </c:pt>
                <c:pt idx="151">
                  <c:v>20.544002532958984</c:v>
                </c:pt>
                <c:pt idx="152">
                  <c:v>20.47746467590332</c:v>
                </c:pt>
                <c:pt idx="153">
                  <c:v>20.503528594970703</c:v>
                </c:pt>
                <c:pt idx="154">
                  <c:v>20.56321907043457</c:v>
                </c:pt>
                <c:pt idx="155">
                  <c:v>20.559152603149414</c:v>
                </c:pt>
                <c:pt idx="156">
                  <c:v>20.540067672729492</c:v>
                </c:pt>
                <c:pt idx="157">
                  <c:v>20.562131881713867</c:v>
                </c:pt>
                <c:pt idx="158">
                  <c:v>20.58685302734375</c:v>
                </c:pt>
                <c:pt idx="159">
                  <c:v>20.62896728515625</c:v>
                </c:pt>
                <c:pt idx="160">
                  <c:v>20.599880218505859</c:v>
                </c:pt>
                <c:pt idx="161">
                  <c:v>20.595998764038086</c:v>
                </c:pt>
                <c:pt idx="162">
                  <c:v>20.612852096557617</c:v>
                </c:pt>
                <c:pt idx="163">
                  <c:v>20.624969482421875</c:v>
                </c:pt>
                <c:pt idx="164">
                  <c:v>20.237190246582031</c:v>
                </c:pt>
                <c:pt idx="165">
                  <c:v>20.213674545288086</c:v>
                </c:pt>
                <c:pt idx="166">
                  <c:v>20.22325325012207</c:v>
                </c:pt>
                <c:pt idx="167">
                  <c:v>20.21173095703125</c:v>
                </c:pt>
                <c:pt idx="168">
                  <c:v>20.480495452880859</c:v>
                </c:pt>
                <c:pt idx="169">
                  <c:v>20.525276184082031</c:v>
                </c:pt>
                <c:pt idx="170">
                  <c:v>20.516254425048828</c:v>
                </c:pt>
                <c:pt idx="171">
                  <c:v>20.607149124145508</c:v>
                </c:pt>
                <c:pt idx="172">
                  <c:v>20.585269927978516</c:v>
                </c:pt>
                <c:pt idx="173">
                  <c:v>20.337421417236328</c:v>
                </c:pt>
                <c:pt idx="174">
                  <c:v>20.337360382080078</c:v>
                </c:pt>
                <c:pt idx="175">
                  <c:v>20.359592437744141</c:v>
                </c:pt>
                <c:pt idx="176">
                  <c:v>20.357416152954102</c:v>
                </c:pt>
                <c:pt idx="177">
                  <c:v>20.380928039550781</c:v>
                </c:pt>
                <c:pt idx="178">
                  <c:v>20.371654510498047</c:v>
                </c:pt>
                <c:pt idx="179">
                  <c:v>20.353118896484375</c:v>
                </c:pt>
                <c:pt idx="180">
                  <c:v>20.383539199829102</c:v>
                </c:pt>
                <c:pt idx="181">
                  <c:v>20.428201675415039</c:v>
                </c:pt>
                <c:pt idx="182">
                  <c:v>20.38129997253418</c:v>
                </c:pt>
                <c:pt idx="183">
                  <c:v>20.415531158447266</c:v>
                </c:pt>
                <c:pt idx="184">
                  <c:v>20.50770378112793</c:v>
                </c:pt>
                <c:pt idx="185">
                  <c:v>20.488370895385742</c:v>
                </c:pt>
                <c:pt idx="186">
                  <c:v>20.471286773681641</c:v>
                </c:pt>
                <c:pt idx="187">
                  <c:v>20.511041641235352</c:v>
                </c:pt>
                <c:pt idx="188">
                  <c:v>20.545402526855469</c:v>
                </c:pt>
                <c:pt idx="189">
                  <c:v>20.501100540161133</c:v>
                </c:pt>
                <c:pt idx="190">
                  <c:v>20.521940231323242</c:v>
                </c:pt>
                <c:pt idx="191">
                  <c:v>20.514610290527344</c:v>
                </c:pt>
                <c:pt idx="192">
                  <c:v>20.537220001220703</c:v>
                </c:pt>
                <c:pt idx="193">
                  <c:v>20.557579040527344</c:v>
                </c:pt>
                <c:pt idx="194">
                  <c:v>20.551103591918945</c:v>
                </c:pt>
                <c:pt idx="195">
                  <c:v>20.542245864868164</c:v>
                </c:pt>
                <c:pt idx="196">
                  <c:v>20.376026153564453</c:v>
                </c:pt>
                <c:pt idx="197">
                  <c:v>20.274148941040039</c:v>
                </c:pt>
                <c:pt idx="198">
                  <c:v>20.263360977172852</c:v>
                </c:pt>
                <c:pt idx="199">
                  <c:v>20.282934188842773</c:v>
                </c:pt>
                <c:pt idx="200">
                  <c:v>20.238645553588867</c:v>
                </c:pt>
                <c:pt idx="201">
                  <c:v>20.284873962402344</c:v>
                </c:pt>
                <c:pt idx="202">
                  <c:v>20.262825012207031</c:v>
                </c:pt>
                <c:pt idx="203">
                  <c:v>20.263008117675781</c:v>
                </c:pt>
                <c:pt idx="204">
                  <c:v>20.31983757019043</c:v>
                </c:pt>
                <c:pt idx="205">
                  <c:v>20.332088470458984</c:v>
                </c:pt>
                <c:pt idx="206">
                  <c:v>20.315362930297852</c:v>
                </c:pt>
                <c:pt idx="207">
                  <c:v>20.303182601928711</c:v>
                </c:pt>
                <c:pt idx="208">
                  <c:v>20.287059783935547</c:v>
                </c:pt>
                <c:pt idx="209">
                  <c:v>20.257732391357422</c:v>
                </c:pt>
                <c:pt idx="210">
                  <c:v>20.250158309936523</c:v>
                </c:pt>
                <c:pt idx="211">
                  <c:v>20.215188980102539</c:v>
                </c:pt>
                <c:pt idx="212">
                  <c:v>20.193796157836914</c:v>
                </c:pt>
                <c:pt idx="213">
                  <c:v>20.186346054077148</c:v>
                </c:pt>
                <c:pt idx="214">
                  <c:v>20.528070449829102</c:v>
                </c:pt>
                <c:pt idx="215">
                  <c:v>20.567756652832031</c:v>
                </c:pt>
                <c:pt idx="216">
                  <c:v>20.505464553833008</c:v>
                </c:pt>
                <c:pt idx="217">
                  <c:v>20.508310317993164</c:v>
                </c:pt>
                <c:pt idx="218">
                  <c:v>20.52104377746582</c:v>
                </c:pt>
                <c:pt idx="219">
                  <c:v>20.512668609619141</c:v>
                </c:pt>
                <c:pt idx="220">
                  <c:v>20.463283538818359</c:v>
                </c:pt>
                <c:pt idx="221">
                  <c:v>20.452383041381836</c:v>
                </c:pt>
                <c:pt idx="222">
                  <c:v>20.477045059204102</c:v>
                </c:pt>
                <c:pt idx="223">
                  <c:v>20.451774597167969</c:v>
                </c:pt>
                <c:pt idx="224">
                  <c:v>20.381601333618164</c:v>
                </c:pt>
                <c:pt idx="225">
                  <c:v>20.381237030029297</c:v>
                </c:pt>
                <c:pt idx="226">
                  <c:v>20.353599548339844</c:v>
                </c:pt>
                <c:pt idx="227">
                  <c:v>20.34820556640625</c:v>
                </c:pt>
                <c:pt idx="228">
                  <c:v>20.419109344482422</c:v>
                </c:pt>
                <c:pt idx="229">
                  <c:v>20.448802947998047</c:v>
                </c:pt>
                <c:pt idx="230">
                  <c:v>20.45244026184082</c:v>
                </c:pt>
                <c:pt idx="231">
                  <c:v>20.445531845092773</c:v>
                </c:pt>
                <c:pt idx="232">
                  <c:v>20.475461959838867</c:v>
                </c:pt>
                <c:pt idx="233">
                  <c:v>20.474920272827148</c:v>
                </c:pt>
                <c:pt idx="234">
                  <c:v>20.480134963989258</c:v>
                </c:pt>
                <c:pt idx="235">
                  <c:v>20.473772048950195</c:v>
                </c:pt>
                <c:pt idx="236">
                  <c:v>20.464073181152344</c:v>
                </c:pt>
                <c:pt idx="237">
                  <c:v>20.458986282348633</c:v>
                </c:pt>
                <c:pt idx="238">
                  <c:v>20.470134735107422</c:v>
                </c:pt>
                <c:pt idx="239">
                  <c:v>20.485286712646484</c:v>
                </c:pt>
                <c:pt idx="240">
                  <c:v>20.533464431762695</c:v>
                </c:pt>
                <c:pt idx="241">
                  <c:v>20.543153762817383</c:v>
                </c:pt>
                <c:pt idx="242">
                  <c:v>20.567821502685547</c:v>
                </c:pt>
                <c:pt idx="243">
                  <c:v>20.580850601196289</c:v>
                </c:pt>
                <c:pt idx="244">
                  <c:v>20.559764862060547</c:v>
                </c:pt>
                <c:pt idx="245">
                  <c:v>20.564186096191406</c:v>
                </c:pt>
                <c:pt idx="246">
                  <c:v>20.554004669189453</c:v>
                </c:pt>
                <c:pt idx="247">
                  <c:v>20.545881271362305</c:v>
                </c:pt>
                <c:pt idx="248">
                  <c:v>20.532976150512695</c:v>
                </c:pt>
                <c:pt idx="249">
                  <c:v>20.476493835449219</c:v>
                </c:pt>
                <c:pt idx="250">
                  <c:v>20.501588821411133</c:v>
                </c:pt>
                <c:pt idx="251">
                  <c:v>20.488191604614258</c:v>
                </c:pt>
                <c:pt idx="252">
                  <c:v>20.495166778564453</c:v>
                </c:pt>
                <c:pt idx="253">
                  <c:v>20.536487579345703</c:v>
                </c:pt>
                <c:pt idx="254">
                  <c:v>20.52528190612793</c:v>
                </c:pt>
                <c:pt idx="255">
                  <c:v>20.532491683959961</c:v>
                </c:pt>
                <c:pt idx="256">
                  <c:v>20.573034286499023</c:v>
                </c:pt>
                <c:pt idx="257">
                  <c:v>20.584911346435547</c:v>
                </c:pt>
                <c:pt idx="258">
                  <c:v>20.561342239379883</c:v>
                </c:pt>
                <c:pt idx="259">
                  <c:v>20.555826187133789</c:v>
                </c:pt>
                <c:pt idx="260">
                  <c:v>20.496131896972656</c:v>
                </c:pt>
                <c:pt idx="261">
                  <c:v>20.498374938964844</c:v>
                </c:pt>
                <c:pt idx="262">
                  <c:v>20.557825088500977</c:v>
                </c:pt>
                <c:pt idx="263">
                  <c:v>20.565759658813477</c:v>
                </c:pt>
                <c:pt idx="264">
                  <c:v>20.533041000366211</c:v>
                </c:pt>
                <c:pt idx="265">
                  <c:v>20.497343063354492</c:v>
                </c:pt>
                <c:pt idx="266">
                  <c:v>20.459049224853516</c:v>
                </c:pt>
                <c:pt idx="267">
                  <c:v>20.341058731079102</c:v>
                </c:pt>
                <c:pt idx="268">
                  <c:v>20.325479507446289</c:v>
                </c:pt>
                <c:pt idx="269">
                  <c:v>20.32893180847168</c:v>
                </c:pt>
                <c:pt idx="270">
                  <c:v>20.330089569091797</c:v>
                </c:pt>
                <c:pt idx="271">
                  <c:v>20.34990119934082</c:v>
                </c:pt>
                <c:pt idx="272">
                  <c:v>20.426078796386719</c:v>
                </c:pt>
                <c:pt idx="273">
                  <c:v>20.444009780883789</c:v>
                </c:pt>
                <c:pt idx="274">
                  <c:v>20.432985305786133</c:v>
                </c:pt>
                <c:pt idx="275">
                  <c:v>20.413593292236328</c:v>
                </c:pt>
                <c:pt idx="276">
                  <c:v>20.423715591430664</c:v>
                </c:pt>
                <c:pt idx="277">
                  <c:v>20.441778182983398</c:v>
                </c:pt>
                <c:pt idx="278">
                  <c:v>20.376623153686523</c:v>
                </c:pt>
                <c:pt idx="279">
                  <c:v>20.351171493530273</c:v>
                </c:pt>
                <c:pt idx="280">
                  <c:v>20.475887298583984</c:v>
                </c:pt>
                <c:pt idx="281">
                  <c:v>20.503644943237305</c:v>
                </c:pt>
                <c:pt idx="282">
                  <c:v>20.46080207824707</c:v>
                </c:pt>
                <c:pt idx="283">
                  <c:v>20.46697998046875</c:v>
                </c:pt>
                <c:pt idx="284">
                  <c:v>20.52479362487793</c:v>
                </c:pt>
                <c:pt idx="285">
                  <c:v>20.543701171875</c:v>
                </c:pt>
                <c:pt idx="286">
                  <c:v>20.515703201293945</c:v>
                </c:pt>
                <c:pt idx="287">
                  <c:v>20.539098739624023</c:v>
                </c:pt>
                <c:pt idx="288">
                  <c:v>20.345304489135742</c:v>
                </c:pt>
                <c:pt idx="289">
                  <c:v>20.320146560668945</c:v>
                </c:pt>
                <c:pt idx="290">
                  <c:v>20.249971389770508</c:v>
                </c:pt>
                <c:pt idx="291">
                  <c:v>20.247432708740234</c:v>
                </c:pt>
                <c:pt idx="292">
                  <c:v>20.265249252319336</c:v>
                </c:pt>
                <c:pt idx="293">
                  <c:v>20.284513473510742</c:v>
                </c:pt>
                <c:pt idx="294">
                  <c:v>20.268520355224609</c:v>
                </c:pt>
                <c:pt idx="295">
                  <c:v>20.292156219482422</c:v>
                </c:pt>
                <c:pt idx="296">
                  <c:v>20.284759521484375</c:v>
                </c:pt>
                <c:pt idx="297">
                  <c:v>20.32281494140625</c:v>
                </c:pt>
                <c:pt idx="298">
                  <c:v>20.311906814575195</c:v>
                </c:pt>
                <c:pt idx="299">
                  <c:v>20.290327072143555</c:v>
                </c:pt>
                <c:pt idx="300">
                  <c:v>20.32318115234375</c:v>
                </c:pt>
                <c:pt idx="301">
                  <c:v>20.333478927612305</c:v>
                </c:pt>
                <c:pt idx="302">
                  <c:v>20.343481063842773</c:v>
                </c:pt>
                <c:pt idx="303">
                  <c:v>20.326267242431641</c:v>
                </c:pt>
                <c:pt idx="304">
                  <c:v>20.336570739746094</c:v>
                </c:pt>
                <c:pt idx="305">
                  <c:v>20.332086563110352</c:v>
                </c:pt>
                <c:pt idx="306">
                  <c:v>20.351116180419922</c:v>
                </c:pt>
                <c:pt idx="307">
                  <c:v>20.356210708618164</c:v>
                </c:pt>
                <c:pt idx="308">
                  <c:v>20.409900665283203</c:v>
                </c:pt>
                <c:pt idx="309">
                  <c:v>20.382562637329102</c:v>
                </c:pt>
                <c:pt idx="310">
                  <c:v>20.413114547729492</c:v>
                </c:pt>
                <c:pt idx="311">
                  <c:v>20.420501708984375</c:v>
                </c:pt>
                <c:pt idx="312">
                  <c:v>20.358083724975586</c:v>
                </c:pt>
                <c:pt idx="313">
                  <c:v>20.306816101074219</c:v>
                </c:pt>
                <c:pt idx="314">
                  <c:v>20.298759460449219</c:v>
                </c:pt>
                <c:pt idx="315">
                  <c:v>20.352626800537109</c:v>
                </c:pt>
                <c:pt idx="316">
                  <c:v>20.343723297119141</c:v>
                </c:pt>
                <c:pt idx="317">
                  <c:v>20.324094772338867</c:v>
                </c:pt>
                <c:pt idx="318">
                  <c:v>20.309003829956055</c:v>
                </c:pt>
                <c:pt idx="319">
                  <c:v>20.280879974365234</c:v>
                </c:pt>
                <c:pt idx="320">
                  <c:v>20.271181106567383</c:v>
                </c:pt>
                <c:pt idx="321">
                  <c:v>20.301483154296875</c:v>
                </c:pt>
                <c:pt idx="322">
                  <c:v>20.331724166870117</c:v>
                </c:pt>
                <c:pt idx="323">
                  <c:v>20.338933944702148</c:v>
                </c:pt>
                <c:pt idx="324">
                  <c:v>20.339422225952148</c:v>
                </c:pt>
                <c:pt idx="325">
                  <c:v>20.319240570068359</c:v>
                </c:pt>
                <c:pt idx="326">
                  <c:v>20.333423614501953</c:v>
                </c:pt>
                <c:pt idx="327">
                  <c:v>20.391899108886719</c:v>
                </c:pt>
                <c:pt idx="328">
                  <c:v>20.393531799316406</c:v>
                </c:pt>
                <c:pt idx="329">
                  <c:v>20.43510627746582</c:v>
                </c:pt>
                <c:pt idx="330">
                  <c:v>20.390142440795898</c:v>
                </c:pt>
                <c:pt idx="331">
                  <c:v>20.338266372680664</c:v>
                </c:pt>
                <c:pt idx="332">
                  <c:v>20.369050979614258</c:v>
                </c:pt>
                <c:pt idx="333">
                  <c:v>20.334268569946289</c:v>
                </c:pt>
                <c:pt idx="334">
                  <c:v>20.347240447998047</c:v>
                </c:pt>
                <c:pt idx="335">
                  <c:v>20.346149444580078</c:v>
                </c:pt>
                <c:pt idx="336">
                  <c:v>20.362447738647461</c:v>
                </c:pt>
                <c:pt idx="337">
                  <c:v>20.410137176513672</c:v>
                </c:pt>
                <c:pt idx="338">
                  <c:v>20.328327178955078</c:v>
                </c:pt>
                <c:pt idx="339">
                  <c:v>20.311244964599609</c:v>
                </c:pt>
                <c:pt idx="340">
                  <c:v>20.341175079345703</c:v>
                </c:pt>
                <c:pt idx="341">
                  <c:v>20.368806838989258</c:v>
                </c:pt>
                <c:pt idx="342">
                  <c:v>20.420991897583008</c:v>
                </c:pt>
                <c:pt idx="343">
                  <c:v>20.458131790161133</c:v>
                </c:pt>
                <c:pt idx="344">
                  <c:v>20.440860748291016</c:v>
                </c:pt>
                <c:pt idx="345">
                  <c:v>20.408807754516602</c:v>
                </c:pt>
                <c:pt idx="346">
                  <c:v>20.405773162841797</c:v>
                </c:pt>
                <c:pt idx="347">
                  <c:v>20.398628234863281</c:v>
                </c:pt>
                <c:pt idx="348">
                  <c:v>20.376020431518555</c:v>
                </c:pt>
                <c:pt idx="349">
                  <c:v>20.371835708618164</c:v>
                </c:pt>
                <c:pt idx="350">
                  <c:v>20.372808456420898</c:v>
                </c:pt>
                <c:pt idx="351">
                  <c:v>20.36747932434082</c:v>
                </c:pt>
                <c:pt idx="352">
                  <c:v>20.334993362426758</c:v>
                </c:pt>
                <c:pt idx="353">
                  <c:v>20.344024658203125</c:v>
                </c:pt>
                <c:pt idx="354">
                  <c:v>20.341785430908203</c:v>
                </c:pt>
                <c:pt idx="355">
                  <c:v>20.323604583740234</c:v>
                </c:pt>
                <c:pt idx="356">
                  <c:v>20.264278411865234</c:v>
                </c:pt>
                <c:pt idx="357">
                  <c:v>20.24591064453125</c:v>
                </c:pt>
                <c:pt idx="358">
                  <c:v>20.236701965332031</c:v>
                </c:pt>
                <c:pt idx="359">
                  <c:v>20.230823516845703</c:v>
                </c:pt>
                <c:pt idx="360">
                  <c:v>20.195854187011719</c:v>
                </c:pt>
                <c:pt idx="361">
                  <c:v>20.503763198852539</c:v>
                </c:pt>
                <c:pt idx="362">
                  <c:v>20.474067687988281</c:v>
                </c:pt>
                <c:pt idx="363">
                  <c:v>20.670902252197266</c:v>
                </c:pt>
                <c:pt idx="364">
                  <c:v>20.723991394042969</c:v>
                </c:pt>
                <c:pt idx="365">
                  <c:v>20.737140655517578</c:v>
                </c:pt>
                <c:pt idx="366">
                  <c:v>20.738164901733398</c:v>
                </c:pt>
                <c:pt idx="367">
                  <c:v>20.525150299072266</c:v>
                </c:pt>
                <c:pt idx="368">
                  <c:v>20.393413543701172</c:v>
                </c:pt>
                <c:pt idx="369">
                  <c:v>20.408683776855469</c:v>
                </c:pt>
                <c:pt idx="370">
                  <c:v>20.443109512329102</c:v>
                </c:pt>
                <c:pt idx="371">
                  <c:v>20.455043792724609</c:v>
                </c:pt>
                <c:pt idx="372">
                  <c:v>20.479099273681641</c:v>
                </c:pt>
                <c:pt idx="373">
                  <c:v>20.48480224609375</c:v>
                </c:pt>
                <c:pt idx="374">
                  <c:v>20.476192474365234</c:v>
                </c:pt>
                <c:pt idx="375">
                  <c:v>20.486677169799805</c:v>
                </c:pt>
                <c:pt idx="376">
                  <c:v>20.463768005371094</c:v>
                </c:pt>
                <c:pt idx="377">
                  <c:v>20.259187698364258</c:v>
                </c:pt>
                <c:pt idx="378">
                  <c:v>20.233491897583008</c:v>
                </c:pt>
                <c:pt idx="379">
                  <c:v>20.255128860473633</c:v>
                </c:pt>
                <c:pt idx="380">
                  <c:v>20.252035140991211</c:v>
                </c:pt>
                <c:pt idx="381">
                  <c:v>20.282276153564453</c:v>
                </c:pt>
                <c:pt idx="382">
                  <c:v>20.392017364501953</c:v>
                </c:pt>
                <c:pt idx="383">
                  <c:v>20.409112930297852</c:v>
                </c:pt>
                <c:pt idx="384">
                  <c:v>20.455162048339844</c:v>
                </c:pt>
                <c:pt idx="385">
                  <c:v>20.451595306396484</c:v>
                </c:pt>
                <c:pt idx="386">
                  <c:v>20.477655410766602</c:v>
                </c:pt>
                <c:pt idx="387">
                  <c:v>20.48255729675293</c:v>
                </c:pt>
                <c:pt idx="388">
                  <c:v>20.449161529541016</c:v>
                </c:pt>
                <c:pt idx="389">
                  <c:v>20.432624816894531</c:v>
                </c:pt>
                <c:pt idx="390">
                  <c:v>20.440319061279297</c:v>
                </c:pt>
                <c:pt idx="391">
                  <c:v>20.455955505371094</c:v>
                </c:pt>
                <c:pt idx="392">
                  <c:v>20.430562973022461</c:v>
                </c:pt>
                <c:pt idx="393">
                  <c:v>20.448324203491211</c:v>
                </c:pt>
                <c:pt idx="394">
                  <c:v>20.461347579956055</c:v>
                </c:pt>
                <c:pt idx="395">
                  <c:v>20.439659118652344</c:v>
                </c:pt>
                <c:pt idx="396">
                  <c:v>20.413473129272461</c:v>
                </c:pt>
                <c:pt idx="397">
                  <c:v>20.411893844604492</c:v>
                </c:pt>
                <c:pt idx="398">
                  <c:v>20.41444206237793</c:v>
                </c:pt>
                <c:pt idx="399">
                  <c:v>20.43189811706543</c:v>
                </c:pt>
                <c:pt idx="400">
                  <c:v>20.459712982177734</c:v>
                </c:pt>
                <c:pt idx="401">
                  <c:v>20.4669189453125</c:v>
                </c:pt>
                <c:pt idx="402">
                  <c:v>20.482074737548828</c:v>
                </c:pt>
                <c:pt idx="403">
                  <c:v>20.485525131225586</c:v>
                </c:pt>
                <c:pt idx="404">
                  <c:v>20.461833953857422</c:v>
                </c:pt>
                <c:pt idx="405">
                  <c:v>20.44959831237793</c:v>
                </c:pt>
                <c:pt idx="406">
                  <c:v>20.435529708862305</c:v>
                </c:pt>
                <c:pt idx="407">
                  <c:v>20.432558059692383</c:v>
                </c:pt>
                <c:pt idx="408">
                  <c:v>20.416019439697266</c:v>
                </c:pt>
                <c:pt idx="409">
                  <c:v>20.430747985839844</c:v>
                </c:pt>
                <c:pt idx="410">
                  <c:v>20.428142547607422</c:v>
                </c:pt>
                <c:pt idx="411">
                  <c:v>20.43316650390625</c:v>
                </c:pt>
                <c:pt idx="412">
                  <c:v>20.44207763671875</c:v>
                </c:pt>
                <c:pt idx="413">
                  <c:v>20.436807632446289</c:v>
                </c:pt>
                <c:pt idx="414">
                  <c:v>20.442195892333984</c:v>
                </c:pt>
                <c:pt idx="415">
                  <c:v>20.454984664916992</c:v>
                </c:pt>
                <c:pt idx="416">
                  <c:v>20.445285797119141</c:v>
                </c:pt>
                <c:pt idx="417">
                  <c:v>20.453710556030273</c:v>
                </c:pt>
                <c:pt idx="418">
                  <c:v>20.457292556762695</c:v>
                </c:pt>
                <c:pt idx="419">
                  <c:v>20.434926986694336</c:v>
                </c:pt>
                <c:pt idx="420">
                  <c:v>20.436140060424805</c:v>
                </c:pt>
                <c:pt idx="421">
                  <c:v>20.426563262939453</c:v>
                </c:pt>
                <c:pt idx="422">
                  <c:v>20.440380096435547</c:v>
                </c:pt>
                <c:pt idx="423">
                  <c:v>20.439292907714844</c:v>
                </c:pt>
                <c:pt idx="424">
                  <c:v>20.429714202880859</c:v>
                </c:pt>
                <c:pt idx="425">
                  <c:v>20.44068717956543</c:v>
                </c:pt>
                <c:pt idx="426">
                  <c:v>20.452203750610352</c:v>
                </c:pt>
                <c:pt idx="427">
                  <c:v>20.408626556396484</c:v>
                </c:pt>
                <c:pt idx="428">
                  <c:v>20.373714447021484</c:v>
                </c:pt>
                <c:pt idx="429">
                  <c:v>20.403175354003906</c:v>
                </c:pt>
                <c:pt idx="430">
                  <c:v>20.416019439697266</c:v>
                </c:pt>
                <c:pt idx="431">
                  <c:v>20.357301712036133</c:v>
                </c:pt>
                <c:pt idx="432">
                  <c:v>20.339181900024414</c:v>
                </c:pt>
                <c:pt idx="433">
                  <c:v>20.350749969482422</c:v>
                </c:pt>
                <c:pt idx="434">
                  <c:v>20.340391159057617</c:v>
                </c:pt>
                <c:pt idx="435">
                  <c:v>20.366022109985352</c:v>
                </c:pt>
                <c:pt idx="436">
                  <c:v>20.360506057739258</c:v>
                </c:pt>
                <c:pt idx="437">
                  <c:v>20.36298942565918</c:v>
                </c:pt>
                <c:pt idx="438">
                  <c:v>20.367773056030273</c:v>
                </c:pt>
                <c:pt idx="439">
                  <c:v>20.412080764770508</c:v>
                </c:pt>
                <c:pt idx="440">
                  <c:v>20.414987564086914</c:v>
                </c:pt>
                <c:pt idx="441">
                  <c:v>20.440866470336914</c:v>
                </c:pt>
                <c:pt idx="442">
                  <c:v>20.452619552612305</c:v>
                </c:pt>
                <c:pt idx="443">
                  <c:v>20.42286491394043</c:v>
                </c:pt>
                <c:pt idx="444">
                  <c:v>20.393421173095703</c:v>
                </c:pt>
                <c:pt idx="445">
                  <c:v>20.419776916503906</c:v>
                </c:pt>
                <c:pt idx="446">
                  <c:v>20.427412033081055</c:v>
                </c:pt>
                <c:pt idx="447">
                  <c:v>20.434808731079102</c:v>
                </c:pt>
                <c:pt idx="448">
                  <c:v>20.494009017944336</c:v>
                </c:pt>
                <c:pt idx="449">
                  <c:v>20.423229217529297</c:v>
                </c:pt>
                <c:pt idx="450">
                  <c:v>20.389717102050781</c:v>
                </c:pt>
                <c:pt idx="451">
                  <c:v>20.397836685180664</c:v>
                </c:pt>
                <c:pt idx="452">
                  <c:v>20.300756454467773</c:v>
                </c:pt>
                <c:pt idx="453">
                  <c:v>20.296031951904297</c:v>
                </c:pt>
                <c:pt idx="454">
                  <c:v>20.277242660522461</c:v>
                </c:pt>
                <c:pt idx="455">
                  <c:v>20.258520126342773</c:v>
                </c:pt>
                <c:pt idx="456">
                  <c:v>20.311302185058594</c:v>
                </c:pt>
                <c:pt idx="457">
                  <c:v>20.551887512207031</c:v>
                </c:pt>
                <c:pt idx="458">
                  <c:v>20.533580780029297</c:v>
                </c:pt>
                <c:pt idx="459">
                  <c:v>20.545337677001953</c:v>
                </c:pt>
                <c:pt idx="460">
                  <c:v>20.366203308105469</c:v>
                </c:pt>
                <c:pt idx="461">
                  <c:v>20.385107040405273</c:v>
                </c:pt>
                <c:pt idx="462">
                  <c:v>20.370203018188477</c:v>
                </c:pt>
                <c:pt idx="463">
                  <c:v>20.413291931152344</c:v>
                </c:pt>
                <c:pt idx="464">
                  <c:v>20.491893768310547</c:v>
                </c:pt>
                <c:pt idx="465">
                  <c:v>20.488435745239258</c:v>
                </c:pt>
                <c:pt idx="466">
                  <c:v>20.490436553955078</c:v>
                </c:pt>
                <c:pt idx="467">
                  <c:v>20.285305023193359</c:v>
                </c:pt>
                <c:pt idx="468">
                  <c:v>20.199249267578125</c:v>
                </c:pt>
                <c:pt idx="469">
                  <c:v>20.460378646850586</c:v>
                </c:pt>
                <c:pt idx="470">
                  <c:v>20.572000503540039</c:v>
                </c:pt>
                <c:pt idx="471">
                  <c:v>20.603271484375</c:v>
                </c:pt>
                <c:pt idx="472">
                  <c:v>20.580364227294922</c:v>
                </c:pt>
                <c:pt idx="473">
                  <c:v>20.595632553100586</c:v>
                </c:pt>
                <c:pt idx="474">
                  <c:v>20.639871597290039</c:v>
                </c:pt>
                <c:pt idx="475">
                  <c:v>20.664775848388672</c:v>
                </c:pt>
                <c:pt idx="476">
                  <c:v>20.666719436645508</c:v>
                </c:pt>
                <c:pt idx="477">
                  <c:v>20.700654983520508</c:v>
                </c:pt>
                <c:pt idx="478">
                  <c:v>20.668901443481445</c:v>
                </c:pt>
                <c:pt idx="479">
                  <c:v>20.709749221801758</c:v>
                </c:pt>
                <c:pt idx="480">
                  <c:v>20.504613876342773</c:v>
                </c:pt>
                <c:pt idx="481">
                  <c:v>20.373537063598633</c:v>
                </c:pt>
                <c:pt idx="482">
                  <c:v>20.368442535400391</c:v>
                </c:pt>
                <c:pt idx="483">
                  <c:v>20.366024017333984</c:v>
                </c:pt>
                <c:pt idx="484">
                  <c:v>20.322328567504883</c:v>
                </c:pt>
                <c:pt idx="485">
                  <c:v>20.354875564575195</c:v>
                </c:pt>
                <c:pt idx="486">
                  <c:v>20.359174728393555</c:v>
                </c:pt>
                <c:pt idx="487">
                  <c:v>20.374744415283203</c:v>
                </c:pt>
                <c:pt idx="488">
                  <c:v>20.328874588012695</c:v>
                </c:pt>
                <c:pt idx="489">
                  <c:v>20.358572006225586</c:v>
                </c:pt>
                <c:pt idx="490">
                  <c:v>20.366811752319336</c:v>
                </c:pt>
                <c:pt idx="491">
                  <c:v>20.385656356811523</c:v>
                </c:pt>
                <c:pt idx="492">
                  <c:v>20.365596771240234</c:v>
                </c:pt>
                <c:pt idx="493">
                  <c:v>20.371358871459961</c:v>
                </c:pt>
                <c:pt idx="494">
                  <c:v>20.365478515625</c:v>
                </c:pt>
                <c:pt idx="495">
                  <c:v>20.360687255859375</c:v>
                </c:pt>
                <c:pt idx="496">
                  <c:v>20.334693908691406</c:v>
                </c:pt>
                <c:pt idx="497">
                  <c:v>20.317424774169922</c:v>
                </c:pt>
                <c:pt idx="498">
                  <c:v>20.320272445678711</c:v>
                </c:pt>
                <c:pt idx="499">
                  <c:v>20.309301376342773</c:v>
                </c:pt>
                <c:pt idx="500">
                  <c:v>20.265003204345703</c:v>
                </c:pt>
                <c:pt idx="501">
                  <c:v>20.254035949707031</c:v>
                </c:pt>
                <c:pt idx="502">
                  <c:v>20.234336853027344</c:v>
                </c:pt>
                <c:pt idx="503">
                  <c:v>20.25349235534668</c:v>
                </c:pt>
                <c:pt idx="504">
                  <c:v>20.272642135620117</c:v>
                </c:pt>
                <c:pt idx="505">
                  <c:v>20.518550872802734</c:v>
                </c:pt>
                <c:pt idx="506">
                  <c:v>20.543647766113281</c:v>
                </c:pt>
                <c:pt idx="507">
                  <c:v>20.518428802490234</c:v>
                </c:pt>
                <c:pt idx="508">
                  <c:v>20.504915237426758</c:v>
                </c:pt>
                <c:pt idx="509">
                  <c:v>20.517766952514648</c:v>
                </c:pt>
                <c:pt idx="510">
                  <c:v>20.325601577758789</c:v>
                </c:pt>
                <c:pt idx="511">
                  <c:v>20.310634613037109</c:v>
                </c:pt>
                <c:pt idx="512">
                  <c:v>20.243307113647461</c:v>
                </c:pt>
                <c:pt idx="513">
                  <c:v>20.246278762817383</c:v>
                </c:pt>
                <c:pt idx="514">
                  <c:v>20.26500129699707</c:v>
                </c:pt>
                <c:pt idx="515">
                  <c:v>20.309852600097656</c:v>
                </c:pt>
                <c:pt idx="516">
                  <c:v>20.326873779296875</c:v>
                </c:pt>
                <c:pt idx="517">
                  <c:v>20.33384895324707</c:v>
                </c:pt>
                <c:pt idx="518">
                  <c:v>20.316448211669922</c:v>
                </c:pt>
                <c:pt idx="519">
                  <c:v>20.345056533813477</c:v>
                </c:pt>
                <c:pt idx="520">
                  <c:v>20.41026496887207</c:v>
                </c:pt>
                <c:pt idx="521">
                  <c:v>20.430501937866211</c:v>
                </c:pt>
                <c:pt idx="522">
                  <c:v>20.412015914916992</c:v>
                </c:pt>
                <c:pt idx="523">
                  <c:v>20.372020721435547</c:v>
                </c:pt>
                <c:pt idx="524">
                  <c:v>20.371660232543945</c:v>
                </c:pt>
                <c:pt idx="525">
                  <c:v>20.378511428833008</c:v>
                </c:pt>
                <c:pt idx="526">
                  <c:v>20.377479553222656</c:v>
                </c:pt>
                <c:pt idx="527">
                  <c:v>20.467893600463867</c:v>
                </c:pt>
                <c:pt idx="528">
                  <c:v>20.525279998779297</c:v>
                </c:pt>
                <c:pt idx="529">
                  <c:v>20.490560531616211</c:v>
                </c:pt>
                <c:pt idx="530">
                  <c:v>20.508249282836914</c:v>
                </c:pt>
                <c:pt idx="531">
                  <c:v>20.506126403808594</c:v>
                </c:pt>
                <c:pt idx="532">
                  <c:v>20.466741561889648</c:v>
                </c:pt>
                <c:pt idx="533">
                  <c:v>20.451591491699219</c:v>
                </c:pt>
                <c:pt idx="534">
                  <c:v>20.460258483886719</c:v>
                </c:pt>
                <c:pt idx="535">
                  <c:v>20.463766098022461</c:v>
                </c:pt>
                <c:pt idx="536">
                  <c:v>20.440315246582031</c:v>
                </c:pt>
                <c:pt idx="537">
                  <c:v>20.454500198364258</c:v>
                </c:pt>
                <c:pt idx="538">
                  <c:v>20.472677230834961</c:v>
                </c:pt>
                <c:pt idx="539">
                  <c:v>20.444683074951172</c:v>
                </c:pt>
                <c:pt idx="540">
                  <c:v>20.408931732177734</c:v>
                </c:pt>
                <c:pt idx="541">
                  <c:v>20.382448196411133</c:v>
                </c:pt>
                <c:pt idx="542">
                  <c:v>20.565574645996094</c:v>
                </c:pt>
                <c:pt idx="543">
                  <c:v>20.57612419128418</c:v>
                </c:pt>
                <c:pt idx="544">
                  <c:v>20.535579681396484</c:v>
                </c:pt>
                <c:pt idx="545">
                  <c:v>20.510435104370117</c:v>
                </c:pt>
                <c:pt idx="546">
                  <c:v>20.503591537475586</c:v>
                </c:pt>
                <c:pt idx="547">
                  <c:v>20.496191024780273</c:v>
                </c:pt>
                <c:pt idx="548">
                  <c:v>20.404624938964844</c:v>
                </c:pt>
                <c:pt idx="549">
                  <c:v>20.292213439941406</c:v>
                </c:pt>
                <c:pt idx="550">
                  <c:v>20.274456024169922</c:v>
                </c:pt>
                <c:pt idx="551">
                  <c:v>20.255670547485352</c:v>
                </c:pt>
                <c:pt idx="552">
                  <c:v>20.22064208984375</c:v>
                </c:pt>
                <c:pt idx="553">
                  <c:v>20.203554153442383</c:v>
                </c:pt>
                <c:pt idx="554">
                  <c:v>20.356266021728516</c:v>
                </c:pt>
                <c:pt idx="555">
                  <c:v>20.549341201782227</c:v>
                </c:pt>
                <c:pt idx="556">
                  <c:v>20.487159729003906</c:v>
                </c:pt>
                <c:pt idx="557">
                  <c:v>20.340808868408203</c:v>
                </c:pt>
                <c:pt idx="558">
                  <c:v>20.365900039672852</c:v>
                </c:pt>
                <c:pt idx="559">
                  <c:v>20.350992202758789</c:v>
                </c:pt>
                <c:pt idx="560">
                  <c:v>20.270040512084961</c:v>
                </c:pt>
                <c:pt idx="561">
                  <c:v>20.300212860107422</c:v>
                </c:pt>
                <c:pt idx="562">
                  <c:v>20.347541809082031</c:v>
                </c:pt>
                <c:pt idx="563">
                  <c:v>20.348388671875</c:v>
                </c:pt>
                <c:pt idx="564">
                  <c:v>20.355781555175781</c:v>
                </c:pt>
                <c:pt idx="565">
                  <c:v>20.369235992431641</c:v>
                </c:pt>
                <c:pt idx="566">
                  <c:v>20.3994140625</c:v>
                </c:pt>
                <c:pt idx="567">
                  <c:v>20.49159049987793</c:v>
                </c:pt>
                <c:pt idx="568">
                  <c:v>20.461893081665039</c:v>
                </c:pt>
                <c:pt idx="569">
                  <c:v>20.469526290893555</c:v>
                </c:pt>
                <c:pt idx="570">
                  <c:v>20.459468841552734</c:v>
                </c:pt>
                <c:pt idx="571">
                  <c:v>20.482011795043945</c:v>
                </c:pt>
                <c:pt idx="572">
                  <c:v>20.473651885986328</c:v>
                </c:pt>
                <c:pt idx="573">
                  <c:v>20.528858184814453</c:v>
                </c:pt>
                <c:pt idx="574">
                  <c:v>20.222036361694336</c:v>
                </c:pt>
                <c:pt idx="575">
                  <c:v>20.218282699584961</c:v>
                </c:pt>
                <c:pt idx="576">
                  <c:v>20.3743896484375</c:v>
                </c:pt>
                <c:pt idx="577">
                  <c:v>20.362033843994141</c:v>
                </c:pt>
                <c:pt idx="578">
                  <c:v>20.291303634643555</c:v>
                </c:pt>
                <c:pt idx="579">
                  <c:v>20.278575897216797</c:v>
                </c:pt>
                <c:pt idx="580">
                  <c:v>20.296030044555664</c:v>
                </c:pt>
                <c:pt idx="581">
                  <c:v>20.330633163452148</c:v>
                </c:pt>
                <c:pt idx="582">
                  <c:v>20.353723526000977</c:v>
                </c:pt>
                <c:pt idx="583">
                  <c:v>20.32111930847168</c:v>
                </c:pt>
                <c:pt idx="584">
                  <c:v>20.25506591796875</c:v>
                </c:pt>
                <c:pt idx="585">
                  <c:v>20.281486511230469</c:v>
                </c:pt>
                <c:pt idx="586">
                  <c:v>20.311180114746094</c:v>
                </c:pt>
                <c:pt idx="587">
                  <c:v>20.3487548828125</c:v>
                </c:pt>
                <c:pt idx="588">
                  <c:v>20.299909591674805</c:v>
                </c:pt>
                <c:pt idx="589">
                  <c:v>20.284696578979492</c:v>
                </c:pt>
                <c:pt idx="590">
                  <c:v>20.268762588500977</c:v>
                </c:pt>
                <c:pt idx="591">
                  <c:v>20.240579605102539</c:v>
                </c:pt>
                <c:pt idx="592">
                  <c:v>20.408563613891602</c:v>
                </c:pt>
                <c:pt idx="593">
                  <c:v>20.624181747436523</c:v>
                </c:pt>
                <c:pt idx="594">
                  <c:v>20.615756988525391</c:v>
                </c:pt>
                <c:pt idx="595">
                  <c:v>20.589881896972656</c:v>
                </c:pt>
                <c:pt idx="596">
                  <c:v>20.510738372802734</c:v>
                </c:pt>
                <c:pt idx="597">
                  <c:v>20.447473526000977</c:v>
                </c:pt>
                <c:pt idx="598">
                  <c:v>20.444982528686523</c:v>
                </c:pt>
                <c:pt idx="599">
                  <c:v>20.375598907470703</c:v>
                </c:pt>
                <c:pt idx="600">
                  <c:v>20.445528030395508</c:v>
                </c:pt>
                <c:pt idx="601">
                  <c:v>20.438686370849609</c:v>
                </c:pt>
                <c:pt idx="602">
                  <c:v>20.33311653137207</c:v>
                </c:pt>
                <c:pt idx="603">
                  <c:v>20.188526153564453</c:v>
                </c:pt>
                <c:pt idx="604">
                  <c:v>20.529033660888672</c:v>
                </c:pt>
                <c:pt idx="605">
                  <c:v>20.491643905639648</c:v>
                </c:pt>
                <c:pt idx="606">
                  <c:v>20.541576385498047</c:v>
                </c:pt>
                <c:pt idx="607">
                  <c:v>20.540126800537109</c:v>
                </c:pt>
                <c:pt idx="608">
                  <c:v>20.445772171020508</c:v>
                </c:pt>
                <c:pt idx="609">
                  <c:v>20.429470062255859</c:v>
                </c:pt>
                <c:pt idx="610">
                  <c:v>20.456562042236328</c:v>
                </c:pt>
                <c:pt idx="611">
                  <c:v>20.480257034301758</c:v>
                </c:pt>
                <c:pt idx="612">
                  <c:v>20.448564529418945</c:v>
                </c:pt>
                <c:pt idx="613">
                  <c:v>20.44413948059082</c:v>
                </c:pt>
                <c:pt idx="614">
                  <c:v>20.463775634765625</c:v>
                </c:pt>
                <c:pt idx="615">
                  <c:v>20.445646286010742</c:v>
                </c:pt>
                <c:pt idx="616">
                  <c:v>20.43153190612793</c:v>
                </c:pt>
                <c:pt idx="617">
                  <c:v>20.430438995361328</c:v>
                </c:pt>
                <c:pt idx="618">
                  <c:v>20.425468444824219</c:v>
                </c:pt>
                <c:pt idx="619">
                  <c:v>20.426992416381836</c:v>
                </c:pt>
                <c:pt idx="620">
                  <c:v>20.429594039916992</c:v>
                </c:pt>
                <c:pt idx="621">
                  <c:v>20.432565689086914</c:v>
                </c:pt>
                <c:pt idx="622">
                  <c:v>20.448802947998047</c:v>
                </c:pt>
                <c:pt idx="623">
                  <c:v>20.467168807983398</c:v>
                </c:pt>
                <c:pt idx="624">
                  <c:v>20.454137802124023</c:v>
                </c:pt>
                <c:pt idx="625">
                  <c:v>20.512733459472656</c:v>
                </c:pt>
                <c:pt idx="626">
                  <c:v>20.540122985839844</c:v>
                </c:pt>
                <c:pt idx="627">
                  <c:v>20.530853271484375</c:v>
                </c:pt>
                <c:pt idx="628">
                  <c:v>20.481283187866211</c:v>
                </c:pt>
                <c:pt idx="629">
                  <c:v>20.486370086669922</c:v>
                </c:pt>
                <c:pt idx="630">
                  <c:v>20.460981369018555</c:v>
                </c:pt>
                <c:pt idx="631">
                  <c:v>20.44232177734375</c:v>
                </c:pt>
                <c:pt idx="632">
                  <c:v>20.484926223754883</c:v>
                </c:pt>
                <c:pt idx="633">
                  <c:v>20.522434234619141</c:v>
                </c:pt>
                <c:pt idx="634">
                  <c:v>20.455890655517578</c:v>
                </c:pt>
                <c:pt idx="635">
                  <c:v>20.483402252197266</c:v>
                </c:pt>
                <c:pt idx="636">
                  <c:v>20.456499099731445</c:v>
                </c:pt>
                <c:pt idx="637">
                  <c:v>20.466255187988281</c:v>
                </c:pt>
                <c:pt idx="638">
                  <c:v>20.480981826782227</c:v>
                </c:pt>
                <c:pt idx="639">
                  <c:v>20.506307601928711</c:v>
                </c:pt>
                <c:pt idx="640">
                  <c:v>20.560544967651367</c:v>
                </c:pt>
                <c:pt idx="641">
                  <c:v>20.559520721435547</c:v>
                </c:pt>
                <c:pt idx="642">
                  <c:v>20.560304641723633</c:v>
                </c:pt>
                <c:pt idx="643">
                  <c:v>20.581092834472656</c:v>
                </c:pt>
                <c:pt idx="644">
                  <c:v>20.58830451965332</c:v>
                </c:pt>
                <c:pt idx="645">
                  <c:v>20.557094573974609</c:v>
                </c:pt>
                <c:pt idx="646">
                  <c:v>20.489223480224609</c:v>
                </c:pt>
                <c:pt idx="647">
                  <c:v>20.461771011352539</c:v>
                </c:pt>
                <c:pt idx="648">
                  <c:v>20.444135665893555</c:v>
                </c:pt>
                <c:pt idx="649">
                  <c:v>20.398260116577148</c:v>
                </c:pt>
                <c:pt idx="650">
                  <c:v>20.383228302001953</c:v>
                </c:pt>
                <c:pt idx="651">
                  <c:v>20.319242477416992</c:v>
                </c:pt>
                <c:pt idx="652">
                  <c:v>20.250579833984375</c:v>
                </c:pt>
                <c:pt idx="653">
                  <c:v>20.265371322631836</c:v>
                </c:pt>
                <c:pt idx="654">
                  <c:v>20.31245231628418</c:v>
                </c:pt>
                <c:pt idx="655">
                  <c:v>20.309057235717773</c:v>
                </c:pt>
                <c:pt idx="656">
                  <c:v>20.334630966186523</c:v>
                </c:pt>
                <c:pt idx="657">
                  <c:v>20.363956451416016</c:v>
                </c:pt>
                <c:pt idx="658">
                  <c:v>20.320941925048828</c:v>
                </c:pt>
                <c:pt idx="659">
                  <c:v>20.343055725097656</c:v>
                </c:pt>
                <c:pt idx="660">
                  <c:v>20.440437316894531</c:v>
                </c:pt>
                <c:pt idx="661">
                  <c:v>20.4597072601318</c:v>
                </c:pt>
                <c:pt idx="662">
                  <c:v>20.502676010131836</c:v>
                </c:pt>
                <c:pt idx="663">
                  <c:v>20.346208572387695</c:v>
                </c:pt>
                <c:pt idx="664">
                  <c:v>20.245067596435547</c:v>
                </c:pt>
                <c:pt idx="665">
                  <c:v>20.252763748168945</c:v>
                </c:pt>
                <c:pt idx="666">
                  <c:v>20.274761199951172</c:v>
                </c:pt>
                <c:pt idx="667">
                  <c:v>20.300756454467773</c:v>
                </c:pt>
                <c:pt idx="668">
                  <c:v>20.255243301391602</c:v>
                </c:pt>
                <c:pt idx="669">
                  <c:v>20.263248443603516</c:v>
                </c:pt>
                <c:pt idx="670">
                  <c:v>20.256525039672852</c:v>
                </c:pt>
                <c:pt idx="671">
                  <c:v>20.250768661499023</c:v>
                </c:pt>
              </c:numCache>
            </c:numRef>
          </c:yVal>
          <c:smooth val="0"/>
        </c:ser>
        <c:ser>
          <c:idx val="7"/>
          <c:order val="2"/>
          <c:tx>
            <c:strRef>
              <c:f>'Figure 6'!$I$1</c:f>
              <c:strCache>
                <c:ptCount val="1"/>
                <c:pt idx="0">
                  <c:v>HV/MV substation</c:v>
                </c:pt>
              </c:strCache>
            </c:strRef>
          </c:tx>
          <c:spPr>
            <a:ln w="19050" cap="rnd">
              <a:solidFill>
                <a:srgbClr val="5BD8FF"/>
              </a:solidFill>
              <a:round/>
            </a:ln>
            <a:effectLst/>
          </c:spPr>
          <c:marker>
            <c:symbol val="none"/>
          </c:marker>
          <c:xVal>
            <c:numRef>
              <c:f>'Figure 6'!$A$4:$A$675</c:f>
              <c:numCache>
                <c:formatCode>d/m/yy\ h:mm;@</c:formatCode>
                <c:ptCount val="672"/>
                <c:pt idx="0">
                  <c:v>42074.010405092595</c:v>
                </c:pt>
                <c:pt idx="1">
                  <c:v>42074.020821759259</c:v>
                </c:pt>
                <c:pt idx="2">
                  <c:v>42074.031238425923</c:v>
                </c:pt>
                <c:pt idx="3">
                  <c:v>42074.041655092595</c:v>
                </c:pt>
                <c:pt idx="4">
                  <c:v>42074.052071759259</c:v>
                </c:pt>
                <c:pt idx="5">
                  <c:v>42074.062488425923</c:v>
                </c:pt>
                <c:pt idx="6">
                  <c:v>42074.072905092595</c:v>
                </c:pt>
                <c:pt idx="7">
                  <c:v>42074.083321759259</c:v>
                </c:pt>
                <c:pt idx="8">
                  <c:v>42074.093738425923</c:v>
                </c:pt>
                <c:pt idx="9">
                  <c:v>42074.104155092595</c:v>
                </c:pt>
                <c:pt idx="10">
                  <c:v>42074.114571759259</c:v>
                </c:pt>
                <c:pt idx="11">
                  <c:v>42074.124988425923</c:v>
                </c:pt>
                <c:pt idx="12">
                  <c:v>42074.135405092595</c:v>
                </c:pt>
                <c:pt idx="13">
                  <c:v>42074.145821759259</c:v>
                </c:pt>
                <c:pt idx="14">
                  <c:v>42074.156238425923</c:v>
                </c:pt>
                <c:pt idx="15">
                  <c:v>42074.166655092595</c:v>
                </c:pt>
                <c:pt idx="16">
                  <c:v>42074.177071759259</c:v>
                </c:pt>
                <c:pt idx="17">
                  <c:v>42074.187488425923</c:v>
                </c:pt>
                <c:pt idx="18">
                  <c:v>42074.197905092595</c:v>
                </c:pt>
                <c:pt idx="19">
                  <c:v>42074.208321759259</c:v>
                </c:pt>
                <c:pt idx="20">
                  <c:v>42074.218738425923</c:v>
                </c:pt>
                <c:pt idx="21">
                  <c:v>42074.229155092595</c:v>
                </c:pt>
                <c:pt idx="22">
                  <c:v>42074.239571759259</c:v>
                </c:pt>
                <c:pt idx="23">
                  <c:v>42074.249988425923</c:v>
                </c:pt>
                <c:pt idx="24">
                  <c:v>42074.260405092595</c:v>
                </c:pt>
                <c:pt idx="25">
                  <c:v>42074.270821759259</c:v>
                </c:pt>
                <c:pt idx="26">
                  <c:v>42074.281238425923</c:v>
                </c:pt>
                <c:pt idx="27">
                  <c:v>42074.291655092595</c:v>
                </c:pt>
                <c:pt idx="28">
                  <c:v>42074.302071759259</c:v>
                </c:pt>
                <c:pt idx="29">
                  <c:v>42074.312488425923</c:v>
                </c:pt>
                <c:pt idx="30">
                  <c:v>42074.322905092595</c:v>
                </c:pt>
                <c:pt idx="31">
                  <c:v>42074.333321759259</c:v>
                </c:pt>
                <c:pt idx="32">
                  <c:v>42074.343738425923</c:v>
                </c:pt>
                <c:pt idx="33">
                  <c:v>42074.354155092595</c:v>
                </c:pt>
                <c:pt idx="34">
                  <c:v>42074.364571759259</c:v>
                </c:pt>
                <c:pt idx="35">
                  <c:v>42074.374988425923</c:v>
                </c:pt>
                <c:pt idx="36">
                  <c:v>42074.385405092595</c:v>
                </c:pt>
                <c:pt idx="37">
                  <c:v>42074.395821759259</c:v>
                </c:pt>
                <c:pt idx="38">
                  <c:v>42074.406238425923</c:v>
                </c:pt>
                <c:pt idx="39">
                  <c:v>42074.416655092595</c:v>
                </c:pt>
                <c:pt idx="40">
                  <c:v>42074.427071759259</c:v>
                </c:pt>
                <c:pt idx="41">
                  <c:v>42074.437488425923</c:v>
                </c:pt>
                <c:pt idx="42">
                  <c:v>42074.447905092595</c:v>
                </c:pt>
                <c:pt idx="43">
                  <c:v>42074.458321759259</c:v>
                </c:pt>
                <c:pt idx="44">
                  <c:v>42074.468738425923</c:v>
                </c:pt>
                <c:pt idx="45">
                  <c:v>42074.479155092595</c:v>
                </c:pt>
                <c:pt idx="46">
                  <c:v>42074.489571759259</c:v>
                </c:pt>
                <c:pt idx="47">
                  <c:v>42074.499988425923</c:v>
                </c:pt>
                <c:pt idx="48">
                  <c:v>42074.510405092595</c:v>
                </c:pt>
                <c:pt idx="49">
                  <c:v>42074.520821759259</c:v>
                </c:pt>
                <c:pt idx="50">
                  <c:v>42074.531238425923</c:v>
                </c:pt>
                <c:pt idx="51">
                  <c:v>42074.541655092595</c:v>
                </c:pt>
                <c:pt idx="52">
                  <c:v>42074.552071759259</c:v>
                </c:pt>
                <c:pt idx="53">
                  <c:v>42074.562488425923</c:v>
                </c:pt>
                <c:pt idx="54">
                  <c:v>42074.572905092595</c:v>
                </c:pt>
                <c:pt idx="55">
                  <c:v>42074.583321759259</c:v>
                </c:pt>
                <c:pt idx="56">
                  <c:v>42074.593738425923</c:v>
                </c:pt>
                <c:pt idx="57">
                  <c:v>42074.604155092595</c:v>
                </c:pt>
                <c:pt idx="58">
                  <c:v>42074.614571759259</c:v>
                </c:pt>
                <c:pt idx="59">
                  <c:v>42074.624988425923</c:v>
                </c:pt>
                <c:pt idx="60">
                  <c:v>42074.635405092595</c:v>
                </c:pt>
                <c:pt idx="61">
                  <c:v>42074.645821759259</c:v>
                </c:pt>
                <c:pt idx="62">
                  <c:v>42074.656238425923</c:v>
                </c:pt>
                <c:pt idx="63">
                  <c:v>42074.666655092595</c:v>
                </c:pt>
                <c:pt idx="64">
                  <c:v>42074.677071759259</c:v>
                </c:pt>
                <c:pt idx="65">
                  <c:v>42074.687488425923</c:v>
                </c:pt>
                <c:pt idx="66">
                  <c:v>42074.697905092595</c:v>
                </c:pt>
                <c:pt idx="67">
                  <c:v>42074.708321759259</c:v>
                </c:pt>
                <c:pt idx="68">
                  <c:v>42074.718738425923</c:v>
                </c:pt>
                <c:pt idx="69">
                  <c:v>42074.729155092595</c:v>
                </c:pt>
                <c:pt idx="70">
                  <c:v>42074.739571759259</c:v>
                </c:pt>
                <c:pt idx="71">
                  <c:v>42074.749988425923</c:v>
                </c:pt>
                <c:pt idx="72">
                  <c:v>42074.760405092595</c:v>
                </c:pt>
                <c:pt idx="73">
                  <c:v>42074.770821759259</c:v>
                </c:pt>
                <c:pt idx="74">
                  <c:v>42074.781238425923</c:v>
                </c:pt>
                <c:pt idx="75">
                  <c:v>42074.791655092595</c:v>
                </c:pt>
                <c:pt idx="76">
                  <c:v>42074.802071759259</c:v>
                </c:pt>
                <c:pt idx="77">
                  <c:v>42074.812488425923</c:v>
                </c:pt>
                <c:pt idx="78">
                  <c:v>42074.822905092595</c:v>
                </c:pt>
                <c:pt idx="79">
                  <c:v>42074.833321759259</c:v>
                </c:pt>
                <c:pt idx="80">
                  <c:v>42074.843738425923</c:v>
                </c:pt>
                <c:pt idx="81">
                  <c:v>42074.854155092595</c:v>
                </c:pt>
                <c:pt idx="82">
                  <c:v>42074.864571759259</c:v>
                </c:pt>
                <c:pt idx="83">
                  <c:v>42074.874988425923</c:v>
                </c:pt>
                <c:pt idx="84">
                  <c:v>42074.885405092595</c:v>
                </c:pt>
                <c:pt idx="85">
                  <c:v>42074.895821759259</c:v>
                </c:pt>
                <c:pt idx="86">
                  <c:v>42074.906238425923</c:v>
                </c:pt>
                <c:pt idx="87">
                  <c:v>42074.916655092595</c:v>
                </c:pt>
                <c:pt idx="88">
                  <c:v>42074.927071759259</c:v>
                </c:pt>
                <c:pt idx="89">
                  <c:v>42074.937488425923</c:v>
                </c:pt>
                <c:pt idx="90">
                  <c:v>42074.947905092595</c:v>
                </c:pt>
                <c:pt idx="91">
                  <c:v>42074.958321759259</c:v>
                </c:pt>
                <c:pt idx="92">
                  <c:v>42074.968738425923</c:v>
                </c:pt>
                <c:pt idx="93">
                  <c:v>42074.979155092595</c:v>
                </c:pt>
                <c:pt idx="94">
                  <c:v>42074.989571759259</c:v>
                </c:pt>
                <c:pt idx="95">
                  <c:v>42074.999988425923</c:v>
                </c:pt>
                <c:pt idx="96">
                  <c:v>42075.010405092595</c:v>
                </c:pt>
                <c:pt idx="97">
                  <c:v>42075.020821759259</c:v>
                </c:pt>
                <c:pt idx="98">
                  <c:v>42075.031238425923</c:v>
                </c:pt>
                <c:pt idx="99">
                  <c:v>42075.041655092595</c:v>
                </c:pt>
                <c:pt idx="100">
                  <c:v>42075.052071759259</c:v>
                </c:pt>
                <c:pt idx="101">
                  <c:v>42075.062488425923</c:v>
                </c:pt>
                <c:pt idx="102">
                  <c:v>42075.072905092595</c:v>
                </c:pt>
                <c:pt idx="103">
                  <c:v>42075.083321759259</c:v>
                </c:pt>
                <c:pt idx="104">
                  <c:v>42075.093738425923</c:v>
                </c:pt>
                <c:pt idx="105">
                  <c:v>42075.104155092595</c:v>
                </c:pt>
                <c:pt idx="106">
                  <c:v>42075.114571759259</c:v>
                </c:pt>
                <c:pt idx="107">
                  <c:v>42075.124988425923</c:v>
                </c:pt>
                <c:pt idx="108">
                  <c:v>42075.135405092595</c:v>
                </c:pt>
                <c:pt idx="109">
                  <c:v>42075.145821759259</c:v>
                </c:pt>
                <c:pt idx="110">
                  <c:v>42075.156238425923</c:v>
                </c:pt>
                <c:pt idx="111">
                  <c:v>42075.166655092595</c:v>
                </c:pt>
                <c:pt idx="112">
                  <c:v>42075.177071759259</c:v>
                </c:pt>
                <c:pt idx="113">
                  <c:v>42075.187488425923</c:v>
                </c:pt>
                <c:pt idx="114">
                  <c:v>42075.197905092595</c:v>
                </c:pt>
                <c:pt idx="115">
                  <c:v>42075.208321759259</c:v>
                </c:pt>
                <c:pt idx="116">
                  <c:v>42075.218738425923</c:v>
                </c:pt>
                <c:pt idx="117">
                  <c:v>42075.229155092595</c:v>
                </c:pt>
                <c:pt idx="118">
                  <c:v>42075.239571759259</c:v>
                </c:pt>
                <c:pt idx="119">
                  <c:v>42075.249988425923</c:v>
                </c:pt>
                <c:pt idx="120">
                  <c:v>42075.260405092595</c:v>
                </c:pt>
                <c:pt idx="121">
                  <c:v>42075.270821759259</c:v>
                </c:pt>
                <c:pt idx="122">
                  <c:v>42075.281238425923</c:v>
                </c:pt>
                <c:pt idx="123">
                  <c:v>42075.291655092595</c:v>
                </c:pt>
                <c:pt idx="124">
                  <c:v>42075.302071759259</c:v>
                </c:pt>
                <c:pt idx="125">
                  <c:v>42075.312488425923</c:v>
                </c:pt>
                <c:pt idx="126">
                  <c:v>42075.322905092595</c:v>
                </c:pt>
                <c:pt idx="127">
                  <c:v>42075.333321759259</c:v>
                </c:pt>
                <c:pt idx="128">
                  <c:v>42075.343738425923</c:v>
                </c:pt>
                <c:pt idx="129">
                  <c:v>42075.354155092595</c:v>
                </c:pt>
                <c:pt idx="130">
                  <c:v>42075.364571759259</c:v>
                </c:pt>
                <c:pt idx="131">
                  <c:v>42075.374988425923</c:v>
                </c:pt>
                <c:pt idx="132">
                  <c:v>42075.385405092595</c:v>
                </c:pt>
                <c:pt idx="133">
                  <c:v>42075.395821759259</c:v>
                </c:pt>
                <c:pt idx="134">
                  <c:v>42075.406238425923</c:v>
                </c:pt>
                <c:pt idx="135">
                  <c:v>42075.416655092595</c:v>
                </c:pt>
                <c:pt idx="136">
                  <c:v>42075.427071759259</c:v>
                </c:pt>
                <c:pt idx="137">
                  <c:v>42075.437488425923</c:v>
                </c:pt>
                <c:pt idx="138">
                  <c:v>42075.447905092595</c:v>
                </c:pt>
                <c:pt idx="139">
                  <c:v>42075.458321759259</c:v>
                </c:pt>
                <c:pt idx="140">
                  <c:v>42075.468738425923</c:v>
                </c:pt>
                <c:pt idx="141">
                  <c:v>42075.479155092595</c:v>
                </c:pt>
                <c:pt idx="142">
                  <c:v>42075.489571759259</c:v>
                </c:pt>
                <c:pt idx="143">
                  <c:v>42075.499988425923</c:v>
                </c:pt>
                <c:pt idx="144">
                  <c:v>42075.510405092595</c:v>
                </c:pt>
                <c:pt idx="145">
                  <c:v>42075.520821759259</c:v>
                </c:pt>
                <c:pt idx="146">
                  <c:v>42075.531238425923</c:v>
                </c:pt>
                <c:pt idx="147">
                  <c:v>42075.541655092595</c:v>
                </c:pt>
                <c:pt idx="148">
                  <c:v>42075.552071759259</c:v>
                </c:pt>
                <c:pt idx="149">
                  <c:v>42075.562488425923</c:v>
                </c:pt>
                <c:pt idx="150">
                  <c:v>42075.572905092595</c:v>
                </c:pt>
                <c:pt idx="151">
                  <c:v>42075.583321759259</c:v>
                </c:pt>
                <c:pt idx="152">
                  <c:v>42075.593738425923</c:v>
                </c:pt>
                <c:pt idx="153">
                  <c:v>42075.604155092595</c:v>
                </c:pt>
                <c:pt idx="154">
                  <c:v>42075.614571759259</c:v>
                </c:pt>
                <c:pt idx="155">
                  <c:v>42075.624988425923</c:v>
                </c:pt>
                <c:pt idx="156">
                  <c:v>42075.635405092595</c:v>
                </c:pt>
                <c:pt idx="157">
                  <c:v>42075.645821759259</c:v>
                </c:pt>
                <c:pt idx="158">
                  <c:v>42075.656238425923</c:v>
                </c:pt>
                <c:pt idx="159">
                  <c:v>42075.666655092595</c:v>
                </c:pt>
                <c:pt idx="160">
                  <c:v>42075.677071759259</c:v>
                </c:pt>
                <c:pt idx="161">
                  <c:v>42075.687488425923</c:v>
                </c:pt>
                <c:pt idx="162">
                  <c:v>42075.697905092595</c:v>
                </c:pt>
                <c:pt idx="163">
                  <c:v>42075.708321759259</c:v>
                </c:pt>
                <c:pt idx="164">
                  <c:v>42075.718738425923</c:v>
                </c:pt>
                <c:pt idx="165">
                  <c:v>42075.729155092595</c:v>
                </c:pt>
                <c:pt idx="166">
                  <c:v>42075.739571759259</c:v>
                </c:pt>
                <c:pt idx="167">
                  <c:v>42075.749988425923</c:v>
                </c:pt>
                <c:pt idx="168">
                  <c:v>42075.760405092595</c:v>
                </c:pt>
                <c:pt idx="169">
                  <c:v>42075.770821759259</c:v>
                </c:pt>
                <c:pt idx="170">
                  <c:v>42075.781238425923</c:v>
                </c:pt>
                <c:pt idx="171">
                  <c:v>42075.791655092595</c:v>
                </c:pt>
                <c:pt idx="172">
                  <c:v>42075.802071759259</c:v>
                </c:pt>
                <c:pt idx="173">
                  <c:v>42075.812488425923</c:v>
                </c:pt>
                <c:pt idx="174">
                  <c:v>42075.822905092595</c:v>
                </c:pt>
                <c:pt idx="175">
                  <c:v>42075.833321759259</c:v>
                </c:pt>
                <c:pt idx="176">
                  <c:v>42075.843738425923</c:v>
                </c:pt>
                <c:pt idx="177">
                  <c:v>42075.854155092595</c:v>
                </c:pt>
                <c:pt idx="178">
                  <c:v>42075.864571759259</c:v>
                </c:pt>
                <c:pt idx="179">
                  <c:v>42075.874988425923</c:v>
                </c:pt>
                <c:pt idx="180">
                  <c:v>42075.885405092595</c:v>
                </c:pt>
                <c:pt idx="181">
                  <c:v>42075.895821759259</c:v>
                </c:pt>
                <c:pt idx="182">
                  <c:v>42075.906238425923</c:v>
                </c:pt>
                <c:pt idx="183">
                  <c:v>42075.916655092595</c:v>
                </c:pt>
                <c:pt idx="184">
                  <c:v>42075.927071759259</c:v>
                </c:pt>
                <c:pt idx="185">
                  <c:v>42075.937488425923</c:v>
                </c:pt>
                <c:pt idx="186">
                  <c:v>42075.947905092595</c:v>
                </c:pt>
                <c:pt idx="187">
                  <c:v>42075.958321759259</c:v>
                </c:pt>
                <c:pt idx="188">
                  <c:v>42075.968738425923</c:v>
                </c:pt>
                <c:pt idx="189">
                  <c:v>42075.979155092595</c:v>
                </c:pt>
                <c:pt idx="190">
                  <c:v>42075.989571759259</c:v>
                </c:pt>
                <c:pt idx="191">
                  <c:v>42075.999988425923</c:v>
                </c:pt>
                <c:pt idx="192">
                  <c:v>42076.010405092595</c:v>
                </c:pt>
                <c:pt idx="193">
                  <c:v>42076.020821759259</c:v>
                </c:pt>
                <c:pt idx="194">
                  <c:v>42076.031238425923</c:v>
                </c:pt>
                <c:pt idx="195">
                  <c:v>42076.041655092595</c:v>
                </c:pt>
                <c:pt idx="196">
                  <c:v>42076.052071759259</c:v>
                </c:pt>
                <c:pt idx="197">
                  <c:v>42076.062488425923</c:v>
                </c:pt>
                <c:pt idx="198">
                  <c:v>42076.072905092595</c:v>
                </c:pt>
                <c:pt idx="199">
                  <c:v>42076.083321759259</c:v>
                </c:pt>
                <c:pt idx="200">
                  <c:v>42076.093738425923</c:v>
                </c:pt>
                <c:pt idx="201">
                  <c:v>42076.104155092595</c:v>
                </c:pt>
                <c:pt idx="202">
                  <c:v>42076.114571759259</c:v>
                </c:pt>
                <c:pt idx="203">
                  <c:v>42076.124988425923</c:v>
                </c:pt>
                <c:pt idx="204">
                  <c:v>42076.135405092595</c:v>
                </c:pt>
                <c:pt idx="205">
                  <c:v>42076.145821759259</c:v>
                </c:pt>
                <c:pt idx="206">
                  <c:v>42076.156238425923</c:v>
                </c:pt>
                <c:pt idx="207">
                  <c:v>42076.166655092595</c:v>
                </c:pt>
                <c:pt idx="208">
                  <c:v>42076.177071759259</c:v>
                </c:pt>
                <c:pt idx="209">
                  <c:v>42076.187488425923</c:v>
                </c:pt>
                <c:pt idx="210">
                  <c:v>42076.197905092595</c:v>
                </c:pt>
                <c:pt idx="211">
                  <c:v>42076.208321759259</c:v>
                </c:pt>
                <c:pt idx="212">
                  <c:v>42076.218738425923</c:v>
                </c:pt>
                <c:pt idx="213">
                  <c:v>42076.229155092595</c:v>
                </c:pt>
                <c:pt idx="214">
                  <c:v>42076.239571759259</c:v>
                </c:pt>
                <c:pt idx="215">
                  <c:v>42076.249988425923</c:v>
                </c:pt>
                <c:pt idx="216">
                  <c:v>42076.260405092595</c:v>
                </c:pt>
                <c:pt idx="217">
                  <c:v>42076.270821759259</c:v>
                </c:pt>
                <c:pt idx="218">
                  <c:v>42076.281238425923</c:v>
                </c:pt>
                <c:pt idx="219">
                  <c:v>42076.291655092595</c:v>
                </c:pt>
                <c:pt idx="220">
                  <c:v>42076.302071759259</c:v>
                </c:pt>
                <c:pt idx="221">
                  <c:v>42076.312488425923</c:v>
                </c:pt>
                <c:pt idx="222">
                  <c:v>42076.322905092595</c:v>
                </c:pt>
                <c:pt idx="223">
                  <c:v>42076.333321759259</c:v>
                </c:pt>
                <c:pt idx="224">
                  <c:v>42076.343738425923</c:v>
                </c:pt>
                <c:pt idx="225">
                  <c:v>42076.354155092595</c:v>
                </c:pt>
                <c:pt idx="226">
                  <c:v>42076.364571759259</c:v>
                </c:pt>
                <c:pt idx="227">
                  <c:v>42076.374988425923</c:v>
                </c:pt>
                <c:pt idx="228">
                  <c:v>42076.385405092595</c:v>
                </c:pt>
                <c:pt idx="229">
                  <c:v>42076.395821759259</c:v>
                </c:pt>
                <c:pt idx="230">
                  <c:v>42076.406238425923</c:v>
                </c:pt>
                <c:pt idx="231">
                  <c:v>42076.416655092595</c:v>
                </c:pt>
                <c:pt idx="232">
                  <c:v>42076.427071759259</c:v>
                </c:pt>
                <c:pt idx="233">
                  <c:v>42076.437488425923</c:v>
                </c:pt>
                <c:pt idx="234">
                  <c:v>42076.447905092595</c:v>
                </c:pt>
                <c:pt idx="235">
                  <c:v>42076.458321759259</c:v>
                </c:pt>
                <c:pt idx="236">
                  <c:v>42076.468738425923</c:v>
                </c:pt>
                <c:pt idx="237">
                  <c:v>42076.479155092595</c:v>
                </c:pt>
                <c:pt idx="238">
                  <c:v>42076.489571759259</c:v>
                </c:pt>
                <c:pt idx="239">
                  <c:v>42076.499988425923</c:v>
                </c:pt>
                <c:pt idx="240">
                  <c:v>42076.510405092595</c:v>
                </c:pt>
                <c:pt idx="241">
                  <c:v>42076.520821759259</c:v>
                </c:pt>
                <c:pt idx="242">
                  <c:v>42076.531238425923</c:v>
                </c:pt>
                <c:pt idx="243">
                  <c:v>42076.541655092595</c:v>
                </c:pt>
                <c:pt idx="244">
                  <c:v>42076.552071759259</c:v>
                </c:pt>
                <c:pt idx="245">
                  <c:v>42076.562488425923</c:v>
                </c:pt>
                <c:pt idx="246">
                  <c:v>42076.572905092595</c:v>
                </c:pt>
                <c:pt idx="247">
                  <c:v>42076.583321759259</c:v>
                </c:pt>
                <c:pt idx="248">
                  <c:v>42076.593738425923</c:v>
                </c:pt>
                <c:pt idx="249">
                  <c:v>42076.604155092595</c:v>
                </c:pt>
                <c:pt idx="250">
                  <c:v>42076.614571759259</c:v>
                </c:pt>
                <c:pt idx="251">
                  <c:v>42076.624988425923</c:v>
                </c:pt>
                <c:pt idx="252">
                  <c:v>42076.635405092595</c:v>
                </c:pt>
                <c:pt idx="253">
                  <c:v>42076.645821759259</c:v>
                </c:pt>
                <c:pt idx="254">
                  <c:v>42076.656238425923</c:v>
                </c:pt>
                <c:pt idx="255">
                  <c:v>42076.666655092595</c:v>
                </c:pt>
                <c:pt idx="256">
                  <c:v>42076.677071759259</c:v>
                </c:pt>
                <c:pt idx="257">
                  <c:v>42076.687488425923</c:v>
                </c:pt>
                <c:pt idx="258">
                  <c:v>42076.697905092595</c:v>
                </c:pt>
                <c:pt idx="259">
                  <c:v>42076.708321759259</c:v>
                </c:pt>
                <c:pt idx="260">
                  <c:v>42076.718738425923</c:v>
                </c:pt>
                <c:pt idx="261">
                  <c:v>42076.729155092595</c:v>
                </c:pt>
                <c:pt idx="262">
                  <c:v>42076.739571759259</c:v>
                </c:pt>
                <c:pt idx="263">
                  <c:v>42076.749988425923</c:v>
                </c:pt>
                <c:pt idx="264">
                  <c:v>42076.760405092595</c:v>
                </c:pt>
                <c:pt idx="265">
                  <c:v>42076.770821759259</c:v>
                </c:pt>
                <c:pt idx="266">
                  <c:v>42076.781238425923</c:v>
                </c:pt>
                <c:pt idx="267">
                  <c:v>42076.791655092595</c:v>
                </c:pt>
                <c:pt idx="268">
                  <c:v>42076.802071759259</c:v>
                </c:pt>
                <c:pt idx="269">
                  <c:v>42076.812488425923</c:v>
                </c:pt>
                <c:pt idx="270">
                  <c:v>42076.822905092595</c:v>
                </c:pt>
                <c:pt idx="271">
                  <c:v>42076.833321759259</c:v>
                </c:pt>
                <c:pt idx="272">
                  <c:v>42076.843738425923</c:v>
                </c:pt>
                <c:pt idx="273">
                  <c:v>42076.854155092595</c:v>
                </c:pt>
                <c:pt idx="274">
                  <c:v>42076.864571759259</c:v>
                </c:pt>
                <c:pt idx="275">
                  <c:v>42076.874988425923</c:v>
                </c:pt>
                <c:pt idx="276">
                  <c:v>42076.885405092595</c:v>
                </c:pt>
                <c:pt idx="277">
                  <c:v>42076.895821759259</c:v>
                </c:pt>
                <c:pt idx="278">
                  <c:v>42076.906238425923</c:v>
                </c:pt>
                <c:pt idx="279">
                  <c:v>42076.916655092595</c:v>
                </c:pt>
                <c:pt idx="280">
                  <c:v>42076.927071759259</c:v>
                </c:pt>
                <c:pt idx="281">
                  <c:v>42076.937488425923</c:v>
                </c:pt>
                <c:pt idx="282">
                  <c:v>42076.947905092595</c:v>
                </c:pt>
                <c:pt idx="283">
                  <c:v>42076.958321759259</c:v>
                </c:pt>
                <c:pt idx="284">
                  <c:v>42076.968738425923</c:v>
                </c:pt>
                <c:pt idx="285">
                  <c:v>42076.979155092595</c:v>
                </c:pt>
                <c:pt idx="286">
                  <c:v>42076.989571759259</c:v>
                </c:pt>
                <c:pt idx="287">
                  <c:v>42076.999988425923</c:v>
                </c:pt>
                <c:pt idx="288">
                  <c:v>42077.010405092595</c:v>
                </c:pt>
                <c:pt idx="289">
                  <c:v>42077.020821759259</c:v>
                </c:pt>
                <c:pt idx="290">
                  <c:v>42077.031238425923</c:v>
                </c:pt>
                <c:pt idx="291">
                  <c:v>42077.041655092595</c:v>
                </c:pt>
                <c:pt idx="292">
                  <c:v>42077.052071759259</c:v>
                </c:pt>
                <c:pt idx="293">
                  <c:v>42077.062488425923</c:v>
                </c:pt>
                <c:pt idx="294">
                  <c:v>42077.072905092595</c:v>
                </c:pt>
                <c:pt idx="295">
                  <c:v>42077.083321759259</c:v>
                </c:pt>
                <c:pt idx="296">
                  <c:v>42077.093738425923</c:v>
                </c:pt>
                <c:pt idx="297">
                  <c:v>42077.104155092595</c:v>
                </c:pt>
                <c:pt idx="298">
                  <c:v>42077.114571759259</c:v>
                </c:pt>
                <c:pt idx="299">
                  <c:v>42077.124988425923</c:v>
                </c:pt>
                <c:pt idx="300">
                  <c:v>42077.135405092595</c:v>
                </c:pt>
                <c:pt idx="301">
                  <c:v>42077.145821759259</c:v>
                </c:pt>
                <c:pt idx="302">
                  <c:v>42077.156238425923</c:v>
                </c:pt>
                <c:pt idx="303">
                  <c:v>42077.166655092595</c:v>
                </c:pt>
                <c:pt idx="304">
                  <c:v>42077.177071759259</c:v>
                </c:pt>
                <c:pt idx="305">
                  <c:v>42077.187488425923</c:v>
                </c:pt>
                <c:pt idx="306">
                  <c:v>42077.197905092595</c:v>
                </c:pt>
                <c:pt idx="307">
                  <c:v>42077.208321759259</c:v>
                </c:pt>
                <c:pt idx="308">
                  <c:v>42077.218738425923</c:v>
                </c:pt>
                <c:pt idx="309">
                  <c:v>42077.229155092595</c:v>
                </c:pt>
                <c:pt idx="310">
                  <c:v>42077.239571759259</c:v>
                </c:pt>
                <c:pt idx="311">
                  <c:v>42077.249988425923</c:v>
                </c:pt>
                <c:pt idx="312">
                  <c:v>42077.260405092595</c:v>
                </c:pt>
                <c:pt idx="313">
                  <c:v>42077.270821759259</c:v>
                </c:pt>
                <c:pt idx="314">
                  <c:v>42077.281238425923</c:v>
                </c:pt>
                <c:pt idx="315">
                  <c:v>42077.291655092595</c:v>
                </c:pt>
                <c:pt idx="316">
                  <c:v>42077.302071759259</c:v>
                </c:pt>
                <c:pt idx="317">
                  <c:v>42077.312488425923</c:v>
                </c:pt>
                <c:pt idx="318">
                  <c:v>42077.322905092595</c:v>
                </c:pt>
                <c:pt idx="319">
                  <c:v>42077.333321759259</c:v>
                </c:pt>
                <c:pt idx="320">
                  <c:v>42077.343738425923</c:v>
                </c:pt>
                <c:pt idx="321">
                  <c:v>42077.354155092595</c:v>
                </c:pt>
                <c:pt idx="322">
                  <c:v>42077.364571759259</c:v>
                </c:pt>
                <c:pt idx="323">
                  <c:v>42077.374988425923</c:v>
                </c:pt>
                <c:pt idx="324">
                  <c:v>42077.385405092595</c:v>
                </c:pt>
                <c:pt idx="325">
                  <c:v>42077.395821759259</c:v>
                </c:pt>
                <c:pt idx="326">
                  <c:v>42077.406238425923</c:v>
                </c:pt>
                <c:pt idx="327">
                  <c:v>42077.416655092595</c:v>
                </c:pt>
                <c:pt idx="328">
                  <c:v>42077.427071759259</c:v>
                </c:pt>
                <c:pt idx="329">
                  <c:v>42077.437488425923</c:v>
                </c:pt>
                <c:pt idx="330">
                  <c:v>42077.447905092595</c:v>
                </c:pt>
                <c:pt idx="331">
                  <c:v>42077.458321759259</c:v>
                </c:pt>
                <c:pt idx="332">
                  <c:v>42077.468738425923</c:v>
                </c:pt>
                <c:pt idx="333">
                  <c:v>42077.479155092595</c:v>
                </c:pt>
                <c:pt idx="334">
                  <c:v>42077.489571759259</c:v>
                </c:pt>
                <c:pt idx="335">
                  <c:v>42077.499988425923</c:v>
                </c:pt>
                <c:pt idx="336">
                  <c:v>42077.510405092595</c:v>
                </c:pt>
                <c:pt idx="337">
                  <c:v>42077.520821759259</c:v>
                </c:pt>
                <c:pt idx="338">
                  <c:v>42077.531238425923</c:v>
                </c:pt>
                <c:pt idx="339">
                  <c:v>42077.541655092595</c:v>
                </c:pt>
                <c:pt idx="340">
                  <c:v>42077.552071759259</c:v>
                </c:pt>
                <c:pt idx="341">
                  <c:v>42077.562488425923</c:v>
                </c:pt>
                <c:pt idx="342">
                  <c:v>42077.572905092595</c:v>
                </c:pt>
                <c:pt idx="343">
                  <c:v>42077.583321759259</c:v>
                </c:pt>
                <c:pt idx="344">
                  <c:v>42077.593738425923</c:v>
                </c:pt>
                <c:pt idx="345">
                  <c:v>42077.604155092595</c:v>
                </c:pt>
                <c:pt idx="346">
                  <c:v>42077.614571759259</c:v>
                </c:pt>
                <c:pt idx="347">
                  <c:v>42077.624988425923</c:v>
                </c:pt>
                <c:pt idx="348">
                  <c:v>42077.635405092595</c:v>
                </c:pt>
                <c:pt idx="349">
                  <c:v>42077.645821759259</c:v>
                </c:pt>
                <c:pt idx="350">
                  <c:v>42077.656238425923</c:v>
                </c:pt>
                <c:pt idx="351">
                  <c:v>42077.666655092595</c:v>
                </c:pt>
                <c:pt idx="352">
                  <c:v>42077.677071759259</c:v>
                </c:pt>
                <c:pt idx="353">
                  <c:v>42077.687488425923</c:v>
                </c:pt>
                <c:pt idx="354">
                  <c:v>42077.697905092595</c:v>
                </c:pt>
                <c:pt idx="355">
                  <c:v>42077.708321759259</c:v>
                </c:pt>
                <c:pt idx="356">
                  <c:v>42077.718738425923</c:v>
                </c:pt>
                <c:pt idx="357">
                  <c:v>42077.729155092595</c:v>
                </c:pt>
                <c:pt idx="358">
                  <c:v>42077.739571759259</c:v>
                </c:pt>
                <c:pt idx="359">
                  <c:v>42077.749988425923</c:v>
                </c:pt>
                <c:pt idx="360">
                  <c:v>42077.760405092595</c:v>
                </c:pt>
                <c:pt idx="361">
                  <c:v>42077.770821759259</c:v>
                </c:pt>
                <c:pt idx="362">
                  <c:v>42077.781238425923</c:v>
                </c:pt>
                <c:pt idx="363">
                  <c:v>42077.791655092595</c:v>
                </c:pt>
                <c:pt idx="364">
                  <c:v>42077.802071759259</c:v>
                </c:pt>
                <c:pt idx="365">
                  <c:v>42077.812488425923</c:v>
                </c:pt>
                <c:pt idx="366">
                  <c:v>42077.822905092595</c:v>
                </c:pt>
                <c:pt idx="367">
                  <c:v>42077.833321759259</c:v>
                </c:pt>
                <c:pt idx="368">
                  <c:v>42077.843738425923</c:v>
                </c:pt>
                <c:pt idx="369">
                  <c:v>42077.854155092595</c:v>
                </c:pt>
                <c:pt idx="370">
                  <c:v>42077.864571759259</c:v>
                </c:pt>
                <c:pt idx="371">
                  <c:v>42077.874988425923</c:v>
                </c:pt>
                <c:pt idx="372">
                  <c:v>42077.885405092595</c:v>
                </c:pt>
                <c:pt idx="373">
                  <c:v>42077.895821759259</c:v>
                </c:pt>
                <c:pt idx="374">
                  <c:v>42077.906238425923</c:v>
                </c:pt>
                <c:pt idx="375">
                  <c:v>42077.916655092595</c:v>
                </c:pt>
                <c:pt idx="376">
                  <c:v>42077.927071759259</c:v>
                </c:pt>
                <c:pt idx="377">
                  <c:v>42077.937488425923</c:v>
                </c:pt>
                <c:pt idx="378">
                  <c:v>42077.947905092595</c:v>
                </c:pt>
                <c:pt idx="379">
                  <c:v>42077.958321759259</c:v>
                </c:pt>
                <c:pt idx="380">
                  <c:v>42077.968738425923</c:v>
                </c:pt>
                <c:pt idx="381">
                  <c:v>42077.979155092595</c:v>
                </c:pt>
                <c:pt idx="382">
                  <c:v>42077.989571759259</c:v>
                </c:pt>
                <c:pt idx="383">
                  <c:v>42077.999988425923</c:v>
                </c:pt>
                <c:pt idx="384">
                  <c:v>42078.010405092595</c:v>
                </c:pt>
                <c:pt idx="385">
                  <c:v>42078.020821759259</c:v>
                </c:pt>
                <c:pt idx="386">
                  <c:v>42078.031238425923</c:v>
                </c:pt>
                <c:pt idx="387">
                  <c:v>42078.041655092595</c:v>
                </c:pt>
                <c:pt idx="388">
                  <c:v>42078.052071759259</c:v>
                </c:pt>
                <c:pt idx="389">
                  <c:v>42078.062488425923</c:v>
                </c:pt>
                <c:pt idx="390">
                  <c:v>42078.072905092595</c:v>
                </c:pt>
                <c:pt idx="391">
                  <c:v>42078.083321759259</c:v>
                </c:pt>
                <c:pt idx="392">
                  <c:v>42078.093738425923</c:v>
                </c:pt>
                <c:pt idx="393">
                  <c:v>42078.104155092595</c:v>
                </c:pt>
                <c:pt idx="394">
                  <c:v>42078.114571759259</c:v>
                </c:pt>
                <c:pt idx="395">
                  <c:v>42078.124988425923</c:v>
                </c:pt>
                <c:pt idx="396">
                  <c:v>42078.135405092595</c:v>
                </c:pt>
                <c:pt idx="397">
                  <c:v>42078.145821759259</c:v>
                </c:pt>
                <c:pt idx="398">
                  <c:v>42078.156238425923</c:v>
                </c:pt>
                <c:pt idx="399">
                  <c:v>42078.166655092595</c:v>
                </c:pt>
                <c:pt idx="400">
                  <c:v>42078.177071759259</c:v>
                </c:pt>
                <c:pt idx="401">
                  <c:v>42078.187488425923</c:v>
                </c:pt>
                <c:pt idx="402">
                  <c:v>42078.197905092595</c:v>
                </c:pt>
                <c:pt idx="403">
                  <c:v>42078.208321759259</c:v>
                </c:pt>
                <c:pt idx="404">
                  <c:v>42078.218738425923</c:v>
                </c:pt>
                <c:pt idx="405">
                  <c:v>42078.229155092595</c:v>
                </c:pt>
                <c:pt idx="406">
                  <c:v>42078.239571759259</c:v>
                </c:pt>
                <c:pt idx="407">
                  <c:v>42078.249988425923</c:v>
                </c:pt>
                <c:pt idx="408">
                  <c:v>42078.260405092595</c:v>
                </c:pt>
                <c:pt idx="409">
                  <c:v>42078.270821759259</c:v>
                </c:pt>
                <c:pt idx="410">
                  <c:v>42078.281238425923</c:v>
                </c:pt>
                <c:pt idx="411">
                  <c:v>42078.291655092595</c:v>
                </c:pt>
                <c:pt idx="412">
                  <c:v>42078.302071759259</c:v>
                </c:pt>
                <c:pt idx="413">
                  <c:v>42078.312488425923</c:v>
                </c:pt>
                <c:pt idx="414">
                  <c:v>42078.322905092595</c:v>
                </c:pt>
                <c:pt idx="415">
                  <c:v>42078.333321759259</c:v>
                </c:pt>
                <c:pt idx="416">
                  <c:v>42078.343738425923</c:v>
                </c:pt>
                <c:pt idx="417">
                  <c:v>42078.354155092595</c:v>
                </c:pt>
                <c:pt idx="418">
                  <c:v>42078.364571759259</c:v>
                </c:pt>
                <c:pt idx="419">
                  <c:v>42078.374988425923</c:v>
                </c:pt>
                <c:pt idx="420">
                  <c:v>42078.385405092595</c:v>
                </c:pt>
                <c:pt idx="421">
                  <c:v>42078.395821759259</c:v>
                </c:pt>
                <c:pt idx="422">
                  <c:v>42078.406238425923</c:v>
                </c:pt>
                <c:pt idx="423">
                  <c:v>42078.416655092595</c:v>
                </c:pt>
                <c:pt idx="424">
                  <c:v>42078.427071759259</c:v>
                </c:pt>
                <c:pt idx="425">
                  <c:v>42078.437488425923</c:v>
                </c:pt>
                <c:pt idx="426">
                  <c:v>42078.447905092595</c:v>
                </c:pt>
                <c:pt idx="427">
                  <c:v>42078.458321759259</c:v>
                </c:pt>
                <c:pt idx="428">
                  <c:v>42078.468738425923</c:v>
                </c:pt>
                <c:pt idx="429">
                  <c:v>42078.479155092595</c:v>
                </c:pt>
                <c:pt idx="430">
                  <c:v>42078.489571759259</c:v>
                </c:pt>
                <c:pt idx="431">
                  <c:v>42078.499988425923</c:v>
                </c:pt>
                <c:pt idx="432">
                  <c:v>42078.510405092595</c:v>
                </c:pt>
                <c:pt idx="433">
                  <c:v>42078.520821759259</c:v>
                </c:pt>
                <c:pt idx="434">
                  <c:v>42078.531238425923</c:v>
                </c:pt>
                <c:pt idx="435">
                  <c:v>42078.541655092595</c:v>
                </c:pt>
                <c:pt idx="436">
                  <c:v>42078.552071759259</c:v>
                </c:pt>
                <c:pt idx="437">
                  <c:v>42078.562488425923</c:v>
                </c:pt>
                <c:pt idx="438">
                  <c:v>42078.572905092595</c:v>
                </c:pt>
                <c:pt idx="439">
                  <c:v>42078.583321759259</c:v>
                </c:pt>
                <c:pt idx="440">
                  <c:v>42078.593738425923</c:v>
                </c:pt>
                <c:pt idx="441">
                  <c:v>42078.604155092595</c:v>
                </c:pt>
                <c:pt idx="442">
                  <c:v>42078.614571759259</c:v>
                </c:pt>
                <c:pt idx="443">
                  <c:v>42078.624988425923</c:v>
                </c:pt>
                <c:pt idx="444">
                  <c:v>42078.635405092595</c:v>
                </c:pt>
                <c:pt idx="445">
                  <c:v>42078.645821759259</c:v>
                </c:pt>
                <c:pt idx="446">
                  <c:v>42078.656238425923</c:v>
                </c:pt>
                <c:pt idx="447">
                  <c:v>42078.666655092595</c:v>
                </c:pt>
                <c:pt idx="448">
                  <c:v>42078.677071759259</c:v>
                </c:pt>
                <c:pt idx="449">
                  <c:v>42078.687488425923</c:v>
                </c:pt>
                <c:pt idx="450">
                  <c:v>42078.697905092595</c:v>
                </c:pt>
                <c:pt idx="451">
                  <c:v>42078.708321759259</c:v>
                </c:pt>
                <c:pt idx="452">
                  <c:v>42078.718738425923</c:v>
                </c:pt>
                <c:pt idx="453">
                  <c:v>42078.729155092595</c:v>
                </c:pt>
                <c:pt idx="454">
                  <c:v>42078.739571759259</c:v>
                </c:pt>
                <c:pt idx="455">
                  <c:v>42078.749988425923</c:v>
                </c:pt>
                <c:pt idx="456">
                  <c:v>42078.760405092595</c:v>
                </c:pt>
                <c:pt idx="457">
                  <c:v>42078.770821759259</c:v>
                </c:pt>
                <c:pt idx="458">
                  <c:v>42078.781238425923</c:v>
                </c:pt>
                <c:pt idx="459">
                  <c:v>42078.791655092595</c:v>
                </c:pt>
                <c:pt idx="460">
                  <c:v>42078.802071759259</c:v>
                </c:pt>
                <c:pt idx="461">
                  <c:v>42078.812488425923</c:v>
                </c:pt>
                <c:pt idx="462">
                  <c:v>42078.822905092595</c:v>
                </c:pt>
                <c:pt idx="463">
                  <c:v>42078.833321759259</c:v>
                </c:pt>
                <c:pt idx="464">
                  <c:v>42078.843738425923</c:v>
                </c:pt>
                <c:pt idx="465">
                  <c:v>42078.854155092595</c:v>
                </c:pt>
                <c:pt idx="466">
                  <c:v>42078.864571759259</c:v>
                </c:pt>
                <c:pt idx="467">
                  <c:v>42078.874988425923</c:v>
                </c:pt>
                <c:pt idx="468">
                  <c:v>42078.885405092595</c:v>
                </c:pt>
                <c:pt idx="469">
                  <c:v>42078.895821759259</c:v>
                </c:pt>
                <c:pt idx="470">
                  <c:v>42078.906238425923</c:v>
                </c:pt>
                <c:pt idx="471">
                  <c:v>42078.916655092595</c:v>
                </c:pt>
                <c:pt idx="472">
                  <c:v>42078.927071759259</c:v>
                </c:pt>
                <c:pt idx="473">
                  <c:v>42078.937488425923</c:v>
                </c:pt>
                <c:pt idx="474">
                  <c:v>42078.947905092595</c:v>
                </c:pt>
                <c:pt idx="475">
                  <c:v>42078.958321759259</c:v>
                </c:pt>
                <c:pt idx="476">
                  <c:v>42078.968738425923</c:v>
                </c:pt>
                <c:pt idx="477">
                  <c:v>42078.979155092595</c:v>
                </c:pt>
                <c:pt idx="478">
                  <c:v>42078.989571759259</c:v>
                </c:pt>
                <c:pt idx="479">
                  <c:v>42078.999988425923</c:v>
                </c:pt>
                <c:pt idx="480">
                  <c:v>42079.010405092595</c:v>
                </c:pt>
                <c:pt idx="481">
                  <c:v>42079.020821759259</c:v>
                </c:pt>
                <c:pt idx="482">
                  <c:v>42079.031238425923</c:v>
                </c:pt>
                <c:pt idx="483">
                  <c:v>42079.041655092595</c:v>
                </c:pt>
                <c:pt idx="484">
                  <c:v>42079.052071759259</c:v>
                </c:pt>
                <c:pt idx="485">
                  <c:v>42079.062488425923</c:v>
                </c:pt>
                <c:pt idx="486">
                  <c:v>42079.072905092595</c:v>
                </c:pt>
                <c:pt idx="487">
                  <c:v>42079.083321759259</c:v>
                </c:pt>
                <c:pt idx="488">
                  <c:v>42079.093738425923</c:v>
                </c:pt>
                <c:pt idx="489">
                  <c:v>42079.104155092595</c:v>
                </c:pt>
                <c:pt idx="490">
                  <c:v>42079.114571759259</c:v>
                </c:pt>
                <c:pt idx="491">
                  <c:v>42079.124988425923</c:v>
                </c:pt>
                <c:pt idx="492">
                  <c:v>42079.135405092595</c:v>
                </c:pt>
                <c:pt idx="493">
                  <c:v>42079.145821759259</c:v>
                </c:pt>
                <c:pt idx="494">
                  <c:v>42079.156238425923</c:v>
                </c:pt>
                <c:pt idx="495">
                  <c:v>42079.166655092595</c:v>
                </c:pt>
                <c:pt idx="496">
                  <c:v>42079.177071759259</c:v>
                </c:pt>
                <c:pt idx="497">
                  <c:v>42079.187488425923</c:v>
                </c:pt>
                <c:pt idx="498">
                  <c:v>42079.197905092595</c:v>
                </c:pt>
                <c:pt idx="499">
                  <c:v>42079.208321759259</c:v>
                </c:pt>
                <c:pt idx="500">
                  <c:v>42079.218738425923</c:v>
                </c:pt>
                <c:pt idx="501">
                  <c:v>42079.229155092595</c:v>
                </c:pt>
                <c:pt idx="502">
                  <c:v>42079.239571759259</c:v>
                </c:pt>
                <c:pt idx="503">
                  <c:v>42079.249988425923</c:v>
                </c:pt>
                <c:pt idx="504">
                  <c:v>42079.260405092595</c:v>
                </c:pt>
                <c:pt idx="505">
                  <c:v>42079.270821759259</c:v>
                </c:pt>
                <c:pt idx="506">
                  <c:v>42079.281238425923</c:v>
                </c:pt>
                <c:pt idx="507">
                  <c:v>42079.291655092595</c:v>
                </c:pt>
                <c:pt idx="508">
                  <c:v>42079.302071759259</c:v>
                </c:pt>
                <c:pt idx="509">
                  <c:v>42079.312488425923</c:v>
                </c:pt>
                <c:pt idx="510">
                  <c:v>42079.322905092595</c:v>
                </c:pt>
                <c:pt idx="511">
                  <c:v>42079.333321759259</c:v>
                </c:pt>
                <c:pt idx="512">
                  <c:v>42079.343738425923</c:v>
                </c:pt>
                <c:pt idx="513">
                  <c:v>42079.354155092595</c:v>
                </c:pt>
                <c:pt idx="514">
                  <c:v>42079.364571759259</c:v>
                </c:pt>
                <c:pt idx="515">
                  <c:v>42079.374988425923</c:v>
                </c:pt>
                <c:pt idx="516">
                  <c:v>42079.385405092595</c:v>
                </c:pt>
                <c:pt idx="517">
                  <c:v>42079.395821759259</c:v>
                </c:pt>
                <c:pt idx="518">
                  <c:v>42079.406238425923</c:v>
                </c:pt>
                <c:pt idx="519">
                  <c:v>42079.416655092595</c:v>
                </c:pt>
                <c:pt idx="520">
                  <c:v>42079.427071759259</c:v>
                </c:pt>
                <c:pt idx="521">
                  <c:v>42079.437488425923</c:v>
                </c:pt>
                <c:pt idx="522">
                  <c:v>42079.447905092595</c:v>
                </c:pt>
                <c:pt idx="523">
                  <c:v>42079.458321759259</c:v>
                </c:pt>
                <c:pt idx="524">
                  <c:v>42079.468738425923</c:v>
                </c:pt>
                <c:pt idx="525">
                  <c:v>42079.479155092595</c:v>
                </c:pt>
                <c:pt idx="526">
                  <c:v>42079.489571759259</c:v>
                </c:pt>
                <c:pt idx="527">
                  <c:v>42079.499988425923</c:v>
                </c:pt>
                <c:pt idx="528">
                  <c:v>42079.510405092595</c:v>
                </c:pt>
                <c:pt idx="529">
                  <c:v>42079.520821759259</c:v>
                </c:pt>
                <c:pt idx="530">
                  <c:v>42079.531238425923</c:v>
                </c:pt>
                <c:pt idx="531">
                  <c:v>42079.541655092595</c:v>
                </c:pt>
                <c:pt idx="532">
                  <c:v>42079.552071759259</c:v>
                </c:pt>
                <c:pt idx="533">
                  <c:v>42079.562488425923</c:v>
                </c:pt>
                <c:pt idx="534">
                  <c:v>42079.572905092595</c:v>
                </c:pt>
                <c:pt idx="535">
                  <c:v>42079.583321759259</c:v>
                </c:pt>
                <c:pt idx="536">
                  <c:v>42079.593738425923</c:v>
                </c:pt>
                <c:pt idx="537">
                  <c:v>42079.604155092595</c:v>
                </c:pt>
                <c:pt idx="538">
                  <c:v>42079.614571759259</c:v>
                </c:pt>
                <c:pt idx="539">
                  <c:v>42079.624988425923</c:v>
                </c:pt>
                <c:pt idx="540">
                  <c:v>42079.635405092595</c:v>
                </c:pt>
                <c:pt idx="541">
                  <c:v>42079.645821759259</c:v>
                </c:pt>
                <c:pt idx="542">
                  <c:v>42079.656238425923</c:v>
                </c:pt>
                <c:pt idx="543">
                  <c:v>42079.666655092595</c:v>
                </c:pt>
                <c:pt idx="544">
                  <c:v>42079.677071759259</c:v>
                </c:pt>
                <c:pt idx="545">
                  <c:v>42079.687488425923</c:v>
                </c:pt>
                <c:pt idx="546">
                  <c:v>42079.697905092595</c:v>
                </c:pt>
                <c:pt idx="547">
                  <c:v>42079.708321759259</c:v>
                </c:pt>
                <c:pt idx="548">
                  <c:v>42079.718738425923</c:v>
                </c:pt>
                <c:pt idx="549">
                  <c:v>42079.729155092595</c:v>
                </c:pt>
                <c:pt idx="550">
                  <c:v>42079.739571759259</c:v>
                </c:pt>
                <c:pt idx="551">
                  <c:v>42079.749988425923</c:v>
                </c:pt>
                <c:pt idx="552">
                  <c:v>42079.760405092595</c:v>
                </c:pt>
                <c:pt idx="553">
                  <c:v>42079.770821759259</c:v>
                </c:pt>
                <c:pt idx="554">
                  <c:v>42079.781238425923</c:v>
                </c:pt>
                <c:pt idx="555">
                  <c:v>42079.791655092595</c:v>
                </c:pt>
                <c:pt idx="556">
                  <c:v>42079.802071759259</c:v>
                </c:pt>
                <c:pt idx="557">
                  <c:v>42079.812488425923</c:v>
                </c:pt>
                <c:pt idx="558">
                  <c:v>42079.822905092595</c:v>
                </c:pt>
                <c:pt idx="559">
                  <c:v>42079.833321759259</c:v>
                </c:pt>
                <c:pt idx="560">
                  <c:v>42079.843738425923</c:v>
                </c:pt>
                <c:pt idx="561">
                  <c:v>42079.854155092595</c:v>
                </c:pt>
                <c:pt idx="562">
                  <c:v>42079.864571759259</c:v>
                </c:pt>
                <c:pt idx="563">
                  <c:v>42079.874988425923</c:v>
                </c:pt>
                <c:pt idx="564">
                  <c:v>42079.885405092595</c:v>
                </c:pt>
                <c:pt idx="565">
                  <c:v>42079.895821759259</c:v>
                </c:pt>
                <c:pt idx="566">
                  <c:v>42079.906238425923</c:v>
                </c:pt>
                <c:pt idx="567">
                  <c:v>42079.916655092595</c:v>
                </c:pt>
                <c:pt idx="568">
                  <c:v>42079.927071759259</c:v>
                </c:pt>
                <c:pt idx="569">
                  <c:v>42079.937488425923</c:v>
                </c:pt>
                <c:pt idx="570">
                  <c:v>42079.947905092595</c:v>
                </c:pt>
                <c:pt idx="571">
                  <c:v>42079.958321759259</c:v>
                </c:pt>
                <c:pt idx="572">
                  <c:v>42079.968738425923</c:v>
                </c:pt>
                <c:pt idx="573">
                  <c:v>42079.979155092595</c:v>
                </c:pt>
                <c:pt idx="574">
                  <c:v>42079.989571759259</c:v>
                </c:pt>
                <c:pt idx="575">
                  <c:v>42079.999988425923</c:v>
                </c:pt>
                <c:pt idx="576">
                  <c:v>42080.010405092595</c:v>
                </c:pt>
                <c:pt idx="577">
                  <c:v>42080.020821759259</c:v>
                </c:pt>
                <c:pt idx="578">
                  <c:v>42080.031238425923</c:v>
                </c:pt>
                <c:pt idx="579">
                  <c:v>42080.041655092595</c:v>
                </c:pt>
                <c:pt idx="580">
                  <c:v>42080.052071759259</c:v>
                </c:pt>
                <c:pt idx="581">
                  <c:v>42080.062488425923</c:v>
                </c:pt>
                <c:pt idx="582">
                  <c:v>42080.072905092595</c:v>
                </c:pt>
                <c:pt idx="583">
                  <c:v>42080.083321759259</c:v>
                </c:pt>
                <c:pt idx="584">
                  <c:v>42080.093738425923</c:v>
                </c:pt>
                <c:pt idx="585">
                  <c:v>42080.104155092595</c:v>
                </c:pt>
                <c:pt idx="586">
                  <c:v>42080.114571759259</c:v>
                </c:pt>
                <c:pt idx="587">
                  <c:v>42080.124988425923</c:v>
                </c:pt>
                <c:pt idx="588">
                  <c:v>42080.135405092595</c:v>
                </c:pt>
                <c:pt idx="589">
                  <c:v>42080.145821759259</c:v>
                </c:pt>
                <c:pt idx="590">
                  <c:v>42080.156238425923</c:v>
                </c:pt>
                <c:pt idx="591">
                  <c:v>42080.166655092595</c:v>
                </c:pt>
                <c:pt idx="592">
                  <c:v>42080.177071759259</c:v>
                </c:pt>
                <c:pt idx="593">
                  <c:v>42080.187488425923</c:v>
                </c:pt>
                <c:pt idx="594">
                  <c:v>42080.197905092595</c:v>
                </c:pt>
                <c:pt idx="595">
                  <c:v>42080.208321759259</c:v>
                </c:pt>
                <c:pt idx="596">
                  <c:v>42080.218738425923</c:v>
                </c:pt>
                <c:pt idx="597">
                  <c:v>42080.229155092595</c:v>
                </c:pt>
                <c:pt idx="598">
                  <c:v>42080.239571759259</c:v>
                </c:pt>
                <c:pt idx="599">
                  <c:v>42080.249988425923</c:v>
                </c:pt>
                <c:pt idx="600">
                  <c:v>42080.260405092595</c:v>
                </c:pt>
                <c:pt idx="601">
                  <c:v>42080.270821759259</c:v>
                </c:pt>
                <c:pt idx="602">
                  <c:v>42080.281238425923</c:v>
                </c:pt>
                <c:pt idx="603">
                  <c:v>42080.291655092595</c:v>
                </c:pt>
                <c:pt idx="604">
                  <c:v>42080.302071759259</c:v>
                </c:pt>
                <c:pt idx="605">
                  <c:v>42080.312488425923</c:v>
                </c:pt>
                <c:pt idx="606">
                  <c:v>42080.322905092595</c:v>
                </c:pt>
                <c:pt idx="607">
                  <c:v>42080.333321759259</c:v>
                </c:pt>
                <c:pt idx="608">
                  <c:v>42080.343738425923</c:v>
                </c:pt>
                <c:pt idx="609">
                  <c:v>42080.354155092595</c:v>
                </c:pt>
                <c:pt idx="610">
                  <c:v>42080.364571759259</c:v>
                </c:pt>
                <c:pt idx="611">
                  <c:v>42080.374988425923</c:v>
                </c:pt>
                <c:pt idx="612">
                  <c:v>42080.385405092595</c:v>
                </c:pt>
                <c:pt idx="613">
                  <c:v>42080.395821759259</c:v>
                </c:pt>
                <c:pt idx="614">
                  <c:v>42080.406238425923</c:v>
                </c:pt>
                <c:pt idx="615">
                  <c:v>42080.416655092595</c:v>
                </c:pt>
                <c:pt idx="616">
                  <c:v>42080.427071759259</c:v>
                </c:pt>
                <c:pt idx="617">
                  <c:v>42080.437488425923</c:v>
                </c:pt>
                <c:pt idx="618">
                  <c:v>42080.447905092595</c:v>
                </c:pt>
                <c:pt idx="619">
                  <c:v>42080.458321759259</c:v>
                </c:pt>
                <c:pt idx="620">
                  <c:v>42080.468738425923</c:v>
                </c:pt>
                <c:pt idx="621">
                  <c:v>42080.479155092595</c:v>
                </c:pt>
                <c:pt idx="622">
                  <c:v>42080.489571759259</c:v>
                </c:pt>
                <c:pt idx="623">
                  <c:v>42080.499988425923</c:v>
                </c:pt>
                <c:pt idx="624">
                  <c:v>42080.510405092595</c:v>
                </c:pt>
                <c:pt idx="625">
                  <c:v>42080.520821759259</c:v>
                </c:pt>
                <c:pt idx="626">
                  <c:v>42080.531238425923</c:v>
                </c:pt>
                <c:pt idx="627">
                  <c:v>42080.541655092595</c:v>
                </c:pt>
                <c:pt idx="628">
                  <c:v>42080.552071759259</c:v>
                </c:pt>
                <c:pt idx="629">
                  <c:v>42080.562488425923</c:v>
                </c:pt>
                <c:pt idx="630">
                  <c:v>42080.572905092595</c:v>
                </c:pt>
                <c:pt idx="631">
                  <c:v>42080.583321759259</c:v>
                </c:pt>
                <c:pt idx="632">
                  <c:v>42080.593738425923</c:v>
                </c:pt>
                <c:pt idx="633">
                  <c:v>42080.604155092595</c:v>
                </c:pt>
                <c:pt idx="634">
                  <c:v>42080.614571759259</c:v>
                </c:pt>
                <c:pt idx="635">
                  <c:v>42080.624988425923</c:v>
                </c:pt>
                <c:pt idx="636">
                  <c:v>42080.635405092595</c:v>
                </c:pt>
                <c:pt idx="637">
                  <c:v>42080.645821759259</c:v>
                </c:pt>
                <c:pt idx="638">
                  <c:v>42080.656238425923</c:v>
                </c:pt>
                <c:pt idx="639">
                  <c:v>42080.666655092595</c:v>
                </c:pt>
                <c:pt idx="640">
                  <c:v>42080.677071759259</c:v>
                </c:pt>
                <c:pt idx="641">
                  <c:v>42080.687488425923</c:v>
                </c:pt>
                <c:pt idx="642">
                  <c:v>42080.697905092595</c:v>
                </c:pt>
                <c:pt idx="643">
                  <c:v>42080.708321759259</c:v>
                </c:pt>
                <c:pt idx="644">
                  <c:v>42080.718738425923</c:v>
                </c:pt>
                <c:pt idx="645">
                  <c:v>42080.729155092595</c:v>
                </c:pt>
                <c:pt idx="646">
                  <c:v>42080.739571759259</c:v>
                </c:pt>
                <c:pt idx="647">
                  <c:v>42080.749988425923</c:v>
                </c:pt>
                <c:pt idx="648">
                  <c:v>42080.760405092595</c:v>
                </c:pt>
                <c:pt idx="649">
                  <c:v>42080.770821759259</c:v>
                </c:pt>
                <c:pt idx="650">
                  <c:v>42080.781238425923</c:v>
                </c:pt>
                <c:pt idx="651">
                  <c:v>42080.791655092595</c:v>
                </c:pt>
                <c:pt idx="652">
                  <c:v>42080.802071759259</c:v>
                </c:pt>
                <c:pt idx="653">
                  <c:v>42080.812488425923</c:v>
                </c:pt>
                <c:pt idx="654">
                  <c:v>42080.822905092595</c:v>
                </c:pt>
                <c:pt idx="655">
                  <c:v>42080.833321759259</c:v>
                </c:pt>
                <c:pt idx="656">
                  <c:v>42080.843738425923</c:v>
                </c:pt>
                <c:pt idx="657">
                  <c:v>42080.854155092595</c:v>
                </c:pt>
                <c:pt idx="658">
                  <c:v>42080.864571759259</c:v>
                </c:pt>
                <c:pt idx="659">
                  <c:v>42080.874988425923</c:v>
                </c:pt>
                <c:pt idx="660">
                  <c:v>42080.885405092595</c:v>
                </c:pt>
                <c:pt idx="661">
                  <c:v>42080.895821759259</c:v>
                </c:pt>
                <c:pt idx="662">
                  <c:v>42080.906238425923</c:v>
                </c:pt>
                <c:pt idx="663">
                  <c:v>42080.916655092595</c:v>
                </c:pt>
                <c:pt idx="664">
                  <c:v>42080.927071759259</c:v>
                </c:pt>
                <c:pt idx="665">
                  <c:v>42080.937488425923</c:v>
                </c:pt>
                <c:pt idx="666">
                  <c:v>42080.947905092595</c:v>
                </c:pt>
                <c:pt idx="667">
                  <c:v>42080.958321759259</c:v>
                </c:pt>
                <c:pt idx="668">
                  <c:v>42080.968738425923</c:v>
                </c:pt>
                <c:pt idx="669">
                  <c:v>42080.979155092595</c:v>
                </c:pt>
                <c:pt idx="670">
                  <c:v>42080.989571759259</c:v>
                </c:pt>
                <c:pt idx="671">
                  <c:v>42080.999988425923</c:v>
                </c:pt>
              </c:numCache>
            </c:numRef>
          </c:xVal>
          <c:yVal>
            <c:numRef>
              <c:f>'Figure 6'!$I$4:$I$675</c:f>
              <c:numCache>
                <c:formatCode>#,##0.0000</c:formatCode>
                <c:ptCount val="672"/>
                <c:pt idx="0">
                  <c:v>20.775597457885741</c:v>
                </c:pt>
                <c:pt idx="1">
                  <c:v>20.788395767211913</c:v>
                </c:pt>
                <c:pt idx="2">
                  <c:v>20.749997024536132</c:v>
                </c:pt>
                <c:pt idx="3">
                  <c:v>20.740395431518554</c:v>
                </c:pt>
                <c:pt idx="4">
                  <c:v>20.673193817138671</c:v>
                </c:pt>
                <c:pt idx="5">
                  <c:v>20.692395095825194</c:v>
                </c:pt>
                <c:pt idx="6">
                  <c:v>20.682793502807616</c:v>
                </c:pt>
                <c:pt idx="7">
                  <c:v>20.685994033813476</c:v>
                </c:pt>
                <c:pt idx="8">
                  <c:v>20.711596374511718</c:v>
                </c:pt>
                <c:pt idx="9">
                  <c:v>20.749997024536132</c:v>
                </c:pt>
                <c:pt idx="10">
                  <c:v>20.749997024536132</c:v>
                </c:pt>
                <c:pt idx="11">
                  <c:v>20.756396179199218</c:v>
                </c:pt>
                <c:pt idx="12">
                  <c:v>20.727593307495116</c:v>
                </c:pt>
                <c:pt idx="13">
                  <c:v>20.733996276855468</c:v>
                </c:pt>
                <c:pt idx="14">
                  <c:v>20.749997024536132</c:v>
                </c:pt>
                <c:pt idx="15">
                  <c:v>20.727595214843749</c:v>
                </c:pt>
                <c:pt idx="16">
                  <c:v>20.749997024536132</c:v>
                </c:pt>
                <c:pt idx="17">
                  <c:v>20.756396179199218</c:v>
                </c:pt>
                <c:pt idx="18">
                  <c:v>20.794798736572265</c:v>
                </c:pt>
                <c:pt idx="19">
                  <c:v>20.749995117187499</c:v>
                </c:pt>
                <c:pt idx="20">
                  <c:v>20.737196807861327</c:v>
                </c:pt>
                <c:pt idx="21">
                  <c:v>20.733996276855468</c:v>
                </c:pt>
                <c:pt idx="22">
                  <c:v>20.714794998168944</c:v>
                </c:pt>
                <c:pt idx="23">
                  <c:v>20.653990631103515</c:v>
                </c:pt>
                <c:pt idx="24">
                  <c:v>20.791603927612304</c:v>
                </c:pt>
                <c:pt idx="25">
                  <c:v>20.95480239868164</c:v>
                </c:pt>
                <c:pt idx="26">
                  <c:v>21.037999038696288</c:v>
                </c:pt>
                <c:pt idx="27">
                  <c:v>21.037999038696288</c:v>
                </c:pt>
                <c:pt idx="28">
                  <c:v>20.666792755126952</c:v>
                </c:pt>
                <c:pt idx="29">
                  <c:v>20.64759910583496</c:v>
                </c:pt>
                <c:pt idx="30">
                  <c:v>20.897208099365233</c:v>
                </c:pt>
                <c:pt idx="31">
                  <c:v>20.894007568359374</c:v>
                </c:pt>
                <c:pt idx="32">
                  <c:v>20.86200225830078</c:v>
                </c:pt>
                <c:pt idx="33">
                  <c:v>20.846001510620116</c:v>
                </c:pt>
                <c:pt idx="34">
                  <c:v>20.903609161376952</c:v>
                </c:pt>
                <c:pt idx="35">
                  <c:v>20.942007904052733</c:v>
                </c:pt>
                <c:pt idx="36">
                  <c:v>20.948403244018554</c:v>
                </c:pt>
                <c:pt idx="37">
                  <c:v>20.846001510620116</c:v>
                </c:pt>
                <c:pt idx="38">
                  <c:v>20.846001510620116</c:v>
                </c:pt>
                <c:pt idx="39">
                  <c:v>20.846001510620116</c:v>
                </c:pt>
                <c:pt idx="40">
                  <c:v>20.804400329589843</c:v>
                </c:pt>
                <c:pt idx="41">
                  <c:v>20.765995864868163</c:v>
                </c:pt>
                <c:pt idx="42">
                  <c:v>20.746796493530272</c:v>
                </c:pt>
                <c:pt idx="43">
                  <c:v>20.775597457885741</c:v>
                </c:pt>
                <c:pt idx="44">
                  <c:v>20.75959861755371</c:v>
                </c:pt>
                <c:pt idx="45">
                  <c:v>20.791598205566405</c:v>
                </c:pt>
                <c:pt idx="46">
                  <c:v>20.769196395874022</c:v>
                </c:pt>
                <c:pt idx="47">
                  <c:v>20.756398086547851</c:v>
                </c:pt>
                <c:pt idx="48">
                  <c:v>20.919606094360351</c:v>
                </c:pt>
                <c:pt idx="49">
                  <c:v>20.852404479980468</c:v>
                </c:pt>
                <c:pt idx="50">
                  <c:v>20.836399917602538</c:v>
                </c:pt>
                <c:pt idx="51">
                  <c:v>20.842800979614257</c:v>
                </c:pt>
                <c:pt idx="52">
                  <c:v>20.846001510620116</c:v>
                </c:pt>
                <c:pt idx="53">
                  <c:v>20.846001510620116</c:v>
                </c:pt>
                <c:pt idx="54">
                  <c:v>20.852404479980468</c:v>
                </c:pt>
                <c:pt idx="55">
                  <c:v>20.807598953247069</c:v>
                </c:pt>
                <c:pt idx="56">
                  <c:v>20.749997024536132</c:v>
                </c:pt>
                <c:pt idx="57">
                  <c:v>20.749997024536132</c:v>
                </c:pt>
                <c:pt idx="58">
                  <c:v>20.791600112915038</c:v>
                </c:pt>
                <c:pt idx="59">
                  <c:v>20.846001510620116</c:v>
                </c:pt>
                <c:pt idx="60">
                  <c:v>20.846001510620116</c:v>
                </c:pt>
                <c:pt idx="61">
                  <c:v>20.846001510620116</c:v>
                </c:pt>
                <c:pt idx="62">
                  <c:v>20.871603851318358</c:v>
                </c:pt>
                <c:pt idx="63">
                  <c:v>20.88440216064453</c:v>
                </c:pt>
                <c:pt idx="64">
                  <c:v>20.92280662536621</c:v>
                </c:pt>
                <c:pt idx="65">
                  <c:v>20.983603363037108</c:v>
                </c:pt>
                <c:pt idx="66">
                  <c:v>21.037999038696288</c:v>
                </c:pt>
                <c:pt idx="67">
                  <c:v>20.903597717285155</c:v>
                </c:pt>
                <c:pt idx="68">
                  <c:v>20.641196136474608</c:v>
                </c:pt>
                <c:pt idx="69">
                  <c:v>20.634793167114257</c:v>
                </c:pt>
                <c:pt idx="70">
                  <c:v>20.653990631103515</c:v>
                </c:pt>
                <c:pt idx="71">
                  <c:v>20.653990631103515</c:v>
                </c:pt>
                <c:pt idx="72">
                  <c:v>20.653990631103515</c:v>
                </c:pt>
                <c:pt idx="73">
                  <c:v>20.647589569091796</c:v>
                </c:pt>
                <c:pt idx="74">
                  <c:v>20.625191574096679</c:v>
                </c:pt>
                <c:pt idx="75">
                  <c:v>20.734003906249999</c:v>
                </c:pt>
                <c:pt idx="76">
                  <c:v>20.846001510620116</c:v>
                </c:pt>
                <c:pt idx="77">
                  <c:v>20.846001510620116</c:v>
                </c:pt>
                <c:pt idx="78">
                  <c:v>20.846001510620116</c:v>
                </c:pt>
                <c:pt idx="79">
                  <c:v>20.890805130004882</c:v>
                </c:pt>
                <c:pt idx="80">
                  <c:v>20.942007904052733</c:v>
                </c:pt>
                <c:pt idx="81">
                  <c:v>20.948408966064452</c:v>
                </c:pt>
                <c:pt idx="82">
                  <c:v>20.961203460693358</c:v>
                </c:pt>
                <c:pt idx="83">
                  <c:v>20.999600296020507</c:v>
                </c:pt>
                <c:pt idx="84">
                  <c:v>20.942007904052733</c:v>
                </c:pt>
                <c:pt idx="85">
                  <c:v>20.942007904052733</c:v>
                </c:pt>
                <c:pt idx="86">
                  <c:v>20.942007904052733</c:v>
                </c:pt>
                <c:pt idx="87">
                  <c:v>20.954808120727538</c:v>
                </c:pt>
                <c:pt idx="88">
                  <c:v>20.954806213378905</c:v>
                </c:pt>
                <c:pt idx="89">
                  <c:v>20.948407058715819</c:v>
                </c:pt>
                <c:pt idx="90">
                  <c:v>20.967608337402343</c:v>
                </c:pt>
                <c:pt idx="91">
                  <c:v>20.948407058715819</c:v>
                </c:pt>
                <c:pt idx="92">
                  <c:v>21.006003265380858</c:v>
                </c:pt>
                <c:pt idx="93">
                  <c:v>21.037999038696288</c:v>
                </c:pt>
                <c:pt idx="94">
                  <c:v>21.015602951049804</c:v>
                </c:pt>
                <c:pt idx="95">
                  <c:v>20.974005584716796</c:v>
                </c:pt>
                <c:pt idx="96">
                  <c:v>21.018799667358397</c:v>
                </c:pt>
                <c:pt idx="97">
                  <c:v>21.034798507690429</c:v>
                </c:pt>
                <c:pt idx="98">
                  <c:v>20.983605270385741</c:v>
                </c:pt>
                <c:pt idx="99">
                  <c:v>20.942007904052733</c:v>
                </c:pt>
                <c:pt idx="100">
                  <c:v>20.970803146362304</c:v>
                </c:pt>
                <c:pt idx="101">
                  <c:v>20.865198974609374</c:v>
                </c:pt>
                <c:pt idx="102">
                  <c:v>20.743595962524413</c:v>
                </c:pt>
                <c:pt idx="103">
                  <c:v>20.749997024536132</c:v>
                </c:pt>
                <c:pt idx="104">
                  <c:v>20.749997024536132</c:v>
                </c:pt>
                <c:pt idx="105">
                  <c:v>20.749997024536132</c:v>
                </c:pt>
                <c:pt idx="106">
                  <c:v>20.749997024536132</c:v>
                </c:pt>
                <c:pt idx="107">
                  <c:v>20.749997024536132</c:v>
                </c:pt>
                <c:pt idx="108">
                  <c:v>20.749997024536132</c:v>
                </c:pt>
                <c:pt idx="109">
                  <c:v>20.749997024536132</c:v>
                </c:pt>
                <c:pt idx="110">
                  <c:v>20.749997024536132</c:v>
                </c:pt>
                <c:pt idx="111">
                  <c:v>20.749997024536132</c:v>
                </c:pt>
                <c:pt idx="112">
                  <c:v>20.711596374511718</c:v>
                </c:pt>
                <c:pt idx="113">
                  <c:v>20.75959861755371</c:v>
                </c:pt>
                <c:pt idx="114">
                  <c:v>20.749997024536132</c:v>
                </c:pt>
                <c:pt idx="115">
                  <c:v>20.756396179199218</c:v>
                </c:pt>
                <c:pt idx="116">
                  <c:v>20.711594467163085</c:v>
                </c:pt>
                <c:pt idx="117">
                  <c:v>20.692395095825194</c:v>
                </c:pt>
                <c:pt idx="118">
                  <c:v>20.660393600463866</c:v>
                </c:pt>
                <c:pt idx="119">
                  <c:v>20.673191909790038</c:v>
                </c:pt>
                <c:pt idx="120">
                  <c:v>20.641196136474608</c:v>
                </c:pt>
                <c:pt idx="121">
                  <c:v>20.660391693115233</c:v>
                </c:pt>
                <c:pt idx="122">
                  <c:v>20.705197219848632</c:v>
                </c:pt>
                <c:pt idx="123">
                  <c:v>20.749997024536132</c:v>
                </c:pt>
                <c:pt idx="124">
                  <c:v>20.669991378784179</c:v>
                </c:pt>
                <c:pt idx="125">
                  <c:v>20.570797805786132</c:v>
                </c:pt>
                <c:pt idx="126">
                  <c:v>20.756405715942382</c:v>
                </c:pt>
                <c:pt idx="127">
                  <c:v>20.852404479980468</c:v>
                </c:pt>
                <c:pt idx="128">
                  <c:v>20.846001510620116</c:v>
                </c:pt>
                <c:pt idx="129">
                  <c:v>20.842800979614257</c:v>
                </c:pt>
                <c:pt idx="130">
                  <c:v>20.797999267578124</c:v>
                </c:pt>
                <c:pt idx="131">
                  <c:v>20.788395767211913</c:v>
                </c:pt>
                <c:pt idx="132">
                  <c:v>20.756396179199218</c:v>
                </c:pt>
                <c:pt idx="133">
                  <c:v>20.823601608276366</c:v>
                </c:pt>
                <c:pt idx="134">
                  <c:v>20.823601608276366</c:v>
                </c:pt>
                <c:pt idx="135">
                  <c:v>20.797999267578124</c:v>
                </c:pt>
                <c:pt idx="136">
                  <c:v>20.743595962524413</c:v>
                </c:pt>
                <c:pt idx="137">
                  <c:v>20.682789688110351</c:v>
                </c:pt>
                <c:pt idx="138">
                  <c:v>20.740399246215819</c:v>
                </c:pt>
                <c:pt idx="139">
                  <c:v>20.836399917602538</c:v>
                </c:pt>
                <c:pt idx="140">
                  <c:v>20.823601608276366</c:v>
                </c:pt>
                <c:pt idx="141">
                  <c:v>20.817200546264647</c:v>
                </c:pt>
                <c:pt idx="142">
                  <c:v>20.794798736572265</c:v>
                </c:pt>
                <c:pt idx="143">
                  <c:v>20.749997024536132</c:v>
                </c:pt>
                <c:pt idx="144">
                  <c:v>20.807602767944335</c:v>
                </c:pt>
                <c:pt idx="145">
                  <c:v>20.833199386596679</c:v>
                </c:pt>
                <c:pt idx="146">
                  <c:v>20.801199798583983</c:v>
                </c:pt>
                <c:pt idx="147">
                  <c:v>20.749997024536132</c:v>
                </c:pt>
                <c:pt idx="148">
                  <c:v>20.756396179199218</c:v>
                </c:pt>
                <c:pt idx="149">
                  <c:v>20.788397674560546</c:v>
                </c:pt>
                <c:pt idx="150">
                  <c:v>20.775597457885741</c:v>
                </c:pt>
                <c:pt idx="151">
                  <c:v>20.842800979614257</c:v>
                </c:pt>
                <c:pt idx="152">
                  <c:v>20.75959861755371</c:v>
                </c:pt>
                <c:pt idx="153">
                  <c:v>20.813998107910155</c:v>
                </c:pt>
                <c:pt idx="154">
                  <c:v>20.910006408691405</c:v>
                </c:pt>
                <c:pt idx="155">
                  <c:v>20.916405563354491</c:v>
                </c:pt>
                <c:pt idx="156">
                  <c:v>20.903609161376952</c:v>
                </c:pt>
                <c:pt idx="157">
                  <c:v>20.942007904052733</c:v>
                </c:pt>
                <c:pt idx="158">
                  <c:v>20.942007904052733</c:v>
                </c:pt>
                <c:pt idx="159">
                  <c:v>20.986807708740233</c:v>
                </c:pt>
                <c:pt idx="160">
                  <c:v>20.951603775024413</c:v>
                </c:pt>
                <c:pt idx="161">
                  <c:v>20.954808120727538</c:v>
                </c:pt>
                <c:pt idx="162">
                  <c:v>20.990004425048827</c:v>
                </c:pt>
                <c:pt idx="163">
                  <c:v>21.009198074340819</c:v>
                </c:pt>
                <c:pt idx="164">
                  <c:v>20.653990631103515</c:v>
                </c:pt>
                <c:pt idx="165">
                  <c:v>20.650792007446288</c:v>
                </c:pt>
                <c:pt idx="166">
                  <c:v>20.653990631103515</c:v>
                </c:pt>
                <c:pt idx="167">
                  <c:v>20.663592224121093</c:v>
                </c:pt>
                <c:pt idx="168">
                  <c:v>20.653990631103515</c:v>
                </c:pt>
                <c:pt idx="169">
                  <c:v>20.612397079467772</c:v>
                </c:pt>
                <c:pt idx="170">
                  <c:v>20.599594955444335</c:v>
                </c:pt>
                <c:pt idx="171">
                  <c:v>20.734000091552733</c:v>
                </c:pt>
                <c:pt idx="172">
                  <c:v>20.846001510620116</c:v>
                </c:pt>
                <c:pt idx="173">
                  <c:v>20.846001510620116</c:v>
                </c:pt>
                <c:pt idx="174">
                  <c:v>20.846001510620116</c:v>
                </c:pt>
                <c:pt idx="175">
                  <c:v>20.86200225830078</c:v>
                </c:pt>
                <c:pt idx="176">
                  <c:v>20.881207351684569</c:v>
                </c:pt>
                <c:pt idx="177">
                  <c:v>20.942007904052733</c:v>
                </c:pt>
                <c:pt idx="178">
                  <c:v>20.91000259399414</c:v>
                </c:pt>
                <c:pt idx="179">
                  <c:v>20.868401412963866</c:v>
                </c:pt>
                <c:pt idx="180">
                  <c:v>20.910006408691405</c:v>
                </c:pt>
                <c:pt idx="181">
                  <c:v>20.942007904052733</c:v>
                </c:pt>
                <c:pt idx="182">
                  <c:v>20.878004913330077</c:v>
                </c:pt>
                <c:pt idx="183">
                  <c:v>20.874806289672851</c:v>
                </c:pt>
                <c:pt idx="184">
                  <c:v>20.974005584716796</c:v>
                </c:pt>
                <c:pt idx="185">
                  <c:v>20.961205368041991</c:v>
                </c:pt>
                <c:pt idx="186">
                  <c:v>20.935606842041015</c:v>
                </c:pt>
                <c:pt idx="187">
                  <c:v>20.948407058715819</c:v>
                </c:pt>
                <c:pt idx="188">
                  <c:v>21.02200210571289</c:v>
                </c:pt>
                <c:pt idx="189">
                  <c:v>20.951605682373046</c:v>
                </c:pt>
                <c:pt idx="190">
                  <c:v>20.961207275390624</c:v>
                </c:pt>
                <c:pt idx="191">
                  <c:v>20.942007904052733</c:v>
                </c:pt>
                <c:pt idx="192">
                  <c:v>20.990002517700194</c:v>
                </c:pt>
                <c:pt idx="193">
                  <c:v>21.031601791381835</c:v>
                </c:pt>
                <c:pt idx="194">
                  <c:v>21.031599884033202</c:v>
                </c:pt>
                <c:pt idx="195">
                  <c:v>21.009203796386718</c:v>
                </c:pt>
                <c:pt idx="196">
                  <c:v>20.797993545532226</c:v>
                </c:pt>
                <c:pt idx="197">
                  <c:v>20.673193817138671</c:v>
                </c:pt>
                <c:pt idx="198">
                  <c:v>20.666792755126952</c:v>
                </c:pt>
                <c:pt idx="199">
                  <c:v>20.669991378784179</c:v>
                </c:pt>
                <c:pt idx="200">
                  <c:v>20.660393600463866</c:v>
                </c:pt>
                <c:pt idx="201">
                  <c:v>20.714794998168944</c:v>
                </c:pt>
                <c:pt idx="202">
                  <c:v>20.676390533447265</c:v>
                </c:pt>
                <c:pt idx="203">
                  <c:v>20.657191162109374</c:v>
                </c:pt>
                <c:pt idx="204">
                  <c:v>20.730795745849608</c:v>
                </c:pt>
                <c:pt idx="205">
                  <c:v>20.75959861755371</c:v>
                </c:pt>
                <c:pt idx="206">
                  <c:v>20.75959861755371</c:v>
                </c:pt>
                <c:pt idx="207">
                  <c:v>20.749997024536132</c:v>
                </c:pt>
                <c:pt idx="208">
                  <c:v>20.749997024536132</c:v>
                </c:pt>
                <c:pt idx="209">
                  <c:v>20.749997024536132</c:v>
                </c:pt>
                <c:pt idx="210">
                  <c:v>20.682795410156249</c:v>
                </c:pt>
                <c:pt idx="211">
                  <c:v>20.653990631103515</c:v>
                </c:pt>
                <c:pt idx="212">
                  <c:v>20.653990631103515</c:v>
                </c:pt>
                <c:pt idx="213">
                  <c:v>20.653990631103515</c:v>
                </c:pt>
                <c:pt idx="214">
                  <c:v>20.634793167114257</c:v>
                </c:pt>
                <c:pt idx="215">
                  <c:v>20.602797393798827</c:v>
                </c:pt>
                <c:pt idx="216">
                  <c:v>20.82040298461914</c:v>
                </c:pt>
                <c:pt idx="217">
                  <c:v>21.006005172729491</c:v>
                </c:pt>
                <c:pt idx="218">
                  <c:v>21.031601791381835</c:v>
                </c:pt>
                <c:pt idx="219">
                  <c:v>21.037999038696288</c:v>
                </c:pt>
                <c:pt idx="220">
                  <c:v>20.986805801391601</c:v>
                </c:pt>
                <c:pt idx="221">
                  <c:v>20.948408966064452</c:v>
                </c:pt>
                <c:pt idx="222">
                  <c:v>20.942007904052733</c:v>
                </c:pt>
                <c:pt idx="223">
                  <c:v>20.942007904052733</c:v>
                </c:pt>
                <c:pt idx="224">
                  <c:v>20.830002670288085</c:v>
                </c:pt>
                <c:pt idx="225">
                  <c:v>20.839600448608397</c:v>
                </c:pt>
                <c:pt idx="226">
                  <c:v>20.749997024536132</c:v>
                </c:pt>
                <c:pt idx="227">
                  <c:v>20.749998931884765</c:v>
                </c:pt>
                <c:pt idx="228">
                  <c:v>20.823601608276366</c:v>
                </c:pt>
                <c:pt idx="229">
                  <c:v>20.846001510620116</c:v>
                </c:pt>
                <c:pt idx="230">
                  <c:v>20.830000762939452</c:v>
                </c:pt>
                <c:pt idx="231">
                  <c:v>20.791598205566405</c:v>
                </c:pt>
                <c:pt idx="232">
                  <c:v>20.836399917602538</c:v>
                </c:pt>
                <c:pt idx="233">
                  <c:v>20.826802139282226</c:v>
                </c:pt>
                <c:pt idx="234">
                  <c:v>20.839600448608397</c:v>
                </c:pt>
                <c:pt idx="235">
                  <c:v>20.794798736572265</c:v>
                </c:pt>
                <c:pt idx="236">
                  <c:v>20.749997024536132</c:v>
                </c:pt>
                <c:pt idx="237">
                  <c:v>20.749997024536132</c:v>
                </c:pt>
                <c:pt idx="238">
                  <c:v>20.749997024536132</c:v>
                </c:pt>
                <c:pt idx="239">
                  <c:v>20.765995864868163</c:v>
                </c:pt>
                <c:pt idx="240">
                  <c:v>20.846001510620116</c:v>
                </c:pt>
                <c:pt idx="241">
                  <c:v>20.823601608276366</c:v>
                </c:pt>
                <c:pt idx="242">
                  <c:v>20.846001510620116</c:v>
                </c:pt>
                <c:pt idx="243">
                  <c:v>20.846001510620116</c:v>
                </c:pt>
                <c:pt idx="244">
                  <c:v>20.846001510620116</c:v>
                </c:pt>
                <c:pt idx="245">
                  <c:v>20.846001510620116</c:v>
                </c:pt>
                <c:pt idx="246">
                  <c:v>20.846001510620116</c:v>
                </c:pt>
                <c:pt idx="247">
                  <c:v>20.846001510620116</c:v>
                </c:pt>
                <c:pt idx="248">
                  <c:v>20.846001510620116</c:v>
                </c:pt>
                <c:pt idx="249">
                  <c:v>20.823601608276366</c:v>
                </c:pt>
                <c:pt idx="250">
                  <c:v>20.846001510620116</c:v>
                </c:pt>
                <c:pt idx="251">
                  <c:v>20.846001510620116</c:v>
                </c:pt>
                <c:pt idx="252">
                  <c:v>20.846001510620116</c:v>
                </c:pt>
                <c:pt idx="253">
                  <c:v>20.846001510620116</c:v>
                </c:pt>
                <c:pt idx="254">
                  <c:v>20.852402572631835</c:v>
                </c:pt>
                <c:pt idx="255">
                  <c:v>20.90680206298828</c:v>
                </c:pt>
                <c:pt idx="256">
                  <c:v>20.929205780029296</c:v>
                </c:pt>
                <c:pt idx="257">
                  <c:v>20.942007904052733</c:v>
                </c:pt>
                <c:pt idx="258">
                  <c:v>20.932404403686522</c:v>
                </c:pt>
                <c:pt idx="259">
                  <c:v>20.958004837036132</c:v>
                </c:pt>
                <c:pt idx="260">
                  <c:v>20.919604187011718</c:v>
                </c:pt>
                <c:pt idx="261">
                  <c:v>20.92920196533203</c:v>
                </c:pt>
                <c:pt idx="262">
                  <c:v>21.02200210571289</c:v>
                </c:pt>
                <c:pt idx="263">
                  <c:v>21.037999038696288</c:v>
                </c:pt>
                <c:pt idx="264">
                  <c:v>21.002804641723632</c:v>
                </c:pt>
                <c:pt idx="265">
                  <c:v>20.958004837036132</c:v>
                </c:pt>
                <c:pt idx="266">
                  <c:v>20.942007904052733</c:v>
                </c:pt>
                <c:pt idx="267">
                  <c:v>20.86520278930664</c:v>
                </c:pt>
                <c:pt idx="268">
                  <c:v>20.846001510620116</c:v>
                </c:pt>
                <c:pt idx="269">
                  <c:v>20.846001510620116</c:v>
                </c:pt>
                <c:pt idx="270">
                  <c:v>20.846001510620116</c:v>
                </c:pt>
                <c:pt idx="271">
                  <c:v>20.86520278930664</c:v>
                </c:pt>
                <c:pt idx="272">
                  <c:v>20.942007904052733</c:v>
                </c:pt>
                <c:pt idx="273">
                  <c:v>20.942007904052733</c:v>
                </c:pt>
                <c:pt idx="274">
                  <c:v>20.942007904052733</c:v>
                </c:pt>
                <c:pt idx="275">
                  <c:v>20.916405563354491</c:v>
                </c:pt>
                <c:pt idx="276">
                  <c:v>20.929205780029296</c:v>
                </c:pt>
                <c:pt idx="277">
                  <c:v>20.942007904052733</c:v>
                </c:pt>
                <c:pt idx="278">
                  <c:v>20.868403320312499</c:v>
                </c:pt>
                <c:pt idx="279">
                  <c:v>20.852404479980468</c:v>
                </c:pt>
                <c:pt idx="280">
                  <c:v>20.993203048706054</c:v>
                </c:pt>
                <c:pt idx="281">
                  <c:v>21.006001358032226</c:v>
                </c:pt>
                <c:pt idx="282">
                  <c:v>20.942007904052733</c:v>
                </c:pt>
                <c:pt idx="283">
                  <c:v>20.929205780029296</c:v>
                </c:pt>
                <c:pt idx="284">
                  <c:v>20.954806213378905</c:v>
                </c:pt>
                <c:pt idx="285">
                  <c:v>21.012402420043944</c:v>
                </c:pt>
                <c:pt idx="286">
                  <c:v>20.94520652770996</c:v>
                </c:pt>
                <c:pt idx="287">
                  <c:v>20.961207275390624</c:v>
                </c:pt>
                <c:pt idx="288">
                  <c:v>20.785199050903319</c:v>
                </c:pt>
                <c:pt idx="289">
                  <c:v>20.749997024536132</c:v>
                </c:pt>
                <c:pt idx="290">
                  <c:v>20.669995193481444</c:v>
                </c:pt>
                <c:pt idx="291">
                  <c:v>20.653990631103515</c:v>
                </c:pt>
                <c:pt idx="292">
                  <c:v>20.701996688842772</c:v>
                </c:pt>
                <c:pt idx="293">
                  <c:v>20.743595962524413</c:v>
                </c:pt>
                <c:pt idx="294">
                  <c:v>20.67639434814453</c:v>
                </c:pt>
                <c:pt idx="295">
                  <c:v>20.663592224121093</c:v>
                </c:pt>
                <c:pt idx="296">
                  <c:v>20.679592971801757</c:v>
                </c:pt>
                <c:pt idx="297">
                  <c:v>20.740395431518554</c:v>
                </c:pt>
                <c:pt idx="298">
                  <c:v>20.733996276855468</c:v>
                </c:pt>
                <c:pt idx="299">
                  <c:v>20.689194564819335</c:v>
                </c:pt>
                <c:pt idx="300">
                  <c:v>20.74679458618164</c:v>
                </c:pt>
                <c:pt idx="301">
                  <c:v>20.749997024536132</c:v>
                </c:pt>
                <c:pt idx="302">
                  <c:v>20.749997024536132</c:v>
                </c:pt>
                <c:pt idx="303">
                  <c:v>20.749997024536132</c:v>
                </c:pt>
                <c:pt idx="304">
                  <c:v>20.749997024536132</c:v>
                </c:pt>
                <c:pt idx="305">
                  <c:v>20.769196395874022</c:v>
                </c:pt>
                <c:pt idx="306">
                  <c:v>20.794798736572265</c:v>
                </c:pt>
                <c:pt idx="307">
                  <c:v>20.804400329589843</c:v>
                </c:pt>
                <c:pt idx="308">
                  <c:v>20.83960235595703</c:v>
                </c:pt>
                <c:pt idx="309">
                  <c:v>20.801199798583983</c:v>
                </c:pt>
                <c:pt idx="310">
                  <c:v>20.842800979614257</c:v>
                </c:pt>
                <c:pt idx="311">
                  <c:v>20.846001510620116</c:v>
                </c:pt>
                <c:pt idx="312">
                  <c:v>20.794800643920897</c:v>
                </c:pt>
                <c:pt idx="313">
                  <c:v>20.756396179199218</c:v>
                </c:pt>
                <c:pt idx="314">
                  <c:v>20.743595962524413</c:v>
                </c:pt>
                <c:pt idx="315">
                  <c:v>20.769196395874022</c:v>
                </c:pt>
                <c:pt idx="316">
                  <c:v>20.797999267578124</c:v>
                </c:pt>
                <c:pt idx="317">
                  <c:v>20.753197555541991</c:v>
                </c:pt>
                <c:pt idx="318">
                  <c:v>20.749997024536132</c:v>
                </c:pt>
                <c:pt idx="319">
                  <c:v>20.743595962524413</c:v>
                </c:pt>
                <c:pt idx="320">
                  <c:v>20.743595962524413</c:v>
                </c:pt>
                <c:pt idx="321">
                  <c:v>20.749995117187499</c:v>
                </c:pt>
                <c:pt idx="322">
                  <c:v>20.778797988891601</c:v>
                </c:pt>
                <c:pt idx="323">
                  <c:v>20.775597457885741</c:v>
                </c:pt>
                <c:pt idx="324">
                  <c:v>20.749997024536132</c:v>
                </c:pt>
                <c:pt idx="325">
                  <c:v>20.749997024536132</c:v>
                </c:pt>
                <c:pt idx="326">
                  <c:v>20.749997024536132</c:v>
                </c:pt>
                <c:pt idx="327">
                  <c:v>20.756396179199218</c:v>
                </c:pt>
                <c:pt idx="328">
                  <c:v>20.749997024536132</c:v>
                </c:pt>
                <c:pt idx="329">
                  <c:v>20.80439842224121</c:v>
                </c:pt>
                <c:pt idx="330">
                  <c:v>20.711594467163085</c:v>
                </c:pt>
                <c:pt idx="331">
                  <c:v>20.653990631103515</c:v>
                </c:pt>
                <c:pt idx="332">
                  <c:v>20.689196472167968</c:v>
                </c:pt>
                <c:pt idx="333">
                  <c:v>20.653990631103515</c:v>
                </c:pt>
                <c:pt idx="334">
                  <c:v>20.653990631103515</c:v>
                </c:pt>
                <c:pt idx="335">
                  <c:v>20.653990631103515</c:v>
                </c:pt>
                <c:pt idx="336">
                  <c:v>20.653990631103515</c:v>
                </c:pt>
                <c:pt idx="337">
                  <c:v>20.679592971801757</c:v>
                </c:pt>
                <c:pt idx="338">
                  <c:v>20.692395095825194</c:v>
                </c:pt>
                <c:pt idx="339">
                  <c:v>20.733996276855468</c:v>
                </c:pt>
                <c:pt idx="340">
                  <c:v>20.749997024536132</c:v>
                </c:pt>
                <c:pt idx="341">
                  <c:v>20.749997024536132</c:v>
                </c:pt>
                <c:pt idx="342">
                  <c:v>20.801201705932616</c:v>
                </c:pt>
                <c:pt idx="343">
                  <c:v>20.807600860595702</c:v>
                </c:pt>
                <c:pt idx="344">
                  <c:v>20.762795333862304</c:v>
                </c:pt>
                <c:pt idx="345">
                  <c:v>20.775599365234374</c:v>
                </c:pt>
                <c:pt idx="346">
                  <c:v>20.826804046630858</c:v>
                </c:pt>
                <c:pt idx="347">
                  <c:v>20.778797988891601</c:v>
                </c:pt>
                <c:pt idx="348">
                  <c:v>20.772396926879882</c:v>
                </c:pt>
                <c:pt idx="349">
                  <c:v>20.772398834228515</c:v>
                </c:pt>
                <c:pt idx="350">
                  <c:v>20.756396179199218</c:v>
                </c:pt>
                <c:pt idx="351">
                  <c:v>20.78199851989746</c:v>
                </c:pt>
                <c:pt idx="352">
                  <c:v>20.749997024536132</c:v>
                </c:pt>
                <c:pt idx="353">
                  <c:v>20.75959861755371</c:v>
                </c:pt>
                <c:pt idx="354">
                  <c:v>20.749997024536132</c:v>
                </c:pt>
                <c:pt idx="355">
                  <c:v>20.746796493530272</c:v>
                </c:pt>
                <c:pt idx="356">
                  <c:v>20.727595214843749</c:v>
                </c:pt>
                <c:pt idx="357">
                  <c:v>20.682791595458983</c:v>
                </c:pt>
                <c:pt idx="358">
                  <c:v>20.660393600463866</c:v>
                </c:pt>
                <c:pt idx="359">
                  <c:v>20.666794662475585</c:v>
                </c:pt>
                <c:pt idx="360">
                  <c:v>20.653990631103515</c:v>
                </c:pt>
                <c:pt idx="361">
                  <c:v>20.647595291137694</c:v>
                </c:pt>
                <c:pt idx="362">
                  <c:v>20.561200027465819</c:v>
                </c:pt>
                <c:pt idx="363">
                  <c:v>20.79800308227539</c:v>
                </c:pt>
                <c:pt idx="364">
                  <c:v>20.846001510620116</c:v>
                </c:pt>
                <c:pt idx="365">
                  <c:v>20.846001510620116</c:v>
                </c:pt>
                <c:pt idx="366">
                  <c:v>20.846001510620116</c:v>
                </c:pt>
                <c:pt idx="367">
                  <c:v>20.903607254028319</c:v>
                </c:pt>
                <c:pt idx="368">
                  <c:v>20.942007904052733</c:v>
                </c:pt>
                <c:pt idx="369">
                  <c:v>20.942007904052733</c:v>
                </c:pt>
                <c:pt idx="370">
                  <c:v>20.977200393676757</c:v>
                </c:pt>
                <c:pt idx="371">
                  <c:v>20.990004425048827</c:v>
                </c:pt>
                <c:pt idx="372">
                  <c:v>21.02200210571289</c:v>
                </c:pt>
                <c:pt idx="373">
                  <c:v>21.015597229003905</c:v>
                </c:pt>
                <c:pt idx="374">
                  <c:v>20.942007904052733</c:v>
                </c:pt>
                <c:pt idx="375">
                  <c:v>20.951605682373046</c:v>
                </c:pt>
                <c:pt idx="376">
                  <c:v>20.938795928955077</c:v>
                </c:pt>
                <c:pt idx="377">
                  <c:v>20.749997024536132</c:v>
                </c:pt>
                <c:pt idx="378">
                  <c:v>20.698796157836913</c:v>
                </c:pt>
                <c:pt idx="379">
                  <c:v>20.749997024536132</c:v>
                </c:pt>
                <c:pt idx="380">
                  <c:v>20.743595962524413</c:v>
                </c:pt>
                <c:pt idx="381">
                  <c:v>20.75959861755371</c:v>
                </c:pt>
                <c:pt idx="382">
                  <c:v>20.846001510620116</c:v>
                </c:pt>
                <c:pt idx="383">
                  <c:v>20.852402572631835</c:v>
                </c:pt>
                <c:pt idx="384">
                  <c:v>20.916405563354491</c:v>
                </c:pt>
                <c:pt idx="385">
                  <c:v>20.897204284667968</c:v>
                </c:pt>
                <c:pt idx="386">
                  <c:v>20.919606094360351</c:v>
                </c:pt>
                <c:pt idx="387">
                  <c:v>20.890807037353515</c:v>
                </c:pt>
                <c:pt idx="388">
                  <c:v>20.871603851318358</c:v>
                </c:pt>
                <c:pt idx="389">
                  <c:v>20.846001510620116</c:v>
                </c:pt>
                <c:pt idx="390">
                  <c:v>20.846001510620116</c:v>
                </c:pt>
                <c:pt idx="391">
                  <c:v>20.846001510620116</c:v>
                </c:pt>
                <c:pt idx="392">
                  <c:v>20.846001510620116</c:v>
                </c:pt>
                <c:pt idx="393">
                  <c:v>20.871605758666991</c:v>
                </c:pt>
                <c:pt idx="394">
                  <c:v>20.887600784301757</c:v>
                </c:pt>
                <c:pt idx="395">
                  <c:v>20.846001510620116</c:v>
                </c:pt>
                <c:pt idx="396">
                  <c:v>20.846001510620116</c:v>
                </c:pt>
                <c:pt idx="397">
                  <c:v>20.846001510620116</c:v>
                </c:pt>
                <c:pt idx="398">
                  <c:v>20.846001510620116</c:v>
                </c:pt>
                <c:pt idx="399">
                  <c:v>20.846001510620116</c:v>
                </c:pt>
                <c:pt idx="400">
                  <c:v>20.855603103637694</c:v>
                </c:pt>
                <c:pt idx="401">
                  <c:v>20.871601943969726</c:v>
                </c:pt>
                <c:pt idx="402">
                  <c:v>20.926009063720702</c:v>
                </c:pt>
                <c:pt idx="403">
                  <c:v>20.916407470703124</c:v>
                </c:pt>
                <c:pt idx="404">
                  <c:v>20.87800682067871</c:v>
                </c:pt>
                <c:pt idx="405">
                  <c:v>20.86200225830078</c:v>
                </c:pt>
                <c:pt idx="406">
                  <c:v>20.86520278930664</c:v>
                </c:pt>
                <c:pt idx="407">
                  <c:v>20.855603103637694</c:v>
                </c:pt>
                <c:pt idx="408">
                  <c:v>20.846001510620116</c:v>
                </c:pt>
                <c:pt idx="409">
                  <c:v>20.86200225830078</c:v>
                </c:pt>
                <c:pt idx="410">
                  <c:v>20.871603851318358</c:v>
                </c:pt>
                <c:pt idx="411">
                  <c:v>20.877999191284179</c:v>
                </c:pt>
                <c:pt idx="412">
                  <c:v>20.846001510620116</c:v>
                </c:pt>
                <c:pt idx="413">
                  <c:v>20.846001510620116</c:v>
                </c:pt>
                <c:pt idx="414">
                  <c:v>20.846001510620116</c:v>
                </c:pt>
                <c:pt idx="415">
                  <c:v>20.874804382324218</c:v>
                </c:pt>
                <c:pt idx="416">
                  <c:v>20.868401412963866</c:v>
                </c:pt>
                <c:pt idx="417">
                  <c:v>20.86200225830078</c:v>
                </c:pt>
                <c:pt idx="418">
                  <c:v>20.855603103637694</c:v>
                </c:pt>
                <c:pt idx="419">
                  <c:v>20.846001510620116</c:v>
                </c:pt>
                <c:pt idx="420">
                  <c:v>20.846001510620116</c:v>
                </c:pt>
                <c:pt idx="421">
                  <c:v>20.846001510620116</c:v>
                </c:pt>
                <c:pt idx="422">
                  <c:v>20.846001510620116</c:v>
                </c:pt>
                <c:pt idx="423">
                  <c:v>20.846001510620116</c:v>
                </c:pt>
                <c:pt idx="424">
                  <c:v>20.846001510620116</c:v>
                </c:pt>
                <c:pt idx="425">
                  <c:v>20.846001510620116</c:v>
                </c:pt>
                <c:pt idx="426">
                  <c:v>20.846001510620116</c:v>
                </c:pt>
                <c:pt idx="427">
                  <c:v>20.839600448608397</c:v>
                </c:pt>
                <c:pt idx="428">
                  <c:v>20.797995452880858</c:v>
                </c:pt>
                <c:pt idx="429">
                  <c:v>20.826804046630858</c:v>
                </c:pt>
                <c:pt idx="430">
                  <c:v>20.846001510620116</c:v>
                </c:pt>
                <c:pt idx="431">
                  <c:v>20.782000427246093</c:v>
                </c:pt>
                <c:pt idx="432">
                  <c:v>20.762795333862304</c:v>
                </c:pt>
                <c:pt idx="433">
                  <c:v>20.810799484252929</c:v>
                </c:pt>
                <c:pt idx="434">
                  <c:v>20.769198303222655</c:v>
                </c:pt>
                <c:pt idx="435">
                  <c:v>20.846001510620116</c:v>
                </c:pt>
                <c:pt idx="436">
                  <c:v>20.791598205566405</c:v>
                </c:pt>
                <c:pt idx="437">
                  <c:v>20.749997024536132</c:v>
                </c:pt>
                <c:pt idx="438">
                  <c:v>20.749997024536132</c:v>
                </c:pt>
                <c:pt idx="439">
                  <c:v>20.801203613281249</c:v>
                </c:pt>
                <c:pt idx="440">
                  <c:v>20.846001510620116</c:v>
                </c:pt>
                <c:pt idx="441">
                  <c:v>20.846001510620116</c:v>
                </c:pt>
                <c:pt idx="442">
                  <c:v>20.846001510620116</c:v>
                </c:pt>
                <c:pt idx="443">
                  <c:v>20.846001510620116</c:v>
                </c:pt>
                <c:pt idx="444">
                  <c:v>20.846001510620116</c:v>
                </c:pt>
                <c:pt idx="445">
                  <c:v>20.846001510620116</c:v>
                </c:pt>
                <c:pt idx="446">
                  <c:v>20.846001510620116</c:v>
                </c:pt>
                <c:pt idx="447">
                  <c:v>20.846001510620116</c:v>
                </c:pt>
                <c:pt idx="448">
                  <c:v>20.938805465698241</c:v>
                </c:pt>
                <c:pt idx="449">
                  <c:v>20.871603851318358</c:v>
                </c:pt>
                <c:pt idx="450">
                  <c:v>20.826802139282226</c:v>
                </c:pt>
                <c:pt idx="451">
                  <c:v>20.826804046630858</c:v>
                </c:pt>
                <c:pt idx="452">
                  <c:v>20.705193405151366</c:v>
                </c:pt>
                <c:pt idx="453">
                  <c:v>20.705195312499999</c:v>
                </c:pt>
                <c:pt idx="454">
                  <c:v>20.698796157836913</c:v>
                </c:pt>
                <c:pt idx="455">
                  <c:v>20.673191909790038</c:v>
                </c:pt>
                <c:pt idx="456">
                  <c:v>20.660393600463866</c:v>
                </c:pt>
                <c:pt idx="457">
                  <c:v>20.644392852783202</c:v>
                </c:pt>
                <c:pt idx="458">
                  <c:v>20.593191986083983</c:v>
                </c:pt>
                <c:pt idx="459">
                  <c:v>20.724402313232421</c:v>
                </c:pt>
                <c:pt idx="460">
                  <c:v>20.86200225830078</c:v>
                </c:pt>
                <c:pt idx="461">
                  <c:v>20.884400253295897</c:v>
                </c:pt>
                <c:pt idx="462">
                  <c:v>20.865200881958007</c:v>
                </c:pt>
                <c:pt idx="463">
                  <c:v>20.900408630371093</c:v>
                </c:pt>
                <c:pt idx="464">
                  <c:v>21.006005172729491</c:v>
                </c:pt>
                <c:pt idx="465">
                  <c:v>20.99640167236328</c:v>
                </c:pt>
                <c:pt idx="466">
                  <c:v>20.990002517700194</c:v>
                </c:pt>
                <c:pt idx="467">
                  <c:v>20.79159439086914</c:v>
                </c:pt>
                <c:pt idx="468">
                  <c:v>20.663594131469726</c:v>
                </c:pt>
                <c:pt idx="469">
                  <c:v>20.663594131469726</c:v>
                </c:pt>
                <c:pt idx="470">
                  <c:v>20.653990631103515</c:v>
                </c:pt>
                <c:pt idx="471">
                  <c:v>20.650790100097655</c:v>
                </c:pt>
                <c:pt idx="472">
                  <c:v>20.653990631103515</c:v>
                </c:pt>
                <c:pt idx="473">
                  <c:v>20.673191909790038</c:v>
                </c:pt>
                <c:pt idx="474">
                  <c:v>20.743595962524413</c:v>
                </c:pt>
                <c:pt idx="475">
                  <c:v>20.749997024536132</c:v>
                </c:pt>
                <c:pt idx="476">
                  <c:v>20.749997024536132</c:v>
                </c:pt>
                <c:pt idx="477">
                  <c:v>20.749997024536132</c:v>
                </c:pt>
                <c:pt idx="478">
                  <c:v>20.682795410156249</c:v>
                </c:pt>
                <c:pt idx="479">
                  <c:v>20.749997024536132</c:v>
                </c:pt>
                <c:pt idx="480">
                  <c:v>20.797999267578124</c:v>
                </c:pt>
                <c:pt idx="481">
                  <c:v>20.83960235595703</c:v>
                </c:pt>
                <c:pt idx="482">
                  <c:v>20.846001510620116</c:v>
                </c:pt>
                <c:pt idx="483">
                  <c:v>20.852402572631835</c:v>
                </c:pt>
                <c:pt idx="484">
                  <c:v>20.75959861755371</c:v>
                </c:pt>
                <c:pt idx="485">
                  <c:v>20.836403732299804</c:v>
                </c:pt>
                <c:pt idx="486">
                  <c:v>20.836399917602538</c:v>
                </c:pt>
                <c:pt idx="487">
                  <c:v>20.846001510620116</c:v>
                </c:pt>
                <c:pt idx="488">
                  <c:v>20.765995864868163</c:v>
                </c:pt>
                <c:pt idx="489">
                  <c:v>20.830002670288085</c:v>
                </c:pt>
                <c:pt idx="490">
                  <c:v>20.833203201293944</c:v>
                </c:pt>
                <c:pt idx="491">
                  <c:v>20.842800979614257</c:v>
                </c:pt>
                <c:pt idx="492">
                  <c:v>20.846001510620116</c:v>
                </c:pt>
                <c:pt idx="493">
                  <c:v>20.846001510620116</c:v>
                </c:pt>
                <c:pt idx="494">
                  <c:v>20.846001510620116</c:v>
                </c:pt>
                <c:pt idx="495">
                  <c:v>20.846001510620116</c:v>
                </c:pt>
                <c:pt idx="496">
                  <c:v>20.836399917602538</c:v>
                </c:pt>
                <c:pt idx="497">
                  <c:v>20.833203201293944</c:v>
                </c:pt>
                <c:pt idx="498">
                  <c:v>20.833203201293944</c:v>
                </c:pt>
                <c:pt idx="499">
                  <c:v>20.791598205566405</c:v>
                </c:pt>
                <c:pt idx="500">
                  <c:v>20.749997024536132</c:v>
                </c:pt>
                <c:pt idx="501">
                  <c:v>20.749997024536132</c:v>
                </c:pt>
                <c:pt idx="502">
                  <c:v>20.737196807861327</c:v>
                </c:pt>
                <c:pt idx="503">
                  <c:v>20.749997024536132</c:v>
                </c:pt>
                <c:pt idx="504">
                  <c:v>20.68599021911621</c:v>
                </c:pt>
                <c:pt idx="505">
                  <c:v>20.637993698120116</c:v>
                </c:pt>
                <c:pt idx="506">
                  <c:v>20.653990631103515</c:v>
                </c:pt>
                <c:pt idx="507">
                  <c:v>20.647595291137694</c:v>
                </c:pt>
                <c:pt idx="508">
                  <c:v>20.602795486450194</c:v>
                </c:pt>
                <c:pt idx="509">
                  <c:v>20.740401153564452</c:v>
                </c:pt>
                <c:pt idx="510">
                  <c:v>20.823601608276366</c:v>
                </c:pt>
                <c:pt idx="511">
                  <c:v>20.791598205566405</c:v>
                </c:pt>
                <c:pt idx="512">
                  <c:v>20.717991714477538</c:v>
                </c:pt>
                <c:pt idx="513">
                  <c:v>20.730795745849608</c:v>
                </c:pt>
                <c:pt idx="514">
                  <c:v>20.737194900512694</c:v>
                </c:pt>
                <c:pt idx="515">
                  <c:v>20.749997024536132</c:v>
                </c:pt>
                <c:pt idx="516">
                  <c:v>20.749997024536132</c:v>
                </c:pt>
                <c:pt idx="517">
                  <c:v>20.749997024536132</c:v>
                </c:pt>
                <c:pt idx="518">
                  <c:v>20.749997024536132</c:v>
                </c:pt>
                <c:pt idx="519">
                  <c:v>20.756396179199218</c:v>
                </c:pt>
                <c:pt idx="520">
                  <c:v>20.762795333862304</c:v>
                </c:pt>
                <c:pt idx="521">
                  <c:v>20.833199386596679</c:v>
                </c:pt>
                <c:pt idx="522">
                  <c:v>20.749997024536132</c:v>
                </c:pt>
                <c:pt idx="523">
                  <c:v>20.717991714477538</c:v>
                </c:pt>
                <c:pt idx="524">
                  <c:v>20.743595962524413</c:v>
                </c:pt>
                <c:pt idx="525">
                  <c:v>20.72439468383789</c:v>
                </c:pt>
                <c:pt idx="526">
                  <c:v>20.70199478149414</c:v>
                </c:pt>
                <c:pt idx="527">
                  <c:v>20.78199851989746</c:v>
                </c:pt>
                <c:pt idx="528">
                  <c:v>20.846001510620116</c:v>
                </c:pt>
                <c:pt idx="529">
                  <c:v>20.782000427246093</c:v>
                </c:pt>
                <c:pt idx="530">
                  <c:v>20.823601608276366</c:v>
                </c:pt>
                <c:pt idx="531">
                  <c:v>20.817198638916015</c:v>
                </c:pt>
                <c:pt idx="532">
                  <c:v>20.785199050903319</c:v>
                </c:pt>
                <c:pt idx="533">
                  <c:v>20.756398086547851</c:v>
                </c:pt>
                <c:pt idx="534">
                  <c:v>20.756396179199218</c:v>
                </c:pt>
                <c:pt idx="535">
                  <c:v>20.753197555541991</c:v>
                </c:pt>
                <c:pt idx="536">
                  <c:v>20.75959861755371</c:v>
                </c:pt>
                <c:pt idx="537">
                  <c:v>20.814000015258788</c:v>
                </c:pt>
                <c:pt idx="538">
                  <c:v>20.807598953247069</c:v>
                </c:pt>
                <c:pt idx="539">
                  <c:v>20.810799484252929</c:v>
                </c:pt>
                <c:pt idx="540">
                  <c:v>20.749997024536132</c:v>
                </c:pt>
                <c:pt idx="541">
                  <c:v>20.727593307495116</c:v>
                </c:pt>
                <c:pt idx="542">
                  <c:v>20.916409378051757</c:v>
                </c:pt>
                <c:pt idx="543">
                  <c:v>20.942007904052733</c:v>
                </c:pt>
                <c:pt idx="544">
                  <c:v>20.890801315307616</c:v>
                </c:pt>
                <c:pt idx="545">
                  <c:v>20.894005661010741</c:v>
                </c:pt>
                <c:pt idx="546">
                  <c:v>20.919608001708983</c:v>
                </c:pt>
                <c:pt idx="547">
                  <c:v>20.926007156372069</c:v>
                </c:pt>
                <c:pt idx="548">
                  <c:v>20.839596633911132</c:v>
                </c:pt>
                <c:pt idx="549">
                  <c:v>20.749997024536132</c:v>
                </c:pt>
                <c:pt idx="550">
                  <c:v>20.749997024536132</c:v>
                </c:pt>
                <c:pt idx="551">
                  <c:v>20.711594467163085</c:v>
                </c:pt>
                <c:pt idx="552">
                  <c:v>20.669995193481444</c:v>
                </c:pt>
                <c:pt idx="553">
                  <c:v>20.669991378784179</c:v>
                </c:pt>
                <c:pt idx="554">
                  <c:v>20.637989883422851</c:v>
                </c:pt>
                <c:pt idx="555">
                  <c:v>20.634798889160155</c:v>
                </c:pt>
                <c:pt idx="556">
                  <c:v>20.846001510620116</c:v>
                </c:pt>
                <c:pt idx="557">
                  <c:v>20.852402572631835</c:v>
                </c:pt>
                <c:pt idx="558">
                  <c:v>20.935604934692382</c:v>
                </c:pt>
                <c:pt idx="559">
                  <c:v>20.906803970336913</c:v>
                </c:pt>
                <c:pt idx="560">
                  <c:v>20.846001510620116</c:v>
                </c:pt>
                <c:pt idx="561">
                  <c:v>20.846001510620116</c:v>
                </c:pt>
                <c:pt idx="562">
                  <c:v>20.913205032348632</c:v>
                </c:pt>
                <c:pt idx="563">
                  <c:v>20.887600784301757</c:v>
                </c:pt>
                <c:pt idx="564">
                  <c:v>20.887604598999022</c:v>
                </c:pt>
                <c:pt idx="565">
                  <c:v>20.942007904052733</c:v>
                </c:pt>
                <c:pt idx="566">
                  <c:v>20.942007904052733</c:v>
                </c:pt>
                <c:pt idx="567">
                  <c:v>20.993199234008788</c:v>
                </c:pt>
                <c:pt idx="568">
                  <c:v>20.954806213378905</c:v>
                </c:pt>
                <c:pt idx="569">
                  <c:v>20.948408966064452</c:v>
                </c:pt>
                <c:pt idx="570">
                  <c:v>20.948407058715819</c:v>
                </c:pt>
                <c:pt idx="571">
                  <c:v>20.942007904052733</c:v>
                </c:pt>
                <c:pt idx="572">
                  <c:v>20.942007904052733</c:v>
                </c:pt>
                <c:pt idx="573">
                  <c:v>21.006003265380858</c:v>
                </c:pt>
                <c:pt idx="574">
                  <c:v>20.669995193481444</c:v>
                </c:pt>
                <c:pt idx="575">
                  <c:v>20.689192657470702</c:v>
                </c:pt>
                <c:pt idx="576">
                  <c:v>20.83960235595703</c:v>
                </c:pt>
                <c:pt idx="577">
                  <c:v>20.833197479248046</c:v>
                </c:pt>
                <c:pt idx="578">
                  <c:v>20.740395431518554</c:v>
                </c:pt>
                <c:pt idx="579">
                  <c:v>20.743595962524413</c:v>
                </c:pt>
                <c:pt idx="580">
                  <c:v>20.733996276855468</c:v>
                </c:pt>
                <c:pt idx="581">
                  <c:v>20.75959861755371</c:v>
                </c:pt>
                <c:pt idx="582">
                  <c:v>20.756396179199218</c:v>
                </c:pt>
                <c:pt idx="583">
                  <c:v>20.759596710205077</c:v>
                </c:pt>
                <c:pt idx="584">
                  <c:v>20.682795410156249</c:v>
                </c:pt>
                <c:pt idx="585">
                  <c:v>20.74679458618164</c:v>
                </c:pt>
                <c:pt idx="586">
                  <c:v>20.75959861755371</c:v>
                </c:pt>
                <c:pt idx="587">
                  <c:v>20.810799484252929</c:v>
                </c:pt>
                <c:pt idx="588">
                  <c:v>20.753197555541991</c:v>
                </c:pt>
                <c:pt idx="589">
                  <c:v>20.749997024536132</c:v>
                </c:pt>
                <c:pt idx="590">
                  <c:v>20.749997024536132</c:v>
                </c:pt>
                <c:pt idx="591">
                  <c:v>20.730795745849608</c:v>
                </c:pt>
                <c:pt idx="592">
                  <c:v>20.653990631103515</c:v>
                </c:pt>
                <c:pt idx="593">
                  <c:v>20.653990631103515</c:v>
                </c:pt>
                <c:pt idx="594">
                  <c:v>20.641192321777343</c:v>
                </c:pt>
                <c:pt idx="595">
                  <c:v>20.660393600463866</c:v>
                </c:pt>
                <c:pt idx="596">
                  <c:v>20.724402313232421</c:v>
                </c:pt>
                <c:pt idx="597">
                  <c:v>20.916409378051757</c:v>
                </c:pt>
                <c:pt idx="598">
                  <c:v>20.90680206298828</c:v>
                </c:pt>
                <c:pt idx="599">
                  <c:v>20.858801727294921</c:v>
                </c:pt>
                <c:pt idx="600">
                  <c:v>20.967604522705077</c:v>
                </c:pt>
                <c:pt idx="601">
                  <c:v>20.948408966064452</c:v>
                </c:pt>
                <c:pt idx="602">
                  <c:v>20.865198974609374</c:v>
                </c:pt>
                <c:pt idx="603">
                  <c:v>20.737196807861327</c:v>
                </c:pt>
                <c:pt idx="604">
                  <c:v>20.653990631103515</c:v>
                </c:pt>
                <c:pt idx="605">
                  <c:v>20.586796646118163</c:v>
                </c:pt>
                <c:pt idx="606">
                  <c:v>20.602797393798827</c:v>
                </c:pt>
                <c:pt idx="607">
                  <c:v>20.759606246948241</c:v>
                </c:pt>
                <c:pt idx="608">
                  <c:v>20.910006408691405</c:v>
                </c:pt>
                <c:pt idx="609">
                  <c:v>20.849203948974608</c:v>
                </c:pt>
                <c:pt idx="610">
                  <c:v>20.86200225830078</c:v>
                </c:pt>
                <c:pt idx="611">
                  <c:v>20.852402572631835</c:v>
                </c:pt>
                <c:pt idx="612">
                  <c:v>20.855603103637694</c:v>
                </c:pt>
                <c:pt idx="613">
                  <c:v>20.826802139282226</c:v>
                </c:pt>
                <c:pt idx="614">
                  <c:v>20.846001510620116</c:v>
                </c:pt>
                <c:pt idx="615">
                  <c:v>20.833203201293944</c:v>
                </c:pt>
                <c:pt idx="616">
                  <c:v>20.772396926879882</c:v>
                </c:pt>
                <c:pt idx="617">
                  <c:v>20.749997024536132</c:v>
                </c:pt>
                <c:pt idx="618">
                  <c:v>20.737196807861327</c:v>
                </c:pt>
                <c:pt idx="619">
                  <c:v>20.743595962524413</c:v>
                </c:pt>
                <c:pt idx="620">
                  <c:v>20.743595962524413</c:v>
                </c:pt>
                <c:pt idx="621">
                  <c:v>20.740395431518554</c:v>
                </c:pt>
                <c:pt idx="622">
                  <c:v>20.749997024536132</c:v>
                </c:pt>
                <c:pt idx="623">
                  <c:v>20.749997024536132</c:v>
                </c:pt>
                <c:pt idx="624">
                  <c:v>20.749997024536132</c:v>
                </c:pt>
                <c:pt idx="625">
                  <c:v>20.823601608276366</c:v>
                </c:pt>
                <c:pt idx="626">
                  <c:v>20.846001510620116</c:v>
                </c:pt>
                <c:pt idx="627">
                  <c:v>20.842800979614257</c:v>
                </c:pt>
                <c:pt idx="628">
                  <c:v>20.756396179199218</c:v>
                </c:pt>
                <c:pt idx="629">
                  <c:v>20.746796493530272</c:v>
                </c:pt>
                <c:pt idx="630">
                  <c:v>20.746796493530272</c:v>
                </c:pt>
                <c:pt idx="631">
                  <c:v>20.733996276855468</c:v>
                </c:pt>
                <c:pt idx="632">
                  <c:v>20.785199050903319</c:v>
                </c:pt>
                <c:pt idx="633">
                  <c:v>20.823603515624999</c:v>
                </c:pt>
                <c:pt idx="634">
                  <c:v>20.823601608276366</c:v>
                </c:pt>
                <c:pt idx="635">
                  <c:v>20.833199386596679</c:v>
                </c:pt>
                <c:pt idx="636">
                  <c:v>20.817200546264647</c:v>
                </c:pt>
                <c:pt idx="637">
                  <c:v>20.83960235595703</c:v>
                </c:pt>
                <c:pt idx="638">
                  <c:v>20.836403732299804</c:v>
                </c:pt>
                <c:pt idx="639">
                  <c:v>20.87800682067871</c:v>
                </c:pt>
                <c:pt idx="640">
                  <c:v>20.942007904052733</c:v>
                </c:pt>
                <c:pt idx="641">
                  <c:v>20.926007156372069</c:v>
                </c:pt>
                <c:pt idx="642">
                  <c:v>20.942007904052733</c:v>
                </c:pt>
                <c:pt idx="643">
                  <c:v>20.942007904052733</c:v>
                </c:pt>
                <c:pt idx="644">
                  <c:v>20.951603775024413</c:v>
                </c:pt>
                <c:pt idx="645">
                  <c:v>20.970808868408202</c:v>
                </c:pt>
                <c:pt idx="646">
                  <c:v>20.942007904052733</c:v>
                </c:pt>
                <c:pt idx="647">
                  <c:v>20.935604934692382</c:v>
                </c:pt>
                <c:pt idx="648">
                  <c:v>20.942007904052733</c:v>
                </c:pt>
                <c:pt idx="649">
                  <c:v>20.913205032348632</c:v>
                </c:pt>
                <c:pt idx="650">
                  <c:v>20.897202377319335</c:v>
                </c:pt>
                <c:pt idx="651">
                  <c:v>20.846001510620116</c:v>
                </c:pt>
                <c:pt idx="652">
                  <c:v>20.75959861755371</c:v>
                </c:pt>
                <c:pt idx="653">
                  <c:v>20.810799484252929</c:v>
                </c:pt>
                <c:pt idx="654">
                  <c:v>20.846001510620116</c:v>
                </c:pt>
                <c:pt idx="655">
                  <c:v>20.846001510620116</c:v>
                </c:pt>
                <c:pt idx="656">
                  <c:v>20.846001510620116</c:v>
                </c:pt>
                <c:pt idx="657">
                  <c:v>20.852402572631835</c:v>
                </c:pt>
                <c:pt idx="658">
                  <c:v>20.833199386596679</c:v>
                </c:pt>
                <c:pt idx="659">
                  <c:v>20.846001510620116</c:v>
                </c:pt>
                <c:pt idx="660">
                  <c:v>20.942005996704101</c:v>
                </c:pt>
                <c:pt idx="661">
                  <c:v>20.967598800659179</c:v>
                </c:pt>
                <c:pt idx="662">
                  <c:v>20.99960220336914</c:v>
                </c:pt>
                <c:pt idx="663">
                  <c:v>20.836398010253905</c:v>
                </c:pt>
                <c:pt idx="664">
                  <c:v>20.749997024536132</c:v>
                </c:pt>
                <c:pt idx="665">
                  <c:v>20.749997024536132</c:v>
                </c:pt>
                <c:pt idx="666">
                  <c:v>20.749997024536132</c:v>
                </c:pt>
                <c:pt idx="667">
                  <c:v>20.749997024536132</c:v>
                </c:pt>
                <c:pt idx="668">
                  <c:v>20.733996276855468</c:v>
                </c:pt>
                <c:pt idx="669">
                  <c:v>20.733994369506835</c:v>
                </c:pt>
                <c:pt idx="670">
                  <c:v>20.695591812133788</c:v>
                </c:pt>
                <c:pt idx="671">
                  <c:v>20.727595214843749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084360"/>
        <c:axId val="345082400"/>
      </c:scatterChart>
      <c:valAx>
        <c:axId val="345084360"/>
        <c:scaling>
          <c:orientation val="minMax"/>
          <c:max val="42081"/>
          <c:min val="4207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.m\.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5082400"/>
        <c:crosses val="autoZero"/>
        <c:crossBetween val="midCat"/>
      </c:valAx>
      <c:valAx>
        <c:axId val="3450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5084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2977-D728-42E4-94FB-314DB54775F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48B5-B1E5-499D-8545-F6568B97A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1B37-BA53-4EDB-BB0D-87A93E0C7E3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9121-356C-4CD1-9346-ECEA8DCA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from “geography” internet: http://www.geograph.org.uk/photo/828640 and http://www.geograph.org.uk/photo/3010207   free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for using: http://creativecommons.org/licenses/by-sa/2.0/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19531-6C34-4AB1-B502-2E805854AE56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561975"/>
            <a:ext cx="7596188" cy="4271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Ausbessern</a:t>
            </a:r>
            <a:r>
              <a:rPr lang="en-US" dirty="0" smtClean="0"/>
              <a:t> </a:t>
            </a:r>
            <a:r>
              <a:rPr lang="en-US" dirty="0" err="1" smtClean="0"/>
              <a:t>rechte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Winkel</a:t>
            </a:r>
            <a:r>
              <a:rPr lang="en-US" baseline="0" dirty="0" smtClean="0"/>
              <a:t> und so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8EC-CC23-4E1B-B6E1-6E1879C596E3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6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561975"/>
            <a:ext cx="7596188" cy="42719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19531-6C34-4AB1-B502-2E805854AE56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6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9238" y="495300"/>
            <a:ext cx="7640638" cy="4295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2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36115" y="6345232"/>
            <a:ext cx="1474167" cy="33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 userDrawn="1"/>
        </p:nvSpPr>
        <p:spPr bwMode="gray">
          <a:xfrm>
            <a:off x="266700" y="290519"/>
            <a:ext cx="11664950" cy="5867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55575" y="4220339"/>
            <a:ext cx="11665555" cy="576814"/>
          </a:xfrm>
          <a:prstGeom prst="rect">
            <a:avLst/>
          </a:prstGeom>
        </p:spPr>
        <p:txBody>
          <a:bodyPr lIns="179920" tIns="0" rIns="0" bIns="0" anchor="t" anchorCtr="0">
            <a:noAutofit/>
          </a:bodyPr>
          <a:lstStyle>
            <a:lvl1pPr>
              <a:defRPr lang="en-US" sz="4000" kern="1200" dirty="0">
                <a:solidFill>
                  <a:srgbClr val="0096E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title</a:t>
            </a:r>
            <a:endParaRPr lang="en-US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6" y="4004336"/>
            <a:ext cx="11665555" cy="216000"/>
          </a:xfrm>
          <a:prstGeom prst="rect">
            <a:avLst/>
          </a:prstGeom>
        </p:spPr>
        <p:txBody>
          <a:bodyPr lIns="109728" tIns="0" rIns="0" bIns="0"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lang="en-US" sz="1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Speaker, Position, Event, Place, Date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E8336A-348E-4B4D-9BEF-408B2497E05C}" type="datetime4">
              <a:rPr lang="en-US" smtClean="0"/>
              <a:t>July 26, 2016</a:t>
            </a:fld>
            <a:endParaRPr lang="en-US" dirty="0"/>
          </a:p>
        </p:txBody>
      </p:sp>
      <p:pic>
        <p:nvPicPr>
          <p:cNvPr id="8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95" y="224600"/>
            <a:ext cx="11665555" cy="3599688"/>
          </a:xfrm>
          <a:prstGeom prst="rect">
            <a:avLst/>
          </a:prstGeom>
        </p:spPr>
      </p:pic>
      <p:sp>
        <p:nvSpPr>
          <p:cNvPr id="20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5575" y="4797425"/>
            <a:ext cx="11664950" cy="576263"/>
          </a:xfrm>
          <a:prstGeom prst="rect">
            <a:avLst/>
          </a:prstGeom>
        </p:spPr>
        <p:txBody>
          <a:bodyPr lIns="210312" tIns="0" rIns="0" bIns="0"/>
          <a:lstStyle>
            <a:lvl1pPr marL="0" indent="0" algn="l" defTabSz="10886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5BD8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7264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4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/>
          <p:nvPr userDrawn="1"/>
        </p:nvSpPr>
        <p:spPr bwMode="auto">
          <a:xfrm>
            <a:off x="390207" y="1749266"/>
            <a:ext cx="1140555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2BAE-4522-462F-AD30-C83E01790B52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5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15950" y="2416048"/>
            <a:ext cx="2651760" cy="350215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platzhalt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8912205" y="2416048"/>
            <a:ext cx="2651760" cy="350215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381368" y="2416048"/>
            <a:ext cx="2651760" cy="350215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5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146786" y="2416048"/>
            <a:ext cx="2651760" cy="350215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6330" y="2416048"/>
            <a:ext cx="2653200" cy="3502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828675" marR="0" indent="-2857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381142" y="2416048"/>
            <a:ext cx="2653200" cy="3502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828675" marR="0" indent="-2857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54" y="2416048"/>
            <a:ext cx="2653200" cy="3502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828675" marR="0" indent="-2857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910765" y="2416048"/>
            <a:ext cx="2653200" cy="3502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828675" marR="0" indent="-2857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11404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9" name="Gerade Verbindung 28"/>
          <p:cNvCxnSpPr/>
          <p:nvPr userDrawn="1"/>
        </p:nvCxnSpPr>
        <p:spPr bwMode="gray">
          <a:xfrm>
            <a:off x="616330" y="2289175"/>
            <a:ext cx="109453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58219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18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0" y="0"/>
            <a:ext cx="121983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400"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endParaRPr lang="en-US" sz="1900" dirty="0">
              <a:solidFill>
                <a:srgbClr val="002897"/>
              </a:solidFill>
            </a:endParaRPr>
          </a:p>
        </p:txBody>
      </p:sp>
      <p:grpSp>
        <p:nvGrpSpPr>
          <p:cNvPr id="8" name="Group 2"/>
          <p:cNvGrpSpPr>
            <a:grpSpLocks/>
          </p:cNvGrpSpPr>
          <p:nvPr userDrawn="1"/>
        </p:nvGrpSpPr>
        <p:grpSpPr bwMode="gray">
          <a:xfrm>
            <a:off x="0" y="0"/>
            <a:ext cx="1219835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914400"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593" y="1710"/>
              <a:ext cx="4574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324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88018" y="223840"/>
            <a:ext cx="11622317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>
              <a:solidFill>
                <a:srgbClr val="002897"/>
              </a:solidFill>
            </a:endParaRPr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434143" y="434975"/>
            <a:ext cx="11334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GB" altLang="en-US" sz="17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</p:grpSp>
      </p:grp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13" y="6392863"/>
            <a:ext cx="239519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5" name="shpContentSlide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288017" y="6200777"/>
            <a:ext cx="3746334" cy="657225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defTabSz="914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altLang="en-US" sz="1900">
              <a:solidFill>
                <a:srgbClr val="002897"/>
              </a:solidFill>
            </a:endParaRPr>
          </a:p>
          <a:p>
            <a:pPr defTabSz="914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altLang="en-US" sz="1900">
                <a:solidFill>
                  <a:srgbClr val="002897"/>
                </a:solidFill>
              </a:rPr>
              <a:t>© ABB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GB" altLang="en-US" sz="1900">
                <a:solidFill>
                  <a:srgbClr val="002897"/>
                </a:solidFill>
              </a:rPr>
              <a:t>Month DD, YYYY </a:t>
            </a:r>
            <a:r>
              <a:rPr lang="en-US" altLang="en-US" sz="1900">
                <a:solidFill>
                  <a:srgbClr val="002897"/>
                </a:solidFill>
              </a:rPr>
              <a:t>| Slide </a:t>
            </a:r>
            <a:fld id="{F793C06D-569F-4F8D-A5C7-9F255B213C34}" type="slidenum">
              <a:rPr lang="en-US" altLang="en-US" sz="1900">
                <a:solidFill>
                  <a:srgbClr val="002897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t>‹#›</a:t>
            </a:fld>
            <a:endParaRPr lang="en-US" altLang="en-US" sz="1900">
              <a:solidFill>
                <a:srgbClr val="002897"/>
              </a:solidFill>
            </a:endParaRPr>
          </a:p>
        </p:txBody>
      </p:sp>
      <p:sp>
        <p:nvSpPr>
          <p:cNvPr id="4368" name="Rectangle 272"/>
          <p:cNvSpPr>
            <a:spLocks noGrp="1" noChangeArrowheads="1"/>
          </p:cNvSpPr>
          <p:nvPr>
            <p:ph type="ctrTitle" sz="quarter"/>
          </p:nvPr>
        </p:nvSpPr>
        <p:spPr>
          <a:xfrm>
            <a:off x="288018" y="4184652"/>
            <a:ext cx="11622317" cy="14700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369" name="Rectangle 27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8018" y="3968750"/>
            <a:ext cx="11622317" cy="209550"/>
          </a:xfrm>
        </p:spPr>
        <p:txBody>
          <a:bodyPr lIns="169200"/>
          <a:lstStyle>
            <a:lvl1pPr marL="0" indent="0">
              <a:buFont typeface="Wingdings" panose="05000000000000000000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9522" y="1592262"/>
            <a:ext cx="82603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835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3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000">
        <p:cut/>
      </p:transition>
    </mc:Choice>
    <mc:Fallback xmlns="">
      <p:transition advTm="7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88017" y="6200776"/>
            <a:ext cx="1681507" cy="6572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endParaRPr lang="en-US" sz="19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rgbClr val="000000"/>
                </a:solidFill>
              </a:rPr>
              <a:t>© ABB Group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fld id="{10073D0B-5F59-4B14-975B-246654FF0471}" type="datetime4">
              <a:rPr lang="en-US" sz="1900">
                <a:solidFill>
                  <a:srgbClr val="000000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July 26, 2016</a:t>
            </a:fld>
            <a:r>
              <a:rPr lang="en-US" sz="1900" dirty="0">
                <a:solidFill>
                  <a:srgbClr val="000000"/>
                </a:solidFill>
              </a:rPr>
              <a:t> | Slide </a:t>
            </a:r>
            <a:fld id="{CCE03717-E7F5-469C-84C0-A5007397F34E}" type="slidenum">
              <a:rPr lang="en-US" sz="1900">
                <a:solidFill>
                  <a:srgbClr val="000000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‹#›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000">
        <p:cut/>
      </p:transition>
    </mc:Choice>
    <mc:Fallback xmlns="">
      <p:transition advTm="7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4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/>
          <p:nvPr userDrawn="1"/>
        </p:nvSpPr>
        <p:spPr bwMode="auto">
          <a:xfrm>
            <a:off x="390207" y="1749266"/>
            <a:ext cx="1140555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44EC-A445-403B-A1FB-6953A65BCA4C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5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15950" y="2416048"/>
            <a:ext cx="2651760" cy="28254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7" name="Textplatzhalt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8912205" y="2416048"/>
            <a:ext cx="2651760" cy="28254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381368" y="2416048"/>
            <a:ext cx="2651760" cy="28254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146786" y="2416048"/>
            <a:ext cx="2651760" cy="28254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‪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4375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tabLst/>
              <a:defRPr lang="de-DE"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100" smtClean="0">
                <a:solidFill>
                  <a:schemeClr val="lt1"/>
                </a:solidFill>
              </a:defRPr>
            </a:lvl4pPr>
            <a:lvl5pPr>
              <a:defRPr lang="en-US" sz="2100">
                <a:solidFill>
                  <a:schemeClr val="lt1"/>
                </a:solidFill>
              </a:defRPr>
            </a:lvl5pPr>
          </a:lstStyle>
          <a:p>
            <a:pPr marL="0" marR="0" lvl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6330" y="2416048"/>
            <a:ext cx="2653200" cy="2813152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381142" y="2416048"/>
            <a:ext cx="2653200" cy="2813152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45954" y="2416048"/>
            <a:ext cx="2653200" cy="2813152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910765" y="2416048"/>
            <a:ext cx="2653200" cy="2813152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11404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9" name="Gerade Verbindung 28"/>
          <p:cNvCxnSpPr/>
          <p:nvPr userDrawn="1"/>
        </p:nvCxnSpPr>
        <p:spPr bwMode="gray">
          <a:xfrm>
            <a:off x="616330" y="2289175"/>
            <a:ext cx="109453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04176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4 text boxes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7" y="1749266"/>
            <a:ext cx="1140555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3911600" y="2592084"/>
            <a:ext cx="1590675" cy="10290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9510923" y="2592084"/>
            <a:ext cx="1590675" cy="10287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9497275" y="4301270"/>
            <a:ext cx="1590675" cy="1029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3912229" y="4301270"/>
            <a:ext cx="1590675" cy="10295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145B-CB41-40B7-AB0B-1A00B70547CF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11404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9" name="Gerade Verbindung 28"/>
          <p:cNvCxnSpPr/>
          <p:nvPr userDrawn="1"/>
        </p:nvCxnSpPr>
        <p:spPr bwMode="gray">
          <a:xfrm>
            <a:off x="616330" y="2289175"/>
            <a:ext cx="109453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2648" y="2423160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5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2648" y="4130270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217704" y="4130270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8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17704" y="2423160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3912229" y="2592085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3912229" y="4301270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 bwMode="gray">
          <a:xfrm>
            <a:off x="9497405" y="4301270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 userDrawn="1"/>
        </p:nvSpPr>
        <p:spPr bwMode="gray">
          <a:xfrm>
            <a:off x="9511053" y="2592084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2884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4 text boxes and pictures &amp; take awa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7" y="1749266"/>
            <a:ext cx="1140555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3" name="Rechteck 32"/>
          <p:cNvSpPr/>
          <p:nvPr userDrawn="1"/>
        </p:nvSpPr>
        <p:spPr bwMode="gray">
          <a:xfrm>
            <a:off x="9497405" y="4068313"/>
            <a:ext cx="1590545" cy="102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098-86C3-4EB6-B9F6-CE0CF35960FA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3912229" y="2592085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3912229" y="4068313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 userDrawn="1"/>
        </p:nvSpPr>
        <p:spPr bwMode="gray">
          <a:xfrm>
            <a:off x="9511053" y="2592084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11404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9" name="Gerade Verbindung 28"/>
          <p:cNvCxnSpPr/>
          <p:nvPr userDrawn="1"/>
        </p:nvCxnSpPr>
        <p:spPr bwMode="gray">
          <a:xfrm>
            <a:off x="616330" y="2289175"/>
            <a:ext cx="109453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2432" y="2423160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2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12432" y="3895344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208560" y="3895344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4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208560" y="2423160"/>
            <a:ext cx="2386800" cy="13716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3911600" y="2592086"/>
            <a:ext cx="1590675" cy="102900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9510923" y="2592084"/>
            <a:ext cx="1590675" cy="10286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3912229" y="4068313"/>
            <a:ext cx="1590675" cy="10286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31" name="Rechteck 30"/>
          <p:cNvSpPr/>
          <p:nvPr userDrawn="1"/>
        </p:nvSpPr>
        <p:spPr bwMode="gray">
          <a:xfrm>
            <a:off x="3912229" y="2592085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 userDrawn="1"/>
        </p:nvSpPr>
        <p:spPr bwMode="gray">
          <a:xfrm>
            <a:off x="3912229" y="4068313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 bwMode="gray">
          <a:xfrm>
            <a:off x="9497405" y="2592084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 bwMode="gray">
          <a:xfrm>
            <a:off x="9497405" y="4068313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9497275" y="4068313"/>
            <a:ext cx="1590675" cy="10286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3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98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7" y="1749266"/>
            <a:ext cx="1140555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BA5-2518-4ECC-A84E-14F259B5027D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11404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616329" y="2419011"/>
            <a:ext cx="3566160" cy="1691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9958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500" b="1" dirty="0">
              <a:solidFill>
                <a:srgbClr val="005ADE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4307067" y="2419011"/>
            <a:ext cx="3566160" cy="1691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9958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500" b="1" dirty="0">
              <a:solidFill>
                <a:srgbClr val="005ADE"/>
              </a:solidFill>
            </a:endParaRPr>
          </a:p>
        </p:txBody>
      </p:sp>
      <p:sp>
        <p:nvSpPr>
          <p:cNvPr id="33" name="Rectangle 1"/>
          <p:cNvSpPr/>
          <p:nvPr userDrawn="1"/>
        </p:nvSpPr>
        <p:spPr bwMode="auto">
          <a:xfrm>
            <a:off x="7997805" y="2419011"/>
            <a:ext cx="3566160" cy="1691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9958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500" b="1" dirty="0">
              <a:solidFill>
                <a:srgbClr val="005ADE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616329" y="4238667"/>
            <a:ext cx="3566160" cy="1691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9958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500" b="1" dirty="0">
              <a:solidFill>
                <a:srgbClr val="005ADE"/>
              </a:solidFill>
            </a:endParaRPr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4307067" y="4238667"/>
            <a:ext cx="3566160" cy="1691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9958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500" b="1" dirty="0">
              <a:solidFill>
                <a:srgbClr val="005ADE"/>
              </a:solidFill>
            </a:endParaRP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7997805" y="4238667"/>
            <a:ext cx="3566160" cy="1691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9958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500" b="1" dirty="0">
              <a:solidFill>
                <a:srgbClr val="005ADE"/>
              </a:solidFill>
            </a:endParaRPr>
          </a:p>
        </p:txBody>
      </p:sp>
      <p:sp>
        <p:nvSpPr>
          <p:cNvPr id="49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7452" y="2971284"/>
            <a:ext cx="3118104" cy="841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5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8219738" y="4792339"/>
            <a:ext cx="3118104" cy="841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5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8219738" y="2971284"/>
            <a:ext cx="3118104" cy="841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58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4529000" y="4792339"/>
            <a:ext cx="3118104" cy="841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59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4538027" y="2971284"/>
            <a:ext cx="3118104" cy="841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sp>
        <p:nvSpPr>
          <p:cNvPr id="60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847452" y="4792339"/>
            <a:ext cx="3118104" cy="841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Image / Logo</a:t>
            </a:r>
            <a:endParaRPr lang="en-US" dirty="0"/>
          </a:p>
        </p:txBody>
      </p:sp>
      <p:cxnSp>
        <p:nvCxnSpPr>
          <p:cNvPr id="29" name="Gerade Verbindung 28"/>
          <p:cNvCxnSpPr/>
          <p:nvPr userDrawn="1"/>
        </p:nvCxnSpPr>
        <p:spPr bwMode="gray">
          <a:xfrm>
            <a:off x="616330" y="2289175"/>
            <a:ext cx="109453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8"/>
          <p:cNvCxnSpPr/>
          <p:nvPr userDrawn="1"/>
        </p:nvCxnSpPr>
        <p:spPr bwMode="gray">
          <a:xfrm>
            <a:off x="842452" y="2865855"/>
            <a:ext cx="31139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8"/>
          <p:cNvCxnSpPr/>
          <p:nvPr userDrawn="1"/>
        </p:nvCxnSpPr>
        <p:spPr bwMode="gray">
          <a:xfrm>
            <a:off x="4536026" y="2865855"/>
            <a:ext cx="31139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/>
        </p:nvCxnSpPr>
        <p:spPr bwMode="gray">
          <a:xfrm>
            <a:off x="8218928" y="2852207"/>
            <a:ext cx="31139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6329" y="2419011"/>
            <a:ext cx="3557016" cy="4331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44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16211" y="2419011"/>
            <a:ext cx="3557016" cy="4331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4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06949" y="2419011"/>
            <a:ext cx="3557016" cy="4331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40" name="Gerade Verbindung 38"/>
          <p:cNvCxnSpPr/>
          <p:nvPr userDrawn="1"/>
        </p:nvCxnSpPr>
        <p:spPr bwMode="gray">
          <a:xfrm>
            <a:off x="8218928" y="4671863"/>
            <a:ext cx="31139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38"/>
          <p:cNvCxnSpPr/>
          <p:nvPr userDrawn="1"/>
        </p:nvCxnSpPr>
        <p:spPr bwMode="gray">
          <a:xfrm>
            <a:off x="4536026" y="4671863"/>
            <a:ext cx="31139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38"/>
          <p:cNvCxnSpPr/>
          <p:nvPr userDrawn="1"/>
        </p:nvCxnSpPr>
        <p:spPr bwMode="gray">
          <a:xfrm>
            <a:off x="847452" y="4671863"/>
            <a:ext cx="31139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6329" y="4238667"/>
            <a:ext cx="3557016" cy="4331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47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16211" y="4238667"/>
            <a:ext cx="3557016" cy="4331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48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006949" y="4238667"/>
            <a:ext cx="3557016" cy="4331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25473" y="3818043"/>
            <a:ext cx="3557016" cy="2926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/>
              <a:t>Description</a:t>
            </a:r>
          </a:p>
        </p:txBody>
      </p:sp>
      <p:sp>
        <p:nvSpPr>
          <p:cNvPr id="6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6329" y="5637699"/>
            <a:ext cx="3557016" cy="2926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/>
              <a:t>Description</a:t>
            </a:r>
          </a:p>
        </p:txBody>
      </p:sp>
      <p:sp>
        <p:nvSpPr>
          <p:cNvPr id="62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316211" y="5637699"/>
            <a:ext cx="3557016" cy="2926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/>
              <a:t>Description</a:t>
            </a:r>
          </a:p>
        </p:txBody>
      </p:sp>
      <p:sp>
        <p:nvSpPr>
          <p:cNvPr id="6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06949" y="5637699"/>
            <a:ext cx="3557016" cy="2926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/>
              <a:t>Description</a:t>
            </a:r>
          </a:p>
        </p:txBody>
      </p:sp>
      <p:sp>
        <p:nvSpPr>
          <p:cNvPr id="64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8006949" y="3818043"/>
            <a:ext cx="3557016" cy="2926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/>
              <a:t>Description</a:t>
            </a:r>
          </a:p>
        </p:txBody>
      </p:sp>
      <p:sp>
        <p:nvSpPr>
          <p:cNvPr id="65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316211" y="3818043"/>
            <a:ext cx="3557016" cy="2926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dirty="0"/>
              <a:t>Description</a:t>
            </a:r>
          </a:p>
        </p:txBody>
      </p:sp>
      <p:sp>
        <p:nvSpPr>
          <p:cNvPr id="66" name="Rechteck 65"/>
          <p:cNvSpPr/>
          <p:nvPr userDrawn="1"/>
        </p:nvSpPr>
        <p:spPr bwMode="gray">
          <a:xfrm>
            <a:off x="847452" y="2971284"/>
            <a:ext cx="3113914" cy="8443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hteck 66"/>
          <p:cNvSpPr/>
          <p:nvPr userDrawn="1"/>
        </p:nvSpPr>
        <p:spPr bwMode="gray">
          <a:xfrm>
            <a:off x="847452" y="4789284"/>
            <a:ext cx="3113914" cy="8443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hteck 67"/>
          <p:cNvSpPr/>
          <p:nvPr userDrawn="1"/>
        </p:nvSpPr>
        <p:spPr bwMode="gray">
          <a:xfrm>
            <a:off x="4533190" y="4789284"/>
            <a:ext cx="3113914" cy="8443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hteck 68"/>
          <p:cNvSpPr/>
          <p:nvPr userDrawn="1"/>
        </p:nvSpPr>
        <p:spPr bwMode="gray">
          <a:xfrm>
            <a:off x="8223928" y="4789284"/>
            <a:ext cx="3113914" cy="8443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hteck 69"/>
          <p:cNvSpPr/>
          <p:nvPr userDrawn="1"/>
        </p:nvSpPr>
        <p:spPr bwMode="gray">
          <a:xfrm>
            <a:off x="4542217" y="2971284"/>
            <a:ext cx="3113914" cy="8443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hteck 70"/>
          <p:cNvSpPr/>
          <p:nvPr userDrawn="1"/>
        </p:nvSpPr>
        <p:spPr bwMode="gray">
          <a:xfrm>
            <a:off x="8223928" y="2971284"/>
            <a:ext cx="3113914" cy="8443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7677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7" y="1749266"/>
            <a:ext cx="1140555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F442-5239-4D49-A375-FE111BB59AD5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8" y="1749266"/>
            <a:ext cx="5598000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9632" y="1749266"/>
            <a:ext cx="5598000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32" y="1749266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6407789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46745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2 headlines &amp; take awa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90207" y="1749266"/>
            <a:ext cx="11405553" cy="36282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432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E638-88E0-40E8-B85C-5D8D0145937B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8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8" y="1749266"/>
            <a:ext cx="5598000" cy="36282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9632" y="1749266"/>
            <a:ext cx="5598000" cy="36282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32" y="1749266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6407789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0546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8B49-7FDF-443D-ABEE-AF1FFE61A7AD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9632" y="1749266"/>
            <a:ext cx="5596128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7" y="1749266"/>
            <a:ext cx="5599112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32" y="1749266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6407789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72297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0FA7-0071-4369-B6EC-C52BA62C34BE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7" y="1749266"/>
            <a:ext cx="5599111" cy="36282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9632" y="1749266"/>
            <a:ext cx="5596128" cy="36282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32" y="1749266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6407789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5325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AA7-2D01-4717-A930-000BFA43DC82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477256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318504" y="1749266"/>
            <a:ext cx="5477256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Isosceles Triangle 30"/>
          <p:cNvSpPr/>
          <p:nvPr userDrawn="1"/>
        </p:nvSpPr>
        <p:spPr bwMode="gray">
          <a:xfrm rot="5400000">
            <a:off x="3923650" y="3804822"/>
            <a:ext cx="4351050" cy="18288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8" y="1749266"/>
            <a:ext cx="5477254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8504" y="1749266"/>
            <a:ext cx="5477256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476937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18504" y="1749266"/>
            <a:ext cx="5477256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0566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6528816" y="2289266"/>
            <a:ext cx="50566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4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th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gray">
          <a:xfrm>
            <a:off x="266700" y="290519"/>
            <a:ext cx="11664950" cy="5867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66095" y="224600"/>
            <a:ext cx="11664950" cy="360273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36115" y="6345232"/>
            <a:ext cx="1474167" cy="33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55575" y="4220339"/>
            <a:ext cx="11665555" cy="576814"/>
          </a:xfrm>
          <a:prstGeom prst="rect">
            <a:avLst/>
          </a:prstGeom>
        </p:spPr>
        <p:txBody>
          <a:bodyPr lIns="179920" tIns="0" rIns="0" bIns="0" anchor="t" anchorCtr="0">
            <a:noAutofit/>
          </a:bodyPr>
          <a:lstStyle>
            <a:lvl1pPr>
              <a:defRPr lang="en-US" sz="4000" kern="1200" baseline="0" dirty="0">
                <a:solidFill>
                  <a:srgbClr val="0096E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title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6" y="4004336"/>
            <a:ext cx="11665555" cy="216000"/>
          </a:xfrm>
          <a:prstGeom prst="rect">
            <a:avLst/>
          </a:prstGeom>
        </p:spPr>
        <p:txBody>
          <a:bodyPr lIns="109728" tIns="0" rIns="0" bIns="0">
            <a:noAutofit/>
          </a:bodyPr>
          <a:lstStyle>
            <a:lvl1pPr marL="0" indent="0" algn="l" defTabSz="1088959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lang="en-US" sz="1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Speaker, Position, Event, Place, Date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5BDA47-048C-4AC5-BFB2-10983736F75E}" type="datetime4">
              <a:rPr lang="en-US" smtClean="0"/>
              <a:t>July 26, 2016</a:t>
            </a:fld>
            <a:endParaRPr lang="en-US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575" y="4797425"/>
            <a:ext cx="11664950" cy="576263"/>
          </a:xfrm>
          <a:prstGeom prst="rect">
            <a:avLst/>
          </a:prstGeom>
        </p:spPr>
        <p:txBody>
          <a:bodyPr lIns="210312" tIns="0" rIns="0" bIns="0"/>
          <a:lstStyle>
            <a:lvl1pPr marL="0" indent="0" algn="l" defTabSz="10886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baseline="0" dirty="0">
                <a:solidFill>
                  <a:srgbClr val="5BD8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9544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arrow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88B1-F3A0-4402-8682-B35A6DD8A00F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477256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318504" y="1749266"/>
            <a:ext cx="5477256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Isosceles Triangle 30"/>
          <p:cNvSpPr/>
          <p:nvPr userDrawn="1"/>
        </p:nvSpPr>
        <p:spPr bwMode="gray">
          <a:xfrm rot="5400000">
            <a:off x="4284091" y="3444381"/>
            <a:ext cx="3630168" cy="18288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8" y="1749266"/>
            <a:ext cx="5477254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8504" y="1749266"/>
            <a:ext cx="5477256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476937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18504" y="1749266"/>
            <a:ext cx="5477256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0566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6528816" y="2289266"/>
            <a:ext cx="50566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00694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B809-0782-4B3C-A62B-7DA0AACD1CA7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6196647" y="3961320"/>
            <a:ext cx="5599113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7" y="1749266"/>
            <a:ext cx="5599111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96647" y="1749266"/>
            <a:ext cx="5599113" cy="20848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6647" y="3961320"/>
            <a:ext cx="5599113" cy="20848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32" y="1749266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6407789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6647" y="3961320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6418115" y="4501320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86219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 with headlin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D54-4B02-4F72-954F-1134B7E6844E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6196647" y="3632930"/>
            <a:ext cx="5599113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7" y="1749266"/>
            <a:ext cx="5599111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6647" y="1749266"/>
            <a:ext cx="5599113" cy="1746504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96647" y="3632930"/>
            <a:ext cx="5599113" cy="1746504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32" y="1749266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6407789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6647" y="3632930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6418115" y="4172680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671213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565B-A520-4E7E-A54F-492C3DF3B2C7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6196647" y="3961320"/>
            <a:ext cx="5599113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7" y="1749266"/>
            <a:ext cx="5599111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6647" y="1749266"/>
            <a:ext cx="5599113" cy="2084832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96647" y="3961320"/>
            <a:ext cx="5599113" cy="2084832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24747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 &amp; take away box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7DB-8E05-4B9C-B0E8-6735C090721F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6196647" y="3632930"/>
            <a:ext cx="5599113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0207" y="1749266"/>
            <a:ext cx="5599111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6647" y="1749266"/>
            <a:ext cx="5599113" cy="1746504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96647" y="3632930"/>
            <a:ext cx="5599113" cy="1746504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46992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3 text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56A8-484B-422A-9CA9-86EE4473648F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6196647" y="3211909"/>
            <a:ext cx="5599113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6196647" y="4674552"/>
            <a:ext cx="5599113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0207" y="1749266"/>
            <a:ext cx="5599111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6647" y="1749266"/>
            <a:ext cx="5599113" cy="1371600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96647" y="3211909"/>
            <a:ext cx="5599113" cy="1371600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96647" y="4674552"/>
            <a:ext cx="5599113" cy="1371600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32" y="1749266"/>
            <a:ext cx="5596128" cy="42976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6407789" y="2179034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6647" y="3211909"/>
            <a:ext cx="5596128" cy="42976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1" name="Gerade Verbindung 38"/>
          <p:cNvCxnSpPr/>
          <p:nvPr userDrawn="1"/>
        </p:nvCxnSpPr>
        <p:spPr bwMode="gray">
          <a:xfrm>
            <a:off x="6418115" y="3641677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6647" y="4674552"/>
            <a:ext cx="5596128" cy="42976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2" name="Gerade Verbindung 38"/>
          <p:cNvCxnSpPr/>
          <p:nvPr userDrawn="1"/>
        </p:nvCxnSpPr>
        <p:spPr bwMode="gray">
          <a:xfrm>
            <a:off x="6418115" y="5104320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8283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and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6196647" y="4674552"/>
            <a:ext cx="5599113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6196647" y="3211909"/>
            <a:ext cx="5599113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buClr>
                <a:srgbClr val="002897"/>
              </a:buClr>
              <a:buSzPct val="70000"/>
            </a:pP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10C-7BF0-4DFF-A0C6-A12F7C0863D8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0205" y="1749266"/>
            <a:ext cx="5599113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6647" y="1749266"/>
            <a:ext cx="5599113" cy="13716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96647" y="3211909"/>
            <a:ext cx="5599113" cy="13716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96647" y="4674552"/>
            <a:ext cx="5599113" cy="13716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55075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F876-AD43-4814-9E24-DAE569F1D267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6647" y="1749266"/>
            <a:ext cx="5596128" cy="429768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0205" y="1749266"/>
            <a:ext cx="5599113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22589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&amp; small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601F-F3C3-43AC-A9C9-2394BAE18F46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6196647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6647" y="1749266"/>
            <a:ext cx="5596128" cy="429768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390205" y="5506152"/>
            <a:ext cx="5596128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0525" y="5505450"/>
            <a:ext cx="5596128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0205" y="1749266"/>
            <a:ext cx="5596127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2751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4 imag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37B-C04D-4FA4-A989-76CC2DB76407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6196647" y="1749266"/>
            <a:ext cx="2735945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4" name="Rectangle 1"/>
          <p:cNvSpPr/>
          <p:nvPr userDrawn="1"/>
        </p:nvSpPr>
        <p:spPr bwMode="auto">
          <a:xfrm>
            <a:off x="9059814" y="3961320"/>
            <a:ext cx="2735946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5" name="Rectangle 1"/>
          <p:cNvSpPr/>
          <p:nvPr userDrawn="1"/>
        </p:nvSpPr>
        <p:spPr bwMode="auto">
          <a:xfrm>
            <a:off x="6196647" y="3961320"/>
            <a:ext cx="2735945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9059815" y="1749266"/>
            <a:ext cx="2735945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6407903" y="2394695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9271071" y="2394695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6407903" y="4602023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 bwMode="gray">
          <a:xfrm>
            <a:off x="9271071" y="4602023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07903" y="2394695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2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9270956" y="2394695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3" name="Bildplatzhalter 4"/>
          <p:cNvSpPr>
            <a:spLocks noGrp="1"/>
          </p:cNvSpPr>
          <p:nvPr>
            <p:ph type="pic" sz="quarter" idx="21" hasCustomPrompt="1"/>
          </p:nvPr>
        </p:nvSpPr>
        <p:spPr>
          <a:xfrm>
            <a:off x="6407903" y="4600973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4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9270956" y="4600973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5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5" y="1749266"/>
            <a:ext cx="5599113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6407789" y="2289266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8"/>
          <p:cNvCxnSpPr/>
          <p:nvPr userDrawn="1"/>
        </p:nvCxnSpPr>
        <p:spPr bwMode="gray">
          <a:xfrm>
            <a:off x="9271072" y="2289266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98536" y="1749266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29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061704" y="1749266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1" name="Gerade Verbindung 38"/>
          <p:cNvCxnSpPr/>
          <p:nvPr userDrawn="1"/>
        </p:nvCxnSpPr>
        <p:spPr bwMode="gray">
          <a:xfrm>
            <a:off x="9271071" y="4501320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8"/>
          <p:cNvCxnSpPr/>
          <p:nvPr userDrawn="1"/>
        </p:nvCxnSpPr>
        <p:spPr bwMode="gray">
          <a:xfrm>
            <a:off x="6407903" y="4501320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6647" y="3961320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061704" y="3961320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7619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A136-BF8A-47A7-B0AE-C4F2DFB90620}" type="datetime4">
              <a:rPr lang="en-US" smtClean="0"/>
              <a:t>July 26, 2016</a:t>
            </a:fld>
            <a:endParaRPr lang="de-DE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628774"/>
            <a:ext cx="11667600" cy="453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Font typeface="Arial" panose="020B0604020202020204" pitchFamily="34" charset="0"/>
              <a:buChar char=" "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06400" indent="-196850">
              <a:spcBef>
                <a:spcPts val="7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0" indent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aseline="0">
                <a:solidFill>
                  <a:schemeClr val="bg1">
                    <a:lumMod val="75000"/>
                  </a:schemeClr>
                </a:solidFill>
              </a:defRPr>
            </a:lvl3pPr>
            <a:lvl4pPr marL="406800" indent="-198000">
              <a:spcBef>
                <a:spcPts val="7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de-DE" dirty="0"/>
              <a:t>Text (</a:t>
            </a:r>
            <a:r>
              <a:rPr lang="de-DE" dirty="0" err="1"/>
              <a:t>highlight</a:t>
            </a:r>
            <a:r>
              <a:rPr lang="de-DE" dirty="0"/>
              <a:t> in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chapter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Sub-</a:t>
            </a:r>
            <a:r>
              <a:rPr lang="de-DE" dirty="0" err="1"/>
              <a:t>chapter</a:t>
            </a:r>
            <a:endParaRPr lang="de-DE" dirty="0"/>
          </a:p>
          <a:p>
            <a:pPr lvl="2"/>
            <a:r>
              <a:rPr lang="de-DE" dirty="0"/>
              <a:t>Text (</a:t>
            </a:r>
            <a:r>
              <a:rPr lang="de-DE" dirty="0" err="1"/>
              <a:t>chapter</a:t>
            </a:r>
            <a:r>
              <a:rPr lang="de-DE" dirty="0"/>
              <a:t> 2)</a:t>
            </a:r>
          </a:p>
          <a:p>
            <a:pPr lvl="3"/>
            <a:r>
              <a:rPr lang="de-DE" dirty="0"/>
              <a:t>Sub-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13" name="Titel 7"/>
          <p:cNvSpPr txBox="1">
            <a:spLocks/>
          </p:cNvSpPr>
          <p:nvPr userDrawn="1"/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 algn="l" defTabSz="10886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92711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4 image boxes &amp; small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1F91-F722-4E87-888F-791270193F0D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6" y="1749266"/>
            <a:ext cx="5599113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6196647" y="1749266"/>
            <a:ext cx="2735945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4" name="Rectangle 1"/>
          <p:cNvSpPr/>
          <p:nvPr userDrawn="1"/>
        </p:nvSpPr>
        <p:spPr bwMode="auto">
          <a:xfrm>
            <a:off x="9059814" y="3961320"/>
            <a:ext cx="2735946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5" name="Rectangle 1"/>
          <p:cNvSpPr/>
          <p:nvPr userDrawn="1"/>
        </p:nvSpPr>
        <p:spPr bwMode="auto">
          <a:xfrm>
            <a:off x="6196647" y="3961320"/>
            <a:ext cx="2735945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9059815" y="1749266"/>
            <a:ext cx="2735945" cy="2084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6407903" y="2394695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9271071" y="2394695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6407903" y="4602023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 bwMode="gray">
          <a:xfrm>
            <a:off x="9271071" y="4602023"/>
            <a:ext cx="2313317" cy="13339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07903" y="2394695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2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9270956" y="2394695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3" name="Bildplatzhalter 4"/>
          <p:cNvSpPr>
            <a:spLocks noGrp="1"/>
          </p:cNvSpPr>
          <p:nvPr>
            <p:ph type="pic" sz="quarter" idx="21" hasCustomPrompt="1"/>
          </p:nvPr>
        </p:nvSpPr>
        <p:spPr>
          <a:xfrm>
            <a:off x="6407903" y="4600973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4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9270956" y="4600973"/>
            <a:ext cx="2313432" cy="1335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Image</a:t>
            </a:r>
            <a:endParaRPr lang="en-US" dirty="0"/>
          </a:p>
        </p:txBody>
      </p:sp>
      <p:sp>
        <p:nvSpPr>
          <p:cNvPr id="35" name="Pentagon 44"/>
          <p:cNvSpPr/>
          <p:nvPr userDrawn="1"/>
        </p:nvSpPr>
        <p:spPr bwMode="gray">
          <a:xfrm>
            <a:off x="390205" y="5506152"/>
            <a:ext cx="5596128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90525" y="5505450"/>
            <a:ext cx="5596128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90205" y="1749266"/>
            <a:ext cx="5599113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6407789" y="2289266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8"/>
          <p:cNvCxnSpPr/>
          <p:nvPr userDrawn="1"/>
        </p:nvCxnSpPr>
        <p:spPr bwMode="gray">
          <a:xfrm>
            <a:off x="9271072" y="2289266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98536" y="1749266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29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061704" y="1749266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1" name="Gerade Verbindung 38"/>
          <p:cNvCxnSpPr/>
          <p:nvPr userDrawn="1"/>
        </p:nvCxnSpPr>
        <p:spPr bwMode="gray">
          <a:xfrm>
            <a:off x="9271071" y="4501320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8"/>
          <p:cNvCxnSpPr/>
          <p:nvPr userDrawn="1"/>
        </p:nvCxnSpPr>
        <p:spPr bwMode="gray">
          <a:xfrm>
            <a:off x="6407903" y="4501320"/>
            <a:ext cx="23134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6647" y="3961320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061704" y="3961320"/>
            <a:ext cx="2734056" cy="5394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5596128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515617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96264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4264183" y="1748869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8138160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B43-6130-4D35-A50E-C07C9956F085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5" y="1749266"/>
            <a:ext cx="3657601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4182" y="1749266"/>
            <a:ext cx="3657601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138159" y="1749266"/>
            <a:ext cx="3657601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64183" y="1749266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4483639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8160" y="1749266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3" name="Gerade Verbindung 38"/>
          <p:cNvCxnSpPr/>
          <p:nvPr userDrawn="1"/>
        </p:nvCxnSpPr>
        <p:spPr bwMode="gray">
          <a:xfrm>
            <a:off x="8357616" y="228901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670097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90206" y="1749266"/>
            <a:ext cx="3657600" cy="3628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264183" y="1748869"/>
            <a:ext cx="3657600" cy="3628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8138160" y="1749266"/>
            <a:ext cx="3657600" cy="3628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8410-E26B-4249-946B-AEDA71654A8E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5" y="1749266"/>
            <a:ext cx="3657601" cy="362864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4182" y="1749266"/>
            <a:ext cx="3657601" cy="362864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138159" y="1749266"/>
            <a:ext cx="3657601" cy="362864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64183" y="1749266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4483639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8160" y="1749266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3" name="Gerade Verbindung 38"/>
          <p:cNvCxnSpPr/>
          <p:nvPr userDrawn="1"/>
        </p:nvCxnSpPr>
        <p:spPr bwMode="gray">
          <a:xfrm>
            <a:off x="8357616" y="228901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58925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90207" y="1749265"/>
            <a:ext cx="2706624" cy="42976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9089136" y="1749265"/>
            <a:ext cx="2706624" cy="42976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3289850" y="1749265"/>
            <a:ext cx="2706624" cy="42976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6189493" y="1749265"/>
            <a:ext cx="2706624" cy="42976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BC68-5FEF-41BD-8E7D-31E930C6FEC8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5"/>
            <a:ext cx="2706626" cy="429767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89848" y="1749265"/>
            <a:ext cx="2706626" cy="429767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89491" y="1749265"/>
            <a:ext cx="2706626" cy="429767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089134" y="1749265"/>
            <a:ext cx="2706626" cy="429767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31" name="Gerade Verbindung 38"/>
          <p:cNvCxnSpPr/>
          <p:nvPr userDrawn="1"/>
        </p:nvCxnSpPr>
        <p:spPr bwMode="gray">
          <a:xfrm>
            <a:off x="616330" y="2292542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8"/>
          <p:cNvCxnSpPr/>
          <p:nvPr userDrawn="1"/>
        </p:nvCxnSpPr>
        <p:spPr bwMode="gray">
          <a:xfrm>
            <a:off x="3515974" y="2289263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8"/>
          <p:cNvCxnSpPr/>
          <p:nvPr userDrawn="1"/>
        </p:nvCxnSpPr>
        <p:spPr bwMode="gray">
          <a:xfrm>
            <a:off x="6415617" y="2289263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8"/>
          <p:cNvCxnSpPr/>
          <p:nvPr userDrawn="1"/>
        </p:nvCxnSpPr>
        <p:spPr bwMode="gray">
          <a:xfrm>
            <a:off x="9315260" y="2289263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89850" y="174926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6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89493" y="174926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7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089136" y="174926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651210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90207" y="1749265"/>
            <a:ext cx="2706624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9089136" y="1749265"/>
            <a:ext cx="2706624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3289850" y="1749265"/>
            <a:ext cx="2706624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6189493" y="1749265"/>
            <a:ext cx="2706624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A495-66E2-4928-A5E7-5E1AA1F494D5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2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2706626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89848" y="1749266"/>
            <a:ext cx="2706626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1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89491" y="1749266"/>
            <a:ext cx="2706626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2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089134" y="1749266"/>
            <a:ext cx="2706626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31" name="Gerade Verbindung 38"/>
          <p:cNvCxnSpPr/>
          <p:nvPr userDrawn="1"/>
        </p:nvCxnSpPr>
        <p:spPr bwMode="gray">
          <a:xfrm>
            <a:off x="616330" y="2292542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8"/>
          <p:cNvCxnSpPr/>
          <p:nvPr userDrawn="1"/>
        </p:nvCxnSpPr>
        <p:spPr bwMode="gray">
          <a:xfrm>
            <a:off x="3515974" y="2289263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8"/>
          <p:cNvCxnSpPr/>
          <p:nvPr userDrawn="1"/>
        </p:nvCxnSpPr>
        <p:spPr bwMode="gray">
          <a:xfrm>
            <a:off x="6415617" y="2289263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8"/>
          <p:cNvCxnSpPr/>
          <p:nvPr userDrawn="1"/>
        </p:nvCxnSpPr>
        <p:spPr bwMode="gray">
          <a:xfrm>
            <a:off x="9315260" y="2289263"/>
            <a:ext cx="225437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89850" y="174926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6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89493" y="174926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7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089136" y="1749265"/>
            <a:ext cx="2706624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543017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white box &amp;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1D4B-085A-47DB-88AC-2608A796579F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7" y="2242126"/>
            <a:ext cx="5596128" cy="18379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Pentagon 44"/>
          <p:cNvSpPr/>
          <p:nvPr userDrawn="1"/>
        </p:nvSpPr>
        <p:spPr bwMode="gray">
          <a:xfrm>
            <a:off x="390207" y="1749266"/>
            <a:ext cx="11405553" cy="36422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394" tIns="60394" rIns="60394" bIns="60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endParaRPr lang="en-US" sz="1600" noProof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6199632" y="2242127"/>
            <a:ext cx="5596128" cy="18379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390207" y="4208207"/>
            <a:ext cx="5596128" cy="18379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4" name="Rectangle 1"/>
          <p:cNvSpPr/>
          <p:nvPr userDrawn="1"/>
        </p:nvSpPr>
        <p:spPr bwMode="auto">
          <a:xfrm>
            <a:off x="6199632" y="4208207"/>
            <a:ext cx="5596128" cy="18379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90525" y="1749266"/>
            <a:ext cx="11404600" cy="365760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088959" rtl="0" eaLnBrk="1" latinLnBrk="0" hangingPunct="1">
              <a:buClr>
                <a:schemeClr val="tx2"/>
              </a:buClr>
              <a:buSzPct val="70000"/>
              <a:buNone/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algn="ctr" defTabSz="1219535"/>
            <a:r>
              <a:rPr lang="de-DE" dirty="0"/>
              <a:t>Title</a:t>
            </a:r>
            <a:endParaRPr lang="en-US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5" y="2242127"/>
            <a:ext cx="5596129" cy="1837944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199632" y="2242127"/>
            <a:ext cx="5596129" cy="1837944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90205" y="4208207"/>
            <a:ext cx="5596129" cy="1837944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199632" y="4208207"/>
            <a:ext cx="5596129" cy="1837944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0685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big text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2563-43A0-40B4-9B10-38D78CF3C891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4264182" y="1748869"/>
            <a:ext cx="7531577" cy="2085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264182" y="3960923"/>
            <a:ext cx="7531577" cy="2085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3657600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4181" y="1749266"/>
            <a:ext cx="7531577" cy="20848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264181" y="3960923"/>
            <a:ext cx="7531577" cy="20848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64182" y="1749266"/>
            <a:ext cx="7534656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64182" y="3960923"/>
            <a:ext cx="7534656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6" name="Gerade Verbindung 38"/>
          <p:cNvCxnSpPr/>
          <p:nvPr userDrawn="1"/>
        </p:nvCxnSpPr>
        <p:spPr bwMode="gray">
          <a:xfrm>
            <a:off x="4483639" y="2288869"/>
            <a:ext cx="70957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8"/>
          <p:cNvCxnSpPr/>
          <p:nvPr userDrawn="1"/>
        </p:nvCxnSpPr>
        <p:spPr bwMode="gray">
          <a:xfrm>
            <a:off x="4482098" y="4500923"/>
            <a:ext cx="70957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491405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big text boxes with headlin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5F82-4A1F-415E-8D38-FB462FEAD43A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4264182" y="1748869"/>
            <a:ext cx="7531577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264182" y="3632930"/>
            <a:ext cx="7531577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9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3657600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4181" y="1749266"/>
            <a:ext cx="7531577" cy="1746107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264181" y="3632930"/>
            <a:ext cx="7531577" cy="1746107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64182" y="1749266"/>
            <a:ext cx="7534656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64182" y="3632930"/>
            <a:ext cx="7534656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6" name="Gerade Verbindung 38"/>
          <p:cNvCxnSpPr/>
          <p:nvPr userDrawn="1"/>
        </p:nvCxnSpPr>
        <p:spPr bwMode="gray">
          <a:xfrm>
            <a:off x="4483639" y="2288869"/>
            <a:ext cx="70957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8"/>
          <p:cNvCxnSpPr/>
          <p:nvPr userDrawn="1"/>
        </p:nvCxnSpPr>
        <p:spPr bwMode="gray">
          <a:xfrm>
            <a:off x="4482098" y="4172680"/>
            <a:ext cx="70957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858915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20CE-3846-4D74-9908-04C274FA838B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4264182" y="1748869"/>
            <a:ext cx="7531577" cy="2085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3152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264182" y="3960923"/>
            <a:ext cx="7531577" cy="2085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3657600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4181" y="1749266"/>
            <a:ext cx="7531577" cy="2084832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264181" y="3960923"/>
            <a:ext cx="7531577" cy="2084832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47907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big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A673-CDFC-404C-BBA6-5F6FEABC035E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4264182" y="1748869"/>
            <a:ext cx="7531577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264182" y="3632930"/>
            <a:ext cx="7531577" cy="174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3657600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4181" y="1749266"/>
            <a:ext cx="7531577" cy="1746107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264181" y="3632930"/>
            <a:ext cx="7531577" cy="1746504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52654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/>
          <p:nvPr userDrawn="1"/>
        </p:nvSpPr>
        <p:spPr bwMode="auto">
          <a:xfrm>
            <a:off x="390207" y="1749266"/>
            <a:ext cx="1140555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08895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7AB-66AB-42BA-A266-0E4F9A5E62C7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0207" y="1749266"/>
            <a:ext cx="11405553" cy="4296886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69204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3 big text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37D3-B615-4D0A-8A2F-97FDD3DBE39F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4264182" y="1748869"/>
            <a:ext cx="753157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264182" y="4675346"/>
            <a:ext cx="753157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4264183" y="3211909"/>
            <a:ext cx="753157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90206" y="1749266"/>
            <a:ext cx="3657600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264183" y="1749266"/>
            <a:ext cx="7531577" cy="1371600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64183" y="3211909"/>
            <a:ext cx="7531577" cy="1371600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264183" y="4674552"/>
            <a:ext cx="7531577" cy="1371600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64182" y="1749266"/>
            <a:ext cx="7534656" cy="42976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6" name="Gerade Verbindung 38"/>
          <p:cNvCxnSpPr/>
          <p:nvPr userDrawn="1"/>
        </p:nvCxnSpPr>
        <p:spPr bwMode="gray">
          <a:xfrm>
            <a:off x="4483639" y="2179034"/>
            <a:ext cx="70957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64183" y="3211909"/>
            <a:ext cx="7534656" cy="42976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1" name="Gerade Verbindung 38"/>
          <p:cNvCxnSpPr/>
          <p:nvPr userDrawn="1"/>
        </p:nvCxnSpPr>
        <p:spPr bwMode="gray">
          <a:xfrm>
            <a:off x="4482099" y="3641677"/>
            <a:ext cx="70957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64182" y="4675346"/>
            <a:ext cx="7534656" cy="42976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8" name="Gerade Verbindung 38"/>
          <p:cNvCxnSpPr/>
          <p:nvPr userDrawn="1"/>
        </p:nvCxnSpPr>
        <p:spPr bwMode="gray">
          <a:xfrm>
            <a:off x="4482098" y="5105114"/>
            <a:ext cx="70957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7907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3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0A2-BACD-440C-86FE-478F84B53828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4264182" y="1748869"/>
            <a:ext cx="753157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264182" y="4675346"/>
            <a:ext cx="753157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4264183" y="3211909"/>
            <a:ext cx="753157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3657600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264183" y="1749266"/>
            <a:ext cx="7531578" cy="13716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64183" y="3211909"/>
            <a:ext cx="7531578" cy="13716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4183" y="4674552"/>
            <a:ext cx="7531578" cy="13716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10886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0ADA-8EA2-41E8-B4A3-353577CA65D8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4264183" y="1749266"/>
            <a:ext cx="7531578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264183" y="1749266"/>
            <a:ext cx="7534656" cy="4297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3657600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19863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big image &amp; small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1749266"/>
            <a:ext cx="3657600" cy="3630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D43-0504-4B11-8D71-5BC9AE03AE51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4264183" y="1749266"/>
            <a:ext cx="7531578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264183" y="1749266"/>
            <a:ext cx="7534656" cy="4297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390205" y="5506152"/>
            <a:ext cx="3657600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3657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0206" y="1749266"/>
            <a:ext cx="3657600" cy="36301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3657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616330" y="2289266"/>
            <a:ext cx="3218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167052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hite title-boxes &amp; 3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978181" y="1748869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1978181" y="4674552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1978181" y="3211909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90206" y="1749266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180" rtl="0" eaLnBrk="1" latinLnBrk="0" hangingPunct="1">
              <a:spcBef>
                <a:spcPts val="420"/>
              </a:spcBef>
              <a:buClr>
                <a:srgbClr val="002897"/>
              </a:buClr>
              <a:buSzPct val="70000"/>
              <a:buNone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lvl="0" defTabSz="914180">
              <a:buClr>
                <a:srgbClr val="002897"/>
              </a:buClr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AC6-F821-4B60-BCD1-825DECB7E642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390206" y="3211909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390206" y="4674552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5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211909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180" rtl="0" eaLnBrk="1" latinLnBrk="0" hangingPunct="1">
              <a:spcBef>
                <a:spcPts val="420"/>
              </a:spcBef>
              <a:buClr>
                <a:srgbClr val="002897"/>
              </a:buClr>
              <a:buSzPct val="70000"/>
              <a:buNone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lvl="0" defTabSz="914180">
              <a:buClr>
                <a:srgbClr val="002897"/>
              </a:buClr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674552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180" rtl="0" eaLnBrk="1" latinLnBrk="0" hangingPunct="1">
              <a:spcBef>
                <a:spcPts val="420"/>
              </a:spcBef>
              <a:buClr>
                <a:srgbClr val="002897"/>
              </a:buClr>
              <a:buSzPct val="70000"/>
              <a:buNone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lvl="0" defTabSz="914180">
              <a:buClr>
                <a:srgbClr val="002897"/>
              </a:buClr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978181" y="1748869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978181" y="3211909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978181" y="4674552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10434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hite title-boxes &amp; 3 big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6ECC-78F6-4A08-A222-65D682AAE295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978182" y="1749266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1978182" y="4252803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7" name="Rectangle 1"/>
          <p:cNvSpPr/>
          <p:nvPr userDrawn="1"/>
        </p:nvSpPr>
        <p:spPr bwMode="auto">
          <a:xfrm>
            <a:off x="1978182" y="3001035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8" name="Rectangle 1"/>
          <p:cNvSpPr/>
          <p:nvPr userDrawn="1"/>
        </p:nvSpPr>
        <p:spPr bwMode="auto">
          <a:xfrm>
            <a:off x="390206" y="1749266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39" name="Rectangle 1"/>
          <p:cNvSpPr/>
          <p:nvPr userDrawn="1"/>
        </p:nvSpPr>
        <p:spPr bwMode="auto">
          <a:xfrm>
            <a:off x="390206" y="3001035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0" name="Rectangle 1"/>
          <p:cNvSpPr/>
          <p:nvPr userDrawn="1"/>
        </p:nvSpPr>
        <p:spPr bwMode="auto">
          <a:xfrm>
            <a:off x="390206" y="4252803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1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2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001035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3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252803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978181" y="1749266"/>
            <a:ext cx="9820656" cy="1124712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978181" y="3001035"/>
            <a:ext cx="9820656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978181" y="4252803"/>
            <a:ext cx="9820656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91657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90206" y="1749266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390206" y="3211909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390206" y="4674552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5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211909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674552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978181" y="1748869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1978181" y="4674552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1978181" y="3211909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B97-25DB-42FF-BB36-1AA420258F96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978181" y="1748869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978181" y="3211909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978181" y="4674552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36005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big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/>
          <p:nvPr userDrawn="1"/>
        </p:nvSpPr>
        <p:spPr bwMode="auto">
          <a:xfrm>
            <a:off x="390206" y="1749266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39" name="Rectangle 1"/>
          <p:cNvSpPr/>
          <p:nvPr userDrawn="1"/>
        </p:nvSpPr>
        <p:spPr bwMode="auto">
          <a:xfrm>
            <a:off x="390206" y="3001035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0" name="Rectangle 1"/>
          <p:cNvSpPr/>
          <p:nvPr userDrawn="1"/>
        </p:nvSpPr>
        <p:spPr bwMode="auto">
          <a:xfrm>
            <a:off x="390206" y="4252803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1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2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001035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3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252803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14FB-EE64-4372-ADD4-96A4B4D549C3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978182" y="1749266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1978182" y="4252803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7" name="Rectangle 1"/>
          <p:cNvSpPr/>
          <p:nvPr userDrawn="1"/>
        </p:nvSpPr>
        <p:spPr bwMode="auto">
          <a:xfrm>
            <a:off x="1978182" y="3001035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978181" y="1748869"/>
            <a:ext cx="9820656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978181" y="3001035"/>
            <a:ext cx="9820656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978181" y="4252803"/>
            <a:ext cx="9820656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55622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text boxe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90206" y="1749266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390206" y="3211909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390206" y="4674552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5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211909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674552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978181" y="1748869"/>
            <a:ext cx="5943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1978181" y="4674552"/>
            <a:ext cx="5943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1978181" y="3211909"/>
            <a:ext cx="5943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437-FAC3-4733-B197-41EE84DBE2B3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8138160" y="1749266"/>
            <a:ext cx="3657600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8138160" y="1749266"/>
            <a:ext cx="3657600" cy="4297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978181" y="1748869"/>
            <a:ext cx="5943600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978181" y="3211909"/>
            <a:ext cx="5943600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978181" y="4674552"/>
            <a:ext cx="5943600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88869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big text boxes &amp; take away 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/>
          <p:nvPr userDrawn="1"/>
        </p:nvSpPr>
        <p:spPr bwMode="auto">
          <a:xfrm>
            <a:off x="390206" y="1749266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39" name="Rectangle 1"/>
          <p:cNvSpPr/>
          <p:nvPr userDrawn="1"/>
        </p:nvSpPr>
        <p:spPr bwMode="auto">
          <a:xfrm>
            <a:off x="390206" y="3001035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0" name="Rectangle 1"/>
          <p:cNvSpPr/>
          <p:nvPr userDrawn="1"/>
        </p:nvSpPr>
        <p:spPr bwMode="auto">
          <a:xfrm>
            <a:off x="390206" y="4252803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1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2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001035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3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252803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FEAE-2ED6-455E-86FA-633214D312A4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978182" y="1749266"/>
            <a:ext cx="5943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1978182" y="4252803"/>
            <a:ext cx="5943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7" name="Rectangle 1"/>
          <p:cNvSpPr/>
          <p:nvPr userDrawn="1"/>
        </p:nvSpPr>
        <p:spPr bwMode="auto">
          <a:xfrm>
            <a:off x="1978182" y="3001035"/>
            <a:ext cx="5943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8138160" y="1749266"/>
            <a:ext cx="3657600" cy="36282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24"/>
          </p:nvPr>
        </p:nvSpPr>
        <p:spPr>
          <a:xfrm>
            <a:off x="8138160" y="1749266"/>
            <a:ext cx="3657600" cy="36301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978181" y="1748869"/>
            <a:ext cx="5943601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978181" y="3001035"/>
            <a:ext cx="5943601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978181" y="4252803"/>
            <a:ext cx="5943601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8614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take away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390207" y="1749266"/>
            <a:ext cx="11405553" cy="36282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4D7-1916-47D2-AAA0-61DC476B99AD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35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0207" y="1749266"/>
            <a:ext cx="11405553" cy="3628249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6050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text boxes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90206" y="1749266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390206" y="3211909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390206" y="4674552"/>
            <a:ext cx="13716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5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211909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674552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978181" y="1748869"/>
            <a:ext cx="5943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1978181" y="4674552"/>
            <a:ext cx="5943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1978181" y="3211909"/>
            <a:ext cx="5943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CA1E-89D0-424B-B590-F49C505CC741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8138160" y="1749266"/>
            <a:ext cx="3657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8138160" y="1749266"/>
            <a:ext cx="36576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8138160" y="3211909"/>
            <a:ext cx="3657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8138160" y="4674552"/>
            <a:ext cx="3657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8138160" y="3211909"/>
            <a:ext cx="36576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6" hasCustomPrompt="1"/>
          </p:nvPr>
        </p:nvSpPr>
        <p:spPr>
          <a:xfrm>
            <a:off x="8138160" y="4674552"/>
            <a:ext cx="36576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978181" y="1748869"/>
            <a:ext cx="5943600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978181" y="3211909"/>
            <a:ext cx="5943600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978181" y="4674552"/>
            <a:ext cx="5943600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67298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big text boxes &amp; take away box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/>
          <p:nvPr userDrawn="1"/>
        </p:nvSpPr>
        <p:spPr bwMode="auto">
          <a:xfrm>
            <a:off x="390206" y="1749266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39" name="Rectangle 1"/>
          <p:cNvSpPr/>
          <p:nvPr userDrawn="1"/>
        </p:nvSpPr>
        <p:spPr bwMode="auto">
          <a:xfrm>
            <a:off x="390206" y="3001035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0" name="Rectangle 1"/>
          <p:cNvSpPr/>
          <p:nvPr userDrawn="1"/>
        </p:nvSpPr>
        <p:spPr bwMode="auto">
          <a:xfrm>
            <a:off x="390206" y="4252803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41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2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001035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3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252803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5CF-1981-4767-B2D4-F47F31732FE3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978182" y="1749268"/>
            <a:ext cx="5943600" cy="11247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1978182" y="4252803"/>
            <a:ext cx="5943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7" name="Rectangle 1"/>
          <p:cNvSpPr/>
          <p:nvPr userDrawn="1"/>
        </p:nvSpPr>
        <p:spPr bwMode="auto">
          <a:xfrm>
            <a:off x="1978182" y="3001035"/>
            <a:ext cx="5943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8138160" y="1749267"/>
            <a:ext cx="3657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8138160" y="3001035"/>
            <a:ext cx="3657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8138160" y="4252803"/>
            <a:ext cx="3657600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8138160" y="1749266"/>
            <a:ext cx="3657600" cy="1124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8138160" y="3001035"/>
            <a:ext cx="3657600" cy="1124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6" hasCustomPrompt="1"/>
          </p:nvPr>
        </p:nvSpPr>
        <p:spPr>
          <a:xfrm>
            <a:off x="8138160" y="4252803"/>
            <a:ext cx="3657600" cy="1124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978181" y="1749268"/>
            <a:ext cx="5943601" cy="112471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978181" y="3001035"/>
            <a:ext cx="5943601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4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978181" y="4252803"/>
            <a:ext cx="5943601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74050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arrows &amp; 3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90206" y="4674552"/>
            <a:ext cx="1371600" cy="1371600"/>
          </a:xfrm>
          <a:prstGeom prst="homePlate">
            <a:avLst>
              <a:gd name="adj" fmla="val 20563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390206" y="1749266"/>
            <a:ext cx="1371600" cy="1371600"/>
          </a:xfrm>
          <a:prstGeom prst="homePlate">
            <a:avLst>
              <a:gd name="adj" fmla="val 20563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390206" y="3211909"/>
            <a:ext cx="1371600" cy="1371600"/>
          </a:xfrm>
          <a:prstGeom prst="homePlate">
            <a:avLst>
              <a:gd name="adj" fmla="val 20563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5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211909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674552"/>
            <a:ext cx="1371281" cy="13716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978181" y="1748869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1978181" y="4674552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1978181" y="3211909"/>
            <a:ext cx="98206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E277-AA18-4D31-A9A9-2B9140925508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978181" y="1748869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978181" y="3211909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978181" y="4674552"/>
            <a:ext cx="9820656" cy="1371600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55854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arrows &amp; 3 big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FB7C-24E6-4049-9A30-548265320F57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978182" y="1749266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1978182" y="4252803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7" name="Rectangle 1"/>
          <p:cNvSpPr/>
          <p:nvPr userDrawn="1"/>
        </p:nvSpPr>
        <p:spPr bwMode="auto">
          <a:xfrm>
            <a:off x="1978182" y="3001035"/>
            <a:ext cx="9817579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390206" y="1749266"/>
            <a:ext cx="1371600" cy="1124712"/>
          </a:xfrm>
          <a:prstGeom prst="homePlate">
            <a:avLst>
              <a:gd name="adj" fmla="val 20563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390206" y="4252803"/>
            <a:ext cx="1371600" cy="1124712"/>
          </a:xfrm>
          <a:prstGeom prst="homePlate">
            <a:avLst>
              <a:gd name="adj" fmla="val 20563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390206" y="3001035"/>
            <a:ext cx="1371600" cy="1124712"/>
          </a:xfrm>
          <a:prstGeom prst="homePlate">
            <a:avLst>
              <a:gd name="adj" fmla="val 20563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25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49266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0206" y="3001035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27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390206" y="4252803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978181" y="1748869"/>
            <a:ext cx="9817580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978181" y="3001035"/>
            <a:ext cx="9817580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978181" y="4252803"/>
            <a:ext cx="9817580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24275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D2E2-89A0-4A9E-A3CE-38EF9095A941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8" name="Pentagon 44"/>
          <p:cNvSpPr/>
          <p:nvPr userDrawn="1"/>
        </p:nvSpPr>
        <p:spPr bwMode="gray">
          <a:xfrm>
            <a:off x="1978182" y="1749265"/>
            <a:ext cx="3136392" cy="53949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394" tIns="60394" rIns="60394" bIns="60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SG" sz="1600" dirty="0">
              <a:solidFill>
                <a:srgbClr val="002897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390207" y="2417902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390207" y="3669671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390207" y="4921439"/>
            <a:ext cx="1371600" cy="11247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2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33" name="Rectangle 1"/>
          <p:cNvSpPr/>
          <p:nvPr userDrawn="1"/>
        </p:nvSpPr>
        <p:spPr bwMode="auto">
          <a:xfrm>
            <a:off x="1978182" y="2417902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8659368" y="2417902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8" name="Rectangle 1"/>
          <p:cNvSpPr/>
          <p:nvPr userDrawn="1"/>
        </p:nvSpPr>
        <p:spPr bwMode="auto">
          <a:xfrm>
            <a:off x="5318775" y="2417902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9" name="Rectangle 1"/>
          <p:cNvSpPr/>
          <p:nvPr userDrawn="1"/>
        </p:nvSpPr>
        <p:spPr bwMode="auto">
          <a:xfrm>
            <a:off x="1978182" y="4921439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0" name="Rectangle 1"/>
          <p:cNvSpPr/>
          <p:nvPr userDrawn="1"/>
        </p:nvSpPr>
        <p:spPr bwMode="auto">
          <a:xfrm>
            <a:off x="8659368" y="4921439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1" name="Rectangle 1"/>
          <p:cNvSpPr/>
          <p:nvPr userDrawn="1"/>
        </p:nvSpPr>
        <p:spPr bwMode="auto">
          <a:xfrm>
            <a:off x="5318775" y="4921439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2" name="Rectangle 1"/>
          <p:cNvSpPr/>
          <p:nvPr userDrawn="1"/>
        </p:nvSpPr>
        <p:spPr bwMode="auto">
          <a:xfrm>
            <a:off x="1978182" y="3669671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3" name="Rectangle 1"/>
          <p:cNvSpPr/>
          <p:nvPr userDrawn="1"/>
        </p:nvSpPr>
        <p:spPr bwMode="auto">
          <a:xfrm>
            <a:off x="8659368" y="3669671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7" name="Rectangle 1"/>
          <p:cNvSpPr/>
          <p:nvPr userDrawn="1"/>
        </p:nvSpPr>
        <p:spPr bwMode="auto">
          <a:xfrm>
            <a:off x="5318775" y="3669671"/>
            <a:ext cx="3136392" cy="1124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8" name="Pentagon 44"/>
          <p:cNvSpPr/>
          <p:nvPr userDrawn="1"/>
        </p:nvSpPr>
        <p:spPr bwMode="gray">
          <a:xfrm>
            <a:off x="5318775" y="1749265"/>
            <a:ext cx="3136392" cy="53949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394" tIns="60394" rIns="60394" bIns="60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SG" sz="1600" dirty="0">
              <a:solidFill>
                <a:srgbClr val="002897"/>
              </a:solidFill>
            </a:endParaRPr>
          </a:p>
        </p:txBody>
      </p:sp>
      <p:sp>
        <p:nvSpPr>
          <p:cNvPr id="49" name="Pentagon 44"/>
          <p:cNvSpPr/>
          <p:nvPr userDrawn="1"/>
        </p:nvSpPr>
        <p:spPr bwMode="gray">
          <a:xfrm>
            <a:off x="8659368" y="1749265"/>
            <a:ext cx="3136392" cy="53949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394" tIns="60394" rIns="60394" bIns="60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180">
              <a:spcBef>
                <a:spcPts val="420"/>
              </a:spcBef>
              <a:buClr>
                <a:srgbClr val="002897"/>
              </a:buClr>
              <a:buSzPct val="70000"/>
            </a:pPr>
            <a:endParaRPr lang="en-SG" sz="1600" dirty="0">
              <a:solidFill>
                <a:srgbClr val="002897"/>
              </a:solidFill>
            </a:endParaRPr>
          </a:p>
        </p:txBody>
      </p:sp>
      <p:sp>
        <p:nvSpPr>
          <p:cNvPr id="50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2417902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180" rtl="0" eaLnBrk="1" latinLnBrk="0" hangingPunct="1">
              <a:spcBef>
                <a:spcPts val="420"/>
              </a:spcBef>
              <a:buClr>
                <a:srgbClr val="002897"/>
              </a:buClr>
              <a:buSzPct val="70000"/>
              <a:buNone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lvl="0" defTabSz="914180">
              <a:buClr>
                <a:srgbClr val="002897"/>
              </a:buClr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5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3669671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180" rtl="0" eaLnBrk="1" latinLnBrk="0" hangingPunct="1">
              <a:spcBef>
                <a:spcPts val="420"/>
              </a:spcBef>
              <a:buClr>
                <a:srgbClr val="002897"/>
              </a:buClr>
              <a:buSzPct val="70000"/>
              <a:buNone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lvl="0" defTabSz="914180">
              <a:buClr>
                <a:srgbClr val="002897"/>
              </a:buClr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5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4921439"/>
            <a:ext cx="1371281" cy="11247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180" rtl="0" eaLnBrk="1" latinLnBrk="0" hangingPunct="1">
              <a:spcBef>
                <a:spcPts val="420"/>
              </a:spcBef>
              <a:buClr>
                <a:srgbClr val="002897"/>
              </a:buClr>
              <a:buSzPct val="70000"/>
              <a:buNone/>
              <a:defRPr lang="en-US" sz="1600" kern="1200" noProof="0" dirty="0" smtClean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noProof="0" dirty="0" smtClean="0">
                <a:solidFill>
                  <a:srgbClr val="666666"/>
                </a:solidFill>
              </a:defRPr>
            </a:lvl2pPr>
            <a:lvl3pPr>
              <a:defRPr lang="en-US" sz="1500" noProof="0" dirty="0" smtClean="0">
                <a:solidFill>
                  <a:srgbClr val="666666"/>
                </a:solidFill>
              </a:defRPr>
            </a:lvl3pPr>
          </a:lstStyle>
          <a:p>
            <a:pPr marL="0" lvl="0" defTabSz="914180">
              <a:buClr>
                <a:srgbClr val="002897"/>
              </a:buClr>
            </a:pPr>
            <a:r>
              <a:rPr lang="de-DE" noProof="0" dirty="0"/>
              <a:t>Title</a:t>
            </a:r>
            <a:endParaRPr lang="en-US" noProof="0" dirty="0"/>
          </a:p>
        </p:txBody>
      </p:sp>
      <p:sp>
        <p:nvSpPr>
          <p:cNvPr id="5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78182" y="1749266"/>
            <a:ext cx="3136392" cy="539496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088959" rtl="0" eaLnBrk="1" latinLnBrk="0" hangingPunct="1">
              <a:buClr>
                <a:schemeClr val="tx2"/>
              </a:buClr>
              <a:buSzPct val="70000"/>
              <a:buNone/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algn="ctr" defTabSz="1219535"/>
            <a:r>
              <a:rPr lang="de-DE" dirty="0"/>
              <a:t>Title</a:t>
            </a:r>
            <a:endParaRPr lang="en-US" dirty="0"/>
          </a:p>
        </p:txBody>
      </p:sp>
      <p:sp>
        <p:nvSpPr>
          <p:cNvPr id="54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318775" y="1749265"/>
            <a:ext cx="3136392" cy="539496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088959" rtl="0" eaLnBrk="1" latinLnBrk="0" hangingPunct="1">
              <a:buClr>
                <a:schemeClr val="tx2"/>
              </a:buClr>
              <a:buSzPct val="70000"/>
              <a:buNone/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algn="ctr" defTabSz="1219535"/>
            <a:r>
              <a:rPr lang="de-DE" dirty="0"/>
              <a:t>Title</a:t>
            </a:r>
            <a:endParaRPr lang="en-US" dirty="0"/>
          </a:p>
        </p:txBody>
      </p:sp>
      <p:sp>
        <p:nvSpPr>
          <p:cNvPr id="5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659368" y="1749265"/>
            <a:ext cx="3136392" cy="539496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088959" rtl="0" eaLnBrk="1" latinLnBrk="0" hangingPunct="1">
              <a:buClr>
                <a:schemeClr val="tx2"/>
              </a:buClr>
              <a:buSzPct val="70000"/>
              <a:buNone/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algn="ctr" defTabSz="1219535"/>
            <a:r>
              <a:rPr lang="de-DE" dirty="0"/>
              <a:t>Title</a:t>
            </a:r>
            <a:endParaRPr lang="en-US" dirty="0"/>
          </a:p>
        </p:txBody>
      </p:sp>
      <p:sp>
        <p:nvSpPr>
          <p:cNvPr id="5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978182" y="2417902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978182" y="3687273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978182" y="4921439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5318775" y="2417902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0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318775" y="3687273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1" name="Textplatzhalter 5"/>
          <p:cNvSpPr>
            <a:spLocks noGrp="1"/>
          </p:cNvSpPr>
          <p:nvPr>
            <p:ph type="body" sz="quarter" idx="35" hasCustomPrompt="1"/>
          </p:nvPr>
        </p:nvSpPr>
        <p:spPr>
          <a:xfrm>
            <a:off x="5318775" y="4921439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2" name="Textplatzhalt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659368" y="2417902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3" name="Textplatzhalter 5"/>
          <p:cNvSpPr>
            <a:spLocks noGrp="1"/>
          </p:cNvSpPr>
          <p:nvPr>
            <p:ph type="body" sz="quarter" idx="37" hasCustomPrompt="1"/>
          </p:nvPr>
        </p:nvSpPr>
        <p:spPr>
          <a:xfrm>
            <a:off x="8659368" y="3687273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4" name="Textplatzhalter 5"/>
          <p:cNvSpPr>
            <a:spLocks noGrp="1"/>
          </p:cNvSpPr>
          <p:nvPr>
            <p:ph type="body" sz="quarter" idx="38" hasCustomPrompt="1"/>
          </p:nvPr>
        </p:nvSpPr>
        <p:spPr>
          <a:xfrm>
            <a:off x="8659368" y="4921439"/>
            <a:ext cx="3136392" cy="112510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447559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2DC8-E2DF-41F9-8BF2-598C4773C5F7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390205" y="1749266"/>
            <a:ext cx="3931920" cy="4296886"/>
          </a:xfrm>
          <a:prstGeom prst="homePlate">
            <a:avLst>
              <a:gd name="adj" fmla="val 10166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1437">
              <a:spcBef>
                <a:spcPts val="500"/>
              </a:spcBef>
              <a:buClr>
                <a:srgbClr val="002897"/>
              </a:buClr>
              <a:buSzPct val="70000"/>
            </a:pPr>
            <a:endParaRPr lang="en-US" sz="1800" b="1" dirty="0">
              <a:solidFill>
                <a:srgbClr val="005ADE"/>
              </a:solidFill>
            </a:endParaRPr>
          </a:p>
        </p:txBody>
      </p:sp>
      <p:sp>
        <p:nvSpPr>
          <p:cNvPr id="37" name="Rectangle 1"/>
          <p:cNvSpPr/>
          <p:nvPr userDrawn="1"/>
        </p:nvSpPr>
        <p:spPr bwMode="auto">
          <a:xfrm>
            <a:off x="7863840" y="1749266"/>
            <a:ext cx="3931920" cy="4296886"/>
          </a:xfrm>
          <a:prstGeom prst="chevron">
            <a:avLst>
              <a:gd name="adj" fmla="val 1037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44" name="Rectangle 1"/>
          <p:cNvSpPr/>
          <p:nvPr userDrawn="1"/>
        </p:nvSpPr>
        <p:spPr bwMode="auto">
          <a:xfrm>
            <a:off x="4127023" y="1749266"/>
            <a:ext cx="3931920" cy="4296886"/>
          </a:xfrm>
          <a:prstGeom prst="chevron">
            <a:avLst>
              <a:gd name="adj" fmla="val 1037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buClr>
                <a:srgbClr val="002897"/>
              </a:buClr>
              <a:buSzPct val="70000"/>
            </a:pP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31406" y="1749266"/>
            <a:ext cx="3036650" cy="4296886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51375" y="1749266"/>
            <a:ext cx="3036650" cy="4296886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378635" y="1749266"/>
            <a:ext cx="3036650" cy="4296886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1405" y="1749425"/>
            <a:ext cx="303665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6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75" y="1749266"/>
            <a:ext cx="292608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68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78634" y="1749266"/>
            <a:ext cx="2926081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8" name="Gerade Verbindung 38"/>
          <p:cNvCxnSpPr/>
          <p:nvPr userDrawn="1"/>
        </p:nvCxnSpPr>
        <p:spPr bwMode="gray">
          <a:xfrm flipV="1">
            <a:off x="8378635" y="2288159"/>
            <a:ext cx="2926080" cy="50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8"/>
          <p:cNvCxnSpPr/>
          <p:nvPr userDrawn="1"/>
        </p:nvCxnSpPr>
        <p:spPr bwMode="gray">
          <a:xfrm>
            <a:off x="631405" y="2288159"/>
            <a:ext cx="3036650" cy="6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8"/>
          <p:cNvCxnSpPr/>
          <p:nvPr userDrawn="1"/>
        </p:nvCxnSpPr>
        <p:spPr bwMode="gray">
          <a:xfrm flipV="1">
            <a:off x="4651375" y="2301852"/>
            <a:ext cx="2926080" cy="50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38369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390205" y="1749266"/>
            <a:ext cx="3931920" cy="3628249"/>
          </a:xfrm>
          <a:prstGeom prst="homePlate">
            <a:avLst>
              <a:gd name="adj" fmla="val 10166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200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9063">
              <a:lnSpc>
                <a:spcPts val="1800"/>
              </a:lnSpc>
              <a:spcBef>
                <a:spcPts val="6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chemeClr val="accent5"/>
              </a:solidFill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7863840" y="1749266"/>
            <a:ext cx="3931920" cy="3628249"/>
          </a:xfrm>
          <a:prstGeom prst="chevron">
            <a:avLst>
              <a:gd name="adj" fmla="val 1037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chemeClr val="accent5"/>
              </a:solidFill>
            </a:endParaRPr>
          </a:p>
        </p:txBody>
      </p:sp>
      <p:sp>
        <p:nvSpPr>
          <p:cNvPr id="14" name="Rectangle 1"/>
          <p:cNvSpPr/>
          <p:nvPr userDrawn="1"/>
        </p:nvSpPr>
        <p:spPr bwMode="auto">
          <a:xfrm>
            <a:off x="4127023" y="1748869"/>
            <a:ext cx="3931920" cy="3628249"/>
          </a:xfrm>
          <a:prstGeom prst="chevron">
            <a:avLst>
              <a:gd name="adj" fmla="val 1037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612000" rIns="2412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chemeClr val="accent5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4CDC-123E-407A-B1DF-BEEE728A8D7D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23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31406" y="1749266"/>
            <a:ext cx="3036650" cy="3628249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51375" y="1749266"/>
            <a:ext cx="3036650" cy="3628249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378635" y="1749266"/>
            <a:ext cx="3036650" cy="3628249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8" name="Gerade Verbindung 38"/>
          <p:cNvCxnSpPr/>
          <p:nvPr userDrawn="1"/>
        </p:nvCxnSpPr>
        <p:spPr bwMode="gray">
          <a:xfrm flipV="1">
            <a:off x="4651375" y="2301852"/>
            <a:ext cx="2926080" cy="50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75" y="1749266"/>
            <a:ext cx="292608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68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78635" y="1749266"/>
            <a:ext cx="292608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6" name="Gerade Verbindung 38"/>
          <p:cNvCxnSpPr/>
          <p:nvPr userDrawn="1"/>
        </p:nvCxnSpPr>
        <p:spPr bwMode="gray">
          <a:xfrm flipV="1">
            <a:off x="8378635" y="2288159"/>
            <a:ext cx="2926080" cy="50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1405" y="1749425"/>
            <a:ext cx="303665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8" name="Gerade Verbindung 38"/>
          <p:cNvCxnSpPr/>
          <p:nvPr userDrawn="1"/>
        </p:nvCxnSpPr>
        <p:spPr bwMode="gray">
          <a:xfrm>
            <a:off x="631405" y="2288159"/>
            <a:ext cx="3036650" cy="6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115250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251C-0BF8-4719-8A59-3AF3029F19C5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48934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C773-4BE1-4D37-ABC9-35D828552F8F}" type="datetime4">
              <a:rPr lang="en-US" smtClean="0"/>
              <a:t>July 26, 2016</a:t>
            </a:fld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8488" y="1660048"/>
            <a:ext cx="11582400" cy="4505801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Please insert the current Important notices text here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  <p:sp>
        <p:nvSpPr>
          <p:cNvPr id="10" name="Pentagon 44"/>
          <p:cNvSpPr/>
          <p:nvPr userDrawn="1"/>
        </p:nvSpPr>
        <p:spPr bwMode="gray">
          <a:xfrm>
            <a:off x="0" y="0"/>
            <a:ext cx="12196800" cy="835200"/>
          </a:xfrm>
          <a:prstGeom prst="homePlate">
            <a:avLst>
              <a:gd name="adj" fmla="val 0"/>
            </a:avLst>
          </a:prstGeom>
        </p:spPr>
        <p:txBody>
          <a:bodyPr lIns="256032" tIns="466344" rIns="256032" bIns="0"/>
          <a:lstStyle/>
          <a:p>
            <a:pPr lvl="0" defTabSz="1088678">
              <a:lnSpc>
                <a:spcPct val="90000"/>
              </a:lnSpc>
              <a:spcBef>
                <a:spcPct val="0"/>
              </a:spcBef>
              <a:buNone/>
            </a:pPr>
            <a:r>
              <a:rPr lang="en-SG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Important notices</a:t>
            </a:r>
          </a:p>
        </p:txBody>
      </p:sp>
    </p:spTree>
    <p:extLst>
      <p:ext uri="{BB962C8B-B14F-4D97-AF65-F5344CB8AC3E}">
        <p14:creationId xmlns:p14="http://schemas.microsoft.com/office/powerpoint/2010/main" val="1927244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5DA7-5FE4-4684-B7BC-8EB32B52D80C}" type="datetime4">
              <a:rPr lang="en-US" smtClean="0"/>
              <a:t>July 26, 2016</a:t>
            </a:fld>
            <a:endParaRPr lang="de-DE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gray">
          <a:xfrm>
            <a:off x="1527175" y="0"/>
            <a:ext cx="9144000" cy="6858000"/>
            <a:chOff x="0" y="0"/>
            <a:chExt cx="5760" cy="432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1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hteck 1"/>
          <p:cNvSpPr/>
          <p:nvPr userDrawn="1"/>
        </p:nvSpPr>
        <p:spPr bwMode="gray">
          <a:xfrm>
            <a:off x="108223" y="5790976"/>
            <a:ext cx="12075839" cy="10527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5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&amp; Auto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90207" y="2237902"/>
            <a:ext cx="11405553" cy="38082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961E-CC6E-4B67-B4BC-6926C8466F3D}" type="datetime4">
              <a:rPr lang="en-US" smtClean="0"/>
              <a:t>July 26, 2016</a:t>
            </a:fld>
            <a:endParaRPr lang="de-DE"/>
          </a:p>
        </p:txBody>
      </p:sp>
      <p:sp>
        <p:nvSpPr>
          <p:cNvPr id="6" name="Pentagon 44"/>
          <p:cNvSpPr/>
          <p:nvPr userDrawn="1"/>
        </p:nvSpPr>
        <p:spPr bwMode="gray">
          <a:xfrm>
            <a:off x="390205" y="1749265"/>
            <a:ext cx="11404800" cy="3600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24"/>
              </a:spcBef>
            </a:pPr>
            <a:r>
              <a:rPr lang="en-US" sz="1800" b="1" dirty="0">
                <a:solidFill>
                  <a:srgbClr val="FFFFFF"/>
                </a:solidFill>
                <a:cs typeface="Arial" pitchFamily="34" charset="0"/>
              </a:rPr>
              <a:t>Power &amp; Automation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0207" y="2237902"/>
            <a:ext cx="11405553" cy="3808249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31929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1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221314"/>
            <a:ext cx="11665555" cy="1938258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5" y="4005263"/>
            <a:ext cx="11665555" cy="216050"/>
          </a:xfrm>
          <a:prstGeom prst="rect">
            <a:avLst/>
          </a:prstGeom>
        </p:spPr>
        <p:txBody>
          <a:bodyPr lIns="180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/>
          <a:srcRect t="11451" b="15987"/>
          <a:stretch/>
        </p:blipFill>
        <p:spPr bwMode="gray">
          <a:xfrm>
            <a:off x="266700" y="290584"/>
            <a:ext cx="11664950" cy="34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51" y="6307614"/>
            <a:ext cx="1475232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8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221314"/>
            <a:ext cx="11665555" cy="1938258"/>
          </a:xfrm>
        </p:spPr>
        <p:txBody>
          <a:bodyPr vert="horz" lIns="180000" tIns="0" rIns="0" bIns="0" rtlCol="0" anchor="t" anchorCtr="0">
            <a:noAutofit/>
          </a:bodyPr>
          <a:lstStyle>
            <a:lvl1pPr>
              <a:defRPr lang="en-US" sz="40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5" y="4005263"/>
            <a:ext cx="11665555" cy="216050"/>
          </a:xfrm>
          <a:prstGeom prst="rect">
            <a:avLst/>
          </a:prstGeom>
        </p:spPr>
        <p:txBody>
          <a:bodyPr lIns="180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66096" y="290583"/>
            <a:ext cx="11665554" cy="34987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8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95906"/>
            <a:ext cx="11665555" cy="1938258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5" y="4761942"/>
            <a:ext cx="11665555" cy="1403908"/>
          </a:xfrm>
          <a:prstGeom prst="rect">
            <a:avLst/>
          </a:prstGeom>
        </p:spPr>
        <p:txBody>
          <a:bodyPr lIns="17149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94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8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005263"/>
            <a:ext cx="11665555" cy="2154309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66096" y="290583"/>
            <a:ext cx="11665554" cy="349877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5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512763"/>
            <a:ext cx="11665555" cy="5646810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>
            <a:lvl1pPr marL="0" indent="0">
              <a:defRPr/>
            </a:lvl1pPr>
          </a:lstStyle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1628775"/>
            <a:ext cx="8280400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1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1628775"/>
            <a:ext cx="4032250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7125" y="1628775"/>
            <a:ext cx="4032250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01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1628774"/>
            <a:ext cx="8280400" cy="45370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8946" y="1630929"/>
            <a:ext cx="1474129" cy="4534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2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7126" y="1628774"/>
            <a:ext cx="5724524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1906" y="1628775"/>
            <a:ext cx="4039319" cy="4537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82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7126" y="1628775"/>
            <a:ext cx="5724524" cy="45370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7125" y="1628775"/>
            <a:ext cx="40341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951463" y="4005263"/>
            <a:ext cx="403560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1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&amp; Automation with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390207" y="2237903"/>
            <a:ext cx="11405553" cy="3139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E35A-D2A2-4CAD-AD96-75269C2FB084}" type="datetime4">
              <a:rPr lang="en-US" smtClean="0"/>
              <a:t>July 26, 2016</a:t>
            </a:fld>
            <a:endParaRPr lang="de-DE"/>
          </a:p>
        </p:txBody>
      </p:sp>
      <p:sp>
        <p:nvSpPr>
          <p:cNvPr id="6" name="Pentagon 44"/>
          <p:cNvSpPr/>
          <p:nvPr userDrawn="1"/>
        </p:nvSpPr>
        <p:spPr bwMode="gray">
          <a:xfrm>
            <a:off x="390205" y="1749265"/>
            <a:ext cx="11404800" cy="3600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24"/>
              </a:spcBef>
            </a:pPr>
            <a:r>
              <a:rPr lang="en-US" sz="1800" b="1" dirty="0">
                <a:solidFill>
                  <a:srgbClr val="FFFFFF"/>
                </a:solidFill>
                <a:cs typeface="Arial" pitchFamily="34" charset="0"/>
              </a:rPr>
              <a:t>Power &amp; Automation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4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0207" y="2237902"/>
            <a:ext cx="11405553" cy="3139613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710692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7126" y="1628774"/>
            <a:ext cx="5724524" cy="45370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10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8975" y="1628775"/>
            <a:ext cx="4034100" cy="13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957125" y="3213312"/>
            <a:ext cx="4034100" cy="13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957125" y="4797850"/>
            <a:ext cx="4034100" cy="13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4005264"/>
            <a:ext cx="8269599" cy="21605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4140" y="1624529"/>
            <a:ext cx="8285235" cy="2164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6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7125" y="4005263"/>
            <a:ext cx="8282250" cy="2160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7125" y="1630929"/>
            <a:ext cx="4032000" cy="215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7125" y="1630930"/>
            <a:ext cx="4032250" cy="215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2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4005264"/>
            <a:ext cx="8280400" cy="21605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8975" y="1620804"/>
            <a:ext cx="2613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92375" y="1620804"/>
            <a:ext cx="2613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625775" y="1620804"/>
            <a:ext cx="2613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5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8975" y="1617390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58975" y="4005262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7125" y="1617390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7125" y="4005262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6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1579" y="1618952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61034" y="4005263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89099" y="1618952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93405" y="4005263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626618" y="1618952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625775" y="4005263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6700" y="1616744"/>
            <a:ext cx="11664950" cy="4549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82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57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6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0" y="0"/>
            <a:ext cx="121983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400"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endParaRPr lang="en-US" sz="1900" dirty="0">
              <a:solidFill>
                <a:srgbClr val="002897"/>
              </a:solidFill>
            </a:endParaRPr>
          </a:p>
        </p:txBody>
      </p:sp>
      <p:grpSp>
        <p:nvGrpSpPr>
          <p:cNvPr id="8" name="Group 2"/>
          <p:cNvGrpSpPr>
            <a:grpSpLocks/>
          </p:cNvGrpSpPr>
          <p:nvPr userDrawn="1"/>
        </p:nvGrpSpPr>
        <p:grpSpPr bwMode="gray">
          <a:xfrm>
            <a:off x="0" y="0"/>
            <a:ext cx="1219835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914400"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593" y="1710"/>
              <a:ext cx="4574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331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390207" y="1749266"/>
            <a:ext cx="11405553" cy="4296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7C7-F723-48D5-A3F9-BC949DEEC5F9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0207" y="1749266"/>
            <a:ext cx="11405553" cy="4296886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11404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9" name="Gerade Verbindung 28"/>
          <p:cNvCxnSpPr/>
          <p:nvPr userDrawn="1"/>
        </p:nvCxnSpPr>
        <p:spPr bwMode="gray">
          <a:xfrm>
            <a:off x="616330" y="2289175"/>
            <a:ext cx="109453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5965187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88018" y="223840"/>
            <a:ext cx="11622317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>
              <a:solidFill>
                <a:srgbClr val="002897"/>
              </a:solidFill>
            </a:endParaRPr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434143" y="434975"/>
            <a:ext cx="11334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GB" altLang="en-US" sz="17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>
                <a:solidFill>
                  <a:srgbClr val="002897"/>
                </a:solidFill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 sz="1900">
                  <a:solidFill>
                    <a:srgbClr val="002897"/>
                  </a:solidFill>
                </a:endParaRPr>
              </a:p>
            </p:txBody>
          </p:sp>
        </p:grpSp>
      </p:grp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13" y="6392863"/>
            <a:ext cx="239519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5" name="shpContentSlide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288017" y="6200777"/>
            <a:ext cx="3746334" cy="657225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defTabSz="914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altLang="en-US" sz="1900">
              <a:solidFill>
                <a:srgbClr val="002897"/>
              </a:solidFill>
            </a:endParaRPr>
          </a:p>
          <a:p>
            <a:pPr defTabSz="914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altLang="en-US" sz="1900">
                <a:solidFill>
                  <a:srgbClr val="002897"/>
                </a:solidFill>
              </a:rPr>
              <a:t>© ABB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GB" altLang="en-US" sz="1900">
                <a:solidFill>
                  <a:srgbClr val="002897"/>
                </a:solidFill>
              </a:rPr>
              <a:t>Month DD, YYYY </a:t>
            </a:r>
            <a:r>
              <a:rPr lang="en-US" altLang="en-US" sz="1900">
                <a:solidFill>
                  <a:srgbClr val="002897"/>
                </a:solidFill>
              </a:rPr>
              <a:t>| Slide </a:t>
            </a:r>
            <a:fld id="{F793C06D-569F-4F8D-A5C7-9F255B213C34}" type="slidenum">
              <a:rPr lang="en-US" altLang="en-US" sz="1900">
                <a:solidFill>
                  <a:srgbClr val="002897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t>‹#›</a:t>
            </a:fld>
            <a:endParaRPr lang="en-US" altLang="en-US" sz="1900">
              <a:solidFill>
                <a:srgbClr val="002897"/>
              </a:solidFill>
            </a:endParaRPr>
          </a:p>
        </p:txBody>
      </p:sp>
      <p:sp>
        <p:nvSpPr>
          <p:cNvPr id="4368" name="Rectangle 272"/>
          <p:cNvSpPr>
            <a:spLocks noGrp="1" noChangeArrowheads="1"/>
          </p:cNvSpPr>
          <p:nvPr>
            <p:ph type="ctrTitle" sz="quarter"/>
          </p:nvPr>
        </p:nvSpPr>
        <p:spPr>
          <a:xfrm>
            <a:off x="288018" y="4184652"/>
            <a:ext cx="11622317" cy="14700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369" name="Rectangle 27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8018" y="3968750"/>
            <a:ext cx="11622317" cy="209550"/>
          </a:xfrm>
        </p:spPr>
        <p:txBody>
          <a:bodyPr lIns="169200"/>
          <a:lstStyle>
            <a:lvl1pPr marL="0" indent="0">
              <a:buFont typeface="Wingdings" panose="05000000000000000000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31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9522" y="1592262"/>
            <a:ext cx="82603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835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0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000">
        <p:cut/>
      </p:transition>
    </mc:Choice>
    <mc:Fallback xmlns="">
      <p:transition advTm="7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88017" y="6200776"/>
            <a:ext cx="1681507" cy="6572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endParaRPr lang="en-US" sz="19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rgbClr val="000000"/>
                </a:solidFill>
              </a:rPr>
              <a:t>© ABB Group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fld id="{10073D0B-5F59-4B14-975B-246654FF0471}" type="datetime4">
              <a:rPr lang="en-US" sz="1900">
                <a:solidFill>
                  <a:srgbClr val="000000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July 26, 2016</a:t>
            </a:fld>
            <a:r>
              <a:rPr lang="en-US" sz="1900" dirty="0">
                <a:solidFill>
                  <a:srgbClr val="000000"/>
                </a:solidFill>
              </a:rPr>
              <a:t> | Slide </a:t>
            </a:r>
            <a:fld id="{CCE03717-E7F5-469C-84C0-A5007397F34E}" type="slidenum">
              <a:rPr lang="en-US" sz="1900">
                <a:solidFill>
                  <a:srgbClr val="000000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‹#›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000">
        <p:cut/>
      </p:transition>
    </mc:Choice>
    <mc:Fallback xmlns="">
      <p:transition advTm="7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1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221314"/>
            <a:ext cx="11665555" cy="1938258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5" y="4005263"/>
            <a:ext cx="11665555" cy="216050"/>
          </a:xfrm>
          <a:prstGeom prst="rect">
            <a:avLst/>
          </a:prstGeom>
        </p:spPr>
        <p:txBody>
          <a:bodyPr lIns="180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/>
          <a:srcRect t="11451" b="15987"/>
          <a:stretch/>
        </p:blipFill>
        <p:spPr bwMode="gray">
          <a:xfrm>
            <a:off x="266700" y="290584"/>
            <a:ext cx="11664950" cy="34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51" y="6307614"/>
            <a:ext cx="1475232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8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221314"/>
            <a:ext cx="11665555" cy="1938258"/>
          </a:xfrm>
        </p:spPr>
        <p:txBody>
          <a:bodyPr vert="horz" lIns="180000" tIns="0" rIns="0" bIns="0" rtlCol="0" anchor="t" anchorCtr="0">
            <a:noAutofit/>
          </a:bodyPr>
          <a:lstStyle>
            <a:lvl1pPr>
              <a:defRPr lang="en-US" sz="40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5" y="4005263"/>
            <a:ext cx="11665555" cy="216050"/>
          </a:xfrm>
          <a:prstGeom prst="rect">
            <a:avLst/>
          </a:prstGeom>
        </p:spPr>
        <p:txBody>
          <a:bodyPr lIns="180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66096" y="290583"/>
            <a:ext cx="11665554" cy="34987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8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95906"/>
            <a:ext cx="11665555" cy="1938258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6095" y="4761942"/>
            <a:ext cx="11665555" cy="1403908"/>
          </a:xfrm>
          <a:prstGeom prst="rect">
            <a:avLst/>
          </a:prstGeom>
        </p:spPr>
        <p:txBody>
          <a:bodyPr lIns="17149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54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0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8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4005263"/>
            <a:ext cx="11665555" cy="2154309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66096" y="290583"/>
            <a:ext cx="11665554" cy="349877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9515137" y="6390482"/>
            <a:ext cx="149514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5"/>
          <p:cNvSpPr/>
          <p:nvPr userDrawn="1"/>
        </p:nvSpPr>
        <p:spPr bwMode="gray">
          <a:xfrm>
            <a:off x="266700" y="290584"/>
            <a:ext cx="11664950" cy="5868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96" tIns="54448" rIns="108896" bIns="54448" rtlCol="0" anchor="ctr">
            <a:no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66095" y="512763"/>
            <a:ext cx="11665555" cy="5646810"/>
          </a:xfrm>
        </p:spPr>
        <p:txBody>
          <a:bodyPr lIns="180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>
            <a:lvl1pPr marL="0" indent="0">
              <a:defRPr/>
            </a:lvl1pPr>
          </a:lstStyle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1628775"/>
            <a:ext cx="8280400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05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1628775"/>
            <a:ext cx="4032250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7125" y="1628775"/>
            <a:ext cx="4032250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blue line &amp; take away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 bwMode="gray">
          <a:xfrm>
            <a:off x="266700" y="1628774"/>
            <a:ext cx="11664949" cy="4537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390207" y="1749266"/>
            <a:ext cx="11405553" cy="36282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4D7-1916-47D2-AAA0-61DC476B99AD}" type="datetime4">
              <a:rPr lang="en-US" smtClean="0"/>
              <a:t>July 26, 2016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8350" cy="836712"/>
          </a:xfrm>
          <a:prstGeom prst="rect">
            <a:avLst/>
          </a:prstGeom>
        </p:spPr>
        <p:txBody>
          <a:bodyPr lIns="256032" tIns="466344" rIns="256032" bIns="0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36713"/>
            <a:ext cx="12198350" cy="792088"/>
          </a:xfrm>
          <a:prstGeom prst="rect">
            <a:avLst/>
          </a:prstGeom>
          <a:ln>
            <a:noFill/>
          </a:ln>
        </p:spPr>
        <p:txBody>
          <a:bodyPr lIns="256032" tIns="0" rIns="256032" bIns="0"/>
          <a:lstStyle>
            <a:lvl1pPr marL="0" indent="0">
              <a:buNone/>
              <a:defRPr lang="de-DE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en-US" sz="2400" dirty="0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35" name="Pentagon 44"/>
          <p:cNvSpPr/>
          <p:nvPr userDrawn="1"/>
        </p:nvSpPr>
        <p:spPr bwMode="gray">
          <a:xfrm>
            <a:off x="390205" y="5506152"/>
            <a:ext cx="11405555" cy="54000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0525" y="5505450"/>
            <a:ext cx="11404600" cy="54133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 b="1" dirty="0">
                <a:solidFill>
                  <a:srgbClr val="FFFFFF"/>
                </a:solidFill>
              </a:defRPr>
            </a:lvl1pPr>
          </a:lstStyle>
          <a:p>
            <a:pPr marL="0" lvl="0" algn="ctr" defTabSz="1219535"/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0207" y="1749266"/>
            <a:ext cx="11405553" cy="36282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0975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749425"/>
            <a:ext cx="11404600" cy="5397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29" name="Gerade Verbindung 28"/>
          <p:cNvCxnSpPr/>
          <p:nvPr userDrawn="1"/>
        </p:nvCxnSpPr>
        <p:spPr bwMode="gray">
          <a:xfrm>
            <a:off x="616330" y="2289175"/>
            <a:ext cx="109453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0708" y="6577308"/>
            <a:ext cx="9245147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10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54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1628774"/>
            <a:ext cx="8280400" cy="45370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8946" y="1630929"/>
            <a:ext cx="1474129" cy="4534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3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7126" y="1628774"/>
            <a:ext cx="5724524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1906" y="1628775"/>
            <a:ext cx="4039319" cy="4537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71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7126" y="1628775"/>
            <a:ext cx="5724524" cy="45370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7125" y="1628775"/>
            <a:ext cx="40341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951463" y="4005263"/>
            <a:ext cx="403560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1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7126" y="1628774"/>
            <a:ext cx="5724524" cy="45370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10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 lIns="252000" tIns="468000" rIns="259200"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8975" y="1628775"/>
            <a:ext cx="4034100" cy="13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957125" y="3213312"/>
            <a:ext cx="4034100" cy="13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957125" y="4797850"/>
            <a:ext cx="4034100" cy="13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4005264"/>
            <a:ext cx="8269599" cy="21605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4140" y="1624529"/>
            <a:ext cx="8285235" cy="2164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31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7125" y="4005263"/>
            <a:ext cx="8282250" cy="2160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7125" y="1630929"/>
            <a:ext cx="4032000" cy="215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7125" y="1630930"/>
            <a:ext cx="4032250" cy="215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4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58975" y="4005264"/>
            <a:ext cx="8280400" cy="21605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8975" y="1620804"/>
            <a:ext cx="2613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92375" y="1620804"/>
            <a:ext cx="2613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625775" y="1620804"/>
            <a:ext cx="2613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2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8975" y="1617390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58975" y="4005262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7125" y="1617390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7125" y="4005262"/>
            <a:ext cx="403560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05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51579" y="1618952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61034" y="4005263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89099" y="1618952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93405" y="4005263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626618" y="1618952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625775" y="4005263"/>
            <a:ext cx="26136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4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12198350" cy="1628776"/>
          </a:xfrm>
        </p:spPr>
        <p:txBody>
          <a:bodyPr/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6700" y="1616744"/>
            <a:ext cx="11664950" cy="4549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37506"/>
            <a:ext cx="12198350" cy="791268"/>
          </a:xfrm>
          <a:prstGeom prst="rect">
            <a:avLst/>
          </a:prstGeom>
        </p:spPr>
        <p:txBody>
          <a:bodyPr lIns="252000" tIns="36000" rIns="257234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3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33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7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98" descr="ABB1ClaimL_rgb300_100mm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01"/>
          <a:stretch>
            <a:fillRect/>
          </a:stretch>
        </p:blipFill>
        <p:spPr bwMode="gray">
          <a:xfrm>
            <a:off x="11029273" y="6329282"/>
            <a:ext cx="900113" cy="3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78488" y="6567489"/>
            <a:ext cx="970162" cy="9698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fld id="{9FF61DBA-E207-4E28-9E62-F9CB1E492782}" type="datetime4">
              <a:rPr lang="en-US" smtClean="0"/>
              <a:t>July 26, 2016</a:t>
            </a:fld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/>
        </p:nvSpPr>
        <p:spPr bwMode="gray">
          <a:xfrm>
            <a:off x="288018" y="6477436"/>
            <a:ext cx="1484557" cy="8939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0886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</a:p>
        </p:txBody>
      </p:sp>
      <p:sp>
        <p:nvSpPr>
          <p:cNvPr id="38" name="TextBox 37"/>
          <p:cNvSpPr txBox="1"/>
          <p:nvPr/>
        </p:nvSpPr>
        <p:spPr bwMode="gray">
          <a:xfrm>
            <a:off x="1248426" y="6566830"/>
            <a:ext cx="644861" cy="92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700" dirty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700" smtClean="0">
                <a:solidFill>
                  <a:schemeClr val="bg2"/>
                </a:solidFill>
              </a:r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8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9" r:id="rId4"/>
    <p:sldLayoutId id="2147483806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5" r:id="rId57"/>
    <p:sldLayoutId id="2147483748" r:id="rId58"/>
    <p:sldLayoutId id="2147483803" r:id="rId5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088678" rtl="0" eaLnBrk="1" latinLnBrk="0" hangingPunct="1">
        <a:lnSpc>
          <a:spcPct val="90000"/>
        </a:lnSpc>
        <a:spcBef>
          <a:spcPct val="0"/>
        </a:spcBef>
        <a:buNone/>
        <a:defRPr lang="en-US" sz="2800" kern="120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467" indent="-215467" algn="l" defTabSz="1088678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833" indent="-215467" algn="l" defTabSz="1088678" rtl="0" eaLnBrk="1" latinLnBrk="0" hangingPunct="1">
        <a:spcBef>
          <a:spcPts val="1100"/>
        </a:spcBef>
        <a:spcAft>
          <a:spcPts val="476"/>
        </a:spcAft>
        <a:buClr>
          <a:schemeClr val="tx2"/>
        </a:buClr>
        <a:buSzPct val="70000"/>
        <a:buFont typeface="Wingdings" pitchFamily="2" charset="2"/>
        <a:buChar char="§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721" indent="-214307" algn="l" defTabSz="1088678" rtl="0" eaLnBrk="1" latinLnBrk="0" hangingPunct="1">
        <a:spcBef>
          <a:spcPts val="1100"/>
        </a:spcBef>
        <a:spcAft>
          <a:spcPts val="476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678" rtl="0" eaLnBrk="1" latinLnBrk="0" hangingPunct="1">
        <a:spcBef>
          <a:spcPts val="1100"/>
        </a:spcBef>
        <a:spcAft>
          <a:spcPts val="476"/>
        </a:spcAft>
        <a:buClr>
          <a:schemeClr val="tx2"/>
        </a:buClr>
        <a:buSzPct val="70000"/>
        <a:buFont typeface="Wingdings" pitchFamily="2" charset="2"/>
        <a:buNone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678" rtl="0" eaLnBrk="1" latinLnBrk="0" hangingPunct="1">
        <a:spcBef>
          <a:spcPts val="1100"/>
        </a:spcBef>
        <a:spcAft>
          <a:spcPts val="476"/>
        </a:spcAft>
        <a:buClr>
          <a:schemeClr val="tx2"/>
        </a:buClr>
        <a:buSzPct val="70000"/>
        <a:buFont typeface="Wingdings" pitchFamily="2" charset="2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678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1088678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541" indent="-272169" algn="l" defTabSz="10886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880" indent="-272169" algn="l" defTabSz="10886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38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78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16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355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694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033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370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711" algn="l" defTabSz="10886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200" y="6279545"/>
            <a:ext cx="902133" cy="36573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12198350" cy="1592263"/>
          </a:xfrm>
          <a:prstGeom prst="rect">
            <a:avLst/>
          </a:prstGeom>
        </p:spPr>
        <p:txBody>
          <a:bodyPr vert="horz" lIns="252000" tIns="468000" rIns="259200" bIns="0" rtlCol="0" anchor="t" anchorCtr="0">
            <a:noAutofit/>
          </a:bodyPr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grpSp>
        <p:nvGrpSpPr>
          <p:cNvPr id="6" name="Group 275"/>
          <p:cNvGrpSpPr>
            <a:grpSpLocks/>
          </p:cNvGrpSpPr>
          <p:nvPr/>
        </p:nvGrpSpPr>
        <p:grpSpPr bwMode="gray">
          <a:xfrm>
            <a:off x="-63272" y="225426"/>
            <a:ext cx="33618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gray">
          <a:xfrm>
            <a:off x="288017" y="6888048"/>
            <a:ext cx="11618081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/>
        </p:nvGrpSpPr>
        <p:grpSpPr bwMode="gray">
          <a:xfrm>
            <a:off x="288017" y="-43061"/>
            <a:ext cx="11618081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/>
        </p:nvGrpSpPr>
        <p:grpSpPr bwMode="gray">
          <a:xfrm>
            <a:off x="12228000" y="225426"/>
            <a:ext cx="33618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sp>
        <p:nvSpPr>
          <p:cNvPr id="42" name="Fußzeilenplatzhalter 5"/>
          <p:cNvSpPr txBox="1">
            <a:spLocks/>
          </p:cNvSpPr>
          <p:nvPr/>
        </p:nvSpPr>
        <p:spPr bwMode="gray">
          <a:xfrm>
            <a:off x="288150" y="6466005"/>
            <a:ext cx="1484557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66214" y="6540875"/>
            <a:ext cx="644861" cy="104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GB" sz="600" dirty="0" smtClean="0">
                <a:solidFill>
                  <a:srgbClr val="666666"/>
                </a:solidFill>
              </a:rPr>
              <a:t>Slide </a:t>
            </a:r>
            <a:fld id="{14AEC320-A186-439B-8B2C-D2DB8CEDAEBD}" type="slidenum">
              <a:rPr lang="en-GB" sz="600" smtClean="0">
                <a:solidFill>
                  <a:srgbClr val="666666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t>‹#›</a:t>
            </a:fld>
            <a:endParaRPr lang="en-GB" sz="600" dirty="0" smtClean="0">
              <a:solidFill>
                <a:srgbClr val="666666"/>
              </a:solidFill>
            </a:endParaRPr>
          </a:p>
        </p:txBody>
      </p:sp>
      <p:sp>
        <p:nvSpPr>
          <p:cNvPr id="4" name="ABB.PPFooterfield"/>
          <p:cNvSpPr txBox="1"/>
          <p:nvPr/>
        </p:nvSpPr>
        <p:spPr bwMode="gray">
          <a:xfrm>
            <a:off x="1969025" y="6540875"/>
            <a:ext cx="1406409" cy="1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Aft>
                <a:spcPct val="0"/>
              </a:spcAft>
              <a:buClr>
                <a:srgbClr val="002897"/>
              </a:buClr>
              <a:buSzPct val="70000"/>
              <a:buFont typeface="Arial" pitchFamily="34" charset="0"/>
              <a:buNone/>
            </a:pPr>
            <a:r>
              <a:rPr lang="it-IT" sz="600" smtClean="0">
                <a:solidFill>
                  <a:srgbClr val="666666"/>
                </a:solidFill>
                <a:cs typeface="Arial" pitchFamily="34" charset="0"/>
              </a:rPr>
              <a:t>    </a:t>
            </a:r>
            <a:endParaRPr lang="en-US" sz="600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grpSp>
        <p:nvGrpSpPr>
          <p:cNvPr id="40" name="Group 275"/>
          <p:cNvGrpSpPr>
            <a:grpSpLocks/>
          </p:cNvGrpSpPr>
          <p:nvPr userDrawn="1"/>
        </p:nvGrpSpPr>
        <p:grpSpPr bwMode="gray">
          <a:xfrm>
            <a:off x="-63272" y="225426"/>
            <a:ext cx="33618" cy="5972175"/>
            <a:chOff x="-152" y="142"/>
            <a:chExt cx="113" cy="3762"/>
          </a:xfrm>
        </p:grpSpPr>
        <p:sp>
          <p:nvSpPr>
            <p:cNvPr id="41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3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4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5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6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7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48" name="Group 282"/>
          <p:cNvGrpSpPr>
            <a:grpSpLocks/>
          </p:cNvGrpSpPr>
          <p:nvPr userDrawn="1"/>
        </p:nvGrpSpPr>
        <p:grpSpPr bwMode="gray">
          <a:xfrm>
            <a:off x="288017" y="6888048"/>
            <a:ext cx="11618081" cy="25200"/>
            <a:chOff x="136" y="4346"/>
            <a:chExt cx="5486" cy="113"/>
          </a:xfrm>
        </p:grpSpPr>
        <p:sp>
          <p:nvSpPr>
            <p:cNvPr id="49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0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1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2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3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4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5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56" name="Group 290"/>
          <p:cNvGrpSpPr>
            <a:grpSpLocks/>
          </p:cNvGrpSpPr>
          <p:nvPr userDrawn="1"/>
        </p:nvGrpSpPr>
        <p:grpSpPr bwMode="gray">
          <a:xfrm>
            <a:off x="288017" y="-43061"/>
            <a:ext cx="11618081" cy="25200"/>
            <a:chOff x="136" y="4346"/>
            <a:chExt cx="5486" cy="113"/>
          </a:xfrm>
        </p:grpSpPr>
        <p:sp>
          <p:nvSpPr>
            <p:cNvPr id="57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8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9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0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1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2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3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64" name="Group 298"/>
          <p:cNvGrpSpPr>
            <a:grpSpLocks/>
          </p:cNvGrpSpPr>
          <p:nvPr userDrawn="1"/>
        </p:nvGrpSpPr>
        <p:grpSpPr bwMode="gray">
          <a:xfrm>
            <a:off x="12228000" y="225426"/>
            <a:ext cx="33618" cy="5972175"/>
            <a:chOff x="-152" y="142"/>
            <a:chExt cx="113" cy="3762"/>
          </a:xfrm>
        </p:grpSpPr>
        <p:sp>
          <p:nvSpPr>
            <p:cNvPr id="65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6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7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8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9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70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sp>
        <p:nvSpPr>
          <p:cNvPr id="2048" name="TextBox 2047"/>
          <p:cNvSpPr txBox="1"/>
          <p:nvPr userDrawn="1"/>
        </p:nvSpPr>
        <p:spPr bwMode="gray">
          <a:xfrm>
            <a:off x="284629" y="6540501"/>
            <a:ext cx="963161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Arial" pitchFamily="34" charset="0"/>
              <a:buNone/>
            </a:pPr>
            <a:fld id="{5E1ED69C-F08B-417C-BAB8-6018EE3AC257}" type="datetime4">
              <a:rPr lang="en-US" sz="600" smtClean="0">
                <a:solidFill>
                  <a:srgbClr val="666666"/>
                </a:solidFill>
                <a:cs typeface="Arial" pitchFamily="34" charset="0"/>
              </a:rPr>
              <a:pPr defTabSz="914400" fontAlgn="base">
                <a:spcBef>
                  <a:spcPts val="11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Arial" pitchFamily="34" charset="0"/>
                <a:buNone/>
              </a:pPr>
              <a:t>July 26, 2016</a:t>
            </a:fld>
            <a:endParaRPr lang="en-US" sz="600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71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958975" y="1628000"/>
            <a:ext cx="8280400" cy="4537850"/>
          </a:xfrm>
          <a:prstGeom prst="rect">
            <a:avLst/>
          </a:prstGeom>
        </p:spPr>
        <p:txBody>
          <a:bodyPr vert="horz" lIns="0" tIns="0" rIns="0" bIns="0" spcCol="171490" rtlCol="0">
            <a:noAutofit/>
          </a:bodyPr>
          <a:lstStyle/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368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200" y="6279545"/>
            <a:ext cx="902133" cy="36573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12198350" cy="1592263"/>
          </a:xfrm>
          <a:prstGeom prst="rect">
            <a:avLst/>
          </a:prstGeom>
        </p:spPr>
        <p:txBody>
          <a:bodyPr vert="horz" lIns="252000" tIns="468000" rIns="259200" bIns="0" rtlCol="0" anchor="t" anchorCtr="0">
            <a:noAutofit/>
          </a:bodyPr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grpSp>
        <p:nvGrpSpPr>
          <p:cNvPr id="6" name="Group 275"/>
          <p:cNvGrpSpPr>
            <a:grpSpLocks/>
          </p:cNvGrpSpPr>
          <p:nvPr/>
        </p:nvGrpSpPr>
        <p:grpSpPr bwMode="gray">
          <a:xfrm>
            <a:off x="-63272" y="225426"/>
            <a:ext cx="33618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gray">
          <a:xfrm>
            <a:off x="288017" y="6888048"/>
            <a:ext cx="11618081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/>
        </p:nvGrpSpPr>
        <p:grpSpPr bwMode="gray">
          <a:xfrm>
            <a:off x="288017" y="-43061"/>
            <a:ext cx="11618081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/>
        </p:nvGrpSpPr>
        <p:grpSpPr bwMode="gray">
          <a:xfrm>
            <a:off x="12228000" y="225426"/>
            <a:ext cx="33618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sp>
        <p:nvSpPr>
          <p:cNvPr id="42" name="Fußzeilenplatzhalter 5"/>
          <p:cNvSpPr txBox="1">
            <a:spLocks/>
          </p:cNvSpPr>
          <p:nvPr/>
        </p:nvSpPr>
        <p:spPr bwMode="gray">
          <a:xfrm>
            <a:off x="288150" y="6466005"/>
            <a:ext cx="1484557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>
                <a:solidFill>
                  <a:srgbClr val="666666"/>
                </a:solidFill>
              </a:rPr>
              <a:t>© ABB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6214" y="6540875"/>
            <a:ext cx="644861" cy="104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GB" sz="600" dirty="0" smtClean="0">
                <a:solidFill>
                  <a:srgbClr val="666666"/>
                </a:solidFill>
              </a:rPr>
              <a:t>Slide </a:t>
            </a:r>
            <a:fld id="{14AEC320-A186-439B-8B2C-D2DB8CEDAEBD}" type="slidenum">
              <a:rPr lang="en-GB" sz="600" smtClean="0">
                <a:solidFill>
                  <a:srgbClr val="666666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t>‹#›</a:t>
            </a:fld>
            <a:endParaRPr lang="en-GB" sz="600" dirty="0" smtClean="0">
              <a:solidFill>
                <a:srgbClr val="666666"/>
              </a:solidFill>
            </a:endParaRPr>
          </a:p>
        </p:txBody>
      </p:sp>
      <p:sp>
        <p:nvSpPr>
          <p:cNvPr id="4" name="ABB.PPFooterfield"/>
          <p:cNvSpPr txBox="1"/>
          <p:nvPr/>
        </p:nvSpPr>
        <p:spPr bwMode="gray">
          <a:xfrm>
            <a:off x="1969025" y="6540875"/>
            <a:ext cx="1406409" cy="1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Aft>
                <a:spcPct val="0"/>
              </a:spcAft>
              <a:buClr>
                <a:srgbClr val="002897"/>
              </a:buClr>
              <a:buSzPct val="70000"/>
              <a:buFont typeface="Arial" pitchFamily="34" charset="0"/>
              <a:buNone/>
            </a:pPr>
            <a:r>
              <a:rPr lang="it-IT" sz="600" smtClean="0">
                <a:solidFill>
                  <a:srgbClr val="666666"/>
                </a:solidFill>
                <a:cs typeface="Arial" pitchFamily="34" charset="0"/>
              </a:rPr>
              <a:t>    </a:t>
            </a:r>
            <a:endParaRPr lang="en-US" sz="600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grpSp>
        <p:nvGrpSpPr>
          <p:cNvPr id="40" name="Group 275"/>
          <p:cNvGrpSpPr>
            <a:grpSpLocks/>
          </p:cNvGrpSpPr>
          <p:nvPr userDrawn="1"/>
        </p:nvGrpSpPr>
        <p:grpSpPr bwMode="gray">
          <a:xfrm>
            <a:off x="-63272" y="225426"/>
            <a:ext cx="33618" cy="5972175"/>
            <a:chOff x="-152" y="142"/>
            <a:chExt cx="113" cy="3762"/>
          </a:xfrm>
        </p:grpSpPr>
        <p:sp>
          <p:nvSpPr>
            <p:cNvPr id="41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3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4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5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6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47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48" name="Group 282"/>
          <p:cNvGrpSpPr>
            <a:grpSpLocks/>
          </p:cNvGrpSpPr>
          <p:nvPr userDrawn="1"/>
        </p:nvGrpSpPr>
        <p:grpSpPr bwMode="gray">
          <a:xfrm>
            <a:off x="288017" y="6888048"/>
            <a:ext cx="11618081" cy="25200"/>
            <a:chOff x="136" y="4346"/>
            <a:chExt cx="5486" cy="113"/>
          </a:xfrm>
        </p:grpSpPr>
        <p:sp>
          <p:nvSpPr>
            <p:cNvPr id="49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0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1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2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3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4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5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56" name="Group 290"/>
          <p:cNvGrpSpPr>
            <a:grpSpLocks/>
          </p:cNvGrpSpPr>
          <p:nvPr userDrawn="1"/>
        </p:nvGrpSpPr>
        <p:grpSpPr bwMode="gray">
          <a:xfrm>
            <a:off x="288017" y="-43061"/>
            <a:ext cx="11618081" cy="25200"/>
            <a:chOff x="136" y="4346"/>
            <a:chExt cx="5486" cy="113"/>
          </a:xfrm>
        </p:grpSpPr>
        <p:sp>
          <p:nvSpPr>
            <p:cNvPr id="57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8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59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0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1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2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3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64" name="Group 298"/>
          <p:cNvGrpSpPr>
            <a:grpSpLocks/>
          </p:cNvGrpSpPr>
          <p:nvPr userDrawn="1"/>
        </p:nvGrpSpPr>
        <p:grpSpPr bwMode="gray">
          <a:xfrm>
            <a:off x="12228000" y="225426"/>
            <a:ext cx="33618" cy="5972175"/>
            <a:chOff x="-152" y="142"/>
            <a:chExt cx="113" cy="3762"/>
          </a:xfrm>
        </p:grpSpPr>
        <p:sp>
          <p:nvSpPr>
            <p:cNvPr id="65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6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7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8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69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  <p:sp>
          <p:nvSpPr>
            <p:cNvPr id="70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 sz="1900" dirty="0">
                <a:solidFill>
                  <a:srgbClr val="002897"/>
                </a:solidFill>
              </a:endParaRPr>
            </a:p>
          </p:txBody>
        </p:sp>
      </p:grpSp>
      <p:sp>
        <p:nvSpPr>
          <p:cNvPr id="2048" name="TextBox 2047"/>
          <p:cNvSpPr txBox="1"/>
          <p:nvPr userDrawn="1"/>
        </p:nvSpPr>
        <p:spPr bwMode="gray">
          <a:xfrm>
            <a:off x="284629" y="6540501"/>
            <a:ext cx="963161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Arial" pitchFamily="34" charset="0"/>
              <a:buNone/>
            </a:pPr>
            <a:fld id="{5E1ED69C-F08B-417C-BAB8-6018EE3AC257}" type="datetime4">
              <a:rPr lang="en-US" sz="600" smtClean="0">
                <a:solidFill>
                  <a:srgbClr val="666666"/>
                </a:solidFill>
                <a:cs typeface="Arial" pitchFamily="34" charset="0"/>
              </a:rPr>
              <a:pPr defTabSz="914400" fontAlgn="base">
                <a:spcBef>
                  <a:spcPts val="11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Arial" pitchFamily="34" charset="0"/>
                <a:buNone/>
              </a:pPr>
              <a:t>July 26, 2016</a:t>
            </a:fld>
            <a:endParaRPr lang="en-US" sz="600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71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958975" y="1628000"/>
            <a:ext cx="8280400" cy="4537850"/>
          </a:xfrm>
          <a:prstGeom prst="rect">
            <a:avLst/>
          </a:prstGeom>
        </p:spPr>
        <p:txBody>
          <a:bodyPr vert="horz" lIns="0" tIns="0" rIns="0" bIns="0" spcCol="171490" rtlCol="0">
            <a:noAutofit/>
          </a:bodyPr>
          <a:lstStyle/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880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Line voltage regulators offer an innovative approach to increasing the capacity of distribution grids to accommodate wind power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Frank </a:t>
            </a:r>
            <a:r>
              <a:rPr lang="de-DE" dirty="0" smtClean="0"/>
              <a:t>Cornelius - ABB </a:t>
            </a:r>
            <a:r>
              <a:rPr lang="de-DE" dirty="0"/>
              <a:t>Transformers </a:t>
            </a:r>
            <a:r>
              <a:rPr lang="de-DE" dirty="0" smtClean="0"/>
              <a:t>- </a:t>
            </a:r>
            <a:r>
              <a:rPr lang="de-DE" dirty="0" err="1"/>
              <a:t>WindEurope</a:t>
            </a:r>
            <a:r>
              <a:rPr lang="de-DE" dirty="0"/>
              <a:t> </a:t>
            </a:r>
            <a:r>
              <a:rPr lang="de-DE" dirty="0" err="1" smtClean="0"/>
              <a:t>Summit</a:t>
            </a:r>
            <a:r>
              <a:rPr lang="de-DE" dirty="0" smtClean="0"/>
              <a:t> 2016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BA6C-EA69-4EE3-B328-9415A545E72A}" type="datetime4">
              <a:rPr lang="en-US" smtClean="0"/>
              <a:t>July 26,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0438"/>
          <a:stretch/>
        </p:blipFill>
        <p:spPr>
          <a:xfrm>
            <a:off x="1984691" y="3996781"/>
            <a:ext cx="3999792" cy="2169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2545"/>
          <a:stretch/>
        </p:blipFill>
        <p:spPr>
          <a:xfrm>
            <a:off x="1985963" y="1592263"/>
            <a:ext cx="4005262" cy="21971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gray">
          <a:xfrm>
            <a:off x="3691076" y="3446070"/>
            <a:ext cx="587022" cy="812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endParaRPr lang="en-US" sz="16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07125" y="1622714"/>
            <a:ext cx="5724525" cy="812271"/>
          </a:xfrm>
        </p:spPr>
        <p:txBody>
          <a:bodyPr/>
          <a:lstStyle/>
          <a:p>
            <a:r>
              <a:rPr lang="en-US" sz="2000" dirty="0"/>
              <a:t>Local community / investor wants to install 3x2 MW wind power </a:t>
            </a:r>
            <a:r>
              <a:rPr lang="en-US" sz="2000" dirty="0" smtClean="0"/>
              <a:t>on </a:t>
            </a:r>
            <a:r>
              <a:rPr lang="en-US" sz="2000" dirty="0"/>
              <a:t>near-by hills </a:t>
            </a:r>
          </a:p>
          <a:p>
            <a:endParaRPr lang="en-US" sz="2000" dirty="0"/>
          </a:p>
        </p:txBody>
      </p:sp>
      <p:sp>
        <p:nvSpPr>
          <p:cNvPr id="31" name="Text Placeholder 1"/>
          <p:cNvSpPr txBox="1">
            <a:spLocks/>
          </p:cNvSpPr>
          <p:nvPr/>
        </p:nvSpPr>
        <p:spPr bwMode="gray">
          <a:xfrm>
            <a:off x="6207125" y="2276872"/>
            <a:ext cx="5724525" cy="812271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>
            <a:lvl1pPr marL="180975" indent="-180975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975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97"/>
              </a:buClr>
            </a:pPr>
            <a:r>
              <a:rPr lang="en-US" sz="2000" dirty="0">
                <a:solidFill>
                  <a:srgbClr val="000000"/>
                </a:solidFill>
              </a:rPr>
              <a:t>A request for connection to the existing 20 kV distribution grid is submitted to the electric utility</a:t>
            </a:r>
          </a:p>
          <a:p>
            <a:pPr>
              <a:buClr>
                <a:srgbClr val="002897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 bwMode="gray">
          <a:xfrm>
            <a:off x="9837297" y="2925255"/>
            <a:ext cx="2306009" cy="13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5738" indent="-185738"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350" dirty="0">
                <a:solidFill>
                  <a:srgbClr val="000000"/>
                </a:solidFill>
                <a:cs typeface="Arial" pitchFamily="34" charset="0"/>
              </a:rPr>
              <a:t>grid had 4 MV feeder lines</a:t>
            </a:r>
          </a:p>
          <a:p>
            <a:pPr marL="185738" indent="-185738"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350" dirty="0">
                <a:solidFill>
                  <a:srgbClr val="000000"/>
                </a:solidFill>
                <a:cs typeface="Arial" pitchFamily="34" charset="0"/>
              </a:rPr>
              <a:t>total length of grid: 48.4km</a:t>
            </a:r>
          </a:p>
          <a:p>
            <a:pPr marL="185738" indent="-185738"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350" dirty="0">
                <a:solidFill>
                  <a:srgbClr val="000000"/>
                </a:solidFill>
                <a:cs typeface="Arial" pitchFamily="34" charset="0"/>
              </a:rPr>
              <a:t>number of MV/LV transformer stations: 117</a:t>
            </a:r>
          </a:p>
          <a:p>
            <a:pPr marL="185738" indent="-185738"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350" dirty="0">
                <a:solidFill>
                  <a:srgbClr val="000000"/>
                </a:solidFill>
                <a:cs typeface="Arial" pitchFamily="34" charset="0"/>
              </a:rPr>
              <a:t>max. load: 10.3 MW</a:t>
            </a:r>
          </a:p>
          <a:p>
            <a:pPr marL="185738" indent="-185738"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350" dirty="0">
                <a:solidFill>
                  <a:srgbClr val="000000"/>
                </a:solidFill>
                <a:cs typeface="Arial" pitchFamily="34" charset="0"/>
              </a:rPr>
              <a:t>max. in-feed: 6.9 MW 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endParaRPr lang="en-US" sz="135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550" y="5030720"/>
            <a:ext cx="561770" cy="603903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 bwMode="gray">
          <a:xfrm>
            <a:off x="9481910" y="4416181"/>
            <a:ext cx="406727" cy="546193"/>
          </a:xfrm>
          <a:custGeom>
            <a:avLst/>
            <a:gdLst>
              <a:gd name="connsiteX0" fmla="*/ 0 w 428146"/>
              <a:gd name="connsiteY0" fmla="*/ 0 h 574957"/>
              <a:gd name="connsiteX1" fmla="*/ 74140 w 428146"/>
              <a:gd name="connsiteY1" fmla="*/ 321276 h 574957"/>
              <a:gd name="connsiteX2" fmla="*/ 383059 w 428146"/>
              <a:gd name="connsiteY2" fmla="*/ 556054 h 574957"/>
              <a:gd name="connsiteX3" fmla="*/ 420130 w 428146"/>
              <a:gd name="connsiteY3" fmla="*/ 543698 h 57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46" h="574957">
                <a:moveTo>
                  <a:pt x="0" y="0"/>
                </a:moveTo>
                <a:cubicBezTo>
                  <a:pt x="5148" y="114300"/>
                  <a:pt x="10297" y="228600"/>
                  <a:pt x="74140" y="321276"/>
                </a:cubicBezTo>
                <a:cubicBezTo>
                  <a:pt x="137983" y="413952"/>
                  <a:pt x="325394" y="518984"/>
                  <a:pt x="383059" y="556054"/>
                </a:cubicBezTo>
                <a:cubicBezTo>
                  <a:pt x="440724" y="593124"/>
                  <a:pt x="430427" y="568411"/>
                  <a:pt x="420130" y="543698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5" name="Text Placeholder 1"/>
          <p:cNvSpPr txBox="1">
            <a:spLocks/>
          </p:cNvSpPr>
          <p:nvPr/>
        </p:nvSpPr>
        <p:spPr bwMode="gray">
          <a:xfrm>
            <a:off x="6207125" y="5605061"/>
            <a:ext cx="5724525" cy="812271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>
            <a:lvl1pPr marL="180975" indent="-180975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975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97"/>
              </a:buClr>
            </a:pPr>
            <a:r>
              <a:rPr lang="en-US" sz="2000" dirty="0">
                <a:solidFill>
                  <a:srgbClr val="000000"/>
                </a:solidFill>
              </a:rPr>
              <a:t>After analysis, utility refuses to connect since the allowed max. voltage gets exceeded in feeder 4 </a:t>
            </a:r>
          </a:p>
        </p:txBody>
      </p:sp>
      <p:sp>
        <p:nvSpPr>
          <p:cNvPr id="36" name="TextBox 35"/>
          <p:cNvSpPr txBox="1"/>
          <p:nvPr/>
        </p:nvSpPr>
        <p:spPr bwMode="gray">
          <a:xfrm>
            <a:off x="10013196" y="5045275"/>
            <a:ext cx="862946" cy="482586"/>
          </a:xfrm>
          <a:prstGeom prst="rect">
            <a:avLst/>
          </a:prstGeom>
          <a:solidFill>
            <a:srgbClr val="ECE9FF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6 MW 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09914" y="3057615"/>
            <a:ext cx="3604531" cy="2308052"/>
            <a:chOff x="300038" y="3106630"/>
            <a:chExt cx="3794350" cy="2429597"/>
          </a:xfrm>
        </p:grpSpPr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1697831" y="3963750"/>
              <a:ext cx="157163" cy="157162"/>
            </a:xfrm>
            <a:prstGeom prst="rect">
              <a:avLst/>
            </a:prstGeom>
            <a:solidFill>
              <a:srgbClr val="FFC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de-DE" sz="1900">
                <a:solidFill>
                  <a:srgbClr val="002897"/>
                </a:solidFill>
              </a:endParaRPr>
            </a:p>
          </p:txBody>
        </p:sp>
        <p:cxnSp>
          <p:nvCxnSpPr>
            <p:cNvPr id="39" name="Curved Connector 38"/>
            <p:cNvCxnSpPr/>
            <p:nvPr/>
          </p:nvCxnSpPr>
          <p:spPr bwMode="gray">
            <a:xfrm rot="5400000" flipH="1" flipV="1">
              <a:off x="3761273" y="4468327"/>
              <a:ext cx="39790" cy="12700"/>
            </a:xfrm>
            <a:prstGeom prst="curvedConnector3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038" y="3106630"/>
              <a:ext cx="3794350" cy="2246420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479410" y="4429916"/>
              <a:ext cx="1254761" cy="1106311"/>
              <a:chOff x="479410" y="4429916"/>
              <a:chExt cx="1254761" cy="1106311"/>
            </a:xfrm>
          </p:grpSpPr>
          <p:sp>
            <p:nvSpPr>
              <p:cNvPr id="43" name="TextBox 42"/>
              <p:cNvSpPr txBox="1"/>
              <p:nvPr/>
            </p:nvSpPr>
            <p:spPr bwMode="gray">
              <a:xfrm>
                <a:off x="695593" y="4429916"/>
                <a:ext cx="1038578" cy="11063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spcBef>
                    <a:spcPts val="2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feeder 1 </a:t>
                </a:r>
              </a:p>
              <a:p>
                <a:pPr defTabSz="914400" fontAlgn="base">
                  <a:spcBef>
                    <a:spcPts val="2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feeder 2 </a:t>
                </a:r>
              </a:p>
              <a:p>
                <a:pPr defTabSz="914400" fontAlgn="base">
                  <a:spcBef>
                    <a:spcPts val="2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feeder 3</a:t>
                </a:r>
              </a:p>
              <a:p>
                <a:pPr defTabSz="914400" fontAlgn="base">
                  <a:spcBef>
                    <a:spcPts val="2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None/>
                </a:pPr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feeder 4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479410" y="4618397"/>
                <a:ext cx="180000" cy="720365"/>
                <a:chOff x="479410" y="4618397"/>
                <a:chExt cx="180000" cy="720365"/>
              </a:xfrm>
            </p:grpSpPr>
            <p:cxnSp>
              <p:nvCxnSpPr>
                <p:cNvPr id="45" name="Straight Connector 44"/>
                <p:cNvCxnSpPr/>
                <p:nvPr/>
              </p:nvCxnSpPr>
              <p:spPr bwMode="gray">
                <a:xfrm flipH="1">
                  <a:off x="479410" y="4618397"/>
                  <a:ext cx="180000" cy="0"/>
                </a:xfrm>
                <a:prstGeom prst="line">
                  <a:avLst/>
                </a:pr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gray">
                <a:xfrm flipH="1">
                  <a:off x="479410" y="4855132"/>
                  <a:ext cx="180000" cy="0"/>
                </a:xfrm>
                <a:prstGeom prst="line">
                  <a:avLst/>
                </a:prstGeom>
                <a:ln w="63500">
                  <a:solidFill>
                    <a:srgbClr val="F60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gray">
                <a:xfrm flipH="1">
                  <a:off x="479410" y="5098264"/>
                  <a:ext cx="1800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 bwMode="gray">
                <a:xfrm flipH="1">
                  <a:off x="479410" y="5338762"/>
                  <a:ext cx="180000" cy="0"/>
                </a:xfrm>
                <a:prstGeom prst="line">
                  <a:avLst/>
                </a:prstGeom>
                <a:ln w="63500"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TextBox 41"/>
            <p:cNvSpPr txBox="1"/>
            <p:nvPr/>
          </p:nvSpPr>
          <p:spPr bwMode="gray">
            <a:xfrm>
              <a:off x="535714" y="3950776"/>
              <a:ext cx="1083117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ts val="2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r>
                <a:rPr lang="en-US" sz="1400" dirty="0">
                  <a:solidFill>
                    <a:srgbClr val="000000"/>
                  </a:solidFill>
                  <a:cs typeface="Arial" pitchFamily="34" charset="0"/>
                </a:rPr>
                <a:t>SS: 110/20kV</a:t>
              </a:r>
            </a:p>
          </p:txBody>
        </p:sp>
      </p:grpSp>
      <p:sp>
        <p:nvSpPr>
          <p:cNvPr id="27" name="Titel 3"/>
          <p:cNvSpPr txBox="1">
            <a:spLocks/>
          </p:cNvSpPr>
          <p:nvPr/>
        </p:nvSpPr>
        <p:spPr bwMode="gray">
          <a:xfrm>
            <a:off x="-4608" y="-4834"/>
            <a:ext cx="12198350" cy="1628776"/>
          </a:xfrm>
          <a:prstGeom prst="rect">
            <a:avLst/>
          </a:prstGeom>
        </p:spPr>
        <p:txBody>
          <a:bodyPr vert="horz" lIns="252000" tIns="468000" rIns="2592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897"/>
                </a:solidFill>
                <a:cs typeface="Arial" pitchFamily="34" charset="0"/>
              </a:rPr>
              <a:t>Line voltage regulator for MV distribution grids</a:t>
            </a:r>
            <a:endParaRPr lang="en-US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28" name="Untertitel 9"/>
          <p:cNvSpPr>
            <a:spLocks noGrp="1"/>
          </p:cNvSpPr>
          <p:nvPr>
            <p:ph type="body" sz="quarter" idx="12"/>
          </p:nvPr>
        </p:nvSpPr>
        <p:spPr>
          <a:xfrm>
            <a:off x="0" y="837506"/>
            <a:ext cx="12198350" cy="791268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problem ?</a:t>
            </a:r>
            <a:endParaRPr lang="en-US" dirty="0">
              <a:solidFill>
                <a:srgbClr val="005A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6517" y="4044998"/>
            <a:ext cx="5178515" cy="100418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Present situation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gray">
          <a:xfrm>
            <a:off x="1958975" y="4357538"/>
            <a:ext cx="4140199" cy="1270022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>
            <a:lvl1pPr marL="180975" indent="-180975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975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97"/>
              </a:buClr>
            </a:pPr>
            <a:r>
              <a:rPr lang="en-US" sz="1700" dirty="0">
                <a:solidFill>
                  <a:srgbClr val="000000"/>
                </a:solidFill>
              </a:rPr>
              <a:t>Installation of wind turbines does not have an effect on the voltage in the other feeders. </a:t>
            </a:r>
          </a:p>
          <a:p>
            <a:pPr>
              <a:buClr>
                <a:srgbClr val="002897"/>
              </a:buClr>
            </a:pPr>
            <a:r>
              <a:rPr lang="en-US" sz="1700" dirty="0">
                <a:solidFill>
                  <a:srgbClr val="000000"/>
                </a:solidFill>
              </a:rPr>
              <a:t>Due to other feeders (load characterized) the tap setting of the HV/MV transformer can not be changed!</a:t>
            </a:r>
          </a:p>
          <a:p>
            <a:pPr>
              <a:buClr>
                <a:srgbClr val="002897"/>
              </a:buClr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43" name="Text Placeholder 1"/>
          <p:cNvSpPr txBox="1">
            <a:spLocks/>
          </p:cNvSpPr>
          <p:nvPr/>
        </p:nvSpPr>
        <p:spPr bwMode="gray">
          <a:xfrm>
            <a:off x="6214284" y="4356174"/>
            <a:ext cx="4036305" cy="1270023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>
            <a:lvl1pPr marL="180975" indent="-180975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975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97"/>
              </a:buClr>
            </a:pPr>
            <a:r>
              <a:rPr lang="en-US" sz="1700" dirty="0">
                <a:solidFill>
                  <a:srgbClr val="000000"/>
                </a:solidFill>
              </a:rPr>
              <a:t>With 6 MW additional infeed, the voltage strongly exceeds the permitted voltage band  </a:t>
            </a:r>
          </a:p>
          <a:p>
            <a:pPr>
              <a:buClr>
                <a:srgbClr val="002897"/>
              </a:buClr>
            </a:pPr>
            <a:r>
              <a:rPr lang="en-US" sz="1700" dirty="0">
                <a:solidFill>
                  <a:srgbClr val="000000"/>
                </a:solidFill>
              </a:rPr>
              <a:t>The thermal load of the cables is uncritical:  70% </a:t>
            </a:r>
            <a:r>
              <a:rPr lang="en-US" sz="1700" dirty="0" err="1">
                <a:solidFill>
                  <a:srgbClr val="000000"/>
                </a:solidFill>
              </a:rPr>
              <a:t>I</a:t>
            </a:r>
            <a:r>
              <a:rPr lang="en-US" sz="1700" baseline="-25000" dirty="0" err="1">
                <a:solidFill>
                  <a:srgbClr val="000000"/>
                </a:solidFill>
              </a:rPr>
              <a:t>r</a:t>
            </a:r>
            <a:endParaRPr lang="en-US" sz="1700" baseline="-25000" dirty="0">
              <a:solidFill>
                <a:srgbClr val="000000"/>
              </a:solidFill>
            </a:endParaRPr>
          </a:p>
          <a:p>
            <a:pPr>
              <a:buClr>
                <a:srgbClr val="002897"/>
              </a:buClr>
            </a:pPr>
            <a:r>
              <a:rPr lang="en-US" sz="1700" dirty="0">
                <a:solidFill>
                  <a:srgbClr val="000000"/>
                </a:solidFill>
              </a:rPr>
              <a:t>The load case remains uncritical</a:t>
            </a:r>
          </a:p>
        </p:txBody>
      </p:sp>
      <p:sp>
        <p:nvSpPr>
          <p:cNvPr id="28" name="Text Placeholder 1"/>
          <p:cNvSpPr txBox="1">
            <a:spLocks/>
          </p:cNvSpPr>
          <p:nvPr/>
        </p:nvSpPr>
        <p:spPr bwMode="gray">
          <a:xfrm>
            <a:off x="6207124" y="4044998"/>
            <a:ext cx="4032251" cy="1004182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97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897"/>
              </a:buClr>
              <a:buFont typeface="Wingdings" pitchFamily="2" charset="2"/>
              <a:buNone/>
            </a:pPr>
            <a:r>
              <a:rPr lang="en-US" sz="1600" dirty="0">
                <a:solidFill>
                  <a:srgbClr val="005ADE"/>
                </a:solidFill>
              </a:rPr>
              <a:t>Situation with additional 6 MW wind </a:t>
            </a:r>
            <a:r>
              <a:rPr lang="en-US" sz="1600" dirty="0" smtClean="0">
                <a:solidFill>
                  <a:srgbClr val="005ADE"/>
                </a:solidFill>
              </a:rPr>
              <a:t>turbines</a:t>
            </a:r>
            <a:endParaRPr lang="en-US" sz="1600" dirty="0">
              <a:solidFill>
                <a:srgbClr val="005A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87" y="1657492"/>
            <a:ext cx="3990862" cy="2123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39" y="1652659"/>
            <a:ext cx="4317799" cy="2127937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 bwMode="gray">
          <a:xfrm>
            <a:off x="-4608" y="-4834"/>
            <a:ext cx="12198350" cy="1628776"/>
          </a:xfrm>
          <a:prstGeom prst="rect">
            <a:avLst/>
          </a:prstGeom>
        </p:spPr>
        <p:txBody>
          <a:bodyPr vert="horz" lIns="252000" tIns="468000" rIns="2592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897"/>
                </a:solidFill>
                <a:cs typeface="Arial" pitchFamily="34" charset="0"/>
              </a:rPr>
              <a:t>Line voltage regulator for MV distribution grids</a:t>
            </a:r>
            <a:endParaRPr lang="en-US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12" name="Untertitel 9"/>
          <p:cNvSpPr>
            <a:spLocks noGrp="1"/>
          </p:cNvSpPr>
          <p:nvPr>
            <p:ph type="body" sz="quarter" idx="12"/>
          </p:nvPr>
        </p:nvSpPr>
        <p:spPr>
          <a:xfrm>
            <a:off x="0" y="837506"/>
            <a:ext cx="12198350" cy="791268"/>
          </a:xfrm>
        </p:spPr>
        <p:txBody>
          <a:bodyPr/>
          <a:lstStyle/>
          <a:p>
            <a:r>
              <a:rPr lang="en-US" dirty="0" smtClean="0"/>
              <a:t>Voltage </a:t>
            </a:r>
            <a:r>
              <a:rPr lang="en-US" dirty="0"/>
              <a:t>profile in feeder 4</a:t>
            </a:r>
            <a:endParaRPr lang="en-US" dirty="0">
              <a:solidFill>
                <a:srgbClr val="005A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6417" y="5625244"/>
            <a:ext cx="8496300" cy="829321"/>
          </a:xfrm>
          <a:ln w="12700">
            <a:solidFill>
              <a:srgbClr val="002897"/>
            </a:solidFill>
          </a:ln>
        </p:spPr>
        <p:txBody>
          <a:bodyPr vert="horz" wrap="square" lIns="72000" tIns="36000" rIns="72000" bIns="36000" spcCol="171490" rtlCol="0"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sz="2000" dirty="0"/>
              <a:t>The line voltage regulator “recalibrates” the </a:t>
            </a:r>
            <a:r>
              <a:rPr lang="en-US" sz="2000" dirty="0" smtClean="0"/>
              <a:t>voltage</a:t>
            </a:r>
          </a:p>
          <a:p>
            <a:pPr>
              <a:tabLst>
                <a:tab pos="444500" algn="l"/>
              </a:tabLst>
            </a:pPr>
            <a:r>
              <a:rPr lang="en-US" sz="2000" dirty="0" smtClean="0"/>
              <a:t>The </a:t>
            </a:r>
            <a:r>
              <a:rPr lang="en-US" sz="2000" dirty="0"/>
              <a:t>voltage stays within the allowed range in the whole distribution grid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98" y="1844734"/>
            <a:ext cx="4384477" cy="2889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4034582" y="4950137"/>
            <a:ext cx="3801193" cy="4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srgbClr val="005ADE"/>
                </a:solidFill>
                <a:cs typeface="Arial" pitchFamily="34" charset="0"/>
              </a:rPr>
              <a:t>LVR in medium voltage grid</a:t>
            </a:r>
          </a:p>
        </p:txBody>
      </p:sp>
      <p:sp>
        <p:nvSpPr>
          <p:cNvPr id="10" name="Titel 3"/>
          <p:cNvSpPr txBox="1">
            <a:spLocks/>
          </p:cNvSpPr>
          <p:nvPr/>
        </p:nvSpPr>
        <p:spPr bwMode="gray">
          <a:xfrm>
            <a:off x="-4608" y="-4834"/>
            <a:ext cx="12198350" cy="1628776"/>
          </a:xfrm>
          <a:prstGeom prst="rect">
            <a:avLst/>
          </a:prstGeom>
        </p:spPr>
        <p:txBody>
          <a:bodyPr vert="horz" lIns="252000" tIns="468000" rIns="2592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897"/>
                </a:solidFill>
                <a:cs typeface="Arial" pitchFamily="34" charset="0"/>
              </a:rPr>
              <a:t>Line voltage regulator for MV distribution grids</a:t>
            </a:r>
            <a:endParaRPr lang="en-US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11" name="Untertitel 9"/>
          <p:cNvSpPr>
            <a:spLocks noGrp="1"/>
          </p:cNvSpPr>
          <p:nvPr>
            <p:ph type="body" sz="quarter" idx="12"/>
          </p:nvPr>
        </p:nvSpPr>
        <p:spPr>
          <a:xfrm>
            <a:off x="0" y="837506"/>
            <a:ext cx="12198350" cy="791268"/>
          </a:xfrm>
        </p:spPr>
        <p:txBody>
          <a:bodyPr/>
          <a:lstStyle/>
          <a:p>
            <a:r>
              <a:rPr lang="en-US" dirty="0" smtClean="0"/>
              <a:t>How can </a:t>
            </a:r>
            <a:r>
              <a:rPr lang="en-US" dirty="0"/>
              <a:t>a line voltage regulator solve the problem ?</a:t>
            </a:r>
            <a:endParaRPr lang="en-US" dirty="0">
              <a:solidFill>
                <a:srgbClr val="005AD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gray">
          <a:xfrm>
            <a:off x="4442991" y="407707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5055059" y="4077072"/>
            <a:ext cx="3240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gray">
          <a:xfrm>
            <a:off x="5811143" y="4077072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4499" y="4431693"/>
            <a:ext cx="8264876" cy="12655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The 3x2 MW wind turbines can be connected to feeder 4 - no reinforcement of the MV distribution grid is needed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No influence on the line protection system thanks to small impedance of the LVR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Realization within </a:t>
            </a:r>
            <a:r>
              <a:rPr lang="en-US" sz="1600" dirty="0" smtClean="0"/>
              <a:t>several </a:t>
            </a:r>
            <a:r>
              <a:rPr lang="en-US" sz="1600" dirty="0"/>
              <a:t>months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Potential for an additional turbine: adoption of the LVR voltage set point, placement of the LVR closer to primary SS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1954625" y="4060291"/>
            <a:ext cx="11125112" cy="1004182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>
            <a:lvl1pPr marL="180975" indent="-180975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975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110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897"/>
              </a:buClr>
              <a:buFont typeface="Wingdings" pitchFamily="2" charset="2"/>
              <a:buNone/>
            </a:pPr>
            <a:r>
              <a:rPr lang="en-US" sz="1600" dirty="0">
                <a:solidFill>
                  <a:srgbClr val="005ADE"/>
                </a:solidFill>
              </a:rPr>
              <a:t>Situation with additional 6MW wind </a:t>
            </a:r>
            <a:r>
              <a:rPr lang="en-US" sz="1600" dirty="0" smtClean="0">
                <a:solidFill>
                  <a:srgbClr val="005ADE"/>
                </a:solidFill>
              </a:rPr>
              <a:t>turbines       …and </a:t>
            </a:r>
            <a:r>
              <a:rPr lang="en-US" sz="1600" dirty="0">
                <a:solidFill>
                  <a:srgbClr val="005ADE"/>
                </a:solidFill>
              </a:rPr>
              <a:t>with additional line voltage regulator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9175" y="1673673"/>
            <a:ext cx="4140200" cy="2160588"/>
            <a:chOff x="6099175" y="1917313"/>
            <a:chExt cx="5616632" cy="29880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9175" y="1917313"/>
              <a:ext cx="5616632" cy="2988000"/>
            </a:xfrm>
            <a:prstGeom prst="rect">
              <a:avLst/>
            </a:prstGeom>
          </p:spPr>
        </p:pic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6099175" y="2346115"/>
              <a:ext cx="472470" cy="4112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180000" tIns="36000" rIns="72000" bIns="36000">
              <a:spAutoFit/>
            </a:bodyPr>
            <a:lstStyle>
              <a:lvl1pPr marL="182563" indent="-1825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r>
                <a:rPr 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</a:t>
              </a:r>
              <a:br>
                <a:rPr 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[%]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9175" y="1917314"/>
              <a:ext cx="5616632" cy="298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688" y="1636267"/>
            <a:ext cx="4193043" cy="2229060"/>
          </a:xfrm>
          <a:prstGeom prst="rect">
            <a:avLst/>
          </a:prstGeom>
        </p:spPr>
      </p:pic>
      <p:sp>
        <p:nvSpPr>
          <p:cNvPr id="13" name="Titel 3"/>
          <p:cNvSpPr txBox="1">
            <a:spLocks/>
          </p:cNvSpPr>
          <p:nvPr/>
        </p:nvSpPr>
        <p:spPr bwMode="gray">
          <a:xfrm>
            <a:off x="0" y="-5604"/>
            <a:ext cx="12198350" cy="1628776"/>
          </a:xfrm>
          <a:prstGeom prst="rect">
            <a:avLst/>
          </a:prstGeom>
        </p:spPr>
        <p:txBody>
          <a:bodyPr vert="horz" lIns="252000" tIns="468000" rIns="2592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897"/>
                </a:solidFill>
                <a:cs typeface="Arial" pitchFamily="34" charset="0"/>
              </a:rPr>
              <a:t>Line voltage regulator for MV distribution grids</a:t>
            </a:r>
            <a:endParaRPr lang="en-US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14" name="Untertitel 9"/>
          <p:cNvSpPr>
            <a:spLocks noGrp="1"/>
          </p:cNvSpPr>
          <p:nvPr>
            <p:ph type="body" sz="quarter" idx="12"/>
          </p:nvPr>
        </p:nvSpPr>
        <p:spPr>
          <a:xfrm>
            <a:off x="0" y="837506"/>
            <a:ext cx="12198350" cy="791268"/>
          </a:xfrm>
        </p:spPr>
        <p:txBody>
          <a:bodyPr/>
          <a:lstStyle/>
          <a:p>
            <a:r>
              <a:rPr lang="en-US" dirty="0" smtClean="0"/>
              <a:t>Line </a:t>
            </a:r>
            <a:r>
              <a:rPr lang="en-US" dirty="0"/>
              <a:t>voltage regulator installed in feeder 4</a:t>
            </a:r>
            <a:endParaRPr lang="en-US" dirty="0">
              <a:solidFill>
                <a:srgbClr val="005AD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gray">
          <a:xfrm>
            <a:off x="7611343" y="1772816"/>
            <a:ext cx="0" cy="136815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gray">
          <a:xfrm>
            <a:off x="7341313" y="3068960"/>
            <a:ext cx="54006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de-DE" sz="1600" dirty="0" smtClean="0">
                <a:solidFill>
                  <a:srgbClr val="FFFFFF"/>
                </a:solidFill>
                <a:cs typeface="Arial" pitchFamily="34" charset="0"/>
              </a:rPr>
              <a:t>LVR</a:t>
            </a:r>
          </a:p>
        </p:txBody>
      </p:sp>
    </p:spTree>
    <p:extLst>
      <p:ext uri="{BB962C8B-B14F-4D97-AF65-F5344CB8AC3E}">
        <p14:creationId xmlns:p14="http://schemas.microsoft.com/office/powerpoint/2010/main" val="18167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How does a line </a:t>
            </a:r>
            <a:r>
              <a:rPr lang="en-US" dirty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voltage </a:t>
            </a:r>
            <a:r>
              <a:rPr lang="en-US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regulator work ?</a:t>
            </a:r>
            <a:endParaRPr lang="en-US" dirty="0">
              <a:solidFill>
                <a:srgbClr val="0028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57076" y="881846"/>
            <a:ext cx="12198350" cy="897464"/>
          </a:xfrm>
        </p:spPr>
        <p:txBody>
          <a:bodyPr/>
          <a:lstStyle/>
          <a:p>
            <a:r>
              <a:rPr lang="en-US" dirty="0">
                <a:solidFill>
                  <a:srgbClr val="005ADE"/>
                </a:solidFill>
              </a:rPr>
              <a:t>Single line </a:t>
            </a:r>
            <a:r>
              <a:rPr lang="en-US" dirty="0" smtClean="0">
                <a:solidFill>
                  <a:srgbClr val="005ADE"/>
                </a:solidFill>
              </a:rPr>
              <a:t>diagram</a:t>
            </a:r>
            <a:endParaRPr lang="en-US" dirty="0">
              <a:solidFill>
                <a:srgbClr val="005ADE"/>
              </a:solidFill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58975" y="1628775"/>
            <a:ext cx="10239375" cy="4545988"/>
            <a:chOff x="462703" y="85405"/>
            <a:chExt cx="9057253" cy="3187266"/>
          </a:xfrm>
        </p:grpSpPr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4256106" y="1018397"/>
              <a:ext cx="617117" cy="11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4256106" y="786816"/>
              <a:ext cx="201945" cy="160759"/>
            </a:xfrm>
            <a:custGeom>
              <a:avLst/>
              <a:gdLst>
                <a:gd name="T0" fmla="*/ 2147483647 w 179"/>
                <a:gd name="T1" fmla="*/ 2147483647 h 143"/>
                <a:gd name="T2" fmla="*/ 2147483647 w 179"/>
                <a:gd name="T3" fmla="*/ 2147483647 h 143"/>
                <a:gd name="T4" fmla="*/ 2147483647 w 179"/>
                <a:gd name="T5" fmla="*/ 2147483647 h 143"/>
                <a:gd name="T6" fmla="*/ 2147483647 w 179"/>
                <a:gd name="T7" fmla="*/ 2147483647 h 143"/>
                <a:gd name="T8" fmla="*/ 2147483647 w 179"/>
                <a:gd name="T9" fmla="*/ 2147483647 h 143"/>
                <a:gd name="T10" fmla="*/ 2147483647 w 179"/>
                <a:gd name="T11" fmla="*/ 2147483647 h 143"/>
                <a:gd name="T12" fmla="*/ 2147483647 w 179"/>
                <a:gd name="T13" fmla="*/ 2147483647 h 143"/>
                <a:gd name="T14" fmla="*/ 0 w 179"/>
                <a:gd name="T15" fmla="*/ 2147483647 h 143"/>
                <a:gd name="T16" fmla="*/ 0 w 179"/>
                <a:gd name="T17" fmla="*/ 2147483647 h 143"/>
                <a:gd name="T18" fmla="*/ 0 w 179"/>
                <a:gd name="T19" fmla="*/ 2147483647 h 143"/>
                <a:gd name="T20" fmla="*/ 2147483647 w 179"/>
                <a:gd name="T21" fmla="*/ 2147483647 h 143"/>
                <a:gd name="T22" fmla="*/ 2147483647 w 179"/>
                <a:gd name="T23" fmla="*/ 2147483647 h 143"/>
                <a:gd name="T24" fmla="*/ 2147483647 w 179"/>
                <a:gd name="T25" fmla="*/ 2147483647 h 143"/>
                <a:gd name="T26" fmla="*/ 2147483647 w 179"/>
                <a:gd name="T27" fmla="*/ 2147483647 h 143"/>
                <a:gd name="T28" fmla="*/ 2147483647 w 179"/>
                <a:gd name="T29" fmla="*/ 2147483647 h 143"/>
                <a:gd name="T30" fmla="*/ 2147483647 w 179"/>
                <a:gd name="T31" fmla="*/ 2147483647 h 143"/>
                <a:gd name="T32" fmla="*/ 2147483647 w 179"/>
                <a:gd name="T33" fmla="*/ 0 h 143"/>
                <a:gd name="T34" fmla="*/ 2147483647 w 179"/>
                <a:gd name="T35" fmla="*/ 2147483647 h 143"/>
                <a:gd name="T36" fmla="*/ 2147483647 w 179"/>
                <a:gd name="T37" fmla="*/ 2147483647 h 143"/>
                <a:gd name="T38" fmla="*/ 2147483647 w 179"/>
                <a:gd name="T39" fmla="*/ 2147483647 h 143"/>
                <a:gd name="T40" fmla="*/ 2147483647 w 179"/>
                <a:gd name="T41" fmla="*/ 2147483647 h 143"/>
                <a:gd name="T42" fmla="*/ 2147483647 w 179"/>
                <a:gd name="T43" fmla="*/ 2147483647 h 143"/>
                <a:gd name="T44" fmla="*/ 2147483647 w 179"/>
                <a:gd name="T45" fmla="*/ 2147483647 h 143"/>
                <a:gd name="T46" fmla="*/ 2147483647 w 179"/>
                <a:gd name="T47" fmla="*/ 2147483647 h 143"/>
                <a:gd name="T48" fmla="*/ 2147483647 w 179"/>
                <a:gd name="T49" fmla="*/ 2147483647 h 143"/>
                <a:gd name="T50" fmla="*/ 2147483647 w 179"/>
                <a:gd name="T51" fmla="*/ 2147483647 h 143"/>
                <a:gd name="T52" fmla="*/ 2147483647 w 179"/>
                <a:gd name="T53" fmla="*/ 2147483647 h 143"/>
                <a:gd name="T54" fmla="*/ 2147483647 w 179"/>
                <a:gd name="T55" fmla="*/ 2147483647 h 143"/>
                <a:gd name="T56" fmla="*/ 2147483647 w 179"/>
                <a:gd name="T57" fmla="*/ 2147483647 h 143"/>
                <a:gd name="T58" fmla="*/ 2147483647 w 179"/>
                <a:gd name="T59" fmla="*/ 2147483647 h 143"/>
                <a:gd name="T60" fmla="*/ 2147483647 w 179"/>
                <a:gd name="T61" fmla="*/ 2147483647 h 143"/>
                <a:gd name="T62" fmla="*/ 2147483647 w 179"/>
                <a:gd name="T63" fmla="*/ 2147483647 h 143"/>
                <a:gd name="T64" fmla="*/ 2147483647 w 179"/>
                <a:gd name="T65" fmla="*/ 2147483647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43"/>
                <a:gd name="T101" fmla="*/ 179 w 17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43">
                  <a:moveTo>
                    <a:pt x="89" y="143"/>
                  </a:moveTo>
                  <a:lnTo>
                    <a:pt x="71" y="134"/>
                  </a:lnTo>
                  <a:lnTo>
                    <a:pt x="53" y="134"/>
                  </a:lnTo>
                  <a:lnTo>
                    <a:pt x="35" y="125"/>
                  </a:lnTo>
                  <a:lnTo>
                    <a:pt x="27" y="116"/>
                  </a:lnTo>
                  <a:lnTo>
                    <a:pt x="18" y="107"/>
                  </a:lnTo>
                  <a:lnTo>
                    <a:pt x="9" y="98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18" y="36"/>
                  </a:lnTo>
                  <a:lnTo>
                    <a:pt x="27" y="27"/>
                  </a:lnTo>
                  <a:lnTo>
                    <a:pt x="35" y="18"/>
                  </a:lnTo>
                  <a:lnTo>
                    <a:pt x="53" y="9"/>
                  </a:lnTo>
                  <a:lnTo>
                    <a:pt x="71" y="9"/>
                  </a:lnTo>
                  <a:lnTo>
                    <a:pt x="89" y="0"/>
                  </a:lnTo>
                  <a:lnTo>
                    <a:pt x="107" y="9"/>
                  </a:lnTo>
                  <a:lnTo>
                    <a:pt x="125" y="9"/>
                  </a:lnTo>
                  <a:lnTo>
                    <a:pt x="134" y="18"/>
                  </a:lnTo>
                  <a:lnTo>
                    <a:pt x="152" y="27"/>
                  </a:lnTo>
                  <a:lnTo>
                    <a:pt x="161" y="36"/>
                  </a:lnTo>
                  <a:lnTo>
                    <a:pt x="170" y="45"/>
                  </a:lnTo>
                  <a:lnTo>
                    <a:pt x="179" y="54"/>
                  </a:lnTo>
                  <a:lnTo>
                    <a:pt x="179" y="72"/>
                  </a:lnTo>
                  <a:lnTo>
                    <a:pt x="179" y="90"/>
                  </a:lnTo>
                  <a:lnTo>
                    <a:pt x="170" y="98"/>
                  </a:lnTo>
                  <a:lnTo>
                    <a:pt x="161" y="107"/>
                  </a:lnTo>
                  <a:lnTo>
                    <a:pt x="152" y="116"/>
                  </a:lnTo>
                  <a:lnTo>
                    <a:pt x="134" y="125"/>
                  </a:lnTo>
                  <a:lnTo>
                    <a:pt x="125" y="134"/>
                  </a:lnTo>
                  <a:lnTo>
                    <a:pt x="107" y="134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256106" y="786816"/>
              <a:ext cx="201945" cy="160759"/>
            </a:xfrm>
            <a:custGeom>
              <a:avLst/>
              <a:gdLst>
                <a:gd name="T0" fmla="*/ 2147483647 w 179"/>
                <a:gd name="T1" fmla="*/ 2147483647 h 143"/>
                <a:gd name="T2" fmla="*/ 2147483647 w 179"/>
                <a:gd name="T3" fmla="*/ 2147483647 h 143"/>
                <a:gd name="T4" fmla="*/ 2147483647 w 179"/>
                <a:gd name="T5" fmla="*/ 2147483647 h 143"/>
                <a:gd name="T6" fmla="*/ 2147483647 w 179"/>
                <a:gd name="T7" fmla="*/ 2147483647 h 143"/>
                <a:gd name="T8" fmla="*/ 2147483647 w 179"/>
                <a:gd name="T9" fmla="*/ 2147483647 h 143"/>
                <a:gd name="T10" fmla="*/ 2147483647 w 179"/>
                <a:gd name="T11" fmla="*/ 2147483647 h 143"/>
                <a:gd name="T12" fmla="*/ 2147483647 w 179"/>
                <a:gd name="T13" fmla="*/ 2147483647 h 143"/>
                <a:gd name="T14" fmla="*/ 0 w 179"/>
                <a:gd name="T15" fmla="*/ 2147483647 h 143"/>
                <a:gd name="T16" fmla="*/ 0 w 179"/>
                <a:gd name="T17" fmla="*/ 2147483647 h 143"/>
                <a:gd name="T18" fmla="*/ 0 w 179"/>
                <a:gd name="T19" fmla="*/ 2147483647 h 143"/>
                <a:gd name="T20" fmla="*/ 2147483647 w 179"/>
                <a:gd name="T21" fmla="*/ 2147483647 h 143"/>
                <a:gd name="T22" fmla="*/ 2147483647 w 179"/>
                <a:gd name="T23" fmla="*/ 2147483647 h 143"/>
                <a:gd name="T24" fmla="*/ 2147483647 w 179"/>
                <a:gd name="T25" fmla="*/ 2147483647 h 143"/>
                <a:gd name="T26" fmla="*/ 2147483647 w 179"/>
                <a:gd name="T27" fmla="*/ 2147483647 h 143"/>
                <a:gd name="T28" fmla="*/ 2147483647 w 179"/>
                <a:gd name="T29" fmla="*/ 2147483647 h 143"/>
                <a:gd name="T30" fmla="*/ 2147483647 w 179"/>
                <a:gd name="T31" fmla="*/ 2147483647 h 143"/>
                <a:gd name="T32" fmla="*/ 2147483647 w 179"/>
                <a:gd name="T33" fmla="*/ 0 h 143"/>
                <a:gd name="T34" fmla="*/ 2147483647 w 179"/>
                <a:gd name="T35" fmla="*/ 2147483647 h 143"/>
                <a:gd name="T36" fmla="*/ 2147483647 w 179"/>
                <a:gd name="T37" fmla="*/ 2147483647 h 143"/>
                <a:gd name="T38" fmla="*/ 2147483647 w 179"/>
                <a:gd name="T39" fmla="*/ 2147483647 h 143"/>
                <a:gd name="T40" fmla="*/ 2147483647 w 179"/>
                <a:gd name="T41" fmla="*/ 2147483647 h 143"/>
                <a:gd name="T42" fmla="*/ 2147483647 w 179"/>
                <a:gd name="T43" fmla="*/ 2147483647 h 143"/>
                <a:gd name="T44" fmla="*/ 2147483647 w 179"/>
                <a:gd name="T45" fmla="*/ 2147483647 h 143"/>
                <a:gd name="T46" fmla="*/ 2147483647 w 179"/>
                <a:gd name="T47" fmla="*/ 2147483647 h 143"/>
                <a:gd name="T48" fmla="*/ 2147483647 w 179"/>
                <a:gd name="T49" fmla="*/ 2147483647 h 143"/>
                <a:gd name="T50" fmla="*/ 2147483647 w 179"/>
                <a:gd name="T51" fmla="*/ 2147483647 h 143"/>
                <a:gd name="T52" fmla="*/ 2147483647 w 179"/>
                <a:gd name="T53" fmla="*/ 2147483647 h 143"/>
                <a:gd name="T54" fmla="*/ 2147483647 w 179"/>
                <a:gd name="T55" fmla="*/ 2147483647 h 143"/>
                <a:gd name="T56" fmla="*/ 2147483647 w 179"/>
                <a:gd name="T57" fmla="*/ 2147483647 h 143"/>
                <a:gd name="T58" fmla="*/ 2147483647 w 179"/>
                <a:gd name="T59" fmla="*/ 2147483647 h 143"/>
                <a:gd name="T60" fmla="*/ 2147483647 w 179"/>
                <a:gd name="T61" fmla="*/ 2147483647 h 143"/>
                <a:gd name="T62" fmla="*/ 2147483647 w 179"/>
                <a:gd name="T63" fmla="*/ 2147483647 h 143"/>
                <a:gd name="T64" fmla="*/ 2147483647 w 179"/>
                <a:gd name="T65" fmla="*/ 2147483647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43"/>
                <a:gd name="T101" fmla="*/ 179 w 17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43">
                  <a:moveTo>
                    <a:pt x="89" y="143"/>
                  </a:moveTo>
                  <a:lnTo>
                    <a:pt x="71" y="134"/>
                  </a:lnTo>
                  <a:lnTo>
                    <a:pt x="53" y="134"/>
                  </a:lnTo>
                  <a:lnTo>
                    <a:pt x="35" y="125"/>
                  </a:lnTo>
                  <a:lnTo>
                    <a:pt x="27" y="116"/>
                  </a:lnTo>
                  <a:lnTo>
                    <a:pt x="18" y="107"/>
                  </a:lnTo>
                  <a:lnTo>
                    <a:pt x="9" y="98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18" y="36"/>
                  </a:lnTo>
                  <a:lnTo>
                    <a:pt x="27" y="27"/>
                  </a:lnTo>
                  <a:lnTo>
                    <a:pt x="35" y="18"/>
                  </a:lnTo>
                  <a:lnTo>
                    <a:pt x="53" y="9"/>
                  </a:lnTo>
                  <a:lnTo>
                    <a:pt x="71" y="9"/>
                  </a:lnTo>
                  <a:lnTo>
                    <a:pt x="89" y="0"/>
                  </a:lnTo>
                  <a:lnTo>
                    <a:pt x="107" y="9"/>
                  </a:lnTo>
                  <a:lnTo>
                    <a:pt x="125" y="9"/>
                  </a:lnTo>
                  <a:lnTo>
                    <a:pt x="134" y="18"/>
                  </a:lnTo>
                  <a:lnTo>
                    <a:pt x="152" y="27"/>
                  </a:lnTo>
                  <a:lnTo>
                    <a:pt x="161" y="36"/>
                  </a:lnTo>
                  <a:lnTo>
                    <a:pt x="170" y="45"/>
                  </a:lnTo>
                  <a:lnTo>
                    <a:pt x="179" y="54"/>
                  </a:lnTo>
                  <a:lnTo>
                    <a:pt x="179" y="72"/>
                  </a:lnTo>
                  <a:lnTo>
                    <a:pt x="179" y="90"/>
                  </a:lnTo>
                  <a:lnTo>
                    <a:pt x="170" y="98"/>
                  </a:lnTo>
                  <a:lnTo>
                    <a:pt x="161" y="107"/>
                  </a:lnTo>
                  <a:lnTo>
                    <a:pt x="152" y="116"/>
                  </a:lnTo>
                  <a:lnTo>
                    <a:pt x="134" y="125"/>
                  </a:lnTo>
                  <a:lnTo>
                    <a:pt x="125" y="134"/>
                  </a:lnTo>
                  <a:lnTo>
                    <a:pt x="107" y="134"/>
                  </a:lnTo>
                  <a:lnTo>
                    <a:pt x="89" y="14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458052" y="786816"/>
              <a:ext cx="201943" cy="150642"/>
            </a:xfrm>
            <a:custGeom>
              <a:avLst/>
              <a:gdLst>
                <a:gd name="T0" fmla="*/ 2147483647 w 179"/>
                <a:gd name="T1" fmla="*/ 2147483647 h 134"/>
                <a:gd name="T2" fmla="*/ 2147483647 w 179"/>
                <a:gd name="T3" fmla="*/ 2147483647 h 134"/>
                <a:gd name="T4" fmla="*/ 2147483647 w 179"/>
                <a:gd name="T5" fmla="*/ 2147483647 h 134"/>
                <a:gd name="T6" fmla="*/ 2147483647 w 179"/>
                <a:gd name="T7" fmla="*/ 2147483647 h 134"/>
                <a:gd name="T8" fmla="*/ 2147483647 w 179"/>
                <a:gd name="T9" fmla="*/ 2147483647 h 134"/>
                <a:gd name="T10" fmla="*/ 2147483647 w 179"/>
                <a:gd name="T11" fmla="*/ 2147483647 h 134"/>
                <a:gd name="T12" fmla="*/ 2147483647 w 179"/>
                <a:gd name="T13" fmla="*/ 2147483647 h 134"/>
                <a:gd name="T14" fmla="*/ 0 w 179"/>
                <a:gd name="T15" fmla="*/ 2147483647 h 134"/>
                <a:gd name="T16" fmla="*/ 0 w 179"/>
                <a:gd name="T17" fmla="*/ 2147483647 h 134"/>
                <a:gd name="T18" fmla="*/ 0 w 179"/>
                <a:gd name="T19" fmla="*/ 2147483647 h 134"/>
                <a:gd name="T20" fmla="*/ 2147483647 w 179"/>
                <a:gd name="T21" fmla="*/ 2147483647 h 134"/>
                <a:gd name="T22" fmla="*/ 2147483647 w 179"/>
                <a:gd name="T23" fmla="*/ 2147483647 h 134"/>
                <a:gd name="T24" fmla="*/ 2147483647 w 179"/>
                <a:gd name="T25" fmla="*/ 2147483647 h 134"/>
                <a:gd name="T26" fmla="*/ 2147483647 w 179"/>
                <a:gd name="T27" fmla="*/ 2147483647 h 134"/>
                <a:gd name="T28" fmla="*/ 2147483647 w 179"/>
                <a:gd name="T29" fmla="*/ 2147483647 h 134"/>
                <a:gd name="T30" fmla="*/ 2147483647 w 179"/>
                <a:gd name="T31" fmla="*/ 0 h 134"/>
                <a:gd name="T32" fmla="*/ 2147483647 w 179"/>
                <a:gd name="T33" fmla="*/ 0 h 134"/>
                <a:gd name="T34" fmla="*/ 2147483647 w 179"/>
                <a:gd name="T35" fmla="*/ 0 h 134"/>
                <a:gd name="T36" fmla="*/ 2147483647 w 179"/>
                <a:gd name="T37" fmla="*/ 2147483647 h 134"/>
                <a:gd name="T38" fmla="*/ 2147483647 w 179"/>
                <a:gd name="T39" fmla="*/ 2147483647 h 134"/>
                <a:gd name="T40" fmla="*/ 2147483647 w 179"/>
                <a:gd name="T41" fmla="*/ 2147483647 h 134"/>
                <a:gd name="T42" fmla="*/ 2147483647 w 179"/>
                <a:gd name="T43" fmla="*/ 2147483647 h 134"/>
                <a:gd name="T44" fmla="*/ 2147483647 w 179"/>
                <a:gd name="T45" fmla="*/ 2147483647 h 134"/>
                <a:gd name="T46" fmla="*/ 2147483647 w 179"/>
                <a:gd name="T47" fmla="*/ 2147483647 h 134"/>
                <a:gd name="T48" fmla="*/ 2147483647 w 179"/>
                <a:gd name="T49" fmla="*/ 2147483647 h 134"/>
                <a:gd name="T50" fmla="*/ 2147483647 w 179"/>
                <a:gd name="T51" fmla="*/ 2147483647 h 134"/>
                <a:gd name="T52" fmla="*/ 2147483647 w 179"/>
                <a:gd name="T53" fmla="*/ 2147483647 h 134"/>
                <a:gd name="T54" fmla="*/ 2147483647 w 179"/>
                <a:gd name="T55" fmla="*/ 2147483647 h 134"/>
                <a:gd name="T56" fmla="*/ 2147483647 w 179"/>
                <a:gd name="T57" fmla="*/ 2147483647 h 134"/>
                <a:gd name="T58" fmla="*/ 2147483647 w 179"/>
                <a:gd name="T59" fmla="*/ 2147483647 h 134"/>
                <a:gd name="T60" fmla="*/ 2147483647 w 179"/>
                <a:gd name="T61" fmla="*/ 2147483647 h 134"/>
                <a:gd name="T62" fmla="*/ 2147483647 w 179"/>
                <a:gd name="T63" fmla="*/ 2147483647 h 134"/>
                <a:gd name="T64" fmla="*/ 2147483647 w 179"/>
                <a:gd name="T65" fmla="*/ 2147483647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34"/>
                <a:gd name="T101" fmla="*/ 179 w 179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34">
                  <a:moveTo>
                    <a:pt x="90" y="134"/>
                  </a:moveTo>
                  <a:lnTo>
                    <a:pt x="72" y="134"/>
                  </a:lnTo>
                  <a:lnTo>
                    <a:pt x="54" y="134"/>
                  </a:lnTo>
                  <a:lnTo>
                    <a:pt x="36" y="125"/>
                  </a:lnTo>
                  <a:lnTo>
                    <a:pt x="27" y="116"/>
                  </a:lnTo>
                  <a:lnTo>
                    <a:pt x="18" y="107"/>
                  </a:lnTo>
                  <a:lnTo>
                    <a:pt x="9" y="9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18" y="36"/>
                  </a:lnTo>
                  <a:lnTo>
                    <a:pt x="27" y="27"/>
                  </a:lnTo>
                  <a:lnTo>
                    <a:pt x="36" y="18"/>
                  </a:lnTo>
                  <a:lnTo>
                    <a:pt x="54" y="9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6" y="9"/>
                  </a:lnTo>
                  <a:lnTo>
                    <a:pt x="135" y="18"/>
                  </a:lnTo>
                  <a:lnTo>
                    <a:pt x="152" y="27"/>
                  </a:lnTo>
                  <a:lnTo>
                    <a:pt x="161" y="36"/>
                  </a:lnTo>
                  <a:lnTo>
                    <a:pt x="170" y="45"/>
                  </a:lnTo>
                  <a:lnTo>
                    <a:pt x="179" y="54"/>
                  </a:lnTo>
                  <a:lnTo>
                    <a:pt x="179" y="72"/>
                  </a:lnTo>
                  <a:lnTo>
                    <a:pt x="179" y="81"/>
                  </a:lnTo>
                  <a:lnTo>
                    <a:pt x="170" y="98"/>
                  </a:lnTo>
                  <a:lnTo>
                    <a:pt x="161" y="107"/>
                  </a:lnTo>
                  <a:lnTo>
                    <a:pt x="152" y="116"/>
                  </a:lnTo>
                  <a:lnTo>
                    <a:pt x="135" y="125"/>
                  </a:lnTo>
                  <a:lnTo>
                    <a:pt x="126" y="134"/>
                  </a:lnTo>
                  <a:lnTo>
                    <a:pt x="108" y="134"/>
                  </a:lnTo>
                  <a:lnTo>
                    <a:pt x="90" y="134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458052" y="786816"/>
              <a:ext cx="201943" cy="150642"/>
            </a:xfrm>
            <a:custGeom>
              <a:avLst/>
              <a:gdLst>
                <a:gd name="T0" fmla="*/ 2147483647 w 179"/>
                <a:gd name="T1" fmla="*/ 2147483647 h 134"/>
                <a:gd name="T2" fmla="*/ 2147483647 w 179"/>
                <a:gd name="T3" fmla="*/ 2147483647 h 134"/>
                <a:gd name="T4" fmla="*/ 2147483647 w 179"/>
                <a:gd name="T5" fmla="*/ 2147483647 h 134"/>
                <a:gd name="T6" fmla="*/ 2147483647 w 179"/>
                <a:gd name="T7" fmla="*/ 2147483647 h 134"/>
                <a:gd name="T8" fmla="*/ 2147483647 w 179"/>
                <a:gd name="T9" fmla="*/ 2147483647 h 134"/>
                <a:gd name="T10" fmla="*/ 2147483647 w 179"/>
                <a:gd name="T11" fmla="*/ 2147483647 h 134"/>
                <a:gd name="T12" fmla="*/ 2147483647 w 179"/>
                <a:gd name="T13" fmla="*/ 2147483647 h 134"/>
                <a:gd name="T14" fmla="*/ 0 w 179"/>
                <a:gd name="T15" fmla="*/ 2147483647 h 134"/>
                <a:gd name="T16" fmla="*/ 0 w 179"/>
                <a:gd name="T17" fmla="*/ 2147483647 h 134"/>
                <a:gd name="T18" fmla="*/ 0 w 179"/>
                <a:gd name="T19" fmla="*/ 2147483647 h 134"/>
                <a:gd name="T20" fmla="*/ 2147483647 w 179"/>
                <a:gd name="T21" fmla="*/ 2147483647 h 134"/>
                <a:gd name="T22" fmla="*/ 2147483647 w 179"/>
                <a:gd name="T23" fmla="*/ 2147483647 h 134"/>
                <a:gd name="T24" fmla="*/ 2147483647 w 179"/>
                <a:gd name="T25" fmla="*/ 2147483647 h 134"/>
                <a:gd name="T26" fmla="*/ 2147483647 w 179"/>
                <a:gd name="T27" fmla="*/ 2147483647 h 134"/>
                <a:gd name="T28" fmla="*/ 2147483647 w 179"/>
                <a:gd name="T29" fmla="*/ 2147483647 h 134"/>
                <a:gd name="T30" fmla="*/ 2147483647 w 179"/>
                <a:gd name="T31" fmla="*/ 0 h 134"/>
                <a:gd name="T32" fmla="*/ 2147483647 w 179"/>
                <a:gd name="T33" fmla="*/ 0 h 134"/>
                <a:gd name="T34" fmla="*/ 2147483647 w 179"/>
                <a:gd name="T35" fmla="*/ 0 h 134"/>
                <a:gd name="T36" fmla="*/ 2147483647 w 179"/>
                <a:gd name="T37" fmla="*/ 2147483647 h 134"/>
                <a:gd name="T38" fmla="*/ 2147483647 w 179"/>
                <a:gd name="T39" fmla="*/ 2147483647 h 134"/>
                <a:gd name="T40" fmla="*/ 2147483647 w 179"/>
                <a:gd name="T41" fmla="*/ 2147483647 h 134"/>
                <a:gd name="T42" fmla="*/ 2147483647 w 179"/>
                <a:gd name="T43" fmla="*/ 2147483647 h 134"/>
                <a:gd name="T44" fmla="*/ 2147483647 w 179"/>
                <a:gd name="T45" fmla="*/ 2147483647 h 134"/>
                <a:gd name="T46" fmla="*/ 2147483647 w 179"/>
                <a:gd name="T47" fmla="*/ 2147483647 h 134"/>
                <a:gd name="T48" fmla="*/ 2147483647 w 179"/>
                <a:gd name="T49" fmla="*/ 2147483647 h 134"/>
                <a:gd name="T50" fmla="*/ 2147483647 w 179"/>
                <a:gd name="T51" fmla="*/ 2147483647 h 134"/>
                <a:gd name="T52" fmla="*/ 2147483647 w 179"/>
                <a:gd name="T53" fmla="*/ 2147483647 h 134"/>
                <a:gd name="T54" fmla="*/ 2147483647 w 179"/>
                <a:gd name="T55" fmla="*/ 2147483647 h 134"/>
                <a:gd name="T56" fmla="*/ 2147483647 w 179"/>
                <a:gd name="T57" fmla="*/ 2147483647 h 134"/>
                <a:gd name="T58" fmla="*/ 2147483647 w 179"/>
                <a:gd name="T59" fmla="*/ 2147483647 h 134"/>
                <a:gd name="T60" fmla="*/ 2147483647 w 179"/>
                <a:gd name="T61" fmla="*/ 2147483647 h 134"/>
                <a:gd name="T62" fmla="*/ 2147483647 w 179"/>
                <a:gd name="T63" fmla="*/ 2147483647 h 134"/>
                <a:gd name="T64" fmla="*/ 2147483647 w 179"/>
                <a:gd name="T65" fmla="*/ 2147483647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34"/>
                <a:gd name="T101" fmla="*/ 179 w 179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34">
                  <a:moveTo>
                    <a:pt x="90" y="134"/>
                  </a:moveTo>
                  <a:lnTo>
                    <a:pt x="72" y="134"/>
                  </a:lnTo>
                  <a:lnTo>
                    <a:pt x="54" y="134"/>
                  </a:lnTo>
                  <a:lnTo>
                    <a:pt x="36" y="125"/>
                  </a:lnTo>
                  <a:lnTo>
                    <a:pt x="27" y="116"/>
                  </a:lnTo>
                  <a:lnTo>
                    <a:pt x="18" y="107"/>
                  </a:lnTo>
                  <a:lnTo>
                    <a:pt x="9" y="9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18" y="36"/>
                  </a:lnTo>
                  <a:lnTo>
                    <a:pt x="27" y="27"/>
                  </a:lnTo>
                  <a:lnTo>
                    <a:pt x="36" y="18"/>
                  </a:lnTo>
                  <a:lnTo>
                    <a:pt x="54" y="9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6" y="9"/>
                  </a:lnTo>
                  <a:lnTo>
                    <a:pt x="135" y="18"/>
                  </a:lnTo>
                  <a:lnTo>
                    <a:pt x="152" y="27"/>
                  </a:lnTo>
                  <a:lnTo>
                    <a:pt x="161" y="36"/>
                  </a:lnTo>
                  <a:lnTo>
                    <a:pt x="170" y="45"/>
                  </a:lnTo>
                  <a:lnTo>
                    <a:pt x="179" y="54"/>
                  </a:lnTo>
                  <a:lnTo>
                    <a:pt x="179" y="72"/>
                  </a:lnTo>
                  <a:lnTo>
                    <a:pt x="179" y="81"/>
                  </a:lnTo>
                  <a:lnTo>
                    <a:pt x="170" y="98"/>
                  </a:lnTo>
                  <a:lnTo>
                    <a:pt x="161" y="107"/>
                  </a:lnTo>
                  <a:lnTo>
                    <a:pt x="152" y="116"/>
                  </a:lnTo>
                  <a:lnTo>
                    <a:pt x="135" y="125"/>
                  </a:lnTo>
                  <a:lnTo>
                    <a:pt x="126" y="134"/>
                  </a:lnTo>
                  <a:lnTo>
                    <a:pt x="108" y="134"/>
                  </a:lnTo>
                  <a:lnTo>
                    <a:pt x="90" y="13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659995" y="786816"/>
              <a:ext cx="203073" cy="150642"/>
            </a:xfrm>
            <a:custGeom>
              <a:avLst/>
              <a:gdLst>
                <a:gd name="T0" fmla="*/ 2147483647 w 180"/>
                <a:gd name="T1" fmla="*/ 2147483647 h 134"/>
                <a:gd name="T2" fmla="*/ 2147483647 w 180"/>
                <a:gd name="T3" fmla="*/ 2147483647 h 134"/>
                <a:gd name="T4" fmla="*/ 2147483647 w 180"/>
                <a:gd name="T5" fmla="*/ 2147483647 h 134"/>
                <a:gd name="T6" fmla="*/ 2147483647 w 180"/>
                <a:gd name="T7" fmla="*/ 2147483647 h 134"/>
                <a:gd name="T8" fmla="*/ 2147483647 w 180"/>
                <a:gd name="T9" fmla="*/ 2147483647 h 134"/>
                <a:gd name="T10" fmla="*/ 2147483647 w 180"/>
                <a:gd name="T11" fmla="*/ 2147483647 h 134"/>
                <a:gd name="T12" fmla="*/ 2147483647 w 180"/>
                <a:gd name="T13" fmla="*/ 2147483647 h 134"/>
                <a:gd name="T14" fmla="*/ 0 w 180"/>
                <a:gd name="T15" fmla="*/ 2147483647 h 134"/>
                <a:gd name="T16" fmla="*/ 0 w 180"/>
                <a:gd name="T17" fmla="*/ 2147483647 h 134"/>
                <a:gd name="T18" fmla="*/ 0 w 180"/>
                <a:gd name="T19" fmla="*/ 2147483647 h 134"/>
                <a:gd name="T20" fmla="*/ 2147483647 w 180"/>
                <a:gd name="T21" fmla="*/ 2147483647 h 134"/>
                <a:gd name="T22" fmla="*/ 2147483647 w 180"/>
                <a:gd name="T23" fmla="*/ 2147483647 h 134"/>
                <a:gd name="T24" fmla="*/ 2147483647 w 180"/>
                <a:gd name="T25" fmla="*/ 2147483647 h 134"/>
                <a:gd name="T26" fmla="*/ 2147483647 w 180"/>
                <a:gd name="T27" fmla="*/ 2147483647 h 134"/>
                <a:gd name="T28" fmla="*/ 2147483647 w 180"/>
                <a:gd name="T29" fmla="*/ 2147483647 h 134"/>
                <a:gd name="T30" fmla="*/ 2147483647 w 180"/>
                <a:gd name="T31" fmla="*/ 0 h 134"/>
                <a:gd name="T32" fmla="*/ 2147483647 w 180"/>
                <a:gd name="T33" fmla="*/ 0 h 134"/>
                <a:gd name="T34" fmla="*/ 2147483647 w 180"/>
                <a:gd name="T35" fmla="*/ 0 h 134"/>
                <a:gd name="T36" fmla="*/ 2147483647 w 180"/>
                <a:gd name="T37" fmla="*/ 2147483647 h 134"/>
                <a:gd name="T38" fmla="*/ 2147483647 w 180"/>
                <a:gd name="T39" fmla="*/ 2147483647 h 134"/>
                <a:gd name="T40" fmla="*/ 2147483647 w 180"/>
                <a:gd name="T41" fmla="*/ 2147483647 h 134"/>
                <a:gd name="T42" fmla="*/ 2147483647 w 180"/>
                <a:gd name="T43" fmla="*/ 2147483647 h 134"/>
                <a:gd name="T44" fmla="*/ 2147483647 w 180"/>
                <a:gd name="T45" fmla="*/ 2147483647 h 134"/>
                <a:gd name="T46" fmla="*/ 2147483647 w 180"/>
                <a:gd name="T47" fmla="*/ 2147483647 h 134"/>
                <a:gd name="T48" fmla="*/ 2147483647 w 180"/>
                <a:gd name="T49" fmla="*/ 2147483647 h 134"/>
                <a:gd name="T50" fmla="*/ 2147483647 w 180"/>
                <a:gd name="T51" fmla="*/ 2147483647 h 134"/>
                <a:gd name="T52" fmla="*/ 2147483647 w 180"/>
                <a:gd name="T53" fmla="*/ 2147483647 h 134"/>
                <a:gd name="T54" fmla="*/ 2147483647 w 180"/>
                <a:gd name="T55" fmla="*/ 2147483647 h 134"/>
                <a:gd name="T56" fmla="*/ 2147483647 w 180"/>
                <a:gd name="T57" fmla="*/ 2147483647 h 134"/>
                <a:gd name="T58" fmla="*/ 2147483647 w 180"/>
                <a:gd name="T59" fmla="*/ 2147483647 h 134"/>
                <a:gd name="T60" fmla="*/ 2147483647 w 180"/>
                <a:gd name="T61" fmla="*/ 2147483647 h 134"/>
                <a:gd name="T62" fmla="*/ 2147483647 w 180"/>
                <a:gd name="T63" fmla="*/ 2147483647 h 134"/>
                <a:gd name="T64" fmla="*/ 2147483647 w 180"/>
                <a:gd name="T65" fmla="*/ 2147483647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34"/>
                <a:gd name="T101" fmla="*/ 180 w 18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34">
                  <a:moveTo>
                    <a:pt x="90" y="134"/>
                  </a:moveTo>
                  <a:lnTo>
                    <a:pt x="72" y="134"/>
                  </a:lnTo>
                  <a:lnTo>
                    <a:pt x="54" y="134"/>
                  </a:lnTo>
                  <a:lnTo>
                    <a:pt x="36" y="125"/>
                  </a:lnTo>
                  <a:lnTo>
                    <a:pt x="27" y="116"/>
                  </a:lnTo>
                  <a:lnTo>
                    <a:pt x="9" y="107"/>
                  </a:lnTo>
                  <a:lnTo>
                    <a:pt x="9" y="9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9" y="27"/>
                  </a:lnTo>
                  <a:lnTo>
                    <a:pt x="27" y="18"/>
                  </a:lnTo>
                  <a:lnTo>
                    <a:pt x="36" y="9"/>
                  </a:lnTo>
                  <a:lnTo>
                    <a:pt x="54" y="9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6" y="9"/>
                  </a:lnTo>
                  <a:lnTo>
                    <a:pt x="135" y="9"/>
                  </a:lnTo>
                  <a:lnTo>
                    <a:pt x="153" y="18"/>
                  </a:lnTo>
                  <a:lnTo>
                    <a:pt x="162" y="27"/>
                  </a:lnTo>
                  <a:lnTo>
                    <a:pt x="171" y="45"/>
                  </a:lnTo>
                  <a:lnTo>
                    <a:pt x="171" y="54"/>
                  </a:lnTo>
                  <a:lnTo>
                    <a:pt x="180" y="72"/>
                  </a:lnTo>
                  <a:lnTo>
                    <a:pt x="171" y="81"/>
                  </a:lnTo>
                  <a:lnTo>
                    <a:pt x="171" y="98"/>
                  </a:lnTo>
                  <a:lnTo>
                    <a:pt x="162" y="107"/>
                  </a:lnTo>
                  <a:lnTo>
                    <a:pt x="153" y="116"/>
                  </a:lnTo>
                  <a:lnTo>
                    <a:pt x="135" y="125"/>
                  </a:lnTo>
                  <a:lnTo>
                    <a:pt x="126" y="134"/>
                  </a:lnTo>
                  <a:lnTo>
                    <a:pt x="108" y="134"/>
                  </a:lnTo>
                  <a:lnTo>
                    <a:pt x="90" y="134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659995" y="786816"/>
              <a:ext cx="203073" cy="150642"/>
            </a:xfrm>
            <a:custGeom>
              <a:avLst/>
              <a:gdLst>
                <a:gd name="T0" fmla="*/ 2147483647 w 180"/>
                <a:gd name="T1" fmla="*/ 2147483647 h 134"/>
                <a:gd name="T2" fmla="*/ 2147483647 w 180"/>
                <a:gd name="T3" fmla="*/ 2147483647 h 134"/>
                <a:gd name="T4" fmla="*/ 2147483647 w 180"/>
                <a:gd name="T5" fmla="*/ 2147483647 h 134"/>
                <a:gd name="T6" fmla="*/ 2147483647 w 180"/>
                <a:gd name="T7" fmla="*/ 2147483647 h 134"/>
                <a:gd name="T8" fmla="*/ 2147483647 w 180"/>
                <a:gd name="T9" fmla="*/ 2147483647 h 134"/>
                <a:gd name="T10" fmla="*/ 2147483647 w 180"/>
                <a:gd name="T11" fmla="*/ 2147483647 h 134"/>
                <a:gd name="T12" fmla="*/ 2147483647 w 180"/>
                <a:gd name="T13" fmla="*/ 2147483647 h 134"/>
                <a:gd name="T14" fmla="*/ 0 w 180"/>
                <a:gd name="T15" fmla="*/ 2147483647 h 134"/>
                <a:gd name="T16" fmla="*/ 0 w 180"/>
                <a:gd name="T17" fmla="*/ 2147483647 h 134"/>
                <a:gd name="T18" fmla="*/ 0 w 180"/>
                <a:gd name="T19" fmla="*/ 2147483647 h 134"/>
                <a:gd name="T20" fmla="*/ 2147483647 w 180"/>
                <a:gd name="T21" fmla="*/ 2147483647 h 134"/>
                <a:gd name="T22" fmla="*/ 2147483647 w 180"/>
                <a:gd name="T23" fmla="*/ 2147483647 h 134"/>
                <a:gd name="T24" fmla="*/ 2147483647 w 180"/>
                <a:gd name="T25" fmla="*/ 2147483647 h 134"/>
                <a:gd name="T26" fmla="*/ 2147483647 w 180"/>
                <a:gd name="T27" fmla="*/ 2147483647 h 134"/>
                <a:gd name="T28" fmla="*/ 2147483647 w 180"/>
                <a:gd name="T29" fmla="*/ 2147483647 h 134"/>
                <a:gd name="T30" fmla="*/ 2147483647 w 180"/>
                <a:gd name="T31" fmla="*/ 0 h 134"/>
                <a:gd name="T32" fmla="*/ 2147483647 w 180"/>
                <a:gd name="T33" fmla="*/ 0 h 134"/>
                <a:gd name="T34" fmla="*/ 2147483647 w 180"/>
                <a:gd name="T35" fmla="*/ 0 h 134"/>
                <a:gd name="T36" fmla="*/ 2147483647 w 180"/>
                <a:gd name="T37" fmla="*/ 2147483647 h 134"/>
                <a:gd name="T38" fmla="*/ 2147483647 w 180"/>
                <a:gd name="T39" fmla="*/ 2147483647 h 134"/>
                <a:gd name="T40" fmla="*/ 2147483647 w 180"/>
                <a:gd name="T41" fmla="*/ 2147483647 h 134"/>
                <a:gd name="T42" fmla="*/ 2147483647 w 180"/>
                <a:gd name="T43" fmla="*/ 2147483647 h 134"/>
                <a:gd name="T44" fmla="*/ 2147483647 w 180"/>
                <a:gd name="T45" fmla="*/ 2147483647 h 134"/>
                <a:gd name="T46" fmla="*/ 2147483647 w 180"/>
                <a:gd name="T47" fmla="*/ 2147483647 h 134"/>
                <a:gd name="T48" fmla="*/ 2147483647 w 180"/>
                <a:gd name="T49" fmla="*/ 2147483647 h 134"/>
                <a:gd name="T50" fmla="*/ 2147483647 w 180"/>
                <a:gd name="T51" fmla="*/ 2147483647 h 134"/>
                <a:gd name="T52" fmla="*/ 2147483647 w 180"/>
                <a:gd name="T53" fmla="*/ 2147483647 h 134"/>
                <a:gd name="T54" fmla="*/ 2147483647 w 180"/>
                <a:gd name="T55" fmla="*/ 2147483647 h 134"/>
                <a:gd name="T56" fmla="*/ 2147483647 w 180"/>
                <a:gd name="T57" fmla="*/ 2147483647 h 134"/>
                <a:gd name="T58" fmla="*/ 2147483647 w 180"/>
                <a:gd name="T59" fmla="*/ 2147483647 h 134"/>
                <a:gd name="T60" fmla="*/ 2147483647 w 180"/>
                <a:gd name="T61" fmla="*/ 2147483647 h 134"/>
                <a:gd name="T62" fmla="*/ 2147483647 w 180"/>
                <a:gd name="T63" fmla="*/ 2147483647 h 134"/>
                <a:gd name="T64" fmla="*/ 2147483647 w 180"/>
                <a:gd name="T65" fmla="*/ 2147483647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34"/>
                <a:gd name="T101" fmla="*/ 180 w 18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34">
                  <a:moveTo>
                    <a:pt x="90" y="134"/>
                  </a:moveTo>
                  <a:lnTo>
                    <a:pt x="72" y="134"/>
                  </a:lnTo>
                  <a:lnTo>
                    <a:pt x="54" y="134"/>
                  </a:lnTo>
                  <a:lnTo>
                    <a:pt x="36" y="125"/>
                  </a:lnTo>
                  <a:lnTo>
                    <a:pt x="27" y="116"/>
                  </a:lnTo>
                  <a:lnTo>
                    <a:pt x="9" y="107"/>
                  </a:lnTo>
                  <a:lnTo>
                    <a:pt x="9" y="9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9" y="27"/>
                  </a:lnTo>
                  <a:lnTo>
                    <a:pt x="27" y="18"/>
                  </a:lnTo>
                  <a:lnTo>
                    <a:pt x="36" y="9"/>
                  </a:lnTo>
                  <a:lnTo>
                    <a:pt x="54" y="9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6" y="9"/>
                  </a:lnTo>
                  <a:lnTo>
                    <a:pt x="135" y="9"/>
                  </a:lnTo>
                  <a:lnTo>
                    <a:pt x="153" y="18"/>
                  </a:lnTo>
                  <a:lnTo>
                    <a:pt x="162" y="27"/>
                  </a:lnTo>
                  <a:lnTo>
                    <a:pt x="171" y="45"/>
                  </a:lnTo>
                  <a:lnTo>
                    <a:pt x="171" y="54"/>
                  </a:lnTo>
                  <a:lnTo>
                    <a:pt x="180" y="72"/>
                  </a:lnTo>
                  <a:lnTo>
                    <a:pt x="171" y="81"/>
                  </a:lnTo>
                  <a:lnTo>
                    <a:pt x="171" y="98"/>
                  </a:lnTo>
                  <a:lnTo>
                    <a:pt x="162" y="107"/>
                  </a:lnTo>
                  <a:lnTo>
                    <a:pt x="153" y="116"/>
                  </a:lnTo>
                  <a:lnTo>
                    <a:pt x="135" y="125"/>
                  </a:lnTo>
                  <a:lnTo>
                    <a:pt x="126" y="134"/>
                  </a:lnTo>
                  <a:lnTo>
                    <a:pt x="108" y="134"/>
                  </a:lnTo>
                  <a:lnTo>
                    <a:pt x="90" y="13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4256106" y="1058868"/>
              <a:ext cx="201945" cy="160759"/>
            </a:xfrm>
            <a:custGeom>
              <a:avLst/>
              <a:gdLst>
                <a:gd name="T0" fmla="*/ 2147483647 w 179"/>
                <a:gd name="T1" fmla="*/ 0 h 143"/>
                <a:gd name="T2" fmla="*/ 2147483647 w 179"/>
                <a:gd name="T3" fmla="*/ 2147483647 h 143"/>
                <a:gd name="T4" fmla="*/ 2147483647 w 179"/>
                <a:gd name="T5" fmla="*/ 2147483647 h 143"/>
                <a:gd name="T6" fmla="*/ 2147483647 w 179"/>
                <a:gd name="T7" fmla="*/ 2147483647 h 143"/>
                <a:gd name="T8" fmla="*/ 2147483647 w 179"/>
                <a:gd name="T9" fmla="*/ 2147483647 h 143"/>
                <a:gd name="T10" fmla="*/ 2147483647 w 179"/>
                <a:gd name="T11" fmla="*/ 2147483647 h 143"/>
                <a:gd name="T12" fmla="*/ 2147483647 w 179"/>
                <a:gd name="T13" fmla="*/ 2147483647 h 143"/>
                <a:gd name="T14" fmla="*/ 0 w 179"/>
                <a:gd name="T15" fmla="*/ 2147483647 h 143"/>
                <a:gd name="T16" fmla="*/ 0 w 179"/>
                <a:gd name="T17" fmla="*/ 2147483647 h 143"/>
                <a:gd name="T18" fmla="*/ 0 w 179"/>
                <a:gd name="T19" fmla="*/ 2147483647 h 143"/>
                <a:gd name="T20" fmla="*/ 2147483647 w 179"/>
                <a:gd name="T21" fmla="*/ 2147483647 h 143"/>
                <a:gd name="T22" fmla="*/ 2147483647 w 179"/>
                <a:gd name="T23" fmla="*/ 2147483647 h 143"/>
                <a:gd name="T24" fmla="*/ 2147483647 w 179"/>
                <a:gd name="T25" fmla="*/ 2147483647 h 143"/>
                <a:gd name="T26" fmla="*/ 2147483647 w 179"/>
                <a:gd name="T27" fmla="*/ 2147483647 h 143"/>
                <a:gd name="T28" fmla="*/ 2147483647 w 179"/>
                <a:gd name="T29" fmla="*/ 2147483647 h 143"/>
                <a:gd name="T30" fmla="*/ 2147483647 w 179"/>
                <a:gd name="T31" fmla="*/ 2147483647 h 143"/>
                <a:gd name="T32" fmla="*/ 2147483647 w 179"/>
                <a:gd name="T33" fmla="*/ 2147483647 h 143"/>
                <a:gd name="T34" fmla="*/ 2147483647 w 179"/>
                <a:gd name="T35" fmla="*/ 2147483647 h 143"/>
                <a:gd name="T36" fmla="*/ 2147483647 w 179"/>
                <a:gd name="T37" fmla="*/ 2147483647 h 143"/>
                <a:gd name="T38" fmla="*/ 2147483647 w 179"/>
                <a:gd name="T39" fmla="*/ 2147483647 h 143"/>
                <a:gd name="T40" fmla="*/ 2147483647 w 179"/>
                <a:gd name="T41" fmla="*/ 2147483647 h 143"/>
                <a:gd name="T42" fmla="*/ 2147483647 w 179"/>
                <a:gd name="T43" fmla="*/ 2147483647 h 143"/>
                <a:gd name="T44" fmla="*/ 2147483647 w 179"/>
                <a:gd name="T45" fmla="*/ 2147483647 h 143"/>
                <a:gd name="T46" fmla="*/ 2147483647 w 179"/>
                <a:gd name="T47" fmla="*/ 2147483647 h 143"/>
                <a:gd name="T48" fmla="*/ 2147483647 w 179"/>
                <a:gd name="T49" fmla="*/ 2147483647 h 143"/>
                <a:gd name="T50" fmla="*/ 2147483647 w 179"/>
                <a:gd name="T51" fmla="*/ 2147483647 h 143"/>
                <a:gd name="T52" fmla="*/ 2147483647 w 179"/>
                <a:gd name="T53" fmla="*/ 2147483647 h 143"/>
                <a:gd name="T54" fmla="*/ 2147483647 w 179"/>
                <a:gd name="T55" fmla="*/ 2147483647 h 143"/>
                <a:gd name="T56" fmla="*/ 2147483647 w 179"/>
                <a:gd name="T57" fmla="*/ 2147483647 h 143"/>
                <a:gd name="T58" fmla="*/ 2147483647 w 179"/>
                <a:gd name="T59" fmla="*/ 2147483647 h 143"/>
                <a:gd name="T60" fmla="*/ 2147483647 w 179"/>
                <a:gd name="T61" fmla="*/ 2147483647 h 143"/>
                <a:gd name="T62" fmla="*/ 2147483647 w 179"/>
                <a:gd name="T63" fmla="*/ 2147483647 h 143"/>
                <a:gd name="T64" fmla="*/ 2147483647 w 179"/>
                <a:gd name="T65" fmla="*/ 0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43"/>
                <a:gd name="T101" fmla="*/ 179 w 17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43">
                  <a:moveTo>
                    <a:pt x="89" y="0"/>
                  </a:moveTo>
                  <a:lnTo>
                    <a:pt x="71" y="9"/>
                  </a:lnTo>
                  <a:lnTo>
                    <a:pt x="53" y="9"/>
                  </a:lnTo>
                  <a:lnTo>
                    <a:pt x="35" y="18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9" y="45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9" y="99"/>
                  </a:lnTo>
                  <a:lnTo>
                    <a:pt x="18" y="108"/>
                  </a:lnTo>
                  <a:lnTo>
                    <a:pt x="27" y="116"/>
                  </a:lnTo>
                  <a:lnTo>
                    <a:pt x="35" y="125"/>
                  </a:lnTo>
                  <a:lnTo>
                    <a:pt x="53" y="134"/>
                  </a:lnTo>
                  <a:lnTo>
                    <a:pt x="71" y="134"/>
                  </a:lnTo>
                  <a:lnTo>
                    <a:pt x="89" y="143"/>
                  </a:lnTo>
                  <a:lnTo>
                    <a:pt x="107" y="134"/>
                  </a:lnTo>
                  <a:lnTo>
                    <a:pt x="125" y="134"/>
                  </a:lnTo>
                  <a:lnTo>
                    <a:pt x="134" y="125"/>
                  </a:lnTo>
                  <a:lnTo>
                    <a:pt x="152" y="116"/>
                  </a:lnTo>
                  <a:lnTo>
                    <a:pt x="161" y="108"/>
                  </a:lnTo>
                  <a:lnTo>
                    <a:pt x="170" y="99"/>
                  </a:lnTo>
                  <a:lnTo>
                    <a:pt x="179" y="90"/>
                  </a:lnTo>
                  <a:lnTo>
                    <a:pt x="179" y="72"/>
                  </a:lnTo>
                  <a:lnTo>
                    <a:pt x="179" y="54"/>
                  </a:lnTo>
                  <a:lnTo>
                    <a:pt x="170" y="45"/>
                  </a:lnTo>
                  <a:lnTo>
                    <a:pt x="161" y="36"/>
                  </a:lnTo>
                  <a:lnTo>
                    <a:pt x="152" y="27"/>
                  </a:lnTo>
                  <a:lnTo>
                    <a:pt x="134" y="18"/>
                  </a:lnTo>
                  <a:lnTo>
                    <a:pt x="125" y="9"/>
                  </a:lnTo>
                  <a:lnTo>
                    <a:pt x="107" y="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4256106" y="1058868"/>
              <a:ext cx="201945" cy="160759"/>
            </a:xfrm>
            <a:custGeom>
              <a:avLst/>
              <a:gdLst>
                <a:gd name="T0" fmla="*/ 2147483647 w 179"/>
                <a:gd name="T1" fmla="*/ 0 h 143"/>
                <a:gd name="T2" fmla="*/ 2147483647 w 179"/>
                <a:gd name="T3" fmla="*/ 2147483647 h 143"/>
                <a:gd name="T4" fmla="*/ 2147483647 w 179"/>
                <a:gd name="T5" fmla="*/ 2147483647 h 143"/>
                <a:gd name="T6" fmla="*/ 2147483647 w 179"/>
                <a:gd name="T7" fmla="*/ 2147483647 h 143"/>
                <a:gd name="T8" fmla="*/ 2147483647 w 179"/>
                <a:gd name="T9" fmla="*/ 2147483647 h 143"/>
                <a:gd name="T10" fmla="*/ 2147483647 w 179"/>
                <a:gd name="T11" fmla="*/ 2147483647 h 143"/>
                <a:gd name="T12" fmla="*/ 2147483647 w 179"/>
                <a:gd name="T13" fmla="*/ 2147483647 h 143"/>
                <a:gd name="T14" fmla="*/ 0 w 179"/>
                <a:gd name="T15" fmla="*/ 2147483647 h 143"/>
                <a:gd name="T16" fmla="*/ 0 w 179"/>
                <a:gd name="T17" fmla="*/ 2147483647 h 143"/>
                <a:gd name="T18" fmla="*/ 0 w 179"/>
                <a:gd name="T19" fmla="*/ 2147483647 h 143"/>
                <a:gd name="T20" fmla="*/ 2147483647 w 179"/>
                <a:gd name="T21" fmla="*/ 2147483647 h 143"/>
                <a:gd name="T22" fmla="*/ 2147483647 w 179"/>
                <a:gd name="T23" fmla="*/ 2147483647 h 143"/>
                <a:gd name="T24" fmla="*/ 2147483647 w 179"/>
                <a:gd name="T25" fmla="*/ 2147483647 h 143"/>
                <a:gd name="T26" fmla="*/ 2147483647 w 179"/>
                <a:gd name="T27" fmla="*/ 2147483647 h 143"/>
                <a:gd name="T28" fmla="*/ 2147483647 w 179"/>
                <a:gd name="T29" fmla="*/ 2147483647 h 143"/>
                <a:gd name="T30" fmla="*/ 2147483647 w 179"/>
                <a:gd name="T31" fmla="*/ 2147483647 h 143"/>
                <a:gd name="T32" fmla="*/ 2147483647 w 179"/>
                <a:gd name="T33" fmla="*/ 2147483647 h 143"/>
                <a:gd name="T34" fmla="*/ 2147483647 w 179"/>
                <a:gd name="T35" fmla="*/ 2147483647 h 143"/>
                <a:gd name="T36" fmla="*/ 2147483647 w 179"/>
                <a:gd name="T37" fmla="*/ 2147483647 h 143"/>
                <a:gd name="T38" fmla="*/ 2147483647 w 179"/>
                <a:gd name="T39" fmla="*/ 2147483647 h 143"/>
                <a:gd name="T40" fmla="*/ 2147483647 w 179"/>
                <a:gd name="T41" fmla="*/ 2147483647 h 143"/>
                <a:gd name="T42" fmla="*/ 2147483647 w 179"/>
                <a:gd name="T43" fmla="*/ 2147483647 h 143"/>
                <a:gd name="T44" fmla="*/ 2147483647 w 179"/>
                <a:gd name="T45" fmla="*/ 2147483647 h 143"/>
                <a:gd name="T46" fmla="*/ 2147483647 w 179"/>
                <a:gd name="T47" fmla="*/ 2147483647 h 143"/>
                <a:gd name="T48" fmla="*/ 2147483647 w 179"/>
                <a:gd name="T49" fmla="*/ 2147483647 h 143"/>
                <a:gd name="T50" fmla="*/ 2147483647 w 179"/>
                <a:gd name="T51" fmla="*/ 2147483647 h 143"/>
                <a:gd name="T52" fmla="*/ 2147483647 w 179"/>
                <a:gd name="T53" fmla="*/ 2147483647 h 143"/>
                <a:gd name="T54" fmla="*/ 2147483647 w 179"/>
                <a:gd name="T55" fmla="*/ 2147483647 h 143"/>
                <a:gd name="T56" fmla="*/ 2147483647 w 179"/>
                <a:gd name="T57" fmla="*/ 2147483647 h 143"/>
                <a:gd name="T58" fmla="*/ 2147483647 w 179"/>
                <a:gd name="T59" fmla="*/ 2147483647 h 143"/>
                <a:gd name="T60" fmla="*/ 2147483647 w 179"/>
                <a:gd name="T61" fmla="*/ 2147483647 h 143"/>
                <a:gd name="T62" fmla="*/ 2147483647 w 179"/>
                <a:gd name="T63" fmla="*/ 2147483647 h 143"/>
                <a:gd name="T64" fmla="*/ 2147483647 w 179"/>
                <a:gd name="T65" fmla="*/ 0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43"/>
                <a:gd name="T101" fmla="*/ 179 w 17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43">
                  <a:moveTo>
                    <a:pt x="89" y="0"/>
                  </a:moveTo>
                  <a:lnTo>
                    <a:pt x="71" y="9"/>
                  </a:lnTo>
                  <a:lnTo>
                    <a:pt x="53" y="9"/>
                  </a:lnTo>
                  <a:lnTo>
                    <a:pt x="35" y="18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9" y="45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9" y="99"/>
                  </a:lnTo>
                  <a:lnTo>
                    <a:pt x="18" y="108"/>
                  </a:lnTo>
                  <a:lnTo>
                    <a:pt x="27" y="116"/>
                  </a:lnTo>
                  <a:lnTo>
                    <a:pt x="35" y="125"/>
                  </a:lnTo>
                  <a:lnTo>
                    <a:pt x="53" y="134"/>
                  </a:lnTo>
                  <a:lnTo>
                    <a:pt x="71" y="134"/>
                  </a:lnTo>
                  <a:lnTo>
                    <a:pt x="89" y="143"/>
                  </a:lnTo>
                  <a:lnTo>
                    <a:pt x="107" y="134"/>
                  </a:lnTo>
                  <a:lnTo>
                    <a:pt x="125" y="134"/>
                  </a:lnTo>
                  <a:lnTo>
                    <a:pt x="134" y="125"/>
                  </a:lnTo>
                  <a:lnTo>
                    <a:pt x="152" y="116"/>
                  </a:lnTo>
                  <a:lnTo>
                    <a:pt x="161" y="108"/>
                  </a:lnTo>
                  <a:lnTo>
                    <a:pt x="170" y="99"/>
                  </a:lnTo>
                  <a:lnTo>
                    <a:pt x="179" y="90"/>
                  </a:lnTo>
                  <a:lnTo>
                    <a:pt x="179" y="72"/>
                  </a:lnTo>
                  <a:lnTo>
                    <a:pt x="179" y="54"/>
                  </a:lnTo>
                  <a:lnTo>
                    <a:pt x="170" y="45"/>
                  </a:lnTo>
                  <a:lnTo>
                    <a:pt x="161" y="36"/>
                  </a:lnTo>
                  <a:lnTo>
                    <a:pt x="152" y="27"/>
                  </a:lnTo>
                  <a:lnTo>
                    <a:pt x="134" y="18"/>
                  </a:lnTo>
                  <a:lnTo>
                    <a:pt x="125" y="9"/>
                  </a:lnTo>
                  <a:lnTo>
                    <a:pt x="107" y="9"/>
                  </a:lnTo>
                  <a:lnTo>
                    <a:pt x="8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4458052" y="1068985"/>
              <a:ext cx="201943" cy="150642"/>
            </a:xfrm>
            <a:custGeom>
              <a:avLst/>
              <a:gdLst>
                <a:gd name="T0" fmla="*/ 2147483647 w 179"/>
                <a:gd name="T1" fmla="*/ 0 h 134"/>
                <a:gd name="T2" fmla="*/ 2147483647 w 179"/>
                <a:gd name="T3" fmla="*/ 0 h 134"/>
                <a:gd name="T4" fmla="*/ 2147483647 w 179"/>
                <a:gd name="T5" fmla="*/ 0 h 134"/>
                <a:gd name="T6" fmla="*/ 2147483647 w 179"/>
                <a:gd name="T7" fmla="*/ 2147483647 h 134"/>
                <a:gd name="T8" fmla="*/ 2147483647 w 179"/>
                <a:gd name="T9" fmla="*/ 2147483647 h 134"/>
                <a:gd name="T10" fmla="*/ 2147483647 w 179"/>
                <a:gd name="T11" fmla="*/ 2147483647 h 134"/>
                <a:gd name="T12" fmla="*/ 2147483647 w 179"/>
                <a:gd name="T13" fmla="*/ 2147483647 h 134"/>
                <a:gd name="T14" fmla="*/ 0 w 179"/>
                <a:gd name="T15" fmla="*/ 2147483647 h 134"/>
                <a:gd name="T16" fmla="*/ 0 w 179"/>
                <a:gd name="T17" fmla="*/ 2147483647 h 134"/>
                <a:gd name="T18" fmla="*/ 0 w 179"/>
                <a:gd name="T19" fmla="*/ 2147483647 h 134"/>
                <a:gd name="T20" fmla="*/ 2147483647 w 179"/>
                <a:gd name="T21" fmla="*/ 2147483647 h 134"/>
                <a:gd name="T22" fmla="*/ 2147483647 w 179"/>
                <a:gd name="T23" fmla="*/ 2147483647 h 134"/>
                <a:gd name="T24" fmla="*/ 2147483647 w 179"/>
                <a:gd name="T25" fmla="*/ 2147483647 h 134"/>
                <a:gd name="T26" fmla="*/ 2147483647 w 179"/>
                <a:gd name="T27" fmla="*/ 2147483647 h 134"/>
                <a:gd name="T28" fmla="*/ 2147483647 w 179"/>
                <a:gd name="T29" fmla="*/ 2147483647 h 134"/>
                <a:gd name="T30" fmla="*/ 2147483647 w 179"/>
                <a:gd name="T31" fmla="*/ 2147483647 h 134"/>
                <a:gd name="T32" fmla="*/ 2147483647 w 179"/>
                <a:gd name="T33" fmla="*/ 2147483647 h 134"/>
                <a:gd name="T34" fmla="*/ 2147483647 w 179"/>
                <a:gd name="T35" fmla="*/ 2147483647 h 134"/>
                <a:gd name="T36" fmla="*/ 2147483647 w 179"/>
                <a:gd name="T37" fmla="*/ 2147483647 h 134"/>
                <a:gd name="T38" fmla="*/ 2147483647 w 179"/>
                <a:gd name="T39" fmla="*/ 2147483647 h 134"/>
                <a:gd name="T40" fmla="*/ 2147483647 w 179"/>
                <a:gd name="T41" fmla="*/ 2147483647 h 134"/>
                <a:gd name="T42" fmla="*/ 2147483647 w 179"/>
                <a:gd name="T43" fmla="*/ 2147483647 h 134"/>
                <a:gd name="T44" fmla="*/ 2147483647 w 179"/>
                <a:gd name="T45" fmla="*/ 2147483647 h 134"/>
                <a:gd name="T46" fmla="*/ 2147483647 w 179"/>
                <a:gd name="T47" fmla="*/ 2147483647 h 134"/>
                <a:gd name="T48" fmla="*/ 2147483647 w 179"/>
                <a:gd name="T49" fmla="*/ 2147483647 h 134"/>
                <a:gd name="T50" fmla="*/ 2147483647 w 179"/>
                <a:gd name="T51" fmla="*/ 2147483647 h 134"/>
                <a:gd name="T52" fmla="*/ 2147483647 w 179"/>
                <a:gd name="T53" fmla="*/ 2147483647 h 134"/>
                <a:gd name="T54" fmla="*/ 2147483647 w 179"/>
                <a:gd name="T55" fmla="*/ 2147483647 h 134"/>
                <a:gd name="T56" fmla="*/ 2147483647 w 179"/>
                <a:gd name="T57" fmla="*/ 2147483647 h 134"/>
                <a:gd name="T58" fmla="*/ 2147483647 w 179"/>
                <a:gd name="T59" fmla="*/ 2147483647 h 134"/>
                <a:gd name="T60" fmla="*/ 2147483647 w 179"/>
                <a:gd name="T61" fmla="*/ 0 h 134"/>
                <a:gd name="T62" fmla="*/ 2147483647 w 179"/>
                <a:gd name="T63" fmla="*/ 0 h 134"/>
                <a:gd name="T64" fmla="*/ 2147483647 w 179"/>
                <a:gd name="T65" fmla="*/ 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34"/>
                <a:gd name="T101" fmla="*/ 179 w 179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34">
                  <a:moveTo>
                    <a:pt x="90" y="0"/>
                  </a:moveTo>
                  <a:lnTo>
                    <a:pt x="72" y="0"/>
                  </a:lnTo>
                  <a:lnTo>
                    <a:pt x="54" y="0"/>
                  </a:lnTo>
                  <a:lnTo>
                    <a:pt x="36" y="9"/>
                  </a:lnTo>
                  <a:lnTo>
                    <a:pt x="27" y="18"/>
                  </a:lnTo>
                  <a:lnTo>
                    <a:pt x="18" y="27"/>
                  </a:lnTo>
                  <a:lnTo>
                    <a:pt x="9" y="36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9" y="90"/>
                  </a:lnTo>
                  <a:lnTo>
                    <a:pt x="18" y="99"/>
                  </a:lnTo>
                  <a:lnTo>
                    <a:pt x="27" y="116"/>
                  </a:lnTo>
                  <a:lnTo>
                    <a:pt x="36" y="116"/>
                  </a:lnTo>
                  <a:lnTo>
                    <a:pt x="54" y="125"/>
                  </a:lnTo>
                  <a:lnTo>
                    <a:pt x="72" y="134"/>
                  </a:lnTo>
                  <a:lnTo>
                    <a:pt x="90" y="134"/>
                  </a:lnTo>
                  <a:lnTo>
                    <a:pt x="108" y="134"/>
                  </a:lnTo>
                  <a:lnTo>
                    <a:pt x="126" y="125"/>
                  </a:lnTo>
                  <a:lnTo>
                    <a:pt x="135" y="116"/>
                  </a:lnTo>
                  <a:lnTo>
                    <a:pt x="152" y="116"/>
                  </a:lnTo>
                  <a:lnTo>
                    <a:pt x="161" y="99"/>
                  </a:lnTo>
                  <a:lnTo>
                    <a:pt x="170" y="90"/>
                  </a:lnTo>
                  <a:lnTo>
                    <a:pt x="179" y="81"/>
                  </a:lnTo>
                  <a:lnTo>
                    <a:pt x="179" y="63"/>
                  </a:lnTo>
                  <a:lnTo>
                    <a:pt x="179" y="54"/>
                  </a:lnTo>
                  <a:lnTo>
                    <a:pt x="170" y="36"/>
                  </a:lnTo>
                  <a:lnTo>
                    <a:pt x="161" y="27"/>
                  </a:lnTo>
                  <a:lnTo>
                    <a:pt x="152" y="18"/>
                  </a:lnTo>
                  <a:lnTo>
                    <a:pt x="135" y="9"/>
                  </a:lnTo>
                  <a:lnTo>
                    <a:pt x="126" y="0"/>
                  </a:lnTo>
                  <a:lnTo>
                    <a:pt x="10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4458052" y="1068985"/>
              <a:ext cx="201943" cy="150642"/>
            </a:xfrm>
            <a:custGeom>
              <a:avLst/>
              <a:gdLst>
                <a:gd name="T0" fmla="*/ 2147483647 w 179"/>
                <a:gd name="T1" fmla="*/ 0 h 134"/>
                <a:gd name="T2" fmla="*/ 2147483647 w 179"/>
                <a:gd name="T3" fmla="*/ 0 h 134"/>
                <a:gd name="T4" fmla="*/ 2147483647 w 179"/>
                <a:gd name="T5" fmla="*/ 0 h 134"/>
                <a:gd name="T6" fmla="*/ 2147483647 w 179"/>
                <a:gd name="T7" fmla="*/ 2147483647 h 134"/>
                <a:gd name="T8" fmla="*/ 2147483647 w 179"/>
                <a:gd name="T9" fmla="*/ 2147483647 h 134"/>
                <a:gd name="T10" fmla="*/ 2147483647 w 179"/>
                <a:gd name="T11" fmla="*/ 2147483647 h 134"/>
                <a:gd name="T12" fmla="*/ 2147483647 w 179"/>
                <a:gd name="T13" fmla="*/ 2147483647 h 134"/>
                <a:gd name="T14" fmla="*/ 0 w 179"/>
                <a:gd name="T15" fmla="*/ 2147483647 h 134"/>
                <a:gd name="T16" fmla="*/ 0 w 179"/>
                <a:gd name="T17" fmla="*/ 2147483647 h 134"/>
                <a:gd name="T18" fmla="*/ 0 w 179"/>
                <a:gd name="T19" fmla="*/ 2147483647 h 134"/>
                <a:gd name="T20" fmla="*/ 2147483647 w 179"/>
                <a:gd name="T21" fmla="*/ 2147483647 h 134"/>
                <a:gd name="T22" fmla="*/ 2147483647 w 179"/>
                <a:gd name="T23" fmla="*/ 2147483647 h 134"/>
                <a:gd name="T24" fmla="*/ 2147483647 w 179"/>
                <a:gd name="T25" fmla="*/ 2147483647 h 134"/>
                <a:gd name="T26" fmla="*/ 2147483647 w 179"/>
                <a:gd name="T27" fmla="*/ 2147483647 h 134"/>
                <a:gd name="T28" fmla="*/ 2147483647 w 179"/>
                <a:gd name="T29" fmla="*/ 2147483647 h 134"/>
                <a:gd name="T30" fmla="*/ 2147483647 w 179"/>
                <a:gd name="T31" fmla="*/ 2147483647 h 134"/>
                <a:gd name="T32" fmla="*/ 2147483647 w 179"/>
                <a:gd name="T33" fmla="*/ 2147483647 h 134"/>
                <a:gd name="T34" fmla="*/ 2147483647 w 179"/>
                <a:gd name="T35" fmla="*/ 2147483647 h 134"/>
                <a:gd name="T36" fmla="*/ 2147483647 w 179"/>
                <a:gd name="T37" fmla="*/ 2147483647 h 134"/>
                <a:gd name="T38" fmla="*/ 2147483647 w 179"/>
                <a:gd name="T39" fmla="*/ 2147483647 h 134"/>
                <a:gd name="T40" fmla="*/ 2147483647 w 179"/>
                <a:gd name="T41" fmla="*/ 2147483647 h 134"/>
                <a:gd name="T42" fmla="*/ 2147483647 w 179"/>
                <a:gd name="T43" fmla="*/ 2147483647 h 134"/>
                <a:gd name="T44" fmla="*/ 2147483647 w 179"/>
                <a:gd name="T45" fmla="*/ 2147483647 h 134"/>
                <a:gd name="T46" fmla="*/ 2147483647 w 179"/>
                <a:gd name="T47" fmla="*/ 2147483647 h 134"/>
                <a:gd name="T48" fmla="*/ 2147483647 w 179"/>
                <a:gd name="T49" fmla="*/ 2147483647 h 134"/>
                <a:gd name="T50" fmla="*/ 2147483647 w 179"/>
                <a:gd name="T51" fmla="*/ 2147483647 h 134"/>
                <a:gd name="T52" fmla="*/ 2147483647 w 179"/>
                <a:gd name="T53" fmla="*/ 2147483647 h 134"/>
                <a:gd name="T54" fmla="*/ 2147483647 w 179"/>
                <a:gd name="T55" fmla="*/ 2147483647 h 134"/>
                <a:gd name="T56" fmla="*/ 2147483647 w 179"/>
                <a:gd name="T57" fmla="*/ 2147483647 h 134"/>
                <a:gd name="T58" fmla="*/ 2147483647 w 179"/>
                <a:gd name="T59" fmla="*/ 2147483647 h 134"/>
                <a:gd name="T60" fmla="*/ 2147483647 w 179"/>
                <a:gd name="T61" fmla="*/ 0 h 134"/>
                <a:gd name="T62" fmla="*/ 2147483647 w 179"/>
                <a:gd name="T63" fmla="*/ 0 h 134"/>
                <a:gd name="T64" fmla="*/ 2147483647 w 179"/>
                <a:gd name="T65" fmla="*/ 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34"/>
                <a:gd name="T101" fmla="*/ 179 w 179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34">
                  <a:moveTo>
                    <a:pt x="90" y="0"/>
                  </a:moveTo>
                  <a:lnTo>
                    <a:pt x="72" y="0"/>
                  </a:lnTo>
                  <a:lnTo>
                    <a:pt x="54" y="0"/>
                  </a:lnTo>
                  <a:lnTo>
                    <a:pt x="36" y="9"/>
                  </a:lnTo>
                  <a:lnTo>
                    <a:pt x="27" y="18"/>
                  </a:lnTo>
                  <a:lnTo>
                    <a:pt x="18" y="27"/>
                  </a:lnTo>
                  <a:lnTo>
                    <a:pt x="9" y="36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9" y="90"/>
                  </a:lnTo>
                  <a:lnTo>
                    <a:pt x="18" y="99"/>
                  </a:lnTo>
                  <a:lnTo>
                    <a:pt x="27" y="116"/>
                  </a:lnTo>
                  <a:lnTo>
                    <a:pt x="36" y="116"/>
                  </a:lnTo>
                  <a:lnTo>
                    <a:pt x="54" y="125"/>
                  </a:lnTo>
                  <a:lnTo>
                    <a:pt x="72" y="134"/>
                  </a:lnTo>
                  <a:lnTo>
                    <a:pt x="90" y="134"/>
                  </a:lnTo>
                  <a:lnTo>
                    <a:pt x="108" y="134"/>
                  </a:lnTo>
                  <a:lnTo>
                    <a:pt x="126" y="125"/>
                  </a:lnTo>
                  <a:lnTo>
                    <a:pt x="135" y="116"/>
                  </a:lnTo>
                  <a:lnTo>
                    <a:pt x="152" y="116"/>
                  </a:lnTo>
                  <a:lnTo>
                    <a:pt x="161" y="99"/>
                  </a:lnTo>
                  <a:lnTo>
                    <a:pt x="170" y="90"/>
                  </a:lnTo>
                  <a:lnTo>
                    <a:pt x="179" y="81"/>
                  </a:lnTo>
                  <a:lnTo>
                    <a:pt x="179" y="63"/>
                  </a:lnTo>
                  <a:lnTo>
                    <a:pt x="179" y="54"/>
                  </a:lnTo>
                  <a:lnTo>
                    <a:pt x="170" y="36"/>
                  </a:lnTo>
                  <a:lnTo>
                    <a:pt x="161" y="27"/>
                  </a:lnTo>
                  <a:lnTo>
                    <a:pt x="152" y="18"/>
                  </a:lnTo>
                  <a:lnTo>
                    <a:pt x="135" y="9"/>
                  </a:lnTo>
                  <a:lnTo>
                    <a:pt x="126" y="0"/>
                  </a:lnTo>
                  <a:lnTo>
                    <a:pt x="108" y="0"/>
                  </a:lnTo>
                  <a:lnTo>
                    <a:pt x="9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4659995" y="1068985"/>
              <a:ext cx="203073" cy="150642"/>
            </a:xfrm>
            <a:custGeom>
              <a:avLst/>
              <a:gdLst>
                <a:gd name="T0" fmla="*/ 2147483647 w 180"/>
                <a:gd name="T1" fmla="*/ 0 h 134"/>
                <a:gd name="T2" fmla="*/ 2147483647 w 180"/>
                <a:gd name="T3" fmla="*/ 0 h 134"/>
                <a:gd name="T4" fmla="*/ 2147483647 w 180"/>
                <a:gd name="T5" fmla="*/ 0 h 134"/>
                <a:gd name="T6" fmla="*/ 2147483647 w 180"/>
                <a:gd name="T7" fmla="*/ 2147483647 h 134"/>
                <a:gd name="T8" fmla="*/ 2147483647 w 180"/>
                <a:gd name="T9" fmla="*/ 2147483647 h 134"/>
                <a:gd name="T10" fmla="*/ 2147483647 w 180"/>
                <a:gd name="T11" fmla="*/ 2147483647 h 134"/>
                <a:gd name="T12" fmla="*/ 2147483647 w 180"/>
                <a:gd name="T13" fmla="*/ 2147483647 h 134"/>
                <a:gd name="T14" fmla="*/ 0 w 180"/>
                <a:gd name="T15" fmla="*/ 2147483647 h 134"/>
                <a:gd name="T16" fmla="*/ 0 w 180"/>
                <a:gd name="T17" fmla="*/ 2147483647 h 134"/>
                <a:gd name="T18" fmla="*/ 0 w 180"/>
                <a:gd name="T19" fmla="*/ 2147483647 h 134"/>
                <a:gd name="T20" fmla="*/ 2147483647 w 180"/>
                <a:gd name="T21" fmla="*/ 2147483647 h 134"/>
                <a:gd name="T22" fmla="*/ 2147483647 w 180"/>
                <a:gd name="T23" fmla="*/ 2147483647 h 134"/>
                <a:gd name="T24" fmla="*/ 2147483647 w 180"/>
                <a:gd name="T25" fmla="*/ 2147483647 h 134"/>
                <a:gd name="T26" fmla="*/ 2147483647 w 180"/>
                <a:gd name="T27" fmla="*/ 2147483647 h 134"/>
                <a:gd name="T28" fmla="*/ 2147483647 w 180"/>
                <a:gd name="T29" fmla="*/ 2147483647 h 134"/>
                <a:gd name="T30" fmla="*/ 2147483647 w 180"/>
                <a:gd name="T31" fmla="*/ 2147483647 h 134"/>
                <a:gd name="T32" fmla="*/ 2147483647 w 180"/>
                <a:gd name="T33" fmla="*/ 2147483647 h 134"/>
                <a:gd name="T34" fmla="*/ 2147483647 w 180"/>
                <a:gd name="T35" fmla="*/ 2147483647 h 134"/>
                <a:gd name="T36" fmla="*/ 2147483647 w 180"/>
                <a:gd name="T37" fmla="*/ 2147483647 h 134"/>
                <a:gd name="T38" fmla="*/ 2147483647 w 180"/>
                <a:gd name="T39" fmla="*/ 2147483647 h 134"/>
                <a:gd name="T40" fmla="*/ 2147483647 w 180"/>
                <a:gd name="T41" fmla="*/ 2147483647 h 134"/>
                <a:gd name="T42" fmla="*/ 2147483647 w 180"/>
                <a:gd name="T43" fmla="*/ 2147483647 h 134"/>
                <a:gd name="T44" fmla="*/ 2147483647 w 180"/>
                <a:gd name="T45" fmla="*/ 2147483647 h 134"/>
                <a:gd name="T46" fmla="*/ 2147483647 w 180"/>
                <a:gd name="T47" fmla="*/ 2147483647 h 134"/>
                <a:gd name="T48" fmla="*/ 2147483647 w 180"/>
                <a:gd name="T49" fmla="*/ 2147483647 h 134"/>
                <a:gd name="T50" fmla="*/ 2147483647 w 180"/>
                <a:gd name="T51" fmla="*/ 2147483647 h 134"/>
                <a:gd name="T52" fmla="*/ 2147483647 w 180"/>
                <a:gd name="T53" fmla="*/ 2147483647 h 134"/>
                <a:gd name="T54" fmla="*/ 2147483647 w 180"/>
                <a:gd name="T55" fmla="*/ 2147483647 h 134"/>
                <a:gd name="T56" fmla="*/ 2147483647 w 180"/>
                <a:gd name="T57" fmla="*/ 2147483647 h 134"/>
                <a:gd name="T58" fmla="*/ 2147483647 w 180"/>
                <a:gd name="T59" fmla="*/ 2147483647 h 134"/>
                <a:gd name="T60" fmla="*/ 2147483647 w 180"/>
                <a:gd name="T61" fmla="*/ 0 h 134"/>
                <a:gd name="T62" fmla="*/ 2147483647 w 180"/>
                <a:gd name="T63" fmla="*/ 0 h 134"/>
                <a:gd name="T64" fmla="*/ 2147483647 w 180"/>
                <a:gd name="T65" fmla="*/ 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34"/>
                <a:gd name="T101" fmla="*/ 180 w 18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34">
                  <a:moveTo>
                    <a:pt x="90" y="0"/>
                  </a:moveTo>
                  <a:lnTo>
                    <a:pt x="72" y="0"/>
                  </a:lnTo>
                  <a:lnTo>
                    <a:pt x="54" y="0"/>
                  </a:lnTo>
                  <a:lnTo>
                    <a:pt x="36" y="9"/>
                  </a:lnTo>
                  <a:lnTo>
                    <a:pt x="27" y="18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9" y="90"/>
                  </a:lnTo>
                  <a:lnTo>
                    <a:pt x="9" y="107"/>
                  </a:lnTo>
                  <a:lnTo>
                    <a:pt x="27" y="116"/>
                  </a:lnTo>
                  <a:lnTo>
                    <a:pt x="36" y="125"/>
                  </a:lnTo>
                  <a:lnTo>
                    <a:pt x="54" y="125"/>
                  </a:lnTo>
                  <a:lnTo>
                    <a:pt x="72" y="134"/>
                  </a:lnTo>
                  <a:lnTo>
                    <a:pt x="90" y="134"/>
                  </a:lnTo>
                  <a:lnTo>
                    <a:pt x="108" y="134"/>
                  </a:lnTo>
                  <a:lnTo>
                    <a:pt x="126" y="125"/>
                  </a:lnTo>
                  <a:lnTo>
                    <a:pt x="135" y="125"/>
                  </a:lnTo>
                  <a:lnTo>
                    <a:pt x="153" y="116"/>
                  </a:lnTo>
                  <a:lnTo>
                    <a:pt x="162" y="107"/>
                  </a:lnTo>
                  <a:lnTo>
                    <a:pt x="171" y="90"/>
                  </a:lnTo>
                  <a:lnTo>
                    <a:pt x="171" y="81"/>
                  </a:lnTo>
                  <a:lnTo>
                    <a:pt x="180" y="63"/>
                  </a:lnTo>
                  <a:lnTo>
                    <a:pt x="171" y="54"/>
                  </a:lnTo>
                  <a:lnTo>
                    <a:pt x="171" y="36"/>
                  </a:lnTo>
                  <a:lnTo>
                    <a:pt x="162" y="27"/>
                  </a:lnTo>
                  <a:lnTo>
                    <a:pt x="153" y="18"/>
                  </a:lnTo>
                  <a:lnTo>
                    <a:pt x="135" y="9"/>
                  </a:lnTo>
                  <a:lnTo>
                    <a:pt x="126" y="0"/>
                  </a:lnTo>
                  <a:lnTo>
                    <a:pt x="10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4659995" y="1068985"/>
              <a:ext cx="203073" cy="150642"/>
            </a:xfrm>
            <a:custGeom>
              <a:avLst/>
              <a:gdLst>
                <a:gd name="T0" fmla="*/ 2147483647 w 180"/>
                <a:gd name="T1" fmla="*/ 0 h 134"/>
                <a:gd name="T2" fmla="*/ 2147483647 w 180"/>
                <a:gd name="T3" fmla="*/ 0 h 134"/>
                <a:gd name="T4" fmla="*/ 2147483647 w 180"/>
                <a:gd name="T5" fmla="*/ 0 h 134"/>
                <a:gd name="T6" fmla="*/ 2147483647 w 180"/>
                <a:gd name="T7" fmla="*/ 2147483647 h 134"/>
                <a:gd name="T8" fmla="*/ 2147483647 w 180"/>
                <a:gd name="T9" fmla="*/ 2147483647 h 134"/>
                <a:gd name="T10" fmla="*/ 2147483647 w 180"/>
                <a:gd name="T11" fmla="*/ 2147483647 h 134"/>
                <a:gd name="T12" fmla="*/ 2147483647 w 180"/>
                <a:gd name="T13" fmla="*/ 2147483647 h 134"/>
                <a:gd name="T14" fmla="*/ 0 w 180"/>
                <a:gd name="T15" fmla="*/ 2147483647 h 134"/>
                <a:gd name="T16" fmla="*/ 0 w 180"/>
                <a:gd name="T17" fmla="*/ 2147483647 h 134"/>
                <a:gd name="T18" fmla="*/ 0 w 180"/>
                <a:gd name="T19" fmla="*/ 2147483647 h 134"/>
                <a:gd name="T20" fmla="*/ 2147483647 w 180"/>
                <a:gd name="T21" fmla="*/ 2147483647 h 134"/>
                <a:gd name="T22" fmla="*/ 2147483647 w 180"/>
                <a:gd name="T23" fmla="*/ 2147483647 h 134"/>
                <a:gd name="T24" fmla="*/ 2147483647 w 180"/>
                <a:gd name="T25" fmla="*/ 2147483647 h 134"/>
                <a:gd name="T26" fmla="*/ 2147483647 w 180"/>
                <a:gd name="T27" fmla="*/ 2147483647 h 134"/>
                <a:gd name="T28" fmla="*/ 2147483647 w 180"/>
                <a:gd name="T29" fmla="*/ 2147483647 h 134"/>
                <a:gd name="T30" fmla="*/ 2147483647 w 180"/>
                <a:gd name="T31" fmla="*/ 2147483647 h 134"/>
                <a:gd name="T32" fmla="*/ 2147483647 w 180"/>
                <a:gd name="T33" fmla="*/ 2147483647 h 134"/>
                <a:gd name="T34" fmla="*/ 2147483647 w 180"/>
                <a:gd name="T35" fmla="*/ 2147483647 h 134"/>
                <a:gd name="T36" fmla="*/ 2147483647 w 180"/>
                <a:gd name="T37" fmla="*/ 2147483647 h 134"/>
                <a:gd name="T38" fmla="*/ 2147483647 w 180"/>
                <a:gd name="T39" fmla="*/ 2147483647 h 134"/>
                <a:gd name="T40" fmla="*/ 2147483647 w 180"/>
                <a:gd name="T41" fmla="*/ 2147483647 h 134"/>
                <a:gd name="T42" fmla="*/ 2147483647 w 180"/>
                <a:gd name="T43" fmla="*/ 2147483647 h 134"/>
                <a:gd name="T44" fmla="*/ 2147483647 w 180"/>
                <a:gd name="T45" fmla="*/ 2147483647 h 134"/>
                <a:gd name="T46" fmla="*/ 2147483647 w 180"/>
                <a:gd name="T47" fmla="*/ 2147483647 h 134"/>
                <a:gd name="T48" fmla="*/ 2147483647 w 180"/>
                <a:gd name="T49" fmla="*/ 2147483647 h 134"/>
                <a:gd name="T50" fmla="*/ 2147483647 w 180"/>
                <a:gd name="T51" fmla="*/ 2147483647 h 134"/>
                <a:gd name="T52" fmla="*/ 2147483647 w 180"/>
                <a:gd name="T53" fmla="*/ 2147483647 h 134"/>
                <a:gd name="T54" fmla="*/ 2147483647 w 180"/>
                <a:gd name="T55" fmla="*/ 2147483647 h 134"/>
                <a:gd name="T56" fmla="*/ 2147483647 w 180"/>
                <a:gd name="T57" fmla="*/ 2147483647 h 134"/>
                <a:gd name="T58" fmla="*/ 2147483647 w 180"/>
                <a:gd name="T59" fmla="*/ 2147483647 h 134"/>
                <a:gd name="T60" fmla="*/ 2147483647 w 180"/>
                <a:gd name="T61" fmla="*/ 0 h 134"/>
                <a:gd name="T62" fmla="*/ 2147483647 w 180"/>
                <a:gd name="T63" fmla="*/ 0 h 134"/>
                <a:gd name="T64" fmla="*/ 2147483647 w 180"/>
                <a:gd name="T65" fmla="*/ 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34"/>
                <a:gd name="T101" fmla="*/ 180 w 18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34">
                  <a:moveTo>
                    <a:pt x="90" y="0"/>
                  </a:moveTo>
                  <a:lnTo>
                    <a:pt x="72" y="0"/>
                  </a:lnTo>
                  <a:lnTo>
                    <a:pt x="54" y="0"/>
                  </a:lnTo>
                  <a:lnTo>
                    <a:pt x="36" y="9"/>
                  </a:lnTo>
                  <a:lnTo>
                    <a:pt x="27" y="18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9" y="90"/>
                  </a:lnTo>
                  <a:lnTo>
                    <a:pt x="9" y="107"/>
                  </a:lnTo>
                  <a:lnTo>
                    <a:pt x="27" y="116"/>
                  </a:lnTo>
                  <a:lnTo>
                    <a:pt x="36" y="125"/>
                  </a:lnTo>
                  <a:lnTo>
                    <a:pt x="54" y="125"/>
                  </a:lnTo>
                  <a:lnTo>
                    <a:pt x="72" y="134"/>
                  </a:lnTo>
                  <a:lnTo>
                    <a:pt x="90" y="134"/>
                  </a:lnTo>
                  <a:lnTo>
                    <a:pt x="108" y="134"/>
                  </a:lnTo>
                  <a:lnTo>
                    <a:pt x="126" y="125"/>
                  </a:lnTo>
                  <a:lnTo>
                    <a:pt x="135" y="125"/>
                  </a:lnTo>
                  <a:lnTo>
                    <a:pt x="153" y="116"/>
                  </a:lnTo>
                  <a:lnTo>
                    <a:pt x="162" y="107"/>
                  </a:lnTo>
                  <a:lnTo>
                    <a:pt x="171" y="90"/>
                  </a:lnTo>
                  <a:lnTo>
                    <a:pt x="171" y="81"/>
                  </a:lnTo>
                  <a:lnTo>
                    <a:pt x="180" y="63"/>
                  </a:lnTo>
                  <a:lnTo>
                    <a:pt x="171" y="54"/>
                  </a:lnTo>
                  <a:lnTo>
                    <a:pt x="171" y="36"/>
                  </a:lnTo>
                  <a:lnTo>
                    <a:pt x="162" y="27"/>
                  </a:lnTo>
                  <a:lnTo>
                    <a:pt x="153" y="18"/>
                  </a:lnTo>
                  <a:lnTo>
                    <a:pt x="135" y="9"/>
                  </a:lnTo>
                  <a:lnTo>
                    <a:pt x="126" y="0"/>
                  </a:lnTo>
                  <a:lnTo>
                    <a:pt x="108" y="0"/>
                  </a:lnTo>
                  <a:lnTo>
                    <a:pt x="9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4256106" y="1139810"/>
              <a:ext cx="606963" cy="1157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V="1">
              <a:off x="1652114" y="868879"/>
              <a:ext cx="26141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H="1">
              <a:off x="4253849" y="1139810"/>
              <a:ext cx="2257" cy="6498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Line 40"/>
            <p:cNvSpPr>
              <a:spLocks noChangeShapeType="1"/>
            </p:cNvSpPr>
            <p:nvPr/>
          </p:nvSpPr>
          <p:spPr bwMode="auto">
            <a:xfrm>
              <a:off x="4864798" y="1139811"/>
              <a:ext cx="6169" cy="656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122"/>
            <p:cNvSpPr>
              <a:spLocks noChangeArrowheads="1"/>
            </p:cNvSpPr>
            <p:nvPr/>
          </p:nvSpPr>
          <p:spPr bwMode="auto">
            <a:xfrm>
              <a:off x="3729246" y="1189274"/>
              <a:ext cx="31195" cy="10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de-CH" sz="1000" dirty="0">
                  <a:solidFill>
                    <a:srgbClr val="000000"/>
                  </a:solidFill>
                </a:rPr>
                <a:t> </a:t>
              </a: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126"/>
            <p:cNvSpPr>
              <a:spLocks noChangeArrowheads="1"/>
            </p:cNvSpPr>
            <p:nvPr/>
          </p:nvSpPr>
          <p:spPr bwMode="auto">
            <a:xfrm>
              <a:off x="3820629" y="1371392"/>
              <a:ext cx="31195" cy="10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de-CH" sz="1000" dirty="0">
                  <a:solidFill>
                    <a:srgbClr val="000000"/>
                  </a:solidFill>
                </a:rPr>
                <a:t> </a:t>
              </a: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27"/>
            <p:cNvSpPr>
              <a:spLocks/>
            </p:cNvSpPr>
            <p:nvPr/>
          </p:nvSpPr>
          <p:spPr bwMode="auto">
            <a:xfrm>
              <a:off x="3385150" y="847520"/>
              <a:ext cx="50769" cy="49464"/>
            </a:xfrm>
            <a:custGeom>
              <a:avLst/>
              <a:gdLst>
                <a:gd name="T0" fmla="*/ 2147483647 w 45"/>
                <a:gd name="T1" fmla="*/ 0 h 44"/>
                <a:gd name="T2" fmla="*/ 2147483647 w 45"/>
                <a:gd name="T3" fmla="*/ 0 h 44"/>
                <a:gd name="T4" fmla="*/ 2147483647 w 45"/>
                <a:gd name="T5" fmla="*/ 0 h 44"/>
                <a:gd name="T6" fmla="*/ 0 w 45"/>
                <a:gd name="T7" fmla="*/ 2147483647 h 44"/>
                <a:gd name="T8" fmla="*/ 0 w 45"/>
                <a:gd name="T9" fmla="*/ 2147483647 h 44"/>
                <a:gd name="T10" fmla="*/ 0 w 45"/>
                <a:gd name="T11" fmla="*/ 2147483647 h 44"/>
                <a:gd name="T12" fmla="*/ 2147483647 w 45"/>
                <a:gd name="T13" fmla="*/ 2147483647 h 44"/>
                <a:gd name="T14" fmla="*/ 2147483647 w 45"/>
                <a:gd name="T15" fmla="*/ 2147483647 h 44"/>
                <a:gd name="T16" fmla="*/ 2147483647 w 45"/>
                <a:gd name="T17" fmla="*/ 2147483647 h 44"/>
                <a:gd name="T18" fmla="*/ 2147483647 w 45"/>
                <a:gd name="T19" fmla="*/ 2147483647 h 44"/>
                <a:gd name="T20" fmla="*/ 2147483647 w 45"/>
                <a:gd name="T21" fmla="*/ 2147483647 h 44"/>
                <a:gd name="T22" fmla="*/ 2147483647 w 45"/>
                <a:gd name="T23" fmla="*/ 2147483647 h 44"/>
                <a:gd name="T24" fmla="*/ 2147483647 w 45"/>
                <a:gd name="T25" fmla="*/ 2147483647 h 44"/>
                <a:gd name="T26" fmla="*/ 2147483647 w 45"/>
                <a:gd name="T27" fmla="*/ 2147483647 h 44"/>
                <a:gd name="T28" fmla="*/ 2147483647 w 45"/>
                <a:gd name="T29" fmla="*/ 0 h 44"/>
                <a:gd name="T30" fmla="*/ 2147483647 w 45"/>
                <a:gd name="T31" fmla="*/ 0 h 44"/>
                <a:gd name="T32" fmla="*/ 2147483647 w 45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4"/>
                <a:gd name="T53" fmla="*/ 45 w 45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4">
                  <a:moveTo>
                    <a:pt x="27" y="0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7" y="44"/>
                  </a:lnTo>
                  <a:lnTo>
                    <a:pt x="36" y="36"/>
                  </a:lnTo>
                  <a:lnTo>
                    <a:pt x="45" y="27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3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28"/>
            <p:cNvSpPr>
              <a:spLocks/>
            </p:cNvSpPr>
            <p:nvPr/>
          </p:nvSpPr>
          <p:spPr bwMode="auto">
            <a:xfrm>
              <a:off x="3385150" y="847520"/>
              <a:ext cx="50769" cy="49464"/>
            </a:xfrm>
            <a:custGeom>
              <a:avLst/>
              <a:gdLst>
                <a:gd name="T0" fmla="*/ 2147483647 w 45"/>
                <a:gd name="T1" fmla="*/ 0 h 44"/>
                <a:gd name="T2" fmla="*/ 2147483647 w 45"/>
                <a:gd name="T3" fmla="*/ 0 h 44"/>
                <a:gd name="T4" fmla="*/ 2147483647 w 45"/>
                <a:gd name="T5" fmla="*/ 0 h 44"/>
                <a:gd name="T6" fmla="*/ 0 w 45"/>
                <a:gd name="T7" fmla="*/ 2147483647 h 44"/>
                <a:gd name="T8" fmla="*/ 0 w 45"/>
                <a:gd name="T9" fmla="*/ 2147483647 h 44"/>
                <a:gd name="T10" fmla="*/ 0 w 45"/>
                <a:gd name="T11" fmla="*/ 2147483647 h 44"/>
                <a:gd name="T12" fmla="*/ 2147483647 w 45"/>
                <a:gd name="T13" fmla="*/ 2147483647 h 44"/>
                <a:gd name="T14" fmla="*/ 2147483647 w 45"/>
                <a:gd name="T15" fmla="*/ 2147483647 h 44"/>
                <a:gd name="T16" fmla="*/ 2147483647 w 45"/>
                <a:gd name="T17" fmla="*/ 2147483647 h 44"/>
                <a:gd name="T18" fmla="*/ 2147483647 w 45"/>
                <a:gd name="T19" fmla="*/ 2147483647 h 44"/>
                <a:gd name="T20" fmla="*/ 2147483647 w 45"/>
                <a:gd name="T21" fmla="*/ 2147483647 h 44"/>
                <a:gd name="T22" fmla="*/ 2147483647 w 45"/>
                <a:gd name="T23" fmla="*/ 2147483647 h 44"/>
                <a:gd name="T24" fmla="*/ 2147483647 w 45"/>
                <a:gd name="T25" fmla="*/ 2147483647 h 44"/>
                <a:gd name="T26" fmla="*/ 2147483647 w 45"/>
                <a:gd name="T27" fmla="*/ 2147483647 h 44"/>
                <a:gd name="T28" fmla="*/ 2147483647 w 45"/>
                <a:gd name="T29" fmla="*/ 0 h 44"/>
                <a:gd name="T30" fmla="*/ 2147483647 w 45"/>
                <a:gd name="T31" fmla="*/ 0 h 44"/>
                <a:gd name="T32" fmla="*/ 2147483647 w 45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4"/>
                <a:gd name="T53" fmla="*/ 45 w 45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4">
                  <a:moveTo>
                    <a:pt x="27" y="0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7" y="44"/>
                  </a:lnTo>
                  <a:lnTo>
                    <a:pt x="36" y="36"/>
                  </a:lnTo>
                  <a:lnTo>
                    <a:pt x="45" y="27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36" y="0"/>
                  </a:lnTo>
                  <a:lnTo>
                    <a:pt x="2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Line 129"/>
            <p:cNvSpPr>
              <a:spLocks noChangeShapeType="1"/>
            </p:cNvSpPr>
            <p:nvPr/>
          </p:nvSpPr>
          <p:spPr bwMode="auto">
            <a:xfrm flipV="1">
              <a:off x="3392491" y="872253"/>
              <a:ext cx="13340" cy="1279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8" name="Line 144"/>
            <p:cNvSpPr>
              <a:spLocks noChangeShapeType="1"/>
            </p:cNvSpPr>
            <p:nvPr/>
          </p:nvSpPr>
          <p:spPr bwMode="white">
            <a:xfrm>
              <a:off x="4861198" y="855684"/>
              <a:ext cx="15903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194"/>
            <p:cNvSpPr>
              <a:spLocks noChangeArrowheads="1"/>
            </p:cNvSpPr>
            <p:nvPr/>
          </p:nvSpPr>
          <p:spPr bwMode="auto">
            <a:xfrm>
              <a:off x="4120724" y="684103"/>
              <a:ext cx="819060" cy="166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>
                <a:buFont typeface="Wingdings" pitchFamily="2" charset="2"/>
                <a:buNone/>
              </a:pPr>
              <a:endParaRPr lang="de-CH" sz="1800" b="1" dirty="0">
                <a:solidFill>
                  <a:srgbClr val="005ADE"/>
                </a:solidFill>
              </a:endParaRPr>
            </a:p>
          </p:txBody>
        </p:sp>
        <p:sp>
          <p:nvSpPr>
            <p:cNvPr id="70" name="Line 197"/>
            <p:cNvSpPr>
              <a:spLocks noChangeShapeType="1"/>
            </p:cNvSpPr>
            <p:nvPr/>
          </p:nvSpPr>
          <p:spPr bwMode="auto">
            <a:xfrm>
              <a:off x="4253850" y="992540"/>
              <a:ext cx="617117" cy="11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462703" y="744363"/>
              <a:ext cx="1223425" cy="2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0000"/>
                  </a:solidFill>
                </a:rPr>
                <a:t>transformer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4373055" y="1584625"/>
              <a:ext cx="386102" cy="378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Font typeface="Wingdings" pitchFamily="2" charset="2"/>
                <a:buNone/>
              </a:pPr>
              <a:r>
                <a:rPr lang="de-CH" sz="1800" dirty="0">
                  <a:solidFill>
                    <a:srgbClr val="000000"/>
                  </a:solidFill>
                </a:rPr>
                <a:t>V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4267357" y="1520142"/>
              <a:ext cx="577890" cy="4947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2" idx="2"/>
              <a:endCxn id="72" idx="2"/>
            </p:cNvCxnSpPr>
            <p:nvPr/>
          </p:nvCxnSpPr>
          <p:spPr>
            <a:xfrm>
              <a:off x="4373055" y="1773788"/>
              <a:ext cx="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ine 144"/>
            <p:cNvSpPr>
              <a:spLocks noChangeShapeType="1"/>
            </p:cNvSpPr>
            <p:nvPr/>
          </p:nvSpPr>
          <p:spPr bwMode="white">
            <a:xfrm>
              <a:off x="4245064" y="1796586"/>
              <a:ext cx="1279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Line 144"/>
            <p:cNvSpPr>
              <a:spLocks noChangeShapeType="1"/>
            </p:cNvSpPr>
            <p:nvPr/>
          </p:nvSpPr>
          <p:spPr bwMode="white">
            <a:xfrm flipV="1">
              <a:off x="4760101" y="1789701"/>
              <a:ext cx="1131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 flipV="1">
              <a:off x="3385151" y="2144291"/>
              <a:ext cx="11992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4575130" y="1962997"/>
              <a:ext cx="0" cy="1828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buFont typeface="Wingdings" pitchFamily="2" charset="2"/>
                <a:buNone/>
              </a:pPr>
              <a:endParaRPr lang="de-CH" sz="1800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5"/>
            <p:cNvSpPr>
              <a:spLocks noChangeArrowheads="1"/>
            </p:cNvSpPr>
            <p:nvPr/>
          </p:nvSpPr>
          <p:spPr bwMode="auto">
            <a:xfrm>
              <a:off x="1465748" y="480963"/>
              <a:ext cx="1666092" cy="2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0000"/>
                  </a:solidFill>
                </a:rPr>
                <a:t>MV or LV line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3006122" y="2295844"/>
              <a:ext cx="2520280" cy="0"/>
            </a:xfrm>
            <a:prstGeom prst="line">
              <a:avLst/>
            </a:prstGeom>
            <a:ln w="19050">
              <a:solidFill>
                <a:srgbClr val="005A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3241206" y="937458"/>
              <a:ext cx="0" cy="1286378"/>
            </a:xfrm>
            <a:prstGeom prst="straightConnector1">
              <a:avLst/>
            </a:prstGeom>
            <a:ln w="19050">
              <a:solidFill>
                <a:srgbClr val="005AD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5284849" y="947575"/>
              <a:ext cx="0" cy="1276261"/>
            </a:xfrm>
            <a:prstGeom prst="straightConnector1">
              <a:avLst/>
            </a:prstGeom>
            <a:ln w="19050">
              <a:solidFill>
                <a:srgbClr val="005AD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4359672" y="801987"/>
              <a:ext cx="324000" cy="0"/>
            </a:xfrm>
            <a:prstGeom prst="straightConnector1">
              <a:avLst/>
            </a:prstGeom>
            <a:ln w="19050">
              <a:solidFill>
                <a:srgbClr val="005ADE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70284" y="2367852"/>
              <a:ext cx="394014" cy="0"/>
            </a:xfrm>
            <a:prstGeom prst="line">
              <a:avLst/>
            </a:prstGeom>
            <a:ln w="19050">
              <a:solidFill>
                <a:srgbClr val="005A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143648" y="2420810"/>
              <a:ext cx="246276" cy="0"/>
            </a:xfrm>
            <a:prstGeom prst="line">
              <a:avLst/>
            </a:prstGeom>
            <a:ln w="19050">
              <a:solidFill>
                <a:srgbClr val="005A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98483" y="2473768"/>
              <a:ext cx="138160" cy="0"/>
            </a:xfrm>
            <a:prstGeom prst="line">
              <a:avLst/>
            </a:prstGeom>
            <a:ln w="19050">
              <a:solidFill>
                <a:srgbClr val="005A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4262456" y="2295844"/>
              <a:ext cx="0" cy="72008"/>
            </a:xfrm>
            <a:prstGeom prst="line">
              <a:avLst/>
            </a:prstGeom>
            <a:ln w="19050">
              <a:solidFill>
                <a:srgbClr val="005A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5"/>
            <p:cNvSpPr>
              <a:spLocks noChangeArrowheads="1"/>
            </p:cNvSpPr>
            <p:nvPr/>
          </p:nvSpPr>
          <p:spPr bwMode="auto">
            <a:xfrm>
              <a:off x="2965234" y="1382247"/>
              <a:ext cx="524833" cy="21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5ADE"/>
                  </a:solidFill>
                </a:rPr>
                <a:t>U</a:t>
              </a:r>
              <a:r>
                <a:rPr lang="de-CH" sz="2000" baseline="-25000" dirty="0">
                  <a:solidFill>
                    <a:srgbClr val="005ADE"/>
                  </a:solidFill>
                </a:rPr>
                <a:t>L</a:t>
              </a:r>
            </a:p>
          </p:txBody>
        </p:sp>
        <p:sp>
          <p:nvSpPr>
            <p:cNvPr id="103" name="Rectangle 5"/>
            <p:cNvSpPr>
              <a:spLocks noChangeArrowheads="1"/>
            </p:cNvSpPr>
            <p:nvPr/>
          </p:nvSpPr>
          <p:spPr bwMode="auto">
            <a:xfrm>
              <a:off x="4424341" y="510061"/>
              <a:ext cx="524833" cy="21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5ADE"/>
                  </a:solidFill>
                </a:rPr>
                <a:t>U</a:t>
              </a:r>
              <a:r>
                <a:rPr lang="de-CH" sz="2000" baseline="-25000" dirty="0">
                  <a:solidFill>
                    <a:srgbClr val="005ADE"/>
                  </a:solidFill>
                </a:rPr>
                <a:t>B</a:t>
              </a:r>
            </a:p>
          </p:txBody>
        </p:sp>
        <p:sp>
          <p:nvSpPr>
            <p:cNvPr id="104" name="Rectangle 5"/>
            <p:cNvSpPr>
              <a:spLocks noChangeArrowheads="1"/>
            </p:cNvSpPr>
            <p:nvPr/>
          </p:nvSpPr>
          <p:spPr bwMode="auto">
            <a:xfrm>
              <a:off x="5350773" y="1425643"/>
              <a:ext cx="1076105" cy="35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5ADE"/>
                  </a:solidFill>
                </a:rPr>
                <a:t>U</a:t>
              </a:r>
              <a:r>
                <a:rPr lang="de-CH" sz="2000" baseline="-25000" dirty="0">
                  <a:solidFill>
                    <a:srgbClr val="005ADE"/>
                  </a:solidFill>
                </a:rPr>
                <a:t>R</a:t>
              </a:r>
              <a:r>
                <a:rPr lang="de-CH" sz="2000" dirty="0">
                  <a:solidFill>
                    <a:srgbClr val="005ADE"/>
                  </a:solidFill>
                </a:rPr>
                <a:t>=U</a:t>
              </a:r>
              <a:r>
                <a:rPr lang="de-CH" sz="2000" baseline="-25000" dirty="0">
                  <a:solidFill>
                    <a:srgbClr val="005ADE"/>
                  </a:solidFill>
                </a:rPr>
                <a:t>L</a:t>
              </a:r>
              <a:r>
                <a:rPr lang="de-CH" sz="2000" dirty="0">
                  <a:solidFill>
                    <a:srgbClr val="005ADE"/>
                  </a:solidFill>
                </a:rPr>
                <a:t>-U</a:t>
              </a:r>
              <a:r>
                <a:rPr lang="de-CH" sz="2000" baseline="-25000" dirty="0">
                  <a:solidFill>
                    <a:srgbClr val="005ADE"/>
                  </a:solidFill>
                </a:rPr>
                <a:t>B</a:t>
              </a:r>
            </a:p>
            <a:p>
              <a:pPr defTabSz="914400">
                <a:buFont typeface="Wingdings" pitchFamily="2" charset="2"/>
                <a:buNone/>
              </a:pPr>
              <a:endParaRPr lang="de-CH" sz="2000" baseline="-25000" dirty="0">
                <a:solidFill>
                  <a:srgbClr val="005ADE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4389362" y="1169116"/>
              <a:ext cx="288000" cy="0"/>
            </a:xfrm>
            <a:prstGeom prst="straightConnector1">
              <a:avLst/>
            </a:prstGeom>
            <a:ln w="19050">
              <a:solidFill>
                <a:srgbClr val="005ADE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4366022" y="1185527"/>
              <a:ext cx="524833" cy="21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5ADE"/>
                  </a:solidFill>
                </a:rPr>
                <a:t>U</a:t>
              </a:r>
              <a:r>
                <a:rPr lang="de-CH" sz="2000" baseline="-25000" dirty="0">
                  <a:solidFill>
                    <a:srgbClr val="005ADE"/>
                  </a:solidFill>
                </a:rPr>
                <a:t>RB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334723" y="501676"/>
              <a:ext cx="1774596" cy="172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-179388" algn="ctr" defTabSz="914400">
                <a:spcBef>
                  <a:spcPts val="1100"/>
                </a:spcBef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de-CH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3360624" y="85405"/>
              <a:ext cx="1805163" cy="42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0000"/>
                  </a:solidFill>
                </a:rPr>
                <a:t>line voltage regulator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84162" y="868879"/>
              <a:ext cx="0" cy="386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>
              <a:off x="1176666" y="1283293"/>
              <a:ext cx="1746926" cy="42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buFont typeface="Wingdings" pitchFamily="2" charset="2"/>
                <a:buNone/>
              </a:pPr>
              <a:r>
                <a:rPr lang="de-CH" sz="2000" dirty="0">
                  <a:solidFill>
                    <a:srgbClr val="000000"/>
                  </a:solidFill>
                </a:rPr>
                <a:t>MV or LV </a:t>
              </a:r>
              <a:br>
                <a:rPr lang="de-CH" sz="2000" dirty="0">
                  <a:solidFill>
                    <a:srgbClr val="000000"/>
                  </a:solidFill>
                </a:rPr>
              </a:br>
              <a:r>
                <a:rPr lang="de-CH" sz="2000" dirty="0">
                  <a:solidFill>
                    <a:srgbClr val="000000"/>
                  </a:solidFill>
                </a:rPr>
                <a:t>feeder</a:t>
              </a:r>
            </a:p>
          </p:txBody>
        </p:sp>
        <p:sp>
          <p:nvSpPr>
            <p:cNvPr id="206" name="Rectangle 5"/>
            <p:cNvSpPr>
              <a:spLocks noChangeArrowheads="1"/>
            </p:cNvSpPr>
            <p:nvPr/>
          </p:nvSpPr>
          <p:spPr bwMode="auto">
            <a:xfrm>
              <a:off x="6560265" y="480963"/>
              <a:ext cx="1396111" cy="63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en-US" sz="2000" i="1" dirty="0">
                  <a:solidFill>
                    <a:srgbClr val="000000"/>
                  </a:solidFill>
                </a:rPr>
                <a:t>loads and decentralized generation</a:t>
              </a:r>
            </a:p>
          </p:txBody>
        </p:sp>
        <p:sp>
          <p:nvSpPr>
            <p:cNvPr id="207" name="Rectangle 5"/>
            <p:cNvSpPr>
              <a:spLocks noChangeArrowheads="1"/>
            </p:cNvSpPr>
            <p:nvPr/>
          </p:nvSpPr>
          <p:spPr bwMode="auto">
            <a:xfrm>
              <a:off x="5473227" y="2421019"/>
              <a:ext cx="4046729" cy="85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defTabSz="914400">
                <a:buFont typeface="Wingdings" pitchFamily="2" charset="2"/>
                <a:buNone/>
              </a:pPr>
              <a:r>
                <a:rPr lang="en-US" sz="2000" dirty="0">
                  <a:solidFill>
                    <a:srgbClr val="005ADE"/>
                  </a:solidFill>
                </a:rPr>
                <a:t>U</a:t>
              </a:r>
              <a:r>
                <a:rPr lang="en-US" sz="2000" baseline="-25000" dirty="0">
                  <a:solidFill>
                    <a:srgbClr val="005ADE"/>
                  </a:solidFill>
                </a:rPr>
                <a:t>L</a:t>
              </a:r>
              <a:r>
                <a:rPr lang="en-US" sz="2000" dirty="0">
                  <a:solidFill>
                    <a:srgbClr val="005ADE"/>
                  </a:solidFill>
                </a:rPr>
                <a:t>: line to ground voltage </a:t>
              </a:r>
            </a:p>
            <a:p>
              <a:pPr defTabSz="914400">
                <a:buFont typeface="Wingdings" pitchFamily="2" charset="2"/>
                <a:buNone/>
              </a:pPr>
              <a:r>
                <a:rPr lang="en-US" sz="2000" dirty="0">
                  <a:solidFill>
                    <a:srgbClr val="005ADE"/>
                  </a:solidFill>
                </a:rPr>
                <a:t>U</a:t>
              </a:r>
              <a:r>
                <a:rPr lang="en-US" sz="2000" baseline="-25000" dirty="0">
                  <a:solidFill>
                    <a:srgbClr val="005ADE"/>
                  </a:solidFill>
                </a:rPr>
                <a:t>B</a:t>
              </a:r>
              <a:r>
                <a:rPr lang="en-US" sz="2000" dirty="0">
                  <a:solidFill>
                    <a:srgbClr val="005ADE"/>
                  </a:solidFill>
                </a:rPr>
                <a:t>: booster voltage on line side</a:t>
              </a:r>
            </a:p>
            <a:p>
              <a:pPr defTabSz="914400">
                <a:buFont typeface="Wingdings" pitchFamily="2" charset="2"/>
                <a:buNone/>
              </a:pPr>
              <a:r>
                <a:rPr lang="en-US" sz="2000" dirty="0">
                  <a:solidFill>
                    <a:srgbClr val="005ADE"/>
                  </a:solidFill>
                </a:rPr>
                <a:t>U</a:t>
              </a:r>
              <a:r>
                <a:rPr lang="en-US" sz="2000" baseline="-25000" dirty="0">
                  <a:solidFill>
                    <a:srgbClr val="005ADE"/>
                  </a:solidFill>
                </a:rPr>
                <a:t>RB</a:t>
              </a:r>
              <a:r>
                <a:rPr lang="en-US" sz="2000" dirty="0">
                  <a:solidFill>
                    <a:srgbClr val="005ADE"/>
                  </a:solidFill>
                </a:rPr>
                <a:t>: booster voltage on regulator side</a:t>
              </a:r>
            </a:p>
            <a:p>
              <a:pPr defTabSz="914400">
                <a:buFont typeface="Wingdings" pitchFamily="2" charset="2"/>
                <a:buNone/>
              </a:pPr>
              <a:r>
                <a:rPr lang="en-US" sz="2000" dirty="0">
                  <a:solidFill>
                    <a:srgbClr val="005ADE"/>
                  </a:solidFill>
                </a:rPr>
                <a:t>U</a:t>
              </a:r>
              <a:r>
                <a:rPr lang="en-US" sz="2000" baseline="-25000" dirty="0">
                  <a:solidFill>
                    <a:srgbClr val="005ADE"/>
                  </a:solidFill>
                </a:rPr>
                <a:t>R</a:t>
              </a:r>
              <a:r>
                <a:rPr lang="en-US" sz="2000" dirty="0">
                  <a:solidFill>
                    <a:srgbClr val="005ADE"/>
                  </a:solidFill>
                </a:rPr>
                <a:t>: regulated line to ground voltage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8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Line voltage regulator for MV distribution grids</a:t>
            </a:r>
            <a:endParaRPr lang="en-US" dirty="0">
              <a:solidFill>
                <a:srgbClr val="0028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ntertitel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ADE"/>
                </a:solidFill>
              </a:rPr>
              <a:t>Main technical data</a:t>
            </a:r>
            <a:endParaRPr lang="en-US" dirty="0">
              <a:solidFill>
                <a:srgbClr val="005AD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2" y="1611897"/>
            <a:ext cx="1676639" cy="13686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3121" y="4005263"/>
            <a:ext cx="1469216" cy="1005297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</a:pPr>
            <a:r>
              <a:rPr lang="en-US" sz="900" dirty="0"/>
              <a:t>*   rated power of the line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900" dirty="0"/>
              <a:t>**  contact ABB for exact value of rated power at 36kV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900" dirty="0"/>
              <a:t>*** different values available on request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58975" y="1611899"/>
          <a:ext cx="8316152" cy="455395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985650"/>
                <a:gridCol w="844999"/>
                <a:gridCol w="2236573"/>
                <a:gridCol w="2248930"/>
              </a:tblGrid>
              <a:tr h="4553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Rated power*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MVA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/>
                        <a:t>14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Voltage**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kV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up</a:t>
                      </a:r>
                      <a:r>
                        <a:rPr lang="en-US" sz="2000" baseline="0" dirty="0" smtClean="0"/>
                        <a:t> to </a:t>
                      </a:r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Hz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 or</a:t>
                      </a:r>
                      <a:r>
                        <a:rPr lang="en-US" sz="2000" baseline="0" dirty="0" smtClean="0"/>
                        <a:t> 60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 regulation 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+/-8%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+/-4%</a:t>
                      </a:r>
                      <a:endParaRPr lang="en-US" sz="2000" dirty="0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Step voltage***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0,8%</a:t>
                      </a:r>
                      <a:endParaRPr lang="en-US" sz="2000" dirty="0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steps***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switching</a:t>
                      </a:r>
                      <a:r>
                        <a:rPr lang="en-US" sz="2000" baseline="0" dirty="0" smtClean="0"/>
                        <a:t> operations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&gt;1’000’000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Energy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&gt;&gt;99%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Control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fixed voltage or power</a:t>
                      </a:r>
                      <a:r>
                        <a:rPr lang="en-US" sz="2000" baseline="0" dirty="0" smtClean="0"/>
                        <a:t> flow dependent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Operation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automatic or via SCADA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gray">
          <a:xfrm>
            <a:off x="213241" y="3332163"/>
            <a:ext cx="15298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LVR mounted and fully tested in concrete compact substation </a:t>
            </a:r>
          </a:p>
        </p:txBody>
      </p:sp>
    </p:spTree>
    <p:extLst>
      <p:ext uri="{BB962C8B-B14F-4D97-AF65-F5344CB8AC3E}">
        <p14:creationId xmlns:p14="http://schemas.microsoft.com/office/powerpoint/2010/main" val="16219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9" y="14288"/>
            <a:ext cx="9144000" cy="1127462"/>
          </a:xfrm>
        </p:spPr>
        <p:txBody>
          <a:bodyPr/>
          <a:lstStyle/>
          <a:p>
            <a:r>
              <a:rPr lang="de-DE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Line </a:t>
            </a:r>
            <a:r>
              <a:rPr lang="de-DE" dirty="0" err="1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voltage</a:t>
            </a:r>
            <a:r>
              <a:rPr lang="de-DE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regulator</a:t>
            </a:r>
            <a:r>
              <a:rPr lang="de-DE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installation</a:t>
            </a:r>
            <a:r>
              <a:rPr lang="de-DE" dirty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>
                <a:solidFill>
                  <a:srgbClr val="005ADE"/>
                </a:solidFill>
                <a:latin typeface="+mn-lt"/>
                <a:ea typeface="+mn-ea"/>
                <a:cs typeface="+mn-cs"/>
              </a:rPr>
              <a:t>Installation in a </a:t>
            </a:r>
            <a:r>
              <a:rPr lang="en-US" dirty="0">
                <a:solidFill>
                  <a:srgbClr val="005ADE"/>
                </a:solidFill>
                <a:latin typeface="+mn-lt"/>
                <a:ea typeface="+mn-ea"/>
                <a:cs typeface="+mn-cs"/>
              </a:rPr>
              <a:t>MV-grid</a:t>
            </a:r>
            <a:r>
              <a:rPr lang="de-DE" dirty="0">
                <a:solidFill>
                  <a:srgbClr val="005ADE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606574" y="1245045"/>
            <a:ext cx="3290878" cy="17910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4738" indent="-16033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4000" marR="0" indent="-1524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CH" sz="1400" dirty="0">
              <a:solidFill>
                <a:srgbClr val="000000"/>
              </a:solidFill>
            </a:endParaRPr>
          </a:p>
          <a:p>
            <a:pPr marL="0" indent="0" fontAlgn="base">
              <a:spcAft>
                <a:spcPct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 bwMode="gray">
          <a:xfrm>
            <a:off x="6170619" y="1605308"/>
            <a:ext cx="3024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ph idx="1"/>
            <p:extLst/>
          </p:nvPr>
        </p:nvGraphicFramePr>
        <p:xfrm>
          <a:off x="2125541" y="3912782"/>
          <a:ext cx="8690947" cy="234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 bwMode="gray">
          <a:xfrm rot="16200000">
            <a:off x="1326271" y="4623172"/>
            <a:ext cx="1573849" cy="3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Voltage</a:t>
            </a:r>
            <a:r>
              <a:rPr lang="de-DE" sz="1800" dirty="0">
                <a:solidFill>
                  <a:srgbClr val="000000"/>
                </a:solidFill>
                <a:cs typeface="Arial" pitchFamily="34" charset="0"/>
              </a:rPr>
              <a:t> (kV)</a:t>
            </a:r>
          </a:p>
        </p:txBody>
      </p:sp>
      <p:sp>
        <p:nvSpPr>
          <p:cNvPr id="9" name="Inhaltsplatzhalter 2"/>
          <p:cNvSpPr>
            <a:spLocks noGrp="1"/>
          </p:cNvSpPr>
          <p:nvPr/>
        </p:nvSpPr>
        <p:spPr>
          <a:xfrm>
            <a:off x="6224071" y="1602620"/>
            <a:ext cx="4015304" cy="222166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4738" indent="-16033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4000" marR="0" indent="-1524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004B7A"/>
              </a:buClr>
            </a:pPr>
            <a:r>
              <a:rPr lang="en-US" sz="2000" dirty="0">
                <a:solidFill>
                  <a:srgbClr val="000000"/>
                </a:solidFill>
              </a:rPr>
              <a:t>The Line Voltage Regulator reduces the large voltage variations and adjusts the voltage to a regular level.</a:t>
            </a:r>
          </a:p>
          <a:p>
            <a:pPr fontAlgn="base">
              <a:spcAft>
                <a:spcPct val="0"/>
              </a:spcAft>
              <a:buClr>
                <a:srgbClr val="004B7A"/>
              </a:buClr>
            </a:pPr>
            <a:r>
              <a:rPr lang="en-US" sz="2000" dirty="0">
                <a:solidFill>
                  <a:srgbClr val="000000"/>
                </a:solidFill>
              </a:rPr>
              <a:t>The integration capacity of grids increases for the integration of decentralized energy sources.</a:t>
            </a:r>
          </a:p>
          <a:p>
            <a:pPr fontAlgn="base">
              <a:spcAft>
                <a:spcPct val="0"/>
              </a:spcAft>
              <a:buClr>
                <a:srgbClr val="004B7A"/>
              </a:buClr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8530" y="3990113"/>
            <a:ext cx="2124597" cy="1573849"/>
            <a:chOff x="4614861" y="3557077"/>
            <a:chExt cx="2124597" cy="1478453"/>
          </a:xfrm>
        </p:grpSpPr>
        <p:sp>
          <p:nvSpPr>
            <p:cNvPr id="15" name="TextBox 9"/>
            <p:cNvSpPr txBox="1"/>
            <p:nvPr/>
          </p:nvSpPr>
          <p:spPr>
            <a:xfrm>
              <a:off x="4934913" y="4468480"/>
              <a:ext cx="1196483" cy="567050"/>
            </a:xfrm>
            <a:prstGeom prst="rect">
              <a:avLst/>
            </a:prstGeom>
            <a:noFill/>
            <a:ln w="3810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</a:rPr>
                <a:t>regulated LVR output voltage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4581" y="3557077"/>
              <a:ext cx="1824877" cy="266699"/>
            </a:xfrm>
            <a:prstGeom prst="rect">
              <a:avLst/>
            </a:prstGeom>
            <a:noFill/>
            <a:ln w="3810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</a:rPr>
                <a:t>LVR input U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934901" y="3918819"/>
              <a:ext cx="1196495" cy="283543"/>
            </a:xfrm>
            <a:prstGeom prst="rect">
              <a:avLst/>
            </a:prstGeom>
            <a:noFill/>
            <a:ln w="3810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</a:rPr>
                <a:t>voltage at HV/MV SS</a:t>
              </a:r>
            </a:p>
          </p:txBody>
        </p:sp>
        <p:cxnSp>
          <p:nvCxnSpPr>
            <p:cNvPr id="7" name="Gerade Verbindung 6"/>
            <p:cNvCxnSpPr/>
            <p:nvPr/>
          </p:nvCxnSpPr>
          <p:spPr bwMode="gray">
            <a:xfrm flipV="1">
              <a:off x="4614861" y="3690426"/>
              <a:ext cx="360000" cy="1"/>
            </a:xfrm>
            <a:prstGeom prst="line">
              <a:avLst/>
            </a:prstGeom>
            <a:ln w="38100">
              <a:solidFill>
                <a:srgbClr val="005A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24333"/>
          <a:stretch/>
        </p:blipFill>
        <p:spPr>
          <a:xfrm>
            <a:off x="1985963" y="1585913"/>
            <a:ext cx="4017962" cy="2238375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 bwMode="gray">
          <a:xfrm>
            <a:off x="244600" y="1617753"/>
            <a:ext cx="1138714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ts val="11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8 MVA</a:t>
            </a:r>
            <a:br>
              <a:rPr lang="en-US" sz="200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20 kV</a:t>
            </a:r>
          </a:p>
        </p:txBody>
      </p:sp>
      <p:cxnSp>
        <p:nvCxnSpPr>
          <p:cNvPr id="25" name="Gerade Verbindung 6"/>
          <p:cNvCxnSpPr/>
          <p:nvPr/>
        </p:nvCxnSpPr>
        <p:spPr bwMode="gray">
          <a:xfrm flipV="1">
            <a:off x="307724" y="4587406"/>
            <a:ext cx="360000" cy="1"/>
          </a:xfrm>
          <a:prstGeom prst="line">
            <a:avLst/>
          </a:prstGeom>
          <a:ln w="38100">
            <a:solidFill>
              <a:srgbClr val="5BD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6"/>
          <p:cNvCxnSpPr/>
          <p:nvPr/>
        </p:nvCxnSpPr>
        <p:spPr bwMode="gray">
          <a:xfrm flipV="1">
            <a:off x="338204" y="5125886"/>
            <a:ext cx="360000" cy="1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  <a:t>A line voltage regulator …</a:t>
            </a:r>
            <a:br>
              <a:rPr lang="en-US" dirty="0" smtClean="0">
                <a:solidFill>
                  <a:srgbClr val="002897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680" y="1556792"/>
            <a:ext cx="9961969" cy="4608000"/>
          </a:xfrm>
        </p:spPr>
        <p:txBody>
          <a:bodyPr/>
          <a:lstStyle/>
          <a:p>
            <a:pPr marL="450850" indent="-450850">
              <a:spcBef>
                <a:spcPts val="1800"/>
              </a:spcBef>
              <a:buClr>
                <a:srgbClr val="002897"/>
              </a:buClr>
            </a:pPr>
            <a:r>
              <a:rPr lang="en-US" altLang="fr-FR" sz="2600" dirty="0"/>
              <a:t>controls voltage rise or drop</a:t>
            </a:r>
          </a:p>
          <a:p>
            <a:pPr marL="450850" indent="-450850">
              <a:spcBef>
                <a:spcPts val="1800"/>
              </a:spcBef>
              <a:buClr>
                <a:srgbClr val="002897"/>
              </a:buClr>
            </a:pPr>
            <a:r>
              <a:rPr lang="en-US" altLang="fr-FR" sz="2600" dirty="0"/>
              <a:t>allows to feed additional wind power into existing grids</a:t>
            </a:r>
          </a:p>
          <a:p>
            <a:pPr marL="450850" indent="-450850">
              <a:spcBef>
                <a:spcPts val="1800"/>
              </a:spcBef>
              <a:buClr>
                <a:srgbClr val="002897"/>
              </a:buClr>
            </a:pPr>
            <a:r>
              <a:rPr lang="en-US" altLang="fr-FR" sz="2600" dirty="0"/>
              <a:t>available for single turbine or wind farm installations</a:t>
            </a:r>
          </a:p>
          <a:p>
            <a:pPr marL="450850" indent="-450850">
              <a:spcBef>
                <a:spcPts val="1800"/>
              </a:spcBef>
              <a:buClr>
                <a:srgbClr val="002897"/>
              </a:buClr>
            </a:pPr>
            <a:r>
              <a:rPr lang="en-US" altLang="fr-FR" sz="2600" dirty="0"/>
              <a:t>is often the better economic solution than grid extension</a:t>
            </a:r>
          </a:p>
          <a:p>
            <a:pPr marL="450850" indent="-450850">
              <a:spcBef>
                <a:spcPts val="1800"/>
              </a:spcBef>
              <a:buClr>
                <a:srgbClr val="002897"/>
              </a:buClr>
            </a:pPr>
            <a:r>
              <a:rPr lang="en-US" altLang="fr-FR" sz="2600" dirty="0"/>
              <a:t>doesn’t influence the protection system</a:t>
            </a:r>
          </a:p>
          <a:p>
            <a:pPr marL="450850" indent="-450850">
              <a:spcBef>
                <a:spcPts val="1800"/>
              </a:spcBef>
              <a:buClr>
                <a:srgbClr val="002897"/>
              </a:buClr>
            </a:pPr>
            <a:r>
              <a:rPr lang="en-US" altLang="fr-FR" sz="2600" dirty="0"/>
              <a:t>can be realized </a:t>
            </a:r>
            <a:r>
              <a:rPr lang="en-US" altLang="fr-FR" sz="2600" dirty="0" smtClean="0"/>
              <a:t>fast</a:t>
            </a:r>
          </a:p>
          <a:p>
            <a:pPr marL="450850" indent="-450850">
              <a:spcBef>
                <a:spcPts val="1800"/>
              </a:spcBef>
              <a:buClr>
                <a:srgbClr val="002897"/>
              </a:buClr>
            </a:pPr>
            <a:r>
              <a:rPr lang="en-US" altLang="fr-FR" sz="2600" dirty="0" smtClean="0"/>
              <a:t>makes existing grids flexible for changing infeed of wind and other decentral generation  </a:t>
            </a:r>
            <a:endParaRPr lang="en-US" altLang="fr-FR" sz="2600" dirty="0"/>
          </a:p>
          <a:p>
            <a:pPr>
              <a:buClr>
                <a:srgbClr val="002897"/>
              </a:buClr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28775"/>
            <a:ext cx="1504348" cy="138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4255"/>
          <a:stretch/>
        </p:blipFill>
        <p:spPr>
          <a:xfrm>
            <a:off x="266700" y="4014171"/>
            <a:ext cx="1475991" cy="14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1015_ABB PPT master_16by9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accent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defRPr sz="1600" kern="1200" dirty="0" err="1" smtClean="0">
            <a:solidFill>
              <a:schemeClr val="accent5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B NLS master 16-9.potx" id="{C66D81AD-E18E-4CE1-A710-780CF574141B}" vid="{578595EF-CF50-49B9-A618-7107BBAB6DCF}"/>
    </a:ext>
  </a:extLst>
</a:theme>
</file>

<file path=ppt/theme/theme2.xml><?xml version="1.0" encoding="utf-8"?>
<a:theme xmlns:a="http://schemas.openxmlformats.org/drawingml/2006/main" name="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B Presentation 16-9, blue theme.potx" id="{8C9F8CFF-EE53-4543-A6C6-ABA932838854}" vid="{94749653-06E5-4373-8736-9177C469D262}"/>
    </a:ext>
  </a:extLst>
</a:theme>
</file>

<file path=ppt/theme/theme3.xml><?xml version="1.0" encoding="utf-8"?>
<a:theme xmlns:a="http://schemas.openxmlformats.org/drawingml/2006/main" name="1_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B Presentation 16-9, blue theme.potx" id="{8C9F8CFF-EE53-4543-A6C6-ABA932838854}" vid="{94749653-06E5-4373-8736-9177C469D262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BB Vorlage 2010">
    <a:dk1>
      <a:srgbClr val="000000"/>
    </a:dk1>
    <a:lt1>
      <a:srgbClr val="FFFFFF"/>
    </a:lt1>
    <a:dk2>
      <a:srgbClr val="002897"/>
    </a:dk2>
    <a:lt2>
      <a:srgbClr val="666666"/>
    </a:lt2>
    <a:accent1>
      <a:srgbClr val="005ADE"/>
    </a:accent1>
    <a:accent2>
      <a:srgbClr val="0096EA"/>
    </a:accent2>
    <a:accent3>
      <a:srgbClr val="5BD8FF"/>
    </a:accent3>
    <a:accent4>
      <a:srgbClr val="999999"/>
    </a:accent4>
    <a:accent5>
      <a:srgbClr val="666666"/>
    </a:accent5>
    <a:accent6>
      <a:srgbClr val="666666"/>
    </a:accent6>
    <a:hlink>
      <a:srgbClr val="5BD8FF"/>
    </a:hlink>
    <a:folHlink>
      <a:srgbClr val="999999"/>
    </a:folHlink>
  </a:clrScheme>
</a:themeOverride>
</file>

<file path=ppt/theme/themeOverride2.xml><?xml version="1.0" encoding="utf-8"?>
<a:themeOverride xmlns:a="http://schemas.openxmlformats.org/drawingml/2006/main">
  <a:clrScheme name="ABB Vorlage 2010">
    <a:dk1>
      <a:srgbClr val="000000"/>
    </a:dk1>
    <a:lt1>
      <a:srgbClr val="FFFFFF"/>
    </a:lt1>
    <a:dk2>
      <a:srgbClr val="002897"/>
    </a:dk2>
    <a:lt2>
      <a:srgbClr val="666666"/>
    </a:lt2>
    <a:accent1>
      <a:srgbClr val="005ADE"/>
    </a:accent1>
    <a:accent2>
      <a:srgbClr val="0096EA"/>
    </a:accent2>
    <a:accent3>
      <a:srgbClr val="5BD8FF"/>
    </a:accent3>
    <a:accent4>
      <a:srgbClr val="999999"/>
    </a:accent4>
    <a:accent5>
      <a:srgbClr val="666666"/>
    </a:accent5>
    <a:accent6>
      <a:srgbClr val="666666"/>
    </a:accent6>
    <a:hlink>
      <a:srgbClr val="5BD8FF"/>
    </a:hlink>
    <a:folHlink>
      <a:srgbClr val="99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ABB NLS master 16-9</Template>
  <TotalTime>0</TotalTime>
  <Words>664</Words>
  <Application>Microsoft Office PowerPoint</Application>
  <PresentationFormat>Custom</PresentationFormat>
  <Paragraphs>115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141015_ABB PPT master_16by9</vt:lpstr>
      <vt:lpstr>01 ABB Template Blue</vt:lpstr>
      <vt:lpstr>1_01 ABB Template Blue</vt:lpstr>
      <vt:lpstr>Line voltage regulators offer an innovative approach to increasing the capacity of distribution grids to accommodate wind power</vt:lpstr>
      <vt:lpstr>PowerPoint Presentation</vt:lpstr>
      <vt:lpstr>PowerPoint Presentation</vt:lpstr>
      <vt:lpstr>PowerPoint Presentation</vt:lpstr>
      <vt:lpstr>PowerPoint Presentation</vt:lpstr>
      <vt:lpstr>How does a line voltage regulator work ?</vt:lpstr>
      <vt:lpstr>Line voltage regulator for MV distribution grids</vt:lpstr>
      <vt:lpstr>Line voltage regulator installation Installation in a MV-grid </vt:lpstr>
      <vt:lpstr>A line voltage regulator …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voltage regulators offer an innovative approach to increasing the capacity of distribution grids to accommodate wind power</dc:title>
  <dc:creator>Frank Cornelius</dc:creator>
  <cp:lastModifiedBy>Frank Cornelius</cp:lastModifiedBy>
  <cp:revision>2</cp:revision>
  <dcterms:created xsi:type="dcterms:W3CDTF">2016-07-26T08:47:10Z</dcterms:created>
  <dcterms:modified xsi:type="dcterms:W3CDTF">2016-07-26T09:02:11Z</dcterms:modified>
</cp:coreProperties>
</file>