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56" r:id="rId2"/>
    <p:sldId id="275" r:id="rId3"/>
    <p:sldId id="263" r:id="rId4"/>
    <p:sldId id="284" r:id="rId5"/>
    <p:sldId id="265" r:id="rId6"/>
    <p:sldId id="268" r:id="rId7"/>
    <p:sldId id="277" r:id="rId8"/>
    <p:sldId id="267" r:id="rId9"/>
    <p:sldId id="270" r:id="rId10"/>
    <p:sldId id="286" r:id="rId11"/>
    <p:sldId id="274" r:id="rId12"/>
    <p:sldId id="278" r:id="rId13"/>
    <p:sldId id="279" r:id="rId14"/>
    <p:sldId id="280" r:id="rId15"/>
    <p:sldId id="299" r:id="rId16"/>
    <p:sldId id="292" r:id="rId17"/>
    <p:sldId id="283" r:id="rId18"/>
    <p:sldId id="293" r:id="rId19"/>
    <p:sldId id="29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62A1"/>
    <a:srgbClr val="DF9A18"/>
    <a:srgbClr val="E4E4E4"/>
    <a:srgbClr val="C20016"/>
    <a:srgbClr val="96BB39"/>
    <a:srgbClr val="5C6081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0941" autoAdjust="0"/>
  </p:normalViewPr>
  <p:slideViewPr>
    <p:cSldViewPr>
      <p:cViewPr>
        <p:scale>
          <a:sx n="50" d="100"/>
          <a:sy n="50" d="100"/>
        </p:scale>
        <p:origin x="-195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0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8A311-0018-443E-8B87-148B373E5AA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04F02D08-3ED7-4CD8-88D6-019C529369FE}">
      <dgm:prSet phldrT="[Texte]" custT="1"/>
      <dgm:spPr/>
      <dgm:t>
        <a:bodyPr/>
        <a:lstStyle/>
        <a:p>
          <a:r>
            <a:rPr lang="fr-FR" sz="1800" dirty="0" smtClean="0"/>
            <a:t>TRL3/4 : proof of concept</a:t>
          </a:r>
          <a:endParaRPr lang="fr-FR" sz="1800" dirty="0"/>
        </a:p>
      </dgm:t>
    </dgm:pt>
    <dgm:pt modelId="{FBB097F3-4958-4C6F-978A-1CCD1BD83405}" type="parTrans" cxnId="{575EB2A7-3F0E-4197-8721-79C82DD21C30}">
      <dgm:prSet/>
      <dgm:spPr/>
      <dgm:t>
        <a:bodyPr/>
        <a:lstStyle/>
        <a:p>
          <a:endParaRPr lang="fr-FR" sz="2800"/>
        </a:p>
      </dgm:t>
    </dgm:pt>
    <dgm:pt modelId="{BA8CED08-DD38-4DAC-9B31-C99B5396FDC6}" type="sibTrans" cxnId="{575EB2A7-3F0E-4197-8721-79C82DD21C30}">
      <dgm:prSet/>
      <dgm:spPr/>
      <dgm:t>
        <a:bodyPr/>
        <a:lstStyle/>
        <a:p>
          <a:endParaRPr lang="fr-FR" sz="2800"/>
        </a:p>
      </dgm:t>
    </dgm:pt>
    <dgm:pt modelId="{846BB2DC-C8E5-45FE-925F-5963F85F2DAD}">
      <dgm:prSet phldrT="[Texte]" custT="1"/>
      <dgm:spPr/>
      <dgm:t>
        <a:bodyPr/>
        <a:lstStyle/>
        <a:p>
          <a:r>
            <a:rPr lang="fr-FR" sz="1800" dirty="0" smtClean="0"/>
            <a:t>TRL5/6 : </a:t>
          </a:r>
          <a:r>
            <a:rPr lang="fr-FR" sz="1800" dirty="0" err="1" smtClean="0"/>
            <a:t>Tested</a:t>
          </a:r>
          <a:r>
            <a:rPr lang="fr-FR" sz="1800" dirty="0" smtClean="0"/>
            <a:t> in </a:t>
          </a:r>
          <a:r>
            <a:rPr lang="fr-FR" sz="1800" dirty="0" err="1" smtClean="0"/>
            <a:t>intended</a:t>
          </a:r>
          <a:r>
            <a:rPr lang="fr-FR" sz="1800" dirty="0" smtClean="0"/>
            <a:t> </a:t>
          </a:r>
          <a:r>
            <a:rPr lang="fr-FR" sz="1800" dirty="0" err="1" smtClean="0"/>
            <a:t>environment</a:t>
          </a:r>
          <a:endParaRPr lang="fr-FR" sz="1800" dirty="0"/>
        </a:p>
      </dgm:t>
    </dgm:pt>
    <dgm:pt modelId="{C6883E4F-22FF-4579-8188-AD0FB6484429}" type="parTrans" cxnId="{7CD13EAB-11A7-4E94-985C-6C7712403E19}">
      <dgm:prSet/>
      <dgm:spPr/>
      <dgm:t>
        <a:bodyPr/>
        <a:lstStyle/>
        <a:p>
          <a:endParaRPr lang="fr-FR" sz="2800"/>
        </a:p>
      </dgm:t>
    </dgm:pt>
    <dgm:pt modelId="{F7719B3E-0976-418A-9FCF-701A3D08DF45}" type="sibTrans" cxnId="{7CD13EAB-11A7-4E94-985C-6C7712403E19}">
      <dgm:prSet/>
      <dgm:spPr/>
      <dgm:t>
        <a:bodyPr/>
        <a:lstStyle/>
        <a:p>
          <a:endParaRPr lang="fr-FR" sz="2800"/>
        </a:p>
      </dgm:t>
    </dgm:pt>
    <dgm:pt modelId="{EE52619C-7263-4632-B78D-1D82F06CADA1}">
      <dgm:prSet phldrT="[Texte]" custT="1"/>
      <dgm:spPr/>
      <dgm:t>
        <a:bodyPr/>
        <a:lstStyle/>
        <a:p>
          <a:r>
            <a:rPr lang="fr-FR" sz="1800" dirty="0" smtClean="0"/>
            <a:t>TRL9 : </a:t>
          </a:r>
          <a:r>
            <a:rPr lang="fr-FR" sz="1800" dirty="0" err="1" smtClean="0"/>
            <a:t>technology</a:t>
          </a:r>
          <a:r>
            <a:rPr lang="fr-FR" sz="1800" dirty="0" smtClean="0"/>
            <a:t> </a:t>
          </a:r>
          <a:r>
            <a:rPr lang="fr-FR" sz="1800" dirty="0" err="1" smtClean="0"/>
            <a:t>available</a:t>
          </a:r>
          <a:endParaRPr lang="fr-FR" sz="1800" dirty="0"/>
        </a:p>
      </dgm:t>
    </dgm:pt>
    <dgm:pt modelId="{1239CA70-B655-4D18-B9F6-9047F8CBA7ED}" type="parTrans" cxnId="{DFDED313-3A97-43EB-AD29-3AE478471EA3}">
      <dgm:prSet/>
      <dgm:spPr/>
      <dgm:t>
        <a:bodyPr/>
        <a:lstStyle/>
        <a:p>
          <a:endParaRPr lang="fr-FR" sz="2800"/>
        </a:p>
      </dgm:t>
    </dgm:pt>
    <dgm:pt modelId="{1883B4D0-616B-48A5-97BE-2698B7044500}" type="sibTrans" cxnId="{DFDED313-3A97-43EB-AD29-3AE478471EA3}">
      <dgm:prSet/>
      <dgm:spPr/>
      <dgm:t>
        <a:bodyPr/>
        <a:lstStyle/>
        <a:p>
          <a:endParaRPr lang="fr-FR" sz="2800"/>
        </a:p>
      </dgm:t>
    </dgm:pt>
    <dgm:pt modelId="{17232FB9-5437-4A02-BDE3-9530521ED3D6}">
      <dgm:prSet custT="1"/>
      <dgm:spPr>
        <a:solidFill>
          <a:schemeClr val="accent3"/>
        </a:solidFill>
        <a:ln>
          <a:solidFill>
            <a:srgbClr val="92D050"/>
          </a:solidFill>
        </a:ln>
      </dgm:spPr>
      <dgm:t>
        <a:bodyPr/>
        <a:lstStyle/>
        <a:p>
          <a:r>
            <a:rPr lang="fr-FR" sz="1800" dirty="0" smtClean="0"/>
            <a:t>TRL 6/7: </a:t>
          </a:r>
          <a:r>
            <a:rPr lang="fr-FR" sz="1800" dirty="0" err="1" smtClean="0"/>
            <a:t>Proofs</a:t>
          </a:r>
          <a:r>
            <a:rPr lang="fr-FR" sz="1800" dirty="0" smtClean="0"/>
            <a:t> in </a:t>
          </a:r>
          <a:r>
            <a:rPr lang="fr-FR" sz="1800" dirty="0" err="1" smtClean="0"/>
            <a:t>operationnal</a:t>
          </a:r>
          <a:r>
            <a:rPr lang="fr-FR" sz="1800" dirty="0" smtClean="0"/>
            <a:t> </a:t>
          </a:r>
          <a:r>
            <a:rPr lang="fr-FR" sz="1800" dirty="0" err="1" smtClean="0"/>
            <a:t>environment</a:t>
          </a:r>
          <a:endParaRPr lang="fr-FR" sz="1800" dirty="0"/>
        </a:p>
      </dgm:t>
    </dgm:pt>
    <dgm:pt modelId="{30B9D2BF-4F31-46FB-9C25-42CAA8D259A7}" type="parTrans" cxnId="{E0F1CA39-4460-437B-93F7-42E1D22F4002}">
      <dgm:prSet/>
      <dgm:spPr/>
      <dgm:t>
        <a:bodyPr/>
        <a:lstStyle/>
        <a:p>
          <a:endParaRPr lang="fr-FR" sz="2800"/>
        </a:p>
      </dgm:t>
    </dgm:pt>
    <dgm:pt modelId="{795B9017-7A5A-4386-BF86-904BA19D2D7E}" type="sibTrans" cxnId="{E0F1CA39-4460-437B-93F7-42E1D22F4002}">
      <dgm:prSet/>
      <dgm:spPr/>
      <dgm:t>
        <a:bodyPr/>
        <a:lstStyle/>
        <a:p>
          <a:endParaRPr lang="fr-FR" sz="2800"/>
        </a:p>
      </dgm:t>
    </dgm:pt>
    <dgm:pt modelId="{911880A6-E8DF-4AC8-A4C6-1865B97028EA}" type="pres">
      <dgm:prSet presAssocID="{5DF8A311-0018-443E-8B87-148B373E5AA9}" presName="Name0" presStyleCnt="0">
        <dgm:presLayoutVars>
          <dgm:dir/>
          <dgm:animLvl val="lvl"/>
          <dgm:resizeHandles val="exact"/>
        </dgm:presLayoutVars>
      </dgm:prSet>
      <dgm:spPr/>
    </dgm:pt>
    <dgm:pt modelId="{6048FF7D-050E-46F7-A05A-FD1DC947EF75}" type="pres">
      <dgm:prSet presAssocID="{04F02D08-3ED7-4CD8-88D6-019C529369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F00CA6-C00B-421F-AC4E-9891F8DD0C33}" type="pres">
      <dgm:prSet presAssocID="{BA8CED08-DD38-4DAC-9B31-C99B5396FDC6}" presName="parTxOnlySpace" presStyleCnt="0"/>
      <dgm:spPr/>
    </dgm:pt>
    <dgm:pt modelId="{07A17D8A-33EB-46D8-8670-CEC356A8EB58}" type="pres">
      <dgm:prSet presAssocID="{846BB2DC-C8E5-45FE-925F-5963F85F2DA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982ED-48C9-475C-BBCA-396AA2DA2236}" type="pres">
      <dgm:prSet presAssocID="{F7719B3E-0976-418A-9FCF-701A3D08DF45}" presName="parTxOnlySpace" presStyleCnt="0"/>
      <dgm:spPr/>
    </dgm:pt>
    <dgm:pt modelId="{1C548CDD-958D-4C27-9E8A-A59B8DA6DAFE}" type="pres">
      <dgm:prSet presAssocID="{17232FB9-5437-4A02-BDE3-9530521ED3D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01A6AD-32EA-4C6E-9F08-A35AFED4C234}" type="pres">
      <dgm:prSet presAssocID="{795B9017-7A5A-4386-BF86-904BA19D2D7E}" presName="parTxOnlySpace" presStyleCnt="0"/>
      <dgm:spPr/>
    </dgm:pt>
    <dgm:pt modelId="{7622B8FB-0580-464C-B8A3-265F20CBF6E0}" type="pres">
      <dgm:prSet presAssocID="{EE52619C-7263-4632-B78D-1D82F06CADA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E5131A-9DB9-4573-9B10-75B7D24509D2}" type="presOf" srcId="{5DF8A311-0018-443E-8B87-148B373E5AA9}" destId="{911880A6-E8DF-4AC8-A4C6-1865B97028EA}" srcOrd="0" destOrd="0" presId="urn:microsoft.com/office/officeart/2005/8/layout/chevron1"/>
    <dgm:cxn modelId="{575EB2A7-3F0E-4197-8721-79C82DD21C30}" srcId="{5DF8A311-0018-443E-8B87-148B373E5AA9}" destId="{04F02D08-3ED7-4CD8-88D6-019C529369FE}" srcOrd="0" destOrd="0" parTransId="{FBB097F3-4958-4C6F-978A-1CCD1BD83405}" sibTransId="{BA8CED08-DD38-4DAC-9B31-C99B5396FDC6}"/>
    <dgm:cxn modelId="{1178D654-1600-43B7-B1E0-84354D6FFA39}" type="presOf" srcId="{EE52619C-7263-4632-B78D-1D82F06CADA1}" destId="{7622B8FB-0580-464C-B8A3-265F20CBF6E0}" srcOrd="0" destOrd="0" presId="urn:microsoft.com/office/officeart/2005/8/layout/chevron1"/>
    <dgm:cxn modelId="{E0F1CA39-4460-437B-93F7-42E1D22F4002}" srcId="{5DF8A311-0018-443E-8B87-148B373E5AA9}" destId="{17232FB9-5437-4A02-BDE3-9530521ED3D6}" srcOrd="2" destOrd="0" parTransId="{30B9D2BF-4F31-46FB-9C25-42CAA8D259A7}" sibTransId="{795B9017-7A5A-4386-BF86-904BA19D2D7E}"/>
    <dgm:cxn modelId="{66400DB1-B79D-4E44-9243-A51E65CF0339}" type="presOf" srcId="{17232FB9-5437-4A02-BDE3-9530521ED3D6}" destId="{1C548CDD-958D-4C27-9E8A-A59B8DA6DAFE}" srcOrd="0" destOrd="0" presId="urn:microsoft.com/office/officeart/2005/8/layout/chevron1"/>
    <dgm:cxn modelId="{DFDED313-3A97-43EB-AD29-3AE478471EA3}" srcId="{5DF8A311-0018-443E-8B87-148B373E5AA9}" destId="{EE52619C-7263-4632-B78D-1D82F06CADA1}" srcOrd="3" destOrd="0" parTransId="{1239CA70-B655-4D18-B9F6-9047F8CBA7ED}" sibTransId="{1883B4D0-616B-48A5-97BE-2698B7044500}"/>
    <dgm:cxn modelId="{7CD13EAB-11A7-4E94-985C-6C7712403E19}" srcId="{5DF8A311-0018-443E-8B87-148B373E5AA9}" destId="{846BB2DC-C8E5-45FE-925F-5963F85F2DAD}" srcOrd="1" destOrd="0" parTransId="{C6883E4F-22FF-4579-8188-AD0FB6484429}" sibTransId="{F7719B3E-0976-418A-9FCF-701A3D08DF45}"/>
    <dgm:cxn modelId="{8AA6D4B3-D761-41AC-9934-21ED787599B2}" type="presOf" srcId="{846BB2DC-C8E5-45FE-925F-5963F85F2DAD}" destId="{07A17D8A-33EB-46D8-8670-CEC356A8EB58}" srcOrd="0" destOrd="0" presId="urn:microsoft.com/office/officeart/2005/8/layout/chevron1"/>
    <dgm:cxn modelId="{C3CABA9C-F947-48EA-A45F-BFF5B4E89B41}" type="presOf" srcId="{04F02D08-3ED7-4CD8-88D6-019C529369FE}" destId="{6048FF7D-050E-46F7-A05A-FD1DC947EF75}" srcOrd="0" destOrd="0" presId="urn:microsoft.com/office/officeart/2005/8/layout/chevron1"/>
    <dgm:cxn modelId="{0A238D5C-AF32-4A58-B49C-90F8875BBEAB}" type="presParOf" srcId="{911880A6-E8DF-4AC8-A4C6-1865B97028EA}" destId="{6048FF7D-050E-46F7-A05A-FD1DC947EF75}" srcOrd="0" destOrd="0" presId="urn:microsoft.com/office/officeart/2005/8/layout/chevron1"/>
    <dgm:cxn modelId="{5914B8E5-A634-4181-A8C5-020BBC9F0150}" type="presParOf" srcId="{911880A6-E8DF-4AC8-A4C6-1865B97028EA}" destId="{DDF00CA6-C00B-421F-AC4E-9891F8DD0C33}" srcOrd="1" destOrd="0" presId="urn:microsoft.com/office/officeart/2005/8/layout/chevron1"/>
    <dgm:cxn modelId="{AAE9FAFF-3BDE-468C-B996-8F435971F6C6}" type="presParOf" srcId="{911880A6-E8DF-4AC8-A4C6-1865B97028EA}" destId="{07A17D8A-33EB-46D8-8670-CEC356A8EB58}" srcOrd="2" destOrd="0" presId="urn:microsoft.com/office/officeart/2005/8/layout/chevron1"/>
    <dgm:cxn modelId="{D3D879B2-19CE-42B2-B085-F8527AB8CD63}" type="presParOf" srcId="{911880A6-E8DF-4AC8-A4C6-1865B97028EA}" destId="{5C4982ED-48C9-475C-BBCA-396AA2DA2236}" srcOrd="3" destOrd="0" presId="urn:microsoft.com/office/officeart/2005/8/layout/chevron1"/>
    <dgm:cxn modelId="{0883C40F-7DC0-453D-BE67-23C081072741}" type="presParOf" srcId="{911880A6-E8DF-4AC8-A4C6-1865B97028EA}" destId="{1C548CDD-958D-4C27-9E8A-A59B8DA6DAFE}" srcOrd="4" destOrd="0" presId="urn:microsoft.com/office/officeart/2005/8/layout/chevron1"/>
    <dgm:cxn modelId="{CADBCDDF-B51D-435F-9654-712951514CEC}" type="presParOf" srcId="{911880A6-E8DF-4AC8-A4C6-1865B97028EA}" destId="{0501A6AD-32EA-4C6E-9F08-A35AFED4C234}" srcOrd="5" destOrd="0" presId="urn:microsoft.com/office/officeart/2005/8/layout/chevron1"/>
    <dgm:cxn modelId="{C600736B-27A2-4F1E-8F08-2EFD5272747F}" type="presParOf" srcId="{911880A6-E8DF-4AC8-A4C6-1865B97028EA}" destId="{7622B8FB-0580-464C-B8A3-265F20CBF6E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A47D0-8B40-4953-A5E4-6C700B3C691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CFABF7-6345-43C6-8268-088CE2AF2564}">
      <dgm:prSet phldrT="[Texte]"/>
      <dgm:spPr/>
      <dgm:t>
        <a:bodyPr/>
        <a:lstStyle/>
        <a:p>
          <a:r>
            <a:rPr lang="fr-FR" dirty="0" smtClean="0"/>
            <a:t>Consultant</a:t>
          </a:r>
          <a:endParaRPr lang="fr-FR" dirty="0"/>
        </a:p>
      </dgm:t>
    </dgm:pt>
    <dgm:pt modelId="{2F78CB35-5BBF-4194-8941-55DF654F8A26}" type="parTrans" cxnId="{0416A0FC-4E8D-417E-B087-9F2E7C417D38}">
      <dgm:prSet/>
      <dgm:spPr/>
      <dgm:t>
        <a:bodyPr/>
        <a:lstStyle/>
        <a:p>
          <a:endParaRPr lang="fr-FR"/>
        </a:p>
      </dgm:t>
    </dgm:pt>
    <dgm:pt modelId="{A44ED9DF-9FB5-4CAA-B7BD-A0841E526DE8}" type="sibTrans" cxnId="{0416A0FC-4E8D-417E-B087-9F2E7C417D38}">
      <dgm:prSet/>
      <dgm:spPr/>
      <dgm:t>
        <a:bodyPr/>
        <a:lstStyle/>
        <a:p>
          <a:endParaRPr lang="fr-FR"/>
        </a:p>
      </dgm:t>
    </dgm:pt>
    <dgm:pt modelId="{4041BA54-7676-4782-9A3E-380B33E66C5B}">
      <dgm:prSet phldrT="[Texte]"/>
      <dgm:spPr/>
      <dgm:t>
        <a:bodyPr/>
        <a:lstStyle/>
        <a:p>
          <a:r>
            <a:rPr lang="fr-FR" dirty="0" smtClean="0"/>
            <a:t>Turbine manufacturer</a:t>
          </a:r>
          <a:endParaRPr lang="fr-FR" dirty="0"/>
        </a:p>
      </dgm:t>
    </dgm:pt>
    <dgm:pt modelId="{BED3BBD8-3A6A-495E-A0BF-19687BC3C84E}" type="parTrans" cxnId="{0A36478B-E4F0-42D4-B82F-8052A98977A1}">
      <dgm:prSet/>
      <dgm:spPr/>
      <dgm:t>
        <a:bodyPr/>
        <a:lstStyle/>
        <a:p>
          <a:endParaRPr lang="fr-FR"/>
        </a:p>
      </dgm:t>
    </dgm:pt>
    <dgm:pt modelId="{8517F1F6-6638-4424-A77F-F5132A00326C}" type="sibTrans" cxnId="{0A36478B-E4F0-42D4-B82F-8052A98977A1}">
      <dgm:prSet/>
      <dgm:spPr/>
      <dgm:t>
        <a:bodyPr/>
        <a:lstStyle/>
        <a:p>
          <a:endParaRPr lang="fr-FR"/>
        </a:p>
      </dgm:t>
    </dgm:pt>
    <dgm:pt modelId="{1E18BEA3-5591-4523-A9C7-48B068BD0FD4}">
      <dgm:prSet phldrT="[Texte]"/>
      <dgm:spPr/>
      <dgm:t>
        <a:bodyPr/>
        <a:lstStyle/>
        <a:p>
          <a:r>
            <a:rPr lang="fr-FR" dirty="0" err="1" smtClean="0"/>
            <a:t>Others</a:t>
          </a:r>
          <a:endParaRPr lang="fr-FR" dirty="0"/>
        </a:p>
      </dgm:t>
    </dgm:pt>
    <dgm:pt modelId="{31F0CD00-B419-428A-A465-C1D705C1C7A5}" type="parTrans" cxnId="{E01123B6-2097-4690-B014-64C85A5D8CAA}">
      <dgm:prSet/>
      <dgm:spPr/>
      <dgm:t>
        <a:bodyPr/>
        <a:lstStyle/>
        <a:p>
          <a:endParaRPr lang="fr-FR"/>
        </a:p>
      </dgm:t>
    </dgm:pt>
    <dgm:pt modelId="{9362278E-4D73-481C-9E04-E3EA9FF4A732}" type="sibTrans" cxnId="{E01123B6-2097-4690-B014-64C85A5D8CAA}">
      <dgm:prSet/>
      <dgm:spPr/>
      <dgm:t>
        <a:bodyPr/>
        <a:lstStyle/>
        <a:p>
          <a:endParaRPr lang="fr-FR"/>
        </a:p>
      </dgm:t>
    </dgm:pt>
    <dgm:pt modelId="{90FF9DAD-418A-4959-939B-19E5E550A6DA}">
      <dgm:prSet phldrT="[Texte]"/>
      <dgm:spPr/>
      <dgm:t>
        <a:bodyPr/>
        <a:lstStyle/>
        <a:p>
          <a:r>
            <a:rPr lang="fr-FR" dirty="0" err="1" smtClean="0"/>
            <a:t>Research</a:t>
          </a:r>
          <a:r>
            <a:rPr lang="fr-FR" dirty="0" smtClean="0"/>
            <a:t> </a:t>
          </a:r>
          <a:r>
            <a:rPr lang="fr-FR" dirty="0" err="1" smtClean="0"/>
            <a:t>institute</a:t>
          </a:r>
          <a:endParaRPr lang="fr-FR" dirty="0"/>
        </a:p>
      </dgm:t>
    </dgm:pt>
    <dgm:pt modelId="{E30740F9-4E8C-40AC-B41F-0CD6485723B5}" type="parTrans" cxnId="{FD2BAB62-F493-4C25-B153-091E8B279E43}">
      <dgm:prSet/>
      <dgm:spPr/>
      <dgm:t>
        <a:bodyPr/>
        <a:lstStyle/>
        <a:p>
          <a:endParaRPr lang="fr-FR"/>
        </a:p>
      </dgm:t>
    </dgm:pt>
    <dgm:pt modelId="{B4DDA3BB-1D0E-403B-85B5-22D48A18FF2F}" type="sibTrans" cxnId="{FD2BAB62-F493-4C25-B153-091E8B279E43}">
      <dgm:prSet/>
      <dgm:spPr/>
      <dgm:t>
        <a:bodyPr/>
        <a:lstStyle/>
        <a:p>
          <a:endParaRPr lang="fr-FR"/>
        </a:p>
      </dgm:t>
    </dgm:pt>
    <dgm:pt modelId="{40D99826-E653-48CF-993F-9E96079DA86E}">
      <dgm:prSet phldrT="[Texte]"/>
      <dgm:spPr/>
      <dgm:t>
        <a:bodyPr/>
        <a:lstStyle/>
        <a:p>
          <a:r>
            <a:rPr lang="fr-FR" dirty="0" err="1" smtClean="0"/>
            <a:t>Developpers</a:t>
          </a:r>
          <a:r>
            <a:rPr lang="fr-FR" dirty="0" smtClean="0"/>
            <a:t>, O&amp;M</a:t>
          </a:r>
          <a:endParaRPr lang="fr-FR" dirty="0"/>
        </a:p>
      </dgm:t>
    </dgm:pt>
    <dgm:pt modelId="{160BA502-8B70-4C7B-A7E6-8CCC30640A1F}" type="parTrans" cxnId="{D6FF4B9B-1CA5-4808-84C1-2113357FC73E}">
      <dgm:prSet/>
      <dgm:spPr/>
      <dgm:t>
        <a:bodyPr/>
        <a:lstStyle/>
        <a:p>
          <a:endParaRPr lang="fr-FR"/>
        </a:p>
      </dgm:t>
    </dgm:pt>
    <dgm:pt modelId="{5448586D-022B-4945-9F1C-44FAF7F11F77}" type="sibTrans" cxnId="{D6FF4B9B-1CA5-4808-84C1-2113357FC73E}">
      <dgm:prSet/>
      <dgm:spPr/>
      <dgm:t>
        <a:bodyPr/>
        <a:lstStyle/>
        <a:p>
          <a:endParaRPr lang="fr-FR"/>
        </a:p>
      </dgm:t>
    </dgm:pt>
    <dgm:pt modelId="{05891FCB-FC62-4627-A40E-A3490E01F411}" type="pres">
      <dgm:prSet presAssocID="{77CA47D0-8B40-4953-A5E4-6C700B3C69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1B011E-295B-4384-B41D-79CC6285E131}" type="pres">
      <dgm:prSet presAssocID="{77CA47D0-8B40-4953-A5E4-6C700B3C6913}" presName="cycle" presStyleCnt="0"/>
      <dgm:spPr/>
    </dgm:pt>
    <dgm:pt modelId="{FCDC7782-8EE2-4E2B-8CB6-BA99788CA486}" type="pres">
      <dgm:prSet presAssocID="{02CFABF7-6345-43C6-8268-088CE2AF256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9DE861-182C-40BF-BA72-08D7CD3E1BFD}" type="pres">
      <dgm:prSet presAssocID="{A44ED9DF-9FB5-4CAA-B7BD-A0841E526DE8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E89E290E-32A8-4BDA-A355-923652752A00}" type="pres">
      <dgm:prSet presAssocID="{4041BA54-7676-4782-9A3E-380B33E66C5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A90D9-3232-40E5-B483-305957CC9BFF}" type="pres">
      <dgm:prSet presAssocID="{1E18BEA3-5591-4523-A9C7-48B068BD0FD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AB8E6-7941-433C-A2E0-9F1B5C5C1D15}" type="pres">
      <dgm:prSet presAssocID="{90FF9DAD-418A-4959-939B-19E5E550A6D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C5F52-76BA-4AA3-A86A-AAFA196B1035}" type="pres">
      <dgm:prSet presAssocID="{40D99826-E653-48CF-993F-9E96079DA86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FF4B9B-1CA5-4808-84C1-2113357FC73E}" srcId="{77CA47D0-8B40-4953-A5E4-6C700B3C6913}" destId="{40D99826-E653-48CF-993F-9E96079DA86E}" srcOrd="4" destOrd="0" parTransId="{160BA502-8B70-4C7B-A7E6-8CCC30640A1F}" sibTransId="{5448586D-022B-4945-9F1C-44FAF7F11F77}"/>
    <dgm:cxn modelId="{0A36478B-E4F0-42D4-B82F-8052A98977A1}" srcId="{77CA47D0-8B40-4953-A5E4-6C700B3C6913}" destId="{4041BA54-7676-4782-9A3E-380B33E66C5B}" srcOrd="1" destOrd="0" parTransId="{BED3BBD8-3A6A-495E-A0BF-19687BC3C84E}" sibTransId="{8517F1F6-6638-4424-A77F-F5132A00326C}"/>
    <dgm:cxn modelId="{36A1076C-5ADE-4F71-84BD-E46D72BE3655}" type="presOf" srcId="{02CFABF7-6345-43C6-8268-088CE2AF2564}" destId="{FCDC7782-8EE2-4E2B-8CB6-BA99788CA486}" srcOrd="0" destOrd="0" presId="urn:microsoft.com/office/officeart/2005/8/layout/cycle3"/>
    <dgm:cxn modelId="{FD2BAB62-F493-4C25-B153-091E8B279E43}" srcId="{77CA47D0-8B40-4953-A5E4-6C700B3C6913}" destId="{90FF9DAD-418A-4959-939B-19E5E550A6DA}" srcOrd="3" destOrd="0" parTransId="{E30740F9-4E8C-40AC-B41F-0CD6485723B5}" sibTransId="{B4DDA3BB-1D0E-403B-85B5-22D48A18FF2F}"/>
    <dgm:cxn modelId="{E0B59023-F123-401B-83AE-2F076A338852}" type="presOf" srcId="{40D99826-E653-48CF-993F-9E96079DA86E}" destId="{5DBC5F52-76BA-4AA3-A86A-AAFA196B1035}" srcOrd="0" destOrd="0" presId="urn:microsoft.com/office/officeart/2005/8/layout/cycle3"/>
    <dgm:cxn modelId="{E01123B6-2097-4690-B014-64C85A5D8CAA}" srcId="{77CA47D0-8B40-4953-A5E4-6C700B3C6913}" destId="{1E18BEA3-5591-4523-A9C7-48B068BD0FD4}" srcOrd="2" destOrd="0" parTransId="{31F0CD00-B419-428A-A465-C1D705C1C7A5}" sibTransId="{9362278E-4D73-481C-9E04-E3EA9FF4A732}"/>
    <dgm:cxn modelId="{29FA4202-0A13-44FF-9130-AC220BF58B9F}" type="presOf" srcId="{77CA47D0-8B40-4953-A5E4-6C700B3C6913}" destId="{05891FCB-FC62-4627-A40E-A3490E01F411}" srcOrd="0" destOrd="0" presId="urn:microsoft.com/office/officeart/2005/8/layout/cycle3"/>
    <dgm:cxn modelId="{D5782E60-FC73-4428-8842-7531BD2EDA05}" type="presOf" srcId="{90FF9DAD-418A-4959-939B-19E5E550A6DA}" destId="{819AB8E6-7941-433C-A2E0-9F1B5C5C1D15}" srcOrd="0" destOrd="0" presId="urn:microsoft.com/office/officeart/2005/8/layout/cycle3"/>
    <dgm:cxn modelId="{0416A0FC-4E8D-417E-B087-9F2E7C417D38}" srcId="{77CA47D0-8B40-4953-A5E4-6C700B3C6913}" destId="{02CFABF7-6345-43C6-8268-088CE2AF2564}" srcOrd="0" destOrd="0" parTransId="{2F78CB35-5BBF-4194-8941-55DF654F8A26}" sibTransId="{A44ED9DF-9FB5-4CAA-B7BD-A0841E526DE8}"/>
    <dgm:cxn modelId="{2A4948B1-3EA9-421C-AE3F-22AFF8F470FD}" type="presOf" srcId="{4041BA54-7676-4782-9A3E-380B33E66C5B}" destId="{E89E290E-32A8-4BDA-A355-923652752A00}" srcOrd="0" destOrd="0" presId="urn:microsoft.com/office/officeart/2005/8/layout/cycle3"/>
    <dgm:cxn modelId="{7E8B7521-B550-4F28-87F2-A99E958C4CAB}" type="presOf" srcId="{A44ED9DF-9FB5-4CAA-B7BD-A0841E526DE8}" destId="{319DE861-182C-40BF-BA72-08D7CD3E1BFD}" srcOrd="0" destOrd="0" presId="urn:microsoft.com/office/officeart/2005/8/layout/cycle3"/>
    <dgm:cxn modelId="{F8523EB7-894A-46D0-959F-F685511E438D}" type="presOf" srcId="{1E18BEA3-5591-4523-A9C7-48B068BD0FD4}" destId="{56EA90D9-3232-40E5-B483-305957CC9BFF}" srcOrd="0" destOrd="0" presId="urn:microsoft.com/office/officeart/2005/8/layout/cycle3"/>
    <dgm:cxn modelId="{8C44F55D-8882-4FA6-891B-BA0406772038}" type="presParOf" srcId="{05891FCB-FC62-4627-A40E-A3490E01F411}" destId="{1B1B011E-295B-4384-B41D-79CC6285E131}" srcOrd="0" destOrd="0" presId="urn:microsoft.com/office/officeart/2005/8/layout/cycle3"/>
    <dgm:cxn modelId="{DED85374-DE37-4D14-94CB-5572933769E2}" type="presParOf" srcId="{1B1B011E-295B-4384-B41D-79CC6285E131}" destId="{FCDC7782-8EE2-4E2B-8CB6-BA99788CA486}" srcOrd="0" destOrd="0" presId="urn:microsoft.com/office/officeart/2005/8/layout/cycle3"/>
    <dgm:cxn modelId="{39A3994E-C74B-4A23-9F65-0BF911ADDC69}" type="presParOf" srcId="{1B1B011E-295B-4384-B41D-79CC6285E131}" destId="{319DE861-182C-40BF-BA72-08D7CD3E1BFD}" srcOrd="1" destOrd="0" presId="urn:microsoft.com/office/officeart/2005/8/layout/cycle3"/>
    <dgm:cxn modelId="{A83BD6C4-ABE7-4710-83FB-E6B675B3789D}" type="presParOf" srcId="{1B1B011E-295B-4384-B41D-79CC6285E131}" destId="{E89E290E-32A8-4BDA-A355-923652752A00}" srcOrd="2" destOrd="0" presId="urn:microsoft.com/office/officeart/2005/8/layout/cycle3"/>
    <dgm:cxn modelId="{378D48AF-3C4C-4960-959B-05AF4C901F80}" type="presParOf" srcId="{1B1B011E-295B-4384-B41D-79CC6285E131}" destId="{56EA90D9-3232-40E5-B483-305957CC9BFF}" srcOrd="3" destOrd="0" presId="urn:microsoft.com/office/officeart/2005/8/layout/cycle3"/>
    <dgm:cxn modelId="{E3927067-815D-4248-B919-1A35B2FBEB1A}" type="presParOf" srcId="{1B1B011E-295B-4384-B41D-79CC6285E131}" destId="{819AB8E6-7941-433C-A2E0-9F1B5C5C1D15}" srcOrd="4" destOrd="0" presId="urn:microsoft.com/office/officeart/2005/8/layout/cycle3"/>
    <dgm:cxn modelId="{3D0BCA88-E172-4B1F-B5EE-7EEC52717AD8}" type="presParOf" srcId="{1B1B011E-295B-4384-B41D-79CC6285E131}" destId="{5DBC5F52-76BA-4AA3-A86A-AAFA196B10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8FF7D-050E-46F7-A05A-FD1DC947EF75}">
      <dsp:nvSpPr>
        <dsp:cNvPr id="0" name=""/>
        <dsp:cNvSpPr/>
      </dsp:nvSpPr>
      <dsp:spPr>
        <a:xfrm>
          <a:off x="4409" y="64641"/>
          <a:ext cx="2566550" cy="102662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TRL3/4 : proof of concept</a:t>
          </a:r>
          <a:endParaRPr lang="fr-FR" sz="1800" kern="1200" dirty="0"/>
        </a:p>
      </dsp:txBody>
      <dsp:txXfrm>
        <a:off x="517719" y="64641"/>
        <a:ext cx="1539930" cy="1026620"/>
      </dsp:txXfrm>
    </dsp:sp>
    <dsp:sp modelId="{07A17D8A-33EB-46D8-8670-CEC356A8EB58}">
      <dsp:nvSpPr>
        <dsp:cNvPr id="0" name=""/>
        <dsp:cNvSpPr/>
      </dsp:nvSpPr>
      <dsp:spPr>
        <a:xfrm>
          <a:off x="2314304" y="64641"/>
          <a:ext cx="2566550" cy="1026620"/>
        </a:xfrm>
        <a:prstGeom prst="chevron">
          <a:avLst/>
        </a:prstGeom>
        <a:solidFill>
          <a:schemeClr val="accent1">
            <a:shade val="80000"/>
            <a:hueOff val="17957"/>
            <a:satOff val="-2678"/>
            <a:lumOff val="9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TRL5/6 : </a:t>
          </a:r>
          <a:r>
            <a:rPr lang="fr-FR" sz="1800" kern="1200" dirty="0" err="1" smtClean="0"/>
            <a:t>Tested</a:t>
          </a:r>
          <a:r>
            <a:rPr lang="fr-FR" sz="1800" kern="1200" dirty="0" smtClean="0"/>
            <a:t> in </a:t>
          </a:r>
          <a:r>
            <a:rPr lang="fr-FR" sz="1800" kern="1200" dirty="0" err="1" smtClean="0"/>
            <a:t>intended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environment</a:t>
          </a:r>
          <a:endParaRPr lang="fr-FR" sz="1800" kern="1200" dirty="0"/>
        </a:p>
      </dsp:txBody>
      <dsp:txXfrm>
        <a:off x="2827614" y="64641"/>
        <a:ext cx="1539930" cy="1026620"/>
      </dsp:txXfrm>
    </dsp:sp>
    <dsp:sp modelId="{1C548CDD-958D-4C27-9E8A-A59B8DA6DAFE}">
      <dsp:nvSpPr>
        <dsp:cNvPr id="0" name=""/>
        <dsp:cNvSpPr/>
      </dsp:nvSpPr>
      <dsp:spPr>
        <a:xfrm>
          <a:off x="4624200" y="64641"/>
          <a:ext cx="2566550" cy="102662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TRL 6/7: </a:t>
          </a:r>
          <a:r>
            <a:rPr lang="fr-FR" sz="1800" kern="1200" dirty="0" err="1" smtClean="0"/>
            <a:t>Proofs</a:t>
          </a:r>
          <a:r>
            <a:rPr lang="fr-FR" sz="1800" kern="1200" dirty="0" smtClean="0"/>
            <a:t> in </a:t>
          </a:r>
          <a:r>
            <a:rPr lang="fr-FR" sz="1800" kern="1200" dirty="0" err="1" smtClean="0"/>
            <a:t>operationnal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environment</a:t>
          </a:r>
          <a:endParaRPr lang="fr-FR" sz="1800" kern="1200" dirty="0"/>
        </a:p>
      </dsp:txBody>
      <dsp:txXfrm>
        <a:off x="5137510" y="64641"/>
        <a:ext cx="1539930" cy="1026620"/>
      </dsp:txXfrm>
    </dsp:sp>
    <dsp:sp modelId="{7622B8FB-0580-464C-B8A3-265F20CBF6E0}">
      <dsp:nvSpPr>
        <dsp:cNvPr id="0" name=""/>
        <dsp:cNvSpPr/>
      </dsp:nvSpPr>
      <dsp:spPr>
        <a:xfrm>
          <a:off x="6934096" y="64641"/>
          <a:ext cx="2566550" cy="1026620"/>
        </a:xfrm>
        <a:prstGeom prst="chevron">
          <a:avLst/>
        </a:prstGeom>
        <a:solidFill>
          <a:schemeClr val="accent1">
            <a:shade val="80000"/>
            <a:hueOff val="53870"/>
            <a:satOff val="-8033"/>
            <a:lumOff val="285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TRL9 : </a:t>
          </a:r>
          <a:r>
            <a:rPr lang="fr-FR" sz="1800" kern="1200" dirty="0" err="1" smtClean="0"/>
            <a:t>technology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available</a:t>
          </a:r>
          <a:endParaRPr lang="fr-FR" sz="1800" kern="1200" dirty="0"/>
        </a:p>
      </dsp:txBody>
      <dsp:txXfrm>
        <a:off x="7447406" y="64641"/>
        <a:ext cx="1539930" cy="102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DE861-182C-40BF-BA72-08D7CD3E1BFD}">
      <dsp:nvSpPr>
        <dsp:cNvPr id="0" name=""/>
        <dsp:cNvSpPr/>
      </dsp:nvSpPr>
      <dsp:spPr>
        <a:xfrm>
          <a:off x="511943" y="-11877"/>
          <a:ext cx="2645382" cy="2645382"/>
        </a:xfrm>
        <a:prstGeom prst="circularArrow">
          <a:avLst>
            <a:gd name="adj1" fmla="val 5544"/>
            <a:gd name="adj2" fmla="val 330680"/>
            <a:gd name="adj3" fmla="val 13933015"/>
            <a:gd name="adj4" fmla="val 172910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C7782-8EE2-4E2B-8CB6-BA99788CA486}">
      <dsp:nvSpPr>
        <dsp:cNvPr id="0" name=""/>
        <dsp:cNvSpPr/>
      </dsp:nvSpPr>
      <dsp:spPr>
        <a:xfrm>
          <a:off x="1257727" y="782"/>
          <a:ext cx="1153813" cy="576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Consultant</a:t>
          </a:r>
          <a:endParaRPr lang="fr-FR" sz="1400" kern="1200" dirty="0"/>
        </a:p>
      </dsp:txBody>
      <dsp:txXfrm>
        <a:off x="1285889" y="28944"/>
        <a:ext cx="1097489" cy="520582"/>
      </dsp:txXfrm>
    </dsp:sp>
    <dsp:sp modelId="{E89E290E-32A8-4BDA-A355-923652752A00}">
      <dsp:nvSpPr>
        <dsp:cNvPr id="0" name=""/>
        <dsp:cNvSpPr/>
      </dsp:nvSpPr>
      <dsp:spPr>
        <a:xfrm>
          <a:off x="2330609" y="780277"/>
          <a:ext cx="1153813" cy="576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Turbine manufacturer</a:t>
          </a:r>
          <a:endParaRPr lang="fr-FR" sz="1400" kern="1200" dirty="0"/>
        </a:p>
      </dsp:txBody>
      <dsp:txXfrm>
        <a:off x="2358771" y="808439"/>
        <a:ext cx="1097489" cy="520582"/>
      </dsp:txXfrm>
    </dsp:sp>
    <dsp:sp modelId="{56EA90D9-3232-40E5-B483-305957CC9BFF}">
      <dsp:nvSpPr>
        <dsp:cNvPr id="0" name=""/>
        <dsp:cNvSpPr/>
      </dsp:nvSpPr>
      <dsp:spPr>
        <a:xfrm>
          <a:off x="1920805" y="2041525"/>
          <a:ext cx="1153813" cy="576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Others</a:t>
          </a:r>
          <a:endParaRPr lang="fr-FR" sz="1400" kern="1200" dirty="0"/>
        </a:p>
      </dsp:txBody>
      <dsp:txXfrm>
        <a:off x="1948967" y="2069687"/>
        <a:ext cx="1097489" cy="520582"/>
      </dsp:txXfrm>
    </dsp:sp>
    <dsp:sp modelId="{819AB8E6-7941-433C-A2E0-9F1B5C5C1D15}">
      <dsp:nvSpPr>
        <dsp:cNvPr id="0" name=""/>
        <dsp:cNvSpPr/>
      </dsp:nvSpPr>
      <dsp:spPr>
        <a:xfrm>
          <a:off x="594650" y="2041525"/>
          <a:ext cx="1153813" cy="576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Research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institute</a:t>
          </a:r>
          <a:endParaRPr lang="fr-FR" sz="1400" kern="1200" dirty="0"/>
        </a:p>
      </dsp:txBody>
      <dsp:txXfrm>
        <a:off x="622812" y="2069687"/>
        <a:ext cx="1097489" cy="520582"/>
      </dsp:txXfrm>
    </dsp:sp>
    <dsp:sp modelId="{5DBC5F52-76BA-4AA3-A86A-AAFA196B1035}">
      <dsp:nvSpPr>
        <dsp:cNvPr id="0" name=""/>
        <dsp:cNvSpPr/>
      </dsp:nvSpPr>
      <dsp:spPr>
        <a:xfrm>
          <a:off x="184846" y="780277"/>
          <a:ext cx="1153813" cy="576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Developpers</a:t>
          </a:r>
          <a:r>
            <a:rPr lang="fr-FR" sz="1400" kern="1200" dirty="0" smtClean="0"/>
            <a:t>, O&amp;M</a:t>
          </a:r>
          <a:endParaRPr lang="fr-FR" sz="1400" kern="1200" dirty="0"/>
        </a:p>
      </dsp:txBody>
      <dsp:txXfrm>
        <a:off x="213008" y="808439"/>
        <a:ext cx="1097489" cy="52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6F5E-8070-447F-BD15-F3B84A013164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77A4-E98B-4D97-A27F-41EBE9D868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5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3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4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68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9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77A4-E98B-4D97-A27F-41EBE9D8687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ébut E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berthier\Desktop\Masque PPT EOLIEN DOUBLE 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1687" r="13403" b="40098"/>
          <a:stretch/>
        </p:blipFill>
        <p:spPr bwMode="auto">
          <a:xfrm>
            <a:off x="-209550" y="1"/>
            <a:ext cx="948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259632" y="980728"/>
            <a:ext cx="633670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8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652120" y="6356820"/>
            <a:ext cx="2133600" cy="365125"/>
          </a:xfrm>
          <a:prstGeom prst="rect">
            <a:avLst/>
          </a:prstGeom>
        </p:spPr>
        <p:txBody>
          <a:bodyPr/>
          <a:lstStyle/>
          <a:p>
            <a:fld id="{E293316B-48E4-47B3-AEB9-AA80615B86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E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_EOLIE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7"/>
            <a:ext cx="9143391" cy="6857543"/>
          </a:xfrm>
          <a:prstGeom prst="rect">
            <a:avLst/>
          </a:prstGeom>
        </p:spPr>
      </p:pic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326028" y="2564904"/>
            <a:ext cx="619268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i="0">
                <a:solidFill>
                  <a:srgbClr val="96BB39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4724" b="14975"/>
          <a:stretch/>
        </p:blipFill>
        <p:spPr>
          <a:xfrm>
            <a:off x="6804248" y="6309320"/>
            <a:ext cx="2188080" cy="486219"/>
          </a:xfrm>
          <a:prstGeom prst="rect">
            <a:avLst/>
          </a:prstGeom>
        </p:spPr>
      </p:pic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2051720" y="6381328"/>
            <a:ext cx="44644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1000" b="0" dirty="0" smtClean="0">
                <a:solidFill>
                  <a:srgbClr val="96BB39"/>
                </a:solidFill>
                <a:latin typeface="Calibri"/>
                <a:cs typeface="Calibri"/>
              </a:rPr>
              <a:t>Titre de la présentation - CONFIDENTIAL</a:t>
            </a:r>
            <a:endParaRPr lang="fr-FR" sz="10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5292080" y="6381328"/>
            <a:ext cx="17281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fld id="{DFEB777E-887D-4C85-86FC-280F017C5FAB}" type="datetime1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t>25/09/2016</a:t>
            </a:fld>
            <a:r>
              <a:rPr lang="fr-FR" sz="1000" b="0" dirty="0" smtClean="0">
                <a:solidFill>
                  <a:srgbClr val="96BB39"/>
                </a:solidFill>
                <a:latin typeface="Calibri"/>
                <a:cs typeface="Calibri"/>
              </a:rPr>
              <a:t> - </a:t>
            </a:r>
            <a:fld id="{469D81BF-5466-B745-B40A-7CA59C28C8AF}" type="slidenum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pPr algn="l"/>
              <a:t>‹N°›</a:t>
            </a:fld>
            <a:endParaRPr lang="fr-FR" sz="10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E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_EOLIEN-02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684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64696" cy="6480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6BB3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67544" y="1412776"/>
            <a:ext cx="822960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Blip>
                <a:blip r:embed="rId3"/>
              </a:buBlip>
              <a:tabLst/>
              <a:defRPr>
                <a:solidFill>
                  <a:srgbClr val="96BB39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BB39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Modifiez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Troisième niveau</a:t>
            </a:r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2555776" y="6381328"/>
            <a:ext cx="44644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800" b="0" dirty="0" smtClean="0">
                <a:solidFill>
                  <a:srgbClr val="96BB39"/>
                </a:solidFill>
                <a:latin typeface="Calibri"/>
                <a:cs typeface="Calibri"/>
              </a:rPr>
              <a:t>TI measurement techniques for pulsed </a:t>
            </a:r>
            <a:r>
              <a:rPr lang="en-US" sz="800" b="0" dirty="0" err="1" smtClean="0">
                <a:solidFill>
                  <a:srgbClr val="96BB39"/>
                </a:solidFill>
                <a:latin typeface="Calibri"/>
                <a:cs typeface="Calibri"/>
              </a:rPr>
              <a:t>Lidars</a:t>
            </a:r>
            <a:r>
              <a:rPr lang="en-US" sz="800" b="0" dirty="0" smtClean="0">
                <a:solidFill>
                  <a:srgbClr val="96BB39"/>
                </a:solidFill>
                <a:latin typeface="Calibri"/>
                <a:cs typeface="Calibri"/>
              </a:rPr>
              <a:t> – the Current Status</a:t>
            </a:r>
            <a:endParaRPr lang="fr-FR" sz="8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  <p:sp>
        <p:nvSpPr>
          <p:cNvPr id="9" name="Espace réservé du titre 1"/>
          <p:cNvSpPr txBox="1">
            <a:spLocks/>
          </p:cNvSpPr>
          <p:nvPr userDrawn="1"/>
        </p:nvSpPr>
        <p:spPr>
          <a:xfrm>
            <a:off x="5652120" y="6381328"/>
            <a:ext cx="17281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fld id="{DFEB777E-887D-4C85-86FC-280F017C5FAB}" type="datetime1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t>25/09/2016</a:t>
            </a:fld>
            <a:r>
              <a:rPr lang="fr-FR" sz="1000" b="0" dirty="0" smtClean="0">
                <a:solidFill>
                  <a:srgbClr val="96BB39"/>
                </a:solidFill>
                <a:latin typeface="Calibri"/>
                <a:cs typeface="Calibri"/>
              </a:rPr>
              <a:t> - </a:t>
            </a:r>
            <a:fld id="{469D81BF-5466-B745-B40A-7CA59C28C8AF}" type="slidenum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pPr algn="l"/>
              <a:t>‹N°›</a:t>
            </a:fld>
            <a:endParaRPr lang="fr-FR" sz="10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4724" b="14975"/>
          <a:stretch/>
        </p:blipFill>
        <p:spPr>
          <a:xfrm>
            <a:off x="6776408" y="6309320"/>
            <a:ext cx="2188080" cy="48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 E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64696" cy="64807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6BB3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titre 1"/>
          <p:cNvSpPr txBox="1">
            <a:spLocks/>
          </p:cNvSpPr>
          <p:nvPr userDrawn="1"/>
        </p:nvSpPr>
        <p:spPr>
          <a:xfrm>
            <a:off x="2555776" y="6381328"/>
            <a:ext cx="44644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1000" b="0" dirty="0" smtClean="0">
                <a:solidFill>
                  <a:srgbClr val="96BB39"/>
                </a:solidFill>
                <a:latin typeface="Calibri"/>
                <a:cs typeface="Calibri"/>
              </a:rPr>
              <a:t>TI measurement techniques for pulsed </a:t>
            </a:r>
            <a:r>
              <a:rPr lang="en-US" sz="1000" b="0" dirty="0" err="1" smtClean="0">
                <a:solidFill>
                  <a:srgbClr val="96BB39"/>
                </a:solidFill>
                <a:latin typeface="Calibri"/>
                <a:cs typeface="Calibri"/>
              </a:rPr>
              <a:t>Lidars</a:t>
            </a:r>
            <a:r>
              <a:rPr lang="en-US" sz="1000" b="0" dirty="0" smtClean="0">
                <a:solidFill>
                  <a:srgbClr val="96BB39"/>
                </a:solidFill>
                <a:latin typeface="Calibri"/>
                <a:cs typeface="Calibri"/>
              </a:rPr>
              <a:t> – the Current Status</a:t>
            </a:r>
            <a:endParaRPr lang="fr-FR" sz="10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6012160" y="6381328"/>
            <a:ext cx="17281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fld id="{28453FA5-04A8-461C-9236-70E988AFEE8A}" type="datetime1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t>25/09/2016</a:t>
            </a:fld>
            <a:r>
              <a:rPr lang="fr-FR" sz="1000" b="0" dirty="0" smtClean="0">
                <a:solidFill>
                  <a:srgbClr val="96BB39"/>
                </a:solidFill>
                <a:latin typeface="Calibri"/>
                <a:cs typeface="Calibri"/>
              </a:rPr>
              <a:t> - </a:t>
            </a:r>
            <a:fld id="{469D81BF-5466-B745-B40A-7CA59C28C8AF}" type="slidenum">
              <a:rPr lang="fr-FR" sz="1000" b="0" smtClean="0">
                <a:solidFill>
                  <a:srgbClr val="96BB39"/>
                </a:solidFill>
                <a:latin typeface="Calibri"/>
                <a:cs typeface="Calibri"/>
              </a:rPr>
              <a:pPr algn="l"/>
              <a:t>‹N°›</a:t>
            </a:fld>
            <a:endParaRPr lang="fr-FR" sz="1000" b="0" dirty="0">
              <a:solidFill>
                <a:srgbClr val="96BB3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>
          <a:xfrm>
            <a:off x="2555776" y="6381328"/>
            <a:ext cx="44644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fr-FR" sz="1000" b="0" dirty="0" smtClean="0">
                <a:solidFill>
                  <a:srgbClr val="5C6081"/>
                </a:solidFill>
                <a:latin typeface="Calibri"/>
                <a:cs typeface="Calibri"/>
              </a:rPr>
              <a:t>Titre de la présentation - CONFIDENTIAL</a:t>
            </a:r>
            <a:endParaRPr lang="fr-FR" sz="1000" b="0" dirty="0">
              <a:solidFill>
                <a:srgbClr val="5C6081"/>
              </a:solidFill>
              <a:latin typeface="Calibri"/>
              <a:cs typeface="Calibri"/>
            </a:endParaRPr>
          </a:p>
        </p:txBody>
      </p:sp>
      <p:sp>
        <p:nvSpPr>
          <p:cNvPr id="7" name="Espace réservé du titre 1"/>
          <p:cNvSpPr txBox="1">
            <a:spLocks/>
          </p:cNvSpPr>
          <p:nvPr/>
        </p:nvSpPr>
        <p:spPr>
          <a:xfrm>
            <a:off x="6012160" y="6381328"/>
            <a:ext cx="17281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E6896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fld id="{B6DBAC72-F911-4E73-862F-6505F01841C9}" type="datetime1">
              <a:rPr lang="fr-FR" sz="1000" b="0" smtClean="0">
                <a:solidFill>
                  <a:srgbClr val="5C6081"/>
                </a:solidFill>
                <a:latin typeface="Calibri"/>
                <a:cs typeface="Calibri"/>
              </a:rPr>
              <a:t>25/09/2016</a:t>
            </a:fld>
            <a:r>
              <a:rPr lang="fr-FR" sz="1000" b="0" dirty="0" smtClean="0">
                <a:solidFill>
                  <a:srgbClr val="5C6081"/>
                </a:solidFill>
                <a:latin typeface="Calibri"/>
                <a:cs typeface="Calibri"/>
              </a:rPr>
              <a:t> - </a:t>
            </a:r>
            <a:fld id="{469D81BF-5466-B745-B40A-7CA59C28C8AF}" type="slidenum">
              <a:rPr lang="fr-FR" sz="1000" b="0" smtClean="0">
                <a:solidFill>
                  <a:srgbClr val="5C6081"/>
                </a:solidFill>
                <a:latin typeface="Calibri"/>
                <a:cs typeface="Calibri"/>
              </a:rPr>
              <a:pPr algn="l"/>
              <a:t>‹N°›</a:t>
            </a:fld>
            <a:endParaRPr lang="fr-FR" sz="1000" b="0" dirty="0">
              <a:solidFill>
                <a:srgbClr val="5C608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8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5C608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50000"/>
        <a:buFontTx/>
        <a:buBlip>
          <a:blip r:embed="rId6"/>
        </a:buBlip>
        <a:tabLst/>
        <a:defRPr sz="2800" kern="1200">
          <a:solidFill>
            <a:srgbClr val="5C6081"/>
          </a:solidFill>
          <a:latin typeface="+mj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Tx/>
        <a:buBlip>
          <a:blip r:embed="rId7"/>
        </a:buBlip>
        <a:tabLst/>
        <a:defRPr sz="2400" kern="1200">
          <a:solidFill>
            <a:srgbClr val="96BB39"/>
          </a:solidFill>
          <a:latin typeface="+mj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Tx/>
        <a:buBlip>
          <a:blip r:embed="rId8"/>
        </a:buBlip>
        <a:tabLst/>
        <a:defRPr sz="2000" kern="1200">
          <a:solidFill>
            <a:srgbClr val="96BB39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TI measurement techniques for pulsed </a:t>
            </a:r>
            <a:r>
              <a:rPr lang="en-US" noProof="0" dirty="0" err="1" smtClean="0"/>
              <a:t>Lidars</a:t>
            </a:r>
            <a:r>
              <a:rPr lang="en-US" noProof="0" dirty="0" smtClean="0"/>
              <a:t> – the Current Status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80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 smtClean="0"/>
              <a:t>Wide spectrum of site conditions</a:t>
            </a:r>
            <a:endParaRPr lang="en-US" sz="2800" noProof="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8100392" cy="4392488"/>
          </a:xfrm>
        </p:spPr>
        <p:txBody>
          <a:bodyPr>
            <a:normAutofit/>
          </a:bodyPr>
          <a:lstStyle/>
          <a:p>
            <a:r>
              <a:rPr lang="en-US" b="1" noProof="0" dirty="0" smtClean="0">
                <a:solidFill>
                  <a:schemeClr val="tx1"/>
                </a:solidFill>
              </a:rPr>
              <a:t>10 months </a:t>
            </a:r>
            <a:r>
              <a:rPr lang="en-US" noProof="0" dirty="0" smtClean="0">
                <a:solidFill>
                  <a:schemeClr val="tx1"/>
                </a:solidFill>
              </a:rPr>
              <a:t>of data were compared to mast inducing consistent statistical representative comparison</a:t>
            </a:r>
            <a:endParaRPr lang="en-US" noProof="0" dirty="0">
              <a:solidFill>
                <a:schemeClr val="tx1"/>
              </a:solidFill>
            </a:endParaRPr>
          </a:p>
          <a:p>
            <a:r>
              <a:rPr lang="en-US" noProof="0" dirty="0" smtClean="0">
                <a:solidFill>
                  <a:schemeClr val="tx1"/>
                </a:solidFill>
              </a:rPr>
              <a:t>Different heights were tested to comprehensively assess the height dependency : </a:t>
            </a:r>
            <a:r>
              <a:rPr lang="en-US" b="1" noProof="0" dirty="0" smtClean="0">
                <a:solidFill>
                  <a:schemeClr val="tx1"/>
                </a:solidFill>
              </a:rPr>
              <a:t>40 meters  to 131 meters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Coastal, forested, farmland terrains: all moderately complex.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Climates mild and wet 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Mean temperatures </a:t>
            </a:r>
            <a:r>
              <a:rPr lang="en-US" b="1" noProof="0" dirty="0" smtClean="0">
                <a:solidFill>
                  <a:schemeClr val="tx1"/>
                </a:solidFill>
              </a:rPr>
              <a:t>from 8° to 16°</a:t>
            </a:r>
            <a:endParaRPr lang="en-US" b="1" noProof="0" dirty="0">
              <a:solidFill>
                <a:schemeClr val="tx1"/>
              </a:solidFill>
            </a:endParaRPr>
          </a:p>
        </p:txBody>
      </p:sp>
      <p:pic>
        <p:nvPicPr>
          <p:cNvPr id="16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67634" y="4645775"/>
            <a:ext cx="751655" cy="638230"/>
          </a:xfrm>
          <a:prstGeom prst="rect">
            <a:avLst/>
          </a:prstGeom>
        </p:spPr>
      </p:pic>
      <p:pic>
        <p:nvPicPr>
          <p:cNvPr id="17" name="Grafik 15"/>
          <p:cNvPicPr/>
          <p:nvPr/>
        </p:nvPicPr>
        <p:blipFill>
          <a:blip r:embed="rId3"/>
          <a:stretch>
            <a:fillRect/>
          </a:stretch>
        </p:blipFill>
        <p:spPr>
          <a:xfrm>
            <a:off x="7884368" y="4086338"/>
            <a:ext cx="720081" cy="6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Initial results and end-users feedback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14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1/3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03" y="1707365"/>
            <a:ext cx="4793389" cy="32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374957"/>
            <a:ext cx="82615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deviation with cup anemometer over 6 heights is below 1% of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Deviations tends to be de-trended with wind speed</a:t>
            </a:r>
          </a:p>
        </p:txBody>
      </p:sp>
      <p:grpSp>
        <p:nvGrpSpPr>
          <p:cNvPr id="6145" name="Groupe 6144"/>
          <p:cNvGrpSpPr/>
          <p:nvPr/>
        </p:nvGrpSpPr>
        <p:grpSpPr>
          <a:xfrm>
            <a:off x="311778" y="1268760"/>
            <a:ext cx="2756839" cy="3414669"/>
            <a:chOff x="107504" y="862134"/>
            <a:chExt cx="3308467" cy="4151042"/>
          </a:xfrm>
        </p:grpSpPr>
        <p:grpSp>
          <p:nvGrpSpPr>
            <p:cNvPr id="34" name="Groupe 33"/>
            <p:cNvGrpSpPr/>
            <p:nvPr/>
          </p:nvGrpSpPr>
          <p:grpSpPr>
            <a:xfrm>
              <a:off x="107504" y="1608838"/>
              <a:ext cx="1080120" cy="3115749"/>
              <a:chOff x="-36512" y="1052736"/>
              <a:chExt cx="1080120" cy="4195869"/>
            </a:xfrm>
          </p:grpSpPr>
          <p:cxnSp>
            <p:nvCxnSpPr>
              <p:cNvPr id="8" name="Connecteur droit 7"/>
              <p:cNvCxnSpPr/>
              <p:nvPr/>
            </p:nvCxnSpPr>
            <p:spPr bwMode="auto">
              <a:xfrm flipH="1">
                <a:off x="348804" y="1156475"/>
                <a:ext cx="188454" cy="409213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537258" y="1156475"/>
                <a:ext cx="166562" cy="409213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Connecteur droit 9"/>
              <p:cNvCxnSpPr/>
              <p:nvPr/>
            </p:nvCxnSpPr>
            <p:spPr bwMode="auto">
              <a:xfrm flipV="1">
                <a:off x="348804" y="4736991"/>
                <a:ext cx="345498" cy="32287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Connecteur droit 10"/>
              <p:cNvCxnSpPr/>
              <p:nvPr/>
            </p:nvCxnSpPr>
            <p:spPr bwMode="auto">
              <a:xfrm>
                <a:off x="425898" y="4395396"/>
                <a:ext cx="268404" cy="341596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Connecteur droit 11"/>
              <p:cNvCxnSpPr/>
              <p:nvPr/>
            </p:nvCxnSpPr>
            <p:spPr bwMode="auto">
              <a:xfrm flipV="1">
                <a:off x="425898" y="3883782"/>
                <a:ext cx="195117" cy="511614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necteur droit 12"/>
              <p:cNvCxnSpPr/>
              <p:nvPr/>
            </p:nvCxnSpPr>
            <p:spPr bwMode="auto">
              <a:xfrm flipH="1" flipV="1">
                <a:off x="425898" y="3542186"/>
                <a:ext cx="195117" cy="341596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cteur droit 13"/>
              <p:cNvCxnSpPr/>
              <p:nvPr/>
            </p:nvCxnSpPr>
            <p:spPr bwMode="auto">
              <a:xfrm flipH="1">
                <a:off x="432561" y="3202930"/>
                <a:ext cx="188454" cy="339256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 flipH="1" flipV="1">
                <a:off x="475391" y="3030572"/>
                <a:ext cx="145624" cy="17001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cteur droit 15"/>
              <p:cNvCxnSpPr/>
              <p:nvPr/>
            </p:nvCxnSpPr>
            <p:spPr bwMode="auto">
              <a:xfrm flipH="1">
                <a:off x="472536" y="2703015"/>
                <a:ext cx="118973" cy="32755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cteur droit 16"/>
              <p:cNvCxnSpPr/>
              <p:nvPr/>
            </p:nvCxnSpPr>
            <p:spPr bwMode="auto">
              <a:xfrm flipH="1" flipV="1">
                <a:off x="496331" y="2347381"/>
                <a:ext cx="106600" cy="355634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 flipH="1">
                <a:off x="496331" y="2006565"/>
                <a:ext cx="63770" cy="340816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Connecteur droit avec flèche 111"/>
              <p:cNvCxnSpPr>
                <a:cxnSpLocks noChangeShapeType="1"/>
              </p:cNvCxnSpPr>
              <p:nvPr/>
            </p:nvCxnSpPr>
            <p:spPr bwMode="auto">
              <a:xfrm>
                <a:off x="560136" y="1969759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Connecteur droit avec flèche 153"/>
              <p:cNvCxnSpPr>
                <a:cxnSpLocks noChangeShapeType="1"/>
              </p:cNvCxnSpPr>
              <p:nvPr/>
            </p:nvCxnSpPr>
            <p:spPr bwMode="auto">
              <a:xfrm>
                <a:off x="560136" y="2579721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Connecteur droit avec flèche 154"/>
              <p:cNvCxnSpPr>
                <a:cxnSpLocks noChangeShapeType="1"/>
              </p:cNvCxnSpPr>
              <p:nvPr/>
            </p:nvCxnSpPr>
            <p:spPr bwMode="auto">
              <a:xfrm>
                <a:off x="560136" y="3189683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Connecteur droit avec flèche 155"/>
              <p:cNvCxnSpPr>
                <a:cxnSpLocks noChangeShapeType="1"/>
              </p:cNvCxnSpPr>
              <p:nvPr/>
            </p:nvCxnSpPr>
            <p:spPr bwMode="auto">
              <a:xfrm>
                <a:off x="560136" y="4409608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Connecteur droit avec flèche 156"/>
              <p:cNvCxnSpPr>
                <a:cxnSpLocks noChangeShapeType="1"/>
              </p:cNvCxnSpPr>
              <p:nvPr/>
            </p:nvCxnSpPr>
            <p:spPr bwMode="auto">
              <a:xfrm>
                <a:off x="560136" y="1156475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Connecteur droit avec flèche 154"/>
              <p:cNvCxnSpPr>
                <a:cxnSpLocks noChangeShapeType="1"/>
              </p:cNvCxnSpPr>
              <p:nvPr/>
            </p:nvCxnSpPr>
            <p:spPr bwMode="auto">
              <a:xfrm>
                <a:off x="560136" y="3799645"/>
                <a:ext cx="483472" cy="0"/>
              </a:xfrm>
              <a:prstGeom prst="straightConnector1">
                <a:avLst/>
              </a:prstGeom>
              <a:noFill/>
              <a:ln w="635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" name="ZoneTexte 5"/>
              <p:cNvSpPr txBox="1"/>
              <p:nvPr/>
            </p:nvSpPr>
            <p:spPr>
              <a:xfrm>
                <a:off x="-36512" y="4312355"/>
                <a:ext cx="410144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40</a:t>
                </a:r>
                <a:endParaRPr lang="en-US" sz="12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-36512" y="3695473"/>
                <a:ext cx="410144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60</a:t>
                </a:r>
                <a:endParaRPr lang="en-US" sz="1200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-36512" y="3078590"/>
                <a:ext cx="410144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82</a:t>
                </a:r>
                <a:endParaRPr lang="en-US" sz="12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-36512" y="2461707"/>
                <a:ext cx="410144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99</a:t>
                </a:r>
                <a:endParaRPr lang="en-US" sz="12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-36512" y="1844824"/>
                <a:ext cx="504409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120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-36512" y="1052736"/>
                <a:ext cx="504409" cy="45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131</a:t>
                </a:r>
              </a:p>
            </p:txBody>
          </p:sp>
        </p:grpSp>
        <p:pic>
          <p:nvPicPr>
            <p:cNvPr id="37" name="Picture 2" descr="C:\Users\stoch\Documents\Supports documentaires SC\04-WLS7 v2\01-User manual\02-Manuel Utilisateur avec la version soft 1.1.3\Links\_THB2295petit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4499818"/>
              <a:ext cx="562392" cy="5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Connecteur droit 37"/>
            <p:cNvCxnSpPr/>
            <p:nvPr/>
          </p:nvCxnSpPr>
          <p:spPr>
            <a:xfrm>
              <a:off x="1665659" y="1540739"/>
              <a:ext cx="39677" cy="3011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129961" y="1540739"/>
              <a:ext cx="575375" cy="3011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373267" y="1730033"/>
              <a:ext cx="332068" cy="2822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705336" y="1479790"/>
              <a:ext cx="202368" cy="3072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90" idx="6"/>
            </p:cNvCxnSpPr>
            <p:nvPr/>
          </p:nvCxnSpPr>
          <p:spPr>
            <a:xfrm flipH="1">
              <a:off x="1705336" y="1643753"/>
              <a:ext cx="501668" cy="2908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 rot="213608">
              <a:off x="1526028" y="3580929"/>
              <a:ext cx="376309" cy="18452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86" name="Ellipse 85"/>
            <p:cNvSpPr/>
            <p:nvPr/>
          </p:nvSpPr>
          <p:spPr>
            <a:xfrm rot="213608">
              <a:off x="1419074" y="3085923"/>
              <a:ext cx="549482" cy="231466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Ellipse 86"/>
            <p:cNvSpPr/>
            <p:nvPr/>
          </p:nvSpPr>
          <p:spPr>
            <a:xfrm rot="213608">
              <a:off x="1238084" y="2088079"/>
              <a:ext cx="874737" cy="378460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Ellipse 87"/>
            <p:cNvSpPr/>
            <p:nvPr/>
          </p:nvSpPr>
          <p:spPr>
            <a:xfrm rot="213608">
              <a:off x="1320227" y="2566926"/>
              <a:ext cx="720138" cy="38807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Ellipse 88"/>
            <p:cNvSpPr/>
            <p:nvPr/>
          </p:nvSpPr>
          <p:spPr>
            <a:xfrm rot="213608">
              <a:off x="1594710" y="4083942"/>
              <a:ext cx="215019" cy="97912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90" name="Ellipse 89"/>
            <p:cNvSpPr/>
            <p:nvPr/>
          </p:nvSpPr>
          <p:spPr>
            <a:xfrm rot="213608">
              <a:off x="1130911" y="1428851"/>
              <a:ext cx="1077132" cy="362918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2646083" y="1466164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1,0%</a:t>
              </a:r>
              <a:endParaRPr lang="en-US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2646084" y="1970220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0,8%</a:t>
              </a:r>
              <a:endParaRPr lang="en-US" dirty="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2646084" y="2474275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0,8%</a:t>
              </a:r>
              <a:endParaRPr lang="en-US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2646084" y="2978332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0,7%</a:t>
              </a:r>
              <a:endParaRPr lang="en-US" dirty="0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2646084" y="3482388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1,0%</a:t>
              </a:r>
              <a:endParaRPr lang="en-US" dirty="0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2646084" y="3986444"/>
              <a:ext cx="769887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0,6%</a:t>
              </a:r>
              <a:endParaRPr lang="en-US" dirty="0"/>
            </a:p>
          </p:txBody>
        </p:sp>
        <p:sp>
          <p:nvSpPr>
            <p:cNvPr id="6144" name="ZoneTexte 6143"/>
            <p:cNvSpPr txBox="1"/>
            <p:nvPr/>
          </p:nvSpPr>
          <p:spPr>
            <a:xfrm>
              <a:off x="726520" y="862134"/>
              <a:ext cx="1965616" cy="44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Mean dev (abs)</a:t>
              </a:r>
              <a:endParaRPr lang="en-US" u="sng" dirty="0"/>
            </a:p>
          </p:txBody>
        </p:sp>
      </p:grpSp>
      <p:sp>
        <p:nvSpPr>
          <p:cNvPr id="6148" name="Rectangle 6147"/>
          <p:cNvSpPr/>
          <p:nvPr/>
        </p:nvSpPr>
        <p:spPr>
          <a:xfrm>
            <a:off x="4355976" y="1259468"/>
            <a:ext cx="41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Deviations with wind speed at 131 meters </a:t>
            </a:r>
            <a:endParaRPr lang="en-US" u="sng" dirty="0"/>
          </a:p>
        </p:txBody>
      </p:sp>
      <p:cxnSp>
        <p:nvCxnSpPr>
          <p:cNvPr id="6150" name="Connecteur droit 6149"/>
          <p:cNvCxnSpPr/>
          <p:nvPr/>
        </p:nvCxnSpPr>
        <p:spPr>
          <a:xfrm>
            <a:off x="3059832" y="1638092"/>
            <a:ext cx="0" cy="304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 2/3</a:t>
            </a:r>
            <a:endParaRPr lang="en-US" noProof="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5523765"/>
            <a:ext cx="87301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deviation with cup anemometer at 100 meters is 1,1% with a correlation of 87%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Terrain is forested  : moderately complex	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95536" y="1780702"/>
            <a:ext cx="900029" cy="2563032"/>
            <a:chOff x="-36512" y="1052736"/>
            <a:chExt cx="1080120" cy="4195869"/>
          </a:xfrm>
        </p:grpSpPr>
        <p:cxnSp>
          <p:nvCxnSpPr>
            <p:cNvPr id="50" name="Connecteur droit 49"/>
            <p:cNvCxnSpPr/>
            <p:nvPr/>
          </p:nvCxnSpPr>
          <p:spPr bwMode="auto">
            <a:xfrm flipH="1">
              <a:off x="348804" y="1156475"/>
              <a:ext cx="188454" cy="409213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>
              <a:off x="537258" y="1156475"/>
              <a:ext cx="166562" cy="409213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 flipV="1">
              <a:off x="348804" y="4736991"/>
              <a:ext cx="345498" cy="32287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/>
            <p:cNvCxnSpPr/>
            <p:nvPr/>
          </p:nvCxnSpPr>
          <p:spPr bwMode="auto">
            <a:xfrm>
              <a:off x="425898" y="4395396"/>
              <a:ext cx="268404" cy="34159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cteur droit 53"/>
            <p:cNvCxnSpPr/>
            <p:nvPr/>
          </p:nvCxnSpPr>
          <p:spPr bwMode="auto">
            <a:xfrm flipV="1">
              <a:off x="425898" y="3883782"/>
              <a:ext cx="195117" cy="51161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 flipH="1" flipV="1">
              <a:off x="425898" y="3542186"/>
              <a:ext cx="195117" cy="34159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cteur droit 55"/>
            <p:cNvCxnSpPr/>
            <p:nvPr/>
          </p:nvCxnSpPr>
          <p:spPr bwMode="auto">
            <a:xfrm flipH="1">
              <a:off x="432561" y="3202930"/>
              <a:ext cx="188454" cy="33925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/>
            <p:cNvCxnSpPr/>
            <p:nvPr/>
          </p:nvCxnSpPr>
          <p:spPr bwMode="auto">
            <a:xfrm flipH="1" flipV="1">
              <a:off x="475391" y="3030572"/>
              <a:ext cx="145624" cy="17001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cteur droit 57"/>
            <p:cNvCxnSpPr/>
            <p:nvPr/>
          </p:nvCxnSpPr>
          <p:spPr bwMode="auto">
            <a:xfrm flipH="1">
              <a:off x="472536" y="2703015"/>
              <a:ext cx="118973" cy="32755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58"/>
            <p:cNvCxnSpPr/>
            <p:nvPr/>
          </p:nvCxnSpPr>
          <p:spPr bwMode="auto">
            <a:xfrm flipH="1" flipV="1">
              <a:off x="496331" y="2347381"/>
              <a:ext cx="106600" cy="35563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/>
            <p:cNvCxnSpPr/>
            <p:nvPr/>
          </p:nvCxnSpPr>
          <p:spPr bwMode="auto">
            <a:xfrm flipH="1">
              <a:off x="496331" y="2006565"/>
              <a:ext cx="63770" cy="34081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Connecteur droit avec flèche 156"/>
            <p:cNvCxnSpPr>
              <a:cxnSpLocks noChangeShapeType="1"/>
            </p:cNvCxnSpPr>
            <p:nvPr/>
          </p:nvCxnSpPr>
          <p:spPr bwMode="auto">
            <a:xfrm>
              <a:off x="560136" y="1156475"/>
              <a:ext cx="483472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ZoneTexte 71"/>
            <p:cNvSpPr txBox="1"/>
            <p:nvPr/>
          </p:nvSpPr>
          <p:spPr>
            <a:xfrm>
              <a:off x="-36512" y="1052736"/>
              <a:ext cx="504409" cy="45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</a:t>
              </a:r>
            </a:p>
          </p:txBody>
        </p:sp>
      </p:grpSp>
      <p:pic>
        <p:nvPicPr>
          <p:cNvPr id="27" name="Picture 2" descr="C:\Users\stoch\Documents\Supports documentaires SC\04-WLS7 v2\01-User manual\02-Manuel Utilisateur avec la version soft 1.1.3\Links\_THB2295peti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017" y="4158837"/>
            <a:ext cx="468623" cy="4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27"/>
          <p:cNvCxnSpPr/>
          <p:nvPr/>
        </p:nvCxnSpPr>
        <p:spPr>
          <a:xfrm>
            <a:off x="1693896" y="1724683"/>
            <a:ext cx="33062" cy="24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247516" y="1724683"/>
            <a:ext cx="479441" cy="24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450255" y="1880397"/>
            <a:ext cx="276702" cy="232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726958" y="1674546"/>
            <a:ext cx="168627" cy="2527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42" idx="6"/>
          </p:cNvCxnSpPr>
          <p:nvPr/>
        </p:nvCxnSpPr>
        <p:spPr>
          <a:xfrm flipH="1">
            <a:off x="1726958" y="1809423"/>
            <a:ext cx="418024" cy="23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 rot="213608">
            <a:off x="1577546" y="3402954"/>
            <a:ext cx="313566" cy="151794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38" name="Ellipse 37"/>
          <p:cNvSpPr/>
          <p:nvPr/>
        </p:nvSpPr>
        <p:spPr>
          <a:xfrm rot="213608">
            <a:off x="1488425" y="2995760"/>
            <a:ext cx="457866" cy="190405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Ellipse 38"/>
          <p:cNvSpPr/>
          <p:nvPr/>
        </p:nvSpPr>
        <p:spPr>
          <a:xfrm rot="213608">
            <a:off x="1337612" y="2174928"/>
            <a:ext cx="728890" cy="311323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Ellipse 39"/>
          <p:cNvSpPr/>
          <p:nvPr/>
        </p:nvSpPr>
        <p:spPr>
          <a:xfrm rot="213608">
            <a:off x="1406059" y="2568830"/>
            <a:ext cx="600068" cy="319236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Ellipse 40"/>
          <p:cNvSpPr/>
          <p:nvPr/>
        </p:nvSpPr>
        <p:spPr>
          <a:xfrm rot="213608">
            <a:off x="1634777" y="3816735"/>
            <a:ext cx="179168" cy="80543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42" name="Ellipse 41"/>
          <p:cNvSpPr/>
          <p:nvPr/>
        </p:nvSpPr>
        <p:spPr>
          <a:xfrm rot="213608">
            <a:off x="1248308" y="1632643"/>
            <a:ext cx="897539" cy="29853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5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028" y="1455152"/>
            <a:ext cx="5400599" cy="3700378"/>
          </a:xfrm>
          <a:prstGeom prst="rect">
            <a:avLst/>
          </a:prstGeom>
        </p:spPr>
      </p:pic>
      <p:pic>
        <p:nvPicPr>
          <p:cNvPr id="76" name="Grafik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56716" y="3405706"/>
            <a:ext cx="1824911" cy="17993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9752" y="167454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1,1%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827584" y="1268760"/>
            <a:ext cx="16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Mean</a:t>
            </a:r>
            <a:r>
              <a:rPr lang="fr-FR" u="sng" dirty="0"/>
              <a:t> </a:t>
            </a:r>
            <a:r>
              <a:rPr lang="fr-FR" u="sng" dirty="0" err="1"/>
              <a:t>dev</a:t>
            </a:r>
            <a:r>
              <a:rPr lang="fr-FR" u="sng" dirty="0"/>
              <a:t> (abs)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6966" y="191683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R2 = 87%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133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3/3</a:t>
            </a:r>
            <a:endParaRPr lang="en-US" dirty="0"/>
          </a:p>
        </p:txBody>
      </p:sp>
      <p:pic>
        <p:nvPicPr>
          <p:cNvPr id="1027" name="Picture 3" descr="C:\Users\guest\Desktop\TI\RES\Windcube WiSE Versus Fixed Mast Turbulence Intensity (80 m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59963"/>
            <a:ext cx="4889957" cy="39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34985" y="5523765"/>
            <a:ext cx="80911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deviation with cup anemometer over 4 heights is below 0,7%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Terrain is coastal and forested : moderately complex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11778" y="1738987"/>
            <a:ext cx="900029" cy="2563032"/>
            <a:chOff x="-36512" y="1052736"/>
            <a:chExt cx="1080120" cy="4195869"/>
          </a:xfrm>
        </p:grpSpPr>
        <p:cxnSp>
          <p:nvCxnSpPr>
            <p:cNvPr id="30" name="Connecteur droit 29"/>
            <p:cNvCxnSpPr/>
            <p:nvPr/>
          </p:nvCxnSpPr>
          <p:spPr bwMode="auto">
            <a:xfrm flipH="1">
              <a:off x="348804" y="1156475"/>
              <a:ext cx="188454" cy="409213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37258" y="1156475"/>
              <a:ext cx="166562" cy="409213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/>
            <p:cNvCxnSpPr/>
            <p:nvPr/>
          </p:nvCxnSpPr>
          <p:spPr bwMode="auto">
            <a:xfrm flipV="1">
              <a:off x="348804" y="4736991"/>
              <a:ext cx="345498" cy="32287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/>
            <p:nvPr/>
          </p:nvCxnSpPr>
          <p:spPr bwMode="auto">
            <a:xfrm>
              <a:off x="425898" y="4395396"/>
              <a:ext cx="268404" cy="34159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/>
            <p:cNvCxnSpPr/>
            <p:nvPr/>
          </p:nvCxnSpPr>
          <p:spPr bwMode="auto">
            <a:xfrm flipV="1">
              <a:off x="425898" y="3883782"/>
              <a:ext cx="195117" cy="51161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/>
            <p:cNvCxnSpPr/>
            <p:nvPr/>
          </p:nvCxnSpPr>
          <p:spPr bwMode="auto">
            <a:xfrm flipH="1" flipV="1">
              <a:off x="425898" y="3542186"/>
              <a:ext cx="195117" cy="34159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/>
            <p:cNvCxnSpPr/>
            <p:nvPr/>
          </p:nvCxnSpPr>
          <p:spPr bwMode="auto">
            <a:xfrm flipH="1">
              <a:off x="432561" y="3202930"/>
              <a:ext cx="188454" cy="33925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/>
            <p:cNvCxnSpPr/>
            <p:nvPr/>
          </p:nvCxnSpPr>
          <p:spPr bwMode="auto">
            <a:xfrm flipH="1" flipV="1">
              <a:off x="475391" y="3030572"/>
              <a:ext cx="145624" cy="17001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/>
            <p:cNvCxnSpPr/>
            <p:nvPr/>
          </p:nvCxnSpPr>
          <p:spPr bwMode="auto">
            <a:xfrm flipH="1">
              <a:off x="472536" y="2703015"/>
              <a:ext cx="118973" cy="327558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/>
            <p:cNvCxnSpPr/>
            <p:nvPr/>
          </p:nvCxnSpPr>
          <p:spPr bwMode="auto">
            <a:xfrm flipH="1" flipV="1">
              <a:off x="496331" y="2347381"/>
              <a:ext cx="106600" cy="355634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/>
            <p:cNvCxnSpPr/>
            <p:nvPr/>
          </p:nvCxnSpPr>
          <p:spPr bwMode="auto">
            <a:xfrm flipH="1">
              <a:off x="496331" y="2006565"/>
              <a:ext cx="63770" cy="340816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eur droit avec flèche 111"/>
            <p:cNvCxnSpPr>
              <a:cxnSpLocks noChangeShapeType="1"/>
            </p:cNvCxnSpPr>
            <p:nvPr/>
          </p:nvCxnSpPr>
          <p:spPr bwMode="auto">
            <a:xfrm>
              <a:off x="560135" y="1933293"/>
              <a:ext cx="483473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Connecteur droit avec flèche 155"/>
            <p:cNvCxnSpPr>
              <a:cxnSpLocks noChangeShapeType="1"/>
            </p:cNvCxnSpPr>
            <p:nvPr/>
          </p:nvCxnSpPr>
          <p:spPr bwMode="auto">
            <a:xfrm>
              <a:off x="560136" y="4409608"/>
              <a:ext cx="483472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Connecteur droit avec flèche 156"/>
            <p:cNvCxnSpPr>
              <a:cxnSpLocks noChangeShapeType="1"/>
            </p:cNvCxnSpPr>
            <p:nvPr/>
          </p:nvCxnSpPr>
          <p:spPr bwMode="auto">
            <a:xfrm>
              <a:off x="560136" y="1156475"/>
              <a:ext cx="483472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Connecteur droit avec flèche 154"/>
            <p:cNvCxnSpPr>
              <a:cxnSpLocks noChangeShapeType="1"/>
            </p:cNvCxnSpPr>
            <p:nvPr/>
          </p:nvCxnSpPr>
          <p:spPr bwMode="auto">
            <a:xfrm>
              <a:off x="560135" y="3347880"/>
              <a:ext cx="483473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ZoneTexte 46"/>
            <p:cNvSpPr txBox="1"/>
            <p:nvPr/>
          </p:nvSpPr>
          <p:spPr>
            <a:xfrm>
              <a:off x="-36512" y="4312355"/>
              <a:ext cx="410144" cy="45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45</a:t>
              </a:r>
              <a:endParaRPr lang="en-US" sz="12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-36512" y="3112116"/>
              <a:ext cx="410144" cy="45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</a:t>
              </a:r>
              <a:endParaRPr lang="en-US" sz="12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-36512" y="1697528"/>
              <a:ext cx="410144" cy="45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75</a:t>
              </a:r>
              <a:endParaRPr lang="en-US" sz="12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-36512" y="1052736"/>
              <a:ext cx="410144" cy="45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80</a:t>
              </a:r>
            </a:p>
          </p:txBody>
        </p:sp>
      </p:grpSp>
      <p:pic>
        <p:nvPicPr>
          <p:cNvPr id="11" name="Picture 2" descr="C:\Users\stoch\Documents\Supports documentaires SC\04-WLS7 v2\01-User manual\02-Manuel Utilisateur avec la version soft 1.1.3\Links\_THB2295peti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259" y="4117122"/>
            <a:ext cx="468623" cy="4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1610138" y="1682968"/>
            <a:ext cx="33062" cy="24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63758" y="1682968"/>
            <a:ext cx="479441" cy="24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366497" y="1838682"/>
            <a:ext cx="276702" cy="232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643200" y="1632831"/>
            <a:ext cx="168627" cy="2527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2" idx="6"/>
          </p:cNvCxnSpPr>
          <p:nvPr/>
        </p:nvCxnSpPr>
        <p:spPr>
          <a:xfrm flipH="1">
            <a:off x="1643200" y="1767708"/>
            <a:ext cx="418024" cy="23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 rot="213608">
            <a:off x="1404667" y="2954045"/>
            <a:ext cx="457866" cy="190405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Ellipse 18"/>
          <p:cNvSpPr/>
          <p:nvPr/>
        </p:nvSpPr>
        <p:spPr>
          <a:xfrm rot="213608">
            <a:off x="1253854" y="2133213"/>
            <a:ext cx="728890" cy="311323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Ellipse 20"/>
          <p:cNvSpPr/>
          <p:nvPr/>
        </p:nvSpPr>
        <p:spPr>
          <a:xfrm rot="213608">
            <a:off x="1551019" y="3775020"/>
            <a:ext cx="179168" cy="80543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2" name="Ellipse 21"/>
          <p:cNvSpPr/>
          <p:nvPr/>
        </p:nvSpPr>
        <p:spPr>
          <a:xfrm rot="213608">
            <a:off x="1164550" y="1590928"/>
            <a:ext cx="897539" cy="29853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195736" y="370774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-0,7%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827584" y="1124744"/>
            <a:ext cx="16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Mean dev (abs)</a:t>
            </a:r>
            <a:endParaRPr lang="en-US" u="sng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2915816" y="1590735"/>
            <a:ext cx="0" cy="304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95736" y="299695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-0,5%</a:t>
            </a:r>
            <a:endParaRPr lang="en-US" dirty="0"/>
          </a:p>
        </p:txBody>
      </p:sp>
      <p:sp>
        <p:nvSpPr>
          <p:cNvPr id="55" name="ZoneTexte 54"/>
          <p:cNvSpPr txBox="1"/>
          <p:nvPr/>
        </p:nvSpPr>
        <p:spPr>
          <a:xfrm>
            <a:off x="2195736" y="213285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-0,2%</a:t>
            </a:r>
            <a:endParaRPr lang="en-US" dirty="0"/>
          </a:p>
        </p:txBody>
      </p:sp>
      <p:sp>
        <p:nvSpPr>
          <p:cNvPr id="56" name="ZoneTexte 55"/>
          <p:cNvSpPr txBox="1"/>
          <p:nvPr/>
        </p:nvSpPr>
        <p:spPr>
          <a:xfrm>
            <a:off x="2370463" y="161950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Initial results from promising neural network techniques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09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techniques</a:t>
            </a:r>
            <a:endParaRPr lang="en-US" dirty="0"/>
          </a:p>
        </p:txBody>
      </p:sp>
      <p:pic>
        <p:nvPicPr>
          <p:cNvPr id="4" name="Picture 3" descr="TI_orig_AR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93" y="1554506"/>
            <a:ext cx="2088232" cy="1566174"/>
          </a:xfrm>
          <a:prstGeom prst="rect">
            <a:avLst/>
          </a:prstGeom>
        </p:spPr>
      </p:pic>
      <p:pic>
        <p:nvPicPr>
          <p:cNvPr id="5" name="Picture 2" descr="TI_corrected_ARM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48" y="1843515"/>
            <a:ext cx="2088232" cy="1566174"/>
          </a:xfrm>
          <a:prstGeom prst="rect">
            <a:avLst/>
          </a:prstGeom>
        </p:spPr>
      </p:pic>
      <p:pic>
        <p:nvPicPr>
          <p:cNvPr id="6" name="Picture 2" descr="simplified_LTERRA_flowchart 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9" b="46389"/>
          <a:stretch/>
        </p:blipFill>
        <p:spPr>
          <a:xfrm>
            <a:off x="280876" y="1988840"/>
            <a:ext cx="4485370" cy="3718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608" y="1231340"/>
            <a:ext cx="283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Algorithm</a:t>
            </a:r>
            <a:r>
              <a:rPr lang="en-US" dirty="0" smtClean="0"/>
              <a:t> : machine learning algorithm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972816"/>
            <a:ext cx="2976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Results</a:t>
            </a:r>
            <a:r>
              <a:rPr lang="en-US" dirty="0" smtClean="0"/>
              <a:t> : sonic and </a:t>
            </a:r>
            <a:r>
              <a:rPr lang="en-US" dirty="0" err="1" smtClean="0"/>
              <a:t>Winducbe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simple terrain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489359" y="3102780"/>
            <a:ext cx="103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Standard</a:t>
            </a:r>
            <a:endParaRPr lang="en-US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284492" y="3469590"/>
            <a:ext cx="163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Neural network</a:t>
            </a:r>
            <a:endParaRPr lang="en-US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5353397"/>
            <a:ext cx="83366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method requires databases in order to « teach » the neural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First results show promising enhancement</a:t>
            </a:r>
            <a:endParaRPr lang="en-US" sz="20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69760"/>
              </p:ext>
            </p:extLst>
          </p:nvPr>
        </p:nvGraphicFramePr>
        <p:xfrm>
          <a:off x="5080337" y="3894692"/>
          <a:ext cx="365184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81"/>
                <a:gridCol w="1217281"/>
                <a:gridCol w="1217281"/>
              </a:tblGrid>
              <a:tr h="25526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Y=A*X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i="1" dirty="0" smtClean="0"/>
                        <a:t>Standard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/>
                        <a:t>Neural network</a:t>
                      </a:r>
                    </a:p>
                  </a:txBody>
                  <a:tcPr/>
                </a:tc>
              </a:tr>
              <a:tr h="25526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Stable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0,92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1,00</a:t>
                      </a:r>
                      <a:endParaRPr lang="fr-FR" sz="1100" dirty="0"/>
                    </a:p>
                  </a:txBody>
                  <a:tcPr/>
                </a:tc>
              </a:tr>
              <a:tr h="255267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Unstable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1,05</a:t>
                      </a:r>
                      <a:endParaRPr lang="fr-FR" sz="1100" dirty="0"/>
                    </a:p>
                  </a:txBody>
                  <a:tcPr/>
                </a:tc>
              </a:tr>
              <a:tr h="255267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Neutral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1,10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1,07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724128" y="4952201"/>
            <a:ext cx="2558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Comparison mast and Lidar : forced fit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001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Perspectives and next steps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52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Wrap up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1549" y="1098624"/>
            <a:ext cx="8229600" cy="4464495"/>
          </a:xfrm>
        </p:spPr>
        <p:txBody>
          <a:bodyPr>
            <a:normAutofit lnSpcReduction="10000"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Reasons for differences between mast </a:t>
            </a:r>
          </a:p>
          <a:p>
            <a:pPr marL="0" indent="0">
              <a:buNone/>
            </a:pPr>
            <a:r>
              <a:rPr lang="en-US" sz="2400" noProof="0" dirty="0" smtClean="0">
                <a:solidFill>
                  <a:schemeClr val="tx1"/>
                </a:solidFill>
              </a:rPr>
              <a:t>and Lidar are known ( see IEA Task #32)</a:t>
            </a:r>
          </a:p>
          <a:p>
            <a:pPr marL="0" indent="0">
              <a:buNone/>
            </a:pPr>
            <a:endParaRPr lang="en-US" sz="2400" noProof="0" dirty="0" smtClean="0">
              <a:solidFill>
                <a:schemeClr val="tx1"/>
              </a:solidFill>
            </a:endParaRP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Model-based filtering is deemed to be the most advanced algorithm in terms of industrialization process although interesting techniques are being developed (Neural network, SLEMT)</a:t>
            </a:r>
          </a:p>
          <a:p>
            <a:endParaRPr lang="en-US" sz="2400" noProof="0" dirty="0" smtClean="0">
              <a:solidFill>
                <a:schemeClr val="tx1"/>
              </a:solidFill>
            </a:endParaRP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4 dataset of at least one month has been processed through model based filtering</a:t>
            </a:r>
            <a:r>
              <a:rPr lang="en-US" sz="2400" noProof="0" dirty="0">
                <a:solidFill>
                  <a:schemeClr val="tx1"/>
                </a:solidFill>
              </a:rPr>
              <a:t> :</a:t>
            </a:r>
            <a:r>
              <a:rPr lang="en-US" sz="2400" noProof="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noProof="0" dirty="0" smtClean="0">
                <a:solidFill>
                  <a:schemeClr val="tx1"/>
                </a:solidFill>
              </a:rPr>
              <a:t>Deviations from mast is less than 1%</a:t>
            </a:r>
          </a:p>
          <a:p>
            <a:pPr lvl="1"/>
            <a:r>
              <a:rPr lang="en-US" sz="2000" noProof="0" dirty="0" smtClean="0">
                <a:solidFill>
                  <a:schemeClr val="tx1"/>
                </a:solidFill>
              </a:rPr>
              <a:t>Deviations are de-trended with wind speed</a:t>
            </a:r>
            <a:endParaRPr lang="en-US" sz="2000" noProof="0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852519" y="721638"/>
            <a:ext cx="3284957" cy="1507212"/>
            <a:chOff x="323528" y="2677718"/>
            <a:chExt cx="3284957" cy="1507212"/>
          </a:xfrm>
        </p:grpSpPr>
        <p:grpSp>
          <p:nvGrpSpPr>
            <p:cNvPr id="5" name="Groupe 4"/>
            <p:cNvGrpSpPr/>
            <p:nvPr/>
          </p:nvGrpSpPr>
          <p:grpSpPr>
            <a:xfrm>
              <a:off x="323528" y="2677718"/>
              <a:ext cx="3284957" cy="1507212"/>
              <a:chOff x="5436096" y="961248"/>
              <a:chExt cx="3247598" cy="283814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96"/>
              <a:stretch/>
            </p:blipFill>
            <p:spPr bwMode="auto">
              <a:xfrm>
                <a:off x="5436096" y="961248"/>
                <a:ext cx="3247598" cy="283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Connecteur droit 8"/>
              <p:cNvCxnSpPr/>
              <p:nvPr/>
            </p:nvCxnSpPr>
            <p:spPr>
              <a:xfrm>
                <a:off x="7059895" y="1412776"/>
                <a:ext cx="0" cy="20882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Émoticône 5"/>
            <p:cNvSpPr/>
            <p:nvPr/>
          </p:nvSpPr>
          <p:spPr>
            <a:xfrm>
              <a:off x="1391539" y="3486590"/>
              <a:ext cx="242728" cy="230442"/>
            </a:xfrm>
            <a:prstGeom prst="smileyFac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Émoticône 6"/>
            <p:cNvSpPr/>
            <p:nvPr/>
          </p:nvSpPr>
          <p:spPr>
            <a:xfrm>
              <a:off x="2975715" y="3454424"/>
              <a:ext cx="242728" cy="230442"/>
            </a:xfrm>
            <a:prstGeom prst="smileyFace">
              <a:avLst>
                <a:gd name="adj" fmla="val -465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659356"/>
            <a:ext cx="91374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“The </a:t>
            </a:r>
            <a:r>
              <a:rPr lang="en-GB" dirty="0" err="1"/>
              <a:t>WiSE</a:t>
            </a:r>
            <a:r>
              <a:rPr lang="en-GB" dirty="0"/>
              <a:t> algorithm has clearly made an excellent improvement to the Windcube measure of turbulence intensity in comparison to a cup anemometer</a:t>
            </a:r>
            <a:r>
              <a:rPr lang="en-GB" dirty="0" smtClean="0"/>
              <a:t>” </a:t>
            </a:r>
            <a:r>
              <a:rPr lang="en-GB" sz="1600" i="1" dirty="0" smtClean="0"/>
              <a:t>One of the End user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7856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Next steps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Test will be conducted till end of 2016 with more than 10 participants involved and nearly 30 datasets to be analyzed. </a:t>
            </a:r>
          </a:p>
          <a:p>
            <a:endParaRPr lang="en-US" sz="2400" noProof="0" dirty="0">
              <a:solidFill>
                <a:schemeClr val="tx1"/>
              </a:solidFill>
            </a:endParaRP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We are open to welcome new participants.  </a:t>
            </a:r>
          </a:p>
          <a:p>
            <a:pPr marL="0" indent="0">
              <a:buNone/>
            </a:pPr>
            <a:endParaRPr lang="en-US" sz="2400" noProof="0" dirty="0" smtClean="0">
              <a:solidFill>
                <a:schemeClr val="tx1"/>
              </a:solidFill>
            </a:endParaRP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Comprehensive report on performances will be issued and publicly available end of 2016. </a:t>
            </a:r>
          </a:p>
          <a:p>
            <a:endParaRPr lang="en-US" sz="2400" noProof="0" dirty="0" smtClean="0">
              <a:solidFill>
                <a:schemeClr val="tx1"/>
              </a:solidFill>
            </a:endParaRP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Aim : Turbulence intensity measured by Lidar to reach stage 1</a:t>
            </a:r>
            <a:endParaRPr lang="en-U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Current situation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Recommendations from IEA Task #32 on Lidar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Evaluation on TI measurement techniques : focus on model based filtering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Initial results and end-users feedbacks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Perspectives and next steps</a:t>
            </a:r>
          </a:p>
          <a:p>
            <a:endParaRPr lang="en-U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984776" cy="648072"/>
          </a:xfrm>
        </p:spPr>
        <p:txBody>
          <a:bodyPr/>
          <a:lstStyle/>
          <a:p>
            <a:r>
              <a:rPr lang="en-US" noProof="0" dirty="0" smtClean="0"/>
              <a:t>Lidar principles and metrology</a:t>
            </a:r>
            <a:endParaRPr lang="en-US" noProof="0" dirty="0"/>
          </a:p>
        </p:txBody>
      </p:sp>
      <p:pic>
        <p:nvPicPr>
          <p:cNvPr id="223" name="Picture 2" descr="C:\Users\stoch\Documents\Supports documentaires SC\04-WLS7 v2\01-User manual\02-Manuel Utilisateur avec la version soft 1.1.3\Links\_THB2295peti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903" y="4893828"/>
            <a:ext cx="1197097" cy="119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4" name="Connecteur droit 223"/>
          <p:cNvCxnSpPr/>
          <p:nvPr/>
        </p:nvCxnSpPr>
        <p:spPr>
          <a:xfrm>
            <a:off x="1663992" y="2014825"/>
            <a:ext cx="39677" cy="301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>
            <a:stCxn id="255" idx="2"/>
          </p:cNvCxnSpPr>
          <p:nvPr/>
        </p:nvCxnSpPr>
        <p:spPr>
          <a:xfrm>
            <a:off x="552919" y="1953876"/>
            <a:ext cx="1150750" cy="3072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/>
          <p:nvPr/>
        </p:nvCxnSpPr>
        <p:spPr>
          <a:xfrm>
            <a:off x="1371600" y="2204119"/>
            <a:ext cx="332068" cy="2822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>
          <a:xfrm flipH="1">
            <a:off x="1703669" y="1815291"/>
            <a:ext cx="252834" cy="321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>
            <a:stCxn id="255" idx="6"/>
          </p:cNvCxnSpPr>
          <p:nvPr/>
        </p:nvCxnSpPr>
        <p:spPr>
          <a:xfrm flipH="1">
            <a:off x="1703669" y="2100560"/>
            <a:ext cx="1206892" cy="2925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/>
          <p:cNvCxnSpPr>
            <a:stCxn id="255" idx="2"/>
            <a:endCxn id="255" idx="6"/>
          </p:cNvCxnSpPr>
          <p:nvPr/>
        </p:nvCxnSpPr>
        <p:spPr>
          <a:xfrm>
            <a:off x="552919" y="1953876"/>
            <a:ext cx="2357642" cy="1466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V="1">
            <a:off x="1371600" y="1826096"/>
            <a:ext cx="586880" cy="381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e 237"/>
          <p:cNvGrpSpPr/>
          <p:nvPr/>
        </p:nvGrpSpPr>
        <p:grpSpPr>
          <a:xfrm>
            <a:off x="1371604" y="2001768"/>
            <a:ext cx="293445" cy="372119"/>
            <a:chOff x="4031213" y="3196799"/>
            <a:chExt cx="309538" cy="384601"/>
          </a:xfrm>
        </p:grpSpPr>
        <p:cxnSp>
          <p:nvCxnSpPr>
            <p:cNvPr id="239" name="Connecteur droit avec flèche 238"/>
            <p:cNvCxnSpPr/>
            <p:nvPr/>
          </p:nvCxnSpPr>
          <p:spPr>
            <a:xfrm flipH="1">
              <a:off x="4149146" y="3225801"/>
              <a:ext cx="166000" cy="10445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e 240"/>
            <p:cNvGrpSpPr/>
            <p:nvPr/>
          </p:nvGrpSpPr>
          <p:grpSpPr>
            <a:xfrm>
              <a:off x="4031213" y="3196799"/>
              <a:ext cx="309538" cy="384601"/>
              <a:chOff x="4034967" y="3196799"/>
              <a:chExt cx="309538" cy="384601"/>
            </a:xfrm>
          </p:grpSpPr>
          <p:cxnSp>
            <p:nvCxnSpPr>
              <p:cNvPr id="243" name="Connecteur droit avec flèche 242"/>
              <p:cNvCxnSpPr/>
              <p:nvPr/>
            </p:nvCxnSpPr>
            <p:spPr>
              <a:xfrm>
                <a:off x="4343401" y="3206750"/>
                <a:ext cx="1104" cy="37465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cteur droit avec flèche 243"/>
              <p:cNvCxnSpPr/>
              <p:nvPr/>
            </p:nvCxnSpPr>
            <p:spPr>
              <a:xfrm flipH="1" flipV="1">
                <a:off x="4034967" y="3196799"/>
                <a:ext cx="304688" cy="29003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5" name="ZoneTexte 244"/>
          <p:cNvSpPr txBox="1"/>
          <p:nvPr/>
        </p:nvSpPr>
        <p:spPr>
          <a:xfrm>
            <a:off x="1647454" y="152129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6" name="ZoneTexte 245"/>
          <p:cNvSpPr txBox="1"/>
          <p:nvPr/>
        </p:nvSpPr>
        <p:spPr>
          <a:xfrm>
            <a:off x="2827324" y="2054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48" name="ZoneTexte 247"/>
          <p:cNvSpPr txBox="1"/>
          <p:nvPr/>
        </p:nvSpPr>
        <p:spPr>
          <a:xfrm>
            <a:off x="1081136" y="213089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9" name="ZoneTexte 248"/>
          <p:cNvSpPr txBox="1"/>
          <p:nvPr/>
        </p:nvSpPr>
        <p:spPr>
          <a:xfrm>
            <a:off x="160453" y="18377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grpSp>
        <p:nvGrpSpPr>
          <p:cNvPr id="250" name="Groupe 249"/>
          <p:cNvGrpSpPr/>
          <p:nvPr/>
        </p:nvGrpSpPr>
        <p:grpSpPr>
          <a:xfrm>
            <a:off x="1295400" y="1793086"/>
            <a:ext cx="595264" cy="718810"/>
            <a:chOff x="1295400" y="1719590"/>
            <a:chExt cx="595264" cy="718810"/>
          </a:xfrm>
        </p:grpSpPr>
        <p:sp>
          <p:nvSpPr>
            <p:cNvPr id="251" name="ZoneTexte 250"/>
            <p:cNvSpPr txBox="1"/>
            <p:nvPr/>
          </p:nvSpPr>
          <p:spPr>
            <a:xfrm>
              <a:off x="1307620" y="1896259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/>
                <a:t>u</a:t>
              </a:r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1295400" y="1719590"/>
              <a:ext cx="2503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 i="1"/>
              </a:lvl1pPr>
            </a:lstStyle>
            <a:p>
              <a:r>
                <a:rPr lang="en-US" sz="1050" dirty="0"/>
                <a:t>v</a:t>
              </a:r>
            </a:p>
          </p:txBody>
        </p:sp>
        <p:sp>
          <p:nvSpPr>
            <p:cNvPr id="254" name="ZoneTexte 253"/>
            <p:cNvSpPr txBox="1"/>
            <p:nvPr/>
          </p:nvSpPr>
          <p:spPr>
            <a:xfrm>
              <a:off x="1600200" y="2176790"/>
              <a:ext cx="2904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 i="1"/>
              </a:lvl1pPr>
            </a:lstStyle>
            <a:p>
              <a:r>
                <a:rPr lang="en-US" sz="1050" dirty="0"/>
                <a:t>w</a:t>
              </a:r>
            </a:p>
          </p:txBody>
        </p:sp>
      </p:grpSp>
      <p:sp>
        <p:nvSpPr>
          <p:cNvPr id="255" name="Ellipse 254"/>
          <p:cNvSpPr/>
          <p:nvPr/>
        </p:nvSpPr>
        <p:spPr>
          <a:xfrm rot="213608">
            <a:off x="550640" y="1812434"/>
            <a:ext cx="2362200" cy="42956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Connecteur droit avec flèche 255"/>
          <p:cNvCxnSpPr>
            <a:stCxn id="255" idx="2"/>
          </p:cNvCxnSpPr>
          <p:nvPr/>
        </p:nvCxnSpPr>
        <p:spPr>
          <a:xfrm flipV="1">
            <a:off x="552919" y="1902296"/>
            <a:ext cx="513881" cy="51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/>
          <p:cNvCxnSpPr/>
          <p:nvPr/>
        </p:nvCxnSpPr>
        <p:spPr>
          <a:xfrm flipV="1">
            <a:off x="1944363" y="1776412"/>
            <a:ext cx="513881" cy="51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avec flèche 257"/>
          <p:cNvCxnSpPr/>
          <p:nvPr/>
        </p:nvCxnSpPr>
        <p:spPr>
          <a:xfrm flipV="1">
            <a:off x="2903738" y="1973815"/>
            <a:ext cx="513881" cy="51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avec flèche 258"/>
          <p:cNvCxnSpPr/>
          <p:nvPr/>
        </p:nvCxnSpPr>
        <p:spPr>
          <a:xfrm flipV="1">
            <a:off x="1357967" y="2160576"/>
            <a:ext cx="513881" cy="51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/>
          <p:cNvCxnSpPr/>
          <p:nvPr/>
        </p:nvCxnSpPr>
        <p:spPr>
          <a:xfrm flipV="1">
            <a:off x="2870200" y="1802202"/>
            <a:ext cx="177800" cy="39913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>
          <a:xfrm flipV="1">
            <a:off x="1955205" y="1457796"/>
            <a:ext cx="27105" cy="3929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/>
          <p:nvPr/>
        </p:nvCxnSpPr>
        <p:spPr>
          <a:xfrm>
            <a:off x="1350905" y="2029830"/>
            <a:ext cx="27105" cy="23739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/>
          <p:cNvCxnSpPr/>
          <p:nvPr/>
        </p:nvCxnSpPr>
        <p:spPr>
          <a:xfrm>
            <a:off x="458464" y="1715151"/>
            <a:ext cx="94455" cy="25460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/>
          <p:cNvCxnSpPr/>
          <p:nvPr/>
        </p:nvCxnSpPr>
        <p:spPr>
          <a:xfrm flipV="1">
            <a:off x="2919516" y="1902296"/>
            <a:ext cx="79168" cy="188947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/>
          <p:cNvCxnSpPr/>
          <p:nvPr/>
        </p:nvCxnSpPr>
        <p:spPr>
          <a:xfrm flipH="1" flipV="1">
            <a:off x="1353664" y="2076078"/>
            <a:ext cx="16870" cy="131018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/>
          <p:cNvCxnSpPr/>
          <p:nvPr/>
        </p:nvCxnSpPr>
        <p:spPr>
          <a:xfrm flipV="1">
            <a:off x="1958480" y="1695078"/>
            <a:ext cx="10277" cy="131018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287"/>
          <p:cNvCxnSpPr>
            <a:stCxn id="255" idx="2"/>
          </p:cNvCxnSpPr>
          <p:nvPr/>
        </p:nvCxnSpPr>
        <p:spPr>
          <a:xfrm>
            <a:off x="552919" y="1953876"/>
            <a:ext cx="85021" cy="206700"/>
          </a:xfrm>
          <a:prstGeom prst="line">
            <a:avLst/>
          </a:prstGeom>
          <a:ln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Ellipse 288"/>
          <p:cNvSpPr/>
          <p:nvPr/>
        </p:nvSpPr>
        <p:spPr>
          <a:xfrm rot="213608">
            <a:off x="913231" y="2791431"/>
            <a:ext cx="1646000" cy="42956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/>
          <p:cNvSpPr/>
          <p:nvPr/>
        </p:nvSpPr>
        <p:spPr>
          <a:xfrm rot="213608">
            <a:off x="1275866" y="3667271"/>
            <a:ext cx="926015" cy="429568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ZoneTexte 16"/>
          <p:cNvSpPr txBox="1"/>
          <p:nvPr/>
        </p:nvSpPr>
        <p:spPr>
          <a:xfrm>
            <a:off x="0" y="1429955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Max : 200 m</a:t>
            </a:r>
            <a:endParaRPr lang="fr-FR" sz="1050" dirty="0"/>
          </a:p>
        </p:txBody>
      </p:sp>
      <p:sp>
        <p:nvSpPr>
          <p:cNvPr id="292" name="ZoneTexte 291"/>
          <p:cNvSpPr txBox="1"/>
          <p:nvPr/>
        </p:nvSpPr>
        <p:spPr>
          <a:xfrm>
            <a:off x="107504" y="3945577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Min : 40 m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68" y="1273472"/>
            <a:ext cx="3279677" cy="25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7934" y="1340768"/>
            <a:ext cx="25385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10 minutes wind speed </a:t>
            </a:r>
            <a:r>
              <a:rPr lang="en-US" dirty="0" smtClean="0"/>
              <a:t>:</a:t>
            </a:r>
          </a:p>
          <a:p>
            <a:r>
              <a:rPr lang="en-US" dirty="0" smtClean="0"/>
              <a:t>-&gt; Over 100 successful verifications with met masts + IEC classifications</a:t>
            </a:r>
          </a:p>
          <a:p>
            <a:r>
              <a:rPr lang="en-US" sz="2000" b="1" dirty="0" smtClean="0"/>
              <a:t>Accuracy, precision, repeatability proven and standardized</a:t>
            </a:r>
            <a:endParaRPr lang="en-US" sz="20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749622" y="4413011"/>
            <a:ext cx="624949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1 Hz data - turbulence intensity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Differences with cups known to many extent (IEA expert report) + several useful studies and operational uses in conjunction with small masts</a:t>
            </a:r>
          </a:p>
        </p:txBody>
      </p:sp>
    </p:spTree>
    <p:extLst>
      <p:ext uri="{BB962C8B-B14F-4D97-AF65-F5344CB8AC3E}">
        <p14:creationId xmlns:p14="http://schemas.microsoft.com/office/powerpoint/2010/main" val="12976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48072"/>
          </a:xfrm>
        </p:spPr>
        <p:txBody>
          <a:bodyPr/>
          <a:lstStyle/>
          <a:p>
            <a:r>
              <a:rPr lang="en-US" noProof="0" dirty="0" smtClean="0"/>
              <a:t>A bit deeper into turbulence measurement</a:t>
            </a:r>
            <a:endParaRPr lang="en-US" noProof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1475656" y="1648977"/>
            <a:ext cx="572370" cy="411871"/>
            <a:chOff x="7523783" y="3640023"/>
            <a:chExt cx="1078029" cy="797089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7523783" y="3640023"/>
              <a:ext cx="0" cy="795502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8601812" y="3641609"/>
              <a:ext cx="0" cy="795503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7523783" y="4435525"/>
              <a:ext cx="1078029" cy="1587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7523783" y="3640023"/>
              <a:ext cx="1078029" cy="197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orme libre 30"/>
            <p:cNvSpPr/>
            <p:nvPr/>
          </p:nvSpPr>
          <p:spPr>
            <a:xfrm>
              <a:off x="7553978" y="3710278"/>
              <a:ext cx="938987" cy="668265"/>
            </a:xfrm>
            <a:custGeom>
              <a:avLst/>
              <a:gdLst>
                <a:gd name="connsiteX0" fmla="*/ 0 w 1222049"/>
                <a:gd name="connsiteY0" fmla="*/ 464589 h 740656"/>
                <a:gd name="connsiteX1" fmla="*/ 130629 w 1222049"/>
                <a:gd name="connsiteY1" fmla="*/ 58189 h 740656"/>
                <a:gd name="connsiteX2" fmla="*/ 362857 w 1222049"/>
                <a:gd name="connsiteY2" fmla="*/ 435560 h 740656"/>
                <a:gd name="connsiteX3" fmla="*/ 130629 w 1222049"/>
                <a:gd name="connsiteY3" fmla="*/ 740360 h 740656"/>
                <a:gd name="connsiteX4" fmla="*/ 159657 w 1222049"/>
                <a:gd name="connsiteY4" fmla="*/ 450074 h 740656"/>
                <a:gd name="connsiteX5" fmla="*/ 464457 w 1222049"/>
                <a:gd name="connsiteY5" fmla="*/ 131 h 740656"/>
                <a:gd name="connsiteX6" fmla="*/ 696686 w 1222049"/>
                <a:gd name="connsiteY6" fmla="*/ 406531 h 740656"/>
                <a:gd name="connsiteX7" fmla="*/ 537029 w 1222049"/>
                <a:gd name="connsiteY7" fmla="*/ 711331 h 740656"/>
                <a:gd name="connsiteX8" fmla="*/ 478972 w 1222049"/>
                <a:gd name="connsiteY8" fmla="*/ 421046 h 740656"/>
                <a:gd name="connsiteX9" fmla="*/ 827314 w 1222049"/>
                <a:gd name="connsiteY9" fmla="*/ 58189 h 740656"/>
                <a:gd name="connsiteX10" fmla="*/ 1045029 w 1222049"/>
                <a:gd name="connsiteY10" fmla="*/ 348474 h 740656"/>
                <a:gd name="connsiteX11" fmla="*/ 885372 w 1222049"/>
                <a:gd name="connsiteY11" fmla="*/ 740360 h 740656"/>
                <a:gd name="connsiteX12" fmla="*/ 812800 w 1222049"/>
                <a:gd name="connsiteY12" fmla="*/ 406531 h 740656"/>
                <a:gd name="connsiteX13" fmla="*/ 1190172 w 1222049"/>
                <a:gd name="connsiteY13" fmla="*/ 58189 h 740656"/>
                <a:gd name="connsiteX14" fmla="*/ 1175657 w 1222049"/>
                <a:gd name="connsiteY14" fmla="*/ 72703 h 7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2049" h="740656">
                  <a:moveTo>
                    <a:pt x="0" y="464589"/>
                  </a:moveTo>
                  <a:cubicBezTo>
                    <a:pt x="35076" y="263808"/>
                    <a:pt x="70153" y="63027"/>
                    <a:pt x="130629" y="58189"/>
                  </a:cubicBezTo>
                  <a:cubicBezTo>
                    <a:pt x="191105" y="53351"/>
                    <a:pt x="362857" y="321865"/>
                    <a:pt x="362857" y="435560"/>
                  </a:cubicBezTo>
                  <a:cubicBezTo>
                    <a:pt x="362857" y="549255"/>
                    <a:pt x="164496" y="737941"/>
                    <a:pt x="130629" y="740360"/>
                  </a:cubicBezTo>
                  <a:cubicBezTo>
                    <a:pt x="96762" y="742779"/>
                    <a:pt x="104019" y="573445"/>
                    <a:pt x="159657" y="450074"/>
                  </a:cubicBezTo>
                  <a:cubicBezTo>
                    <a:pt x="215295" y="326703"/>
                    <a:pt x="374952" y="7388"/>
                    <a:pt x="464457" y="131"/>
                  </a:cubicBezTo>
                  <a:cubicBezTo>
                    <a:pt x="553962" y="-7126"/>
                    <a:pt x="684591" y="287998"/>
                    <a:pt x="696686" y="406531"/>
                  </a:cubicBezTo>
                  <a:cubicBezTo>
                    <a:pt x="708781" y="525064"/>
                    <a:pt x="573315" y="708912"/>
                    <a:pt x="537029" y="711331"/>
                  </a:cubicBezTo>
                  <a:cubicBezTo>
                    <a:pt x="500743" y="713750"/>
                    <a:pt x="430591" y="529903"/>
                    <a:pt x="478972" y="421046"/>
                  </a:cubicBezTo>
                  <a:cubicBezTo>
                    <a:pt x="527353" y="312189"/>
                    <a:pt x="732971" y="70284"/>
                    <a:pt x="827314" y="58189"/>
                  </a:cubicBezTo>
                  <a:cubicBezTo>
                    <a:pt x="921657" y="46094"/>
                    <a:pt x="1035353" y="234779"/>
                    <a:pt x="1045029" y="348474"/>
                  </a:cubicBezTo>
                  <a:cubicBezTo>
                    <a:pt x="1054705" y="462169"/>
                    <a:pt x="924077" y="730684"/>
                    <a:pt x="885372" y="740360"/>
                  </a:cubicBezTo>
                  <a:cubicBezTo>
                    <a:pt x="846667" y="750036"/>
                    <a:pt x="762000" y="520226"/>
                    <a:pt x="812800" y="406531"/>
                  </a:cubicBezTo>
                  <a:cubicBezTo>
                    <a:pt x="863600" y="292836"/>
                    <a:pt x="1129696" y="113827"/>
                    <a:pt x="1190172" y="58189"/>
                  </a:cubicBezTo>
                  <a:cubicBezTo>
                    <a:pt x="1250648" y="2551"/>
                    <a:pt x="1213152" y="37627"/>
                    <a:pt x="1175657" y="7270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328410" y="1307439"/>
            <a:ext cx="2844030" cy="985347"/>
          </a:xfrm>
          <a:custGeom>
            <a:avLst/>
            <a:gdLst>
              <a:gd name="connsiteX0" fmla="*/ 0 w 3744686"/>
              <a:gd name="connsiteY0" fmla="*/ 1685981 h 2658438"/>
              <a:gd name="connsiteX1" fmla="*/ 246743 w 3744686"/>
              <a:gd name="connsiteY1" fmla="*/ 307124 h 2658438"/>
              <a:gd name="connsiteX2" fmla="*/ 972457 w 3744686"/>
              <a:gd name="connsiteY2" fmla="*/ 1656952 h 2658438"/>
              <a:gd name="connsiteX3" fmla="*/ 406400 w 3744686"/>
              <a:gd name="connsiteY3" fmla="*/ 2658438 h 2658438"/>
              <a:gd name="connsiteX4" fmla="*/ 304800 w 3744686"/>
              <a:gd name="connsiteY4" fmla="*/ 1656952 h 2658438"/>
              <a:gd name="connsiteX5" fmla="*/ 1509486 w 3744686"/>
              <a:gd name="connsiteY5" fmla="*/ 161981 h 2658438"/>
              <a:gd name="connsiteX6" fmla="*/ 2380343 w 3744686"/>
              <a:gd name="connsiteY6" fmla="*/ 1410210 h 2658438"/>
              <a:gd name="connsiteX7" fmla="*/ 1654628 w 3744686"/>
              <a:gd name="connsiteY7" fmla="*/ 2556838 h 2658438"/>
              <a:gd name="connsiteX8" fmla="*/ 1277257 w 3744686"/>
              <a:gd name="connsiteY8" fmla="*/ 1642438 h 2658438"/>
              <a:gd name="connsiteX9" fmla="*/ 2902857 w 3744686"/>
              <a:gd name="connsiteY9" fmla="*/ 2324 h 2658438"/>
              <a:gd name="connsiteX10" fmla="*/ 3715657 w 3744686"/>
              <a:gd name="connsiteY10" fmla="*/ 1308610 h 2658438"/>
              <a:gd name="connsiteX11" fmla="*/ 3106057 w 3744686"/>
              <a:gd name="connsiteY11" fmla="*/ 2426210 h 2658438"/>
              <a:gd name="connsiteX12" fmla="*/ 2612571 w 3744686"/>
              <a:gd name="connsiteY12" fmla="*/ 1337638 h 2658438"/>
              <a:gd name="connsiteX13" fmla="*/ 3744686 w 3744686"/>
              <a:gd name="connsiteY13" fmla="*/ 2324 h 265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86" h="2658438">
                <a:moveTo>
                  <a:pt x="0" y="1685981"/>
                </a:moveTo>
                <a:cubicBezTo>
                  <a:pt x="42333" y="998971"/>
                  <a:pt x="84667" y="311962"/>
                  <a:pt x="246743" y="307124"/>
                </a:cubicBezTo>
                <a:cubicBezTo>
                  <a:pt x="408819" y="302286"/>
                  <a:pt x="945848" y="1265066"/>
                  <a:pt x="972457" y="1656952"/>
                </a:cubicBezTo>
                <a:cubicBezTo>
                  <a:pt x="999067" y="2048838"/>
                  <a:pt x="517676" y="2658438"/>
                  <a:pt x="406400" y="2658438"/>
                </a:cubicBezTo>
                <a:cubicBezTo>
                  <a:pt x="295124" y="2658438"/>
                  <a:pt x="120952" y="2073028"/>
                  <a:pt x="304800" y="1656952"/>
                </a:cubicBezTo>
                <a:cubicBezTo>
                  <a:pt x="488648" y="1240876"/>
                  <a:pt x="1163562" y="203105"/>
                  <a:pt x="1509486" y="161981"/>
                </a:cubicBezTo>
                <a:cubicBezTo>
                  <a:pt x="1855410" y="120857"/>
                  <a:pt x="2356153" y="1011067"/>
                  <a:pt x="2380343" y="1410210"/>
                </a:cubicBezTo>
                <a:cubicBezTo>
                  <a:pt x="2404533" y="1809353"/>
                  <a:pt x="1838476" y="2518133"/>
                  <a:pt x="1654628" y="2556838"/>
                </a:cubicBezTo>
                <a:cubicBezTo>
                  <a:pt x="1470780" y="2595543"/>
                  <a:pt x="1069219" y="2068190"/>
                  <a:pt x="1277257" y="1642438"/>
                </a:cubicBezTo>
                <a:cubicBezTo>
                  <a:pt x="1485295" y="1216686"/>
                  <a:pt x="2496457" y="57962"/>
                  <a:pt x="2902857" y="2324"/>
                </a:cubicBezTo>
                <a:cubicBezTo>
                  <a:pt x="3309257" y="-53314"/>
                  <a:pt x="3681790" y="904629"/>
                  <a:pt x="3715657" y="1308610"/>
                </a:cubicBezTo>
                <a:cubicBezTo>
                  <a:pt x="3749524" y="1712591"/>
                  <a:pt x="3289905" y="2421372"/>
                  <a:pt x="3106057" y="2426210"/>
                </a:cubicBezTo>
                <a:cubicBezTo>
                  <a:pt x="2922209" y="2431048"/>
                  <a:pt x="2506133" y="1741619"/>
                  <a:pt x="2612571" y="1337638"/>
                </a:cubicBezTo>
                <a:cubicBezTo>
                  <a:pt x="2719009" y="933657"/>
                  <a:pt x="3231847" y="467990"/>
                  <a:pt x="3744686" y="23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space réservé du contenu 2"/>
          <p:cNvSpPr txBox="1">
            <a:spLocks/>
          </p:cNvSpPr>
          <p:nvPr/>
        </p:nvSpPr>
        <p:spPr>
          <a:xfrm>
            <a:off x="4151296" y="1307439"/>
            <a:ext cx="499270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Blip>
                <a:blip r:embed="rId3"/>
              </a:buBlip>
              <a:tabLst/>
              <a:defRPr sz="2800" kern="1200">
                <a:solidFill>
                  <a:srgbClr val="96BB39"/>
                </a:solidFill>
                <a:latin typeface="+mj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9512" y="2517975"/>
            <a:ext cx="3284957" cy="1348752"/>
            <a:chOff x="323528" y="2677718"/>
            <a:chExt cx="3284957" cy="1615378"/>
          </a:xfrm>
        </p:grpSpPr>
        <p:grpSp>
          <p:nvGrpSpPr>
            <p:cNvPr id="109" name="Groupe 108"/>
            <p:cNvGrpSpPr/>
            <p:nvPr/>
          </p:nvGrpSpPr>
          <p:grpSpPr>
            <a:xfrm>
              <a:off x="323528" y="2677718"/>
              <a:ext cx="3284957" cy="1615378"/>
              <a:chOff x="5436096" y="961248"/>
              <a:chExt cx="3247598" cy="3041828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961248"/>
                <a:ext cx="3247598" cy="304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1" name="Connecteur droit 110"/>
              <p:cNvCxnSpPr/>
              <p:nvPr/>
            </p:nvCxnSpPr>
            <p:spPr>
              <a:xfrm>
                <a:off x="7059895" y="1412776"/>
                <a:ext cx="0" cy="20882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Émoticône 112"/>
            <p:cNvSpPr/>
            <p:nvPr/>
          </p:nvSpPr>
          <p:spPr>
            <a:xfrm>
              <a:off x="1391539" y="3486590"/>
              <a:ext cx="242728" cy="230442"/>
            </a:xfrm>
            <a:prstGeom prst="smileyFac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Émoticône 113"/>
            <p:cNvSpPr/>
            <p:nvPr/>
          </p:nvSpPr>
          <p:spPr>
            <a:xfrm>
              <a:off x="2975715" y="3454424"/>
              <a:ext cx="242728" cy="230442"/>
            </a:xfrm>
            <a:prstGeom prst="smileyFace">
              <a:avLst>
                <a:gd name="adj" fmla="val -465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6" name="Rectangle 115"/>
          <p:cNvSpPr/>
          <p:nvPr/>
        </p:nvSpPr>
        <p:spPr>
          <a:xfrm rot="16200000">
            <a:off x="-495935" y="3074553"/>
            <a:ext cx="149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Lidar vs </a:t>
            </a:r>
            <a:r>
              <a:rPr lang="fr-FR" i="1" dirty="0"/>
              <a:t>Sonic </a:t>
            </a:r>
            <a:endParaRPr lang="fr-FR" dirty="0"/>
          </a:p>
        </p:txBody>
      </p:sp>
      <p:sp>
        <p:nvSpPr>
          <p:cNvPr id="117" name="ZoneTexte 116"/>
          <p:cNvSpPr txBox="1"/>
          <p:nvPr/>
        </p:nvSpPr>
        <p:spPr>
          <a:xfrm rot="18105926">
            <a:off x="956669" y="3335925"/>
            <a:ext cx="64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scale</a:t>
            </a:r>
            <a:endParaRPr lang="fr-FR" dirty="0"/>
          </a:p>
        </p:txBody>
      </p:sp>
      <p:sp>
        <p:nvSpPr>
          <p:cNvPr id="118" name="ZoneTexte 117"/>
          <p:cNvSpPr txBox="1"/>
          <p:nvPr/>
        </p:nvSpPr>
        <p:spPr>
          <a:xfrm rot="18105926">
            <a:off x="2230343" y="3376266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Small </a:t>
            </a:r>
          </a:p>
          <a:p>
            <a:r>
              <a:rPr lang="fr-FR" dirty="0" err="1" smtClean="0"/>
              <a:t>scale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67544" y="4509120"/>
            <a:ext cx="2876550" cy="1028700"/>
            <a:chOff x="610450" y="5013176"/>
            <a:chExt cx="2876550" cy="1028700"/>
          </a:xfrm>
        </p:grpSpPr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50" y="5013176"/>
              <a:ext cx="28765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1640" y="5733256"/>
              <a:ext cx="487966" cy="1800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31640" y="5445224"/>
              <a:ext cx="487966" cy="1800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95802" y="5697252"/>
              <a:ext cx="487966" cy="1800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995755" y="3933056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smtClean="0"/>
              <a:t>IEA </a:t>
            </a:r>
            <a:r>
              <a:rPr lang="fr-FR" sz="900" i="1" dirty="0" err="1" smtClean="0"/>
              <a:t>task</a:t>
            </a:r>
            <a:r>
              <a:rPr lang="fr-FR" sz="900" i="1" dirty="0" smtClean="0"/>
              <a:t> 32 report on turbulence</a:t>
            </a:r>
            <a:endParaRPr lang="fr-FR" sz="900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1115616" y="5517232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smtClean="0"/>
              <a:t>IEA </a:t>
            </a:r>
            <a:r>
              <a:rPr lang="fr-FR" sz="900" i="1" dirty="0" err="1" smtClean="0"/>
              <a:t>task</a:t>
            </a:r>
            <a:r>
              <a:rPr lang="fr-FR" sz="900" i="1" dirty="0" smtClean="0"/>
              <a:t> 32 report on turbulence</a:t>
            </a:r>
            <a:endParaRPr lang="fr-FR" sz="900" i="1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323528" y="4293096"/>
            <a:ext cx="872101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27984" y="25167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Lidar measures </a:t>
            </a:r>
            <a:r>
              <a:rPr lang="en-US" dirty="0" err="1"/>
              <a:t>eddys</a:t>
            </a:r>
            <a:r>
              <a:rPr lang="en-US" dirty="0"/>
              <a:t> within the scale of their </a:t>
            </a:r>
            <a:r>
              <a:rPr lang="en-US" b="1" dirty="0">
                <a:solidFill>
                  <a:srgbClr val="FFC000"/>
                </a:solidFill>
              </a:rPr>
              <a:t>spatial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time</a:t>
            </a:r>
            <a:r>
              <a:rPr lang="en-US" dirty="0"/>
              <a:t> resolutions. </a:t>
            </a:r>
            <a:r>
              <a:rPr lang="en-US" b="1" dirty="0"/>
              <a:t>Part of small scale </a:t>
            </a:r>
            <a:r>
              <a:rPr lang="en-US" b="1" dirty="0" err="1"/>
              <a:t>eddys</a:t>
            </a:r>
            <a:r>
              <a:rPr lang="en-US" b="1" dirty="0"/>
              <a:t> are filtered.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1647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standard dev, calculation of horizontal wind speed, </a:t>
            </a:r>
            <a:r>
              <a:rPr lang="en-US" b="1" dirty="0"/>
              <a:t>other correlation term may pollute </a:t>
            </a:r>
            <a:r>
              <a:rPr lang="en-US" dirty="0"/>
              <a:t>(i.e. &lt;</a:t>
            </a:r>
            <a:r>
              <a:rPr lang="en-US" dirty="0" err="1"/>
              <a:t>u,w</a:t>
            </a:r>
            <a:r>
              <a:rPr lang="en-US" dirty="0" smtClean="0"/>
              <a:t>&gt;).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64496" y="1303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Wind is composed of several frequencies : spatial representation of this frequencies are </a:t>
            </a:r>
            <a:r>
              <a:rPr lang="en-US" dirty="0" err="1"/>
              <a:t>eddys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Flèche vers le bas 14"/>
          <p:cNvSpPr/>
          <p:nvPr/>
        </p:nvSpPr>
        <p:spPr>
          <a:xfrm>
            <a:off x="5652120" y="2292786"/>
            <a:ext cx="1098376" cy="34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19672" y="5877272"/>
            <a:ext cx="61019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+ In </a:t>
            </a:r>
            <a:r>
              <a:rPr lang="en-US" dirty="0"/>
              <a:t>complex terrain </a:t>
            </a:r>
            <a:r>
              <a:rPr lang="en-US" dirty="0" err="1"/>
              <a:t>inhomogeneities</a:t>
            </a:r>
            <a:r>
              <a:rPr lang="en-US" dirty="0"/>
              <a:t> will also play a role</a:t>
            </a:r>
          </a:p>
        </p:txBody>
      </p:sp>
      <p:cxnSp>
        <p:nvCxnSpPr>
          <p:cNvPr id="48" name="Connecteur droit 47"/>
          <p:cNvCxnSpPr/>
          <p:nvPr/>
        </p:nvCxnSpPr>
        <p:spPr>
          <a:xfrm>
            <a:off x="323528" y="5805264"/>
            <a:ext cx="872101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Standard data processing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464496" y="938713"/>
            <a:ext cx="4464496" cy="244827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 sz="1600" b="1" noProof="0" dirty="0" smtClean="0">
              <a:solidFill>
                <a:schemeClr val="tx1"/>
              </a:solidFill>
            </a:endParaRPr>
          </a:p>
          <a:p>
            <a:pPr lvl="1"/>
            <a:endParaRPr lang="en-US" sz="2000" noProof="0" dirty="0" smtClean="0">
              <a:solidFill>
                <a:schemeClr val="tx1"/>
              </a:solidFill>
            </a:endParaRPr>
          </a:p>
          <a:p>
            <a:endParaRPr lang="en-US" sz="2400" noProof="0" dirty="0" smtClean="0">
              <a:solidFill>
                <a:schemeClr val="tx1"/>
              </a:solidFill>
            </a:endParaRPr>
          </a:p>
          <a:p>
            <a:pPr lvl="1"/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" y="3714483"/>
            <a:ext cx="2313769" cy="16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-4717032" y="3356992"/>
            <a:ext cx="446449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Tx/>
              <a:buBlip>
                <a:blip r:embed="rId4"/>
              </a:buBlip>
              <a:tabLst/>
              <a:defRPr sz="2800" kern="1200">
                <a:solidFill>
                  <a:srgbClr val="96BB39"/>
                </a:solidFill>
                <a:latin typeface="+mj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chemeClr val="tx1"/>
              </a:solidFill>
            </a:endParaRPr>
          </a:p>
          <a:p>
            <a:pPr lvl="1"/>
            <a:endParaRPr lang="fr-FR" sz="20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lvl="1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76831" y="2025278"/>
            <a:ext cx="8140774" cy="43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 rot="20138323">
            <a:off x="3343656" y="1218955"/>
            <a:ext cx="217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JUWI\</a:t>
            </a:r>
            <a:r>
              <a:rPr lang="en-US" sz="1400" dirty="0" err="1" smtClean="0"/>
              <a:t>Senvion</a:t>
            </a:r>
            <a:r>
              <a:rPr lang="en-US" sz="1400" dirty="0" smtClean="0"/>
              <a:t> Presentation</a:t>
            </a:r>
          </a:p>
          <a:p>
            <a:r>
              <a:rPr lang="en-US" sz="1400" dirty="0" smtClean="0"/>
              <a:t>EWEA 2014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 rot="20211397">
            <a:off x="952930" y="1344733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ECN report</a:t>
            </a:r>
          </a:p>
          <a:p>
            <a:r>
              <a:rPr lang="en-US" sz="1600" dirty="0" smtClean="0"/>
              <a:t>LAWINE 2014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 rot="20029094">
            <a:off x="6944126" y="1171271"/>
            <a:ext cx="162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en-US" dirty="0" smtClean="0"/>
              <a:t>IFPEN presentation </a:t>
            </a:r>
          </a:p>
          <a:p>
            <a:r>
              <a:rPr lang="en-US" dirty="0" smtClean="0"/>
              <a:t>EWEA 2015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226" y="2420888"/>
            <a:ext cx="2342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Windcube TI close to sonic anemometer, slightly overestimate cup</a:t>
            </a:r>
            <a:endParaRPr lang="en-US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880512" y="2420888"/>
            <a:ext cx="2691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12 Windcube datasets analyzed in complex and simple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concluded the Windcube is generally  conservative of 0.5-3%</a:t>
            </a:r>
            <a:endParaRPr lang="en-US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056816" y="2420888"/>
            <a:ext cx="240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 different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Simple terrain: 5% low WS and 2% high 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terrain: 10% low WS and 25% high WS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23" y="3993781"/>
            <a:ext cx="2962933" cy="11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66" y="4018911"/>
            <a:ext cx="2407940" cy="13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13226" y="5528596"/>
            <a:ext cx="84632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Standard algorithm shows repeatable results and shows agreement with mast in simple terrain. Higher deviations at low speed are observed in complex terrain.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8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IEA Task #32 on Lidar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68380"/>
            <a:ext cx="8964488" cy="4464495"/>
          </a:xfrm>
        </p:spPr>
        <p:txBody>
          <a:bodyPr>
            <a:normAutofit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Expert report on Turbulence Intensity measurement by </a:t>
            </a:r>
            <a:r>
              <a:rPr lang="en-US" sz="2400" noProof="0" dirty="0" err="1" smtClean="0">
                <a:solidFill>
                  <a:schemeClr val="tx1"/>
                </a:solidFill>
              </a:rPr>
              <a:t>Lidars</a:t>
            </a:r>
            <a:r>
              <a:rPr lang="en-US" sz="2400" noProof="0" dirty="0" smtClean="0">
                <a:solidFill>
                  <a:schemeClr val="tx1"/>
                </a:solidFill>
              </a:rPr>
              <a:t> which include continuous wave and pulsed Lidar.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Technically not-easy to reach but </a:t>
            </a:r>
            <a:r>
              <a:rPr lang="en-US" sz="2400" noProof="0" dirty="0">
                <a:solidFill>
                  <a:schemeClr val="tx1"/>
                </a:solidFill>
              </a:rPr>
              <a:t>m</a:t>
            </a:r>
            <a:r>
              <a:rPr lang="en-US" sz="2400" noProof="0" dirty="0" smtClean="0">
                <a:solidFill>
                  <a:schemeClr val="tx1"/>
                </a:solidFill>
              </a:rPr>
              <a:t>any use cases described</a:t>
            </a:r>
          </a:p>
          <a:p>
            <a:r>
              <a:rPr lang="en-US" sz="2400" noProof="0" dirty="0" smtClean="0">
                <a:solidFill>
                  <a:schemeClr val="tx1"/>
                </a:solidFill>
              </a:rPr>
              <a:t>Globally positive toward the capacity of </a:t>
            </a:r>
            <a:r>
              <a:rPr lang="en-US" sz="2400" noProof="0" dirty="0" err="1" smtClean="0">
                <a:solidFill>
                  <a:schemeClr val="tx1"/>
                </a:solidFill>
              </a:rPr>
              <a:t>Lidars</a:t>
            </a:r>
            <a:r>
              <a:rPr lang="en-US" sz="2400" noProof="0" dirty="0" smtClean="0">
                <a:solidFill>
                  <a:schemeClr val="tx1"/>
                </a:solidFill>
              </a:rPr>
              <a:t> to measure Turbulence Intensity and provide useful information</a:t>
            </a:r>
          </a:p>
          <a:p>
            <a:endParaRPr lang="en-US" sz="2400" noProof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3866272"/>
            <a:ext cx="5890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Extract of conclusion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lidars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[…] do not exhibit any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signicant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limitation in the technology. […] Some additional tricks […] in either post-processing or scanning configurations are therefore required to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obtain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meaningful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turbulence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quantities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 .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1" y="3822229"/>
            <a:ext cx="2066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4" cy="648072"/>
          </a:xfrm>
        </p:spPr>
        <p:txBody>
          <a:bodyPr/>
          <a:lstStyle/>
          <a:p>
            <a:r>
              <a:rPr lang="en-US" noProof="0" dirty="0" smtClean="0"/>
              <a:t>Innovative signal processing techniques</a:t>
            </a:r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4490628" y="2763037"/>
            <a:ext cx="2232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based optimal </a:t>
            </a:r>
          </a:p>
          <a:p>
            <a:r>
              <a:rPr lang="en-US" dirty="0" smtClean="0"/>
              <a:t>filtering technique , </a:t>
            </a:r>
          </a:p>
          <a:p>
            <a:pPr algn="ctr"/>
            <a:r>
              <a:rPr lang="en-US" dirty="0" smtClean="0"/>
              <a:t>IFPEN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1020" y="3890423"/>
            <a:ext cx="1750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VAD or DBS </a:t>
            </a:r>
          </a:p>
          <a:p>
            <a:r>
              <a:rPr lang="en-US" dirty="0" smtClean="0"/>
              <a:t>based derivation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496" y="2793789"/>
            <a:ext cx="181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Machine learning</a:t>
            </a:r>
          </a:p>
          <a:p>
            <a:pPr algn="ctr"/>
            <a:r>
              <a:rPr lang="en-US" dirty="0" smtClean="0"/>
              <a:t>NREL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85596917"/>
              </p:ext>
            </p:extLst>
          </p:nvPr>
        </p:nvGraphicFramePr>
        <p:xfrm>
          <a:off x="-133039" y="1412776"/>
          <a:ext cx="9505056" cy="115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70357" y="3639103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SLEMT Model</a:t>
            </a:r>
          </a:p>
          <a:p>
            <a:r>
              <a:rPr lang="en-US" dirty="0" smtClean="0"/>
              <a:t> DTU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496" y="3474924"/>
            <a:ext cx="1964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B050"/>
                </a:solidFill>
              </a:rPr>
              <a:t>+ Improvements shown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- Works on conditions similar to the conditions used for learning the correction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9489" y="3670606"/>
            <a:ext cx="197455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+ Improvements shown</a:t>
            </a:r>
          </a:p>
          <a:p>
            <a:r>
              <a:rPr lang="en-US" sz="1050" dirty="0">
                <a:solidFill>
                  <a:srgbClr val="00B050"/>
                </a:solidFill>
              </a:rPr>
              <a:t>+ Automatic algorithm applicable in all terrain types</a:t>
            </a:r>
          </a:p>
          <a:p>
            <a:r>
              <a:rPr lang="en-US" sz="1050" dirty="0">
                <a:solidFill>
                  <a:srgbClr val="FF0000"/>
                </a:solidFill>
              </a:rPr>
              <a:t>- May not fully eliminate the errors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2444" y="4285434"/>
            <a:ext cx="190770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+ Improvements shown</a:t>
            </a:r>
          </a:p>
          <a:p>
            <a:r>
              <a:rPr lang="en-US" sz="1050" dirty="0">
                <a:solidFill>
                  <a:srgbClr val="00B050"/>
                </a:solidFill>
              </a:rPr>
              <a:t>+ « Easy » to apprehend and use</a:t>
            </a:r>
          </a:p>
          <a:p>
            <a:r>
              <a:rPr lang="en-US" sz="1050" dirty="0">
                <a:solidFill>
                  <a:srgbClr val="FF0000"/>
                </a:solidFill>
              </a:rPr>
              <a:t>- Correction derived for simple homogeneous terrain only</a:t>
            </a:r>
          </a:p>
          <a:p>
            <a:r>
              <a:rPr lang="en-US" sz="1050" dirty="0">
                <a:solidFill>
                  <a:srgbClr val="FF0000"/>
                </a:solidFill>
              </a:rPr>
              <a:t>- Requires atmospheric stability information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70029" y="4690088"/>
            <a:ext cx="200859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aseline="30000" dirty="0" smtClean="0">
                <a:solidFill>
                  <a:srgbClr val="00B050"/>
                </a:solidFill>
              </a:rPr>
              <a:t>+</a:t>
            </a:r>
            <a:r>
              <a:rPr lang="en-US" sz="1050" dirty="0" smtClean="0">
                <a:solidFill>
                  <a:srgbClr val="00B050"/>
                </a:solidFill>
              </a:rPr>
              <a:t> Widely used in the industry</a:t>
            </a:r>
          </a:p>
          <a:p>
            <a:pPr>
              <a:defRPr/>
            </a:pPr>
            <a:r>
              <a:rPr lang="en-US" sz="1050" dirty="0" smtClean="0">
                <a:solidFill>
                  <a:srgbClr val="FF0000"/>
                </a:solidFill>
              </a:rPr>
              <a:t>- Show limited performances in complex terrain and for certain wind conditions</a:t>
            </a:r>
          </a:p>
          <a:p>
            <a:pPr>
              <a:defRPr/>
            </a:pPr>
            <a:r>
              <a:rPr lang="en-US" sz="1050" baseline="30000" dirty="0" smtClean="0">
                <a:solidFill>
                  <a:srgbClr val="00B050"/>
                </a:solidFill>
              </a:rPr>
              <a:t>- </a:t>
            </a:r>
            <a:endParaRPr lang="en-US" sz="1050" baseline="30000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113" y="4268366"/>
            <a:ext cx="140649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Paper published in Wind Energy Science</a:t>
            </a:r>
            <a:endParaRPr lang="en-US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757671" y="5518490"/>
            <a:ext cx="10291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EWEA 2015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027495" y="4589363"/>
            <a:ext cx="10291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EWEA 2015</a:t>
            </a:r>
            <a:endParaRPr lang="en-US" sz="14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488374" y="2708920"/>
            <a:ext cx="0" cy="3557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158665" y="2793006"/>
            <a:ext cx="27657" cy="33843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See original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5"/>
          <a:stretch/>
        </p:blipFill>
        <p:spPr bwMode="auto">
          <a:xfrm rot="812200">
            <a:off x="7276576" y="331582"/>
            <a:ext cx="1746368" cy="12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6722906" y="2732680"/>
            <a:ext cx="0" cy="3557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8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noProof="0" dirty="0" smtClean="0"/>
              <a:t>Evaluation of Model-based</a:t>
            </a:r>
            <a:br>
              <a:rPr lang="en-US" sz="2800" noProof="0" dirty="0" smtClean="0"/>
            </a:br>
            <a:r>
              <a:rPr lang="en-US" sz="2800" noProof="0" dirty="0" smtClean="0"/>
              <a:t>filtering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6356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 worldwide trial</a:t>
            </a:r>
            <a:endParaRPr lang="en-US" noProof="0" dirty="0"/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216024" y="1268760"/>
            <a:ext cx="8964488" cy="2160240"/>
          </a:xfrm>
        </p:spPr>
        <p:txBody>
          <a:bodyPr>
            <a:normAutofit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From mid-2016, a representative set of Windcube end-users are testing the Model-based filtering technique on their own existing data sets where a met mast is available</a:t>
            </a:r>
            <a:endParaRPr lang="en-US" sz="2400" noProof="0" dirty="0">
              <a:solidFill>
                <a:schemeClr val="tx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66498" y="3004372"/>
            <a:ext cx="3843511" cy="2413312"/>
            <a:chOff x="448271" y="1977344"/>
            <a:chExt cx="6001683" cy="3543093"/>
          </a:xfrm>
        </p:grpSpPr>
        <p:sp>
          <p:nvSpPr>
            <p:cNvPr id="31" name="Freeform 351"/>
            <p:cNvSpPr>
              <a:spLocks/>
            </p:cNvSpPr>
            <p:nvPr/>
          </p:nvSpPr>
          <p:spPr bwMode="auto">
            <a:xfrm>
              <a:off x="3748816" y="3286487"/>
              <a:ext cx="140333" cy="127311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0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14773608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6"/>
            <p:cNvSpPr>
              <a:spLocks/>
            </p:cNvSpPr>
            <p:nvPr/>
          </p:nvSpPr>
          <p:spPr bwMode="auto">
            <a:xfrm>
              <a:off x="6224769" y="5155318"/>
              <a:ext cx="122927" cy="154936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7"/>
            <p:cNvSpPr>
              <a:spLocks/>
            </p:cNvSpPr>
            <p:nvPr/>
          </p:nvSpPr>
          <p:spPr bwMode="auto">
            <a:xfrm>
              <a:off x="6331378" y="5015997"/>
              <a:ext cx="85940" cy="152534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>
              <a:off x="5315324" y="4541583"/>
              <a:ext cx="677732" cy="568096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9"/>
            <p:cNvSpPr>
              <a:spLocks/>
            </p:cNvSpPr>
            <p:nvPr/>
          </p:nvSpPr>
          <p:spPr bwMode="auto">
            <a:xfrm>
              <a:off x="5847284" y="5143308"/>
              <a:ext cx="59832" cy="90079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82"/>
            <p:cNvSpPr>
              <a:spLocks/>
            </p:cNvSpPr>
            <p:nvPr/>
          </p:nvSpPr>
          <p:spPr bwMode="auto">
            <a:xfrm>
              <a:off x="4078435" y="3579543"/>
              <a:ext cx="27197" cy="6006"/>
            </a:xfrm>
            <a:custGeom>
              <a:avLst/>
              <a:gdLst>
                <a:gd name="T0" fmla="*/ 2147483646 w 30"/>
                <a:gd name="T1" fmla="*/ 0 h 6"/>
                <a:gd name="T2" fmla="*/ 2147483646 w 30"/>
                <a:gd name="T3" fmla="*/ 0 h 6"/>
                <a:gd name="T4" fmla="*/ 0 w 30"/>
                <a:gd name="T5" fmla="*/ 2147483646 h 6"/>
                <a:gd name="T6" fmla="*/ 2147483646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86"/>
            <p:cNvSpPr>
              <a:spLocks/>
            </p:cNvSpPr>
            <p:nvPr/>
          </p:nvSpPr>
          <p:spPr bwMode="auto">
            <a:xfrm>
              <a:off x="3958771" y="3667220"/>
              <a:ext cx="87028" cy="87676"/>
            </a:xfrm>
            <a:custGeom>
              <a:avLst/>
              <a:gdLst>
                <a:gd name="T0" fmla="*/ 2147483646 w 97"/>
                <a:gd name="T1" fmla="*/ 2147483646 h 90"/>
                <a:gd name="T2" fmla="*/ 2147483646 w 97"/>
                <a:gd name="T3" fmla="*/ 0 h 90"/>
                <a:gd name="T4" fmla="*/ 2147483646 w 97"/>
                <a:gd name="T5" fmla="*/ 2147483646 h 90"/>
                <a:gd name="T6" fmla="*/ 2147483646 w 97"/>
                <a:gd name="T7" fmla="*/ 2147483646 h 90"/>
                <a:gd name="T8" fmla="*/ 2147483646 w 97"/>
                <a:gd name="T9" fmla="*/ 2147483646 h 90"/>
                <a:gd name="T10" fmla="*/ 2147483646 w 97"/>
                <a:gd name="T11" fmla="*/ 2147483646 h 90"/>
                <a:gd name="T12" fmla="*/ 2147483646 w 97"/>
                <a:gd name="T13" fmla="*/ 2147483646 h 90"/>
                <a:gd name="T14" fmla="*/ 0 w 97"/>
                <a:gd name="T15" fmla="*/ 2147483646 h 90"/>
                <a:gd name="T16" fmla="*/ 2147483646 w 97"/>
                <a:gd name="T17" fmla="*/ 2147483646 h 90"/>
                <a:gd name="T18" fmla="*/ 2147483646 w 97"/>
                <a:gd name="T19" fmla="*/ 2147483646 h 90"/>
                <a:gd name="T20" fmla="*/ 2147483646 w 97"/>
                <a:gd name="T21" fmla="*/ 2147483646 h 90"/>
                <a:gd name="T22" fmla="*/ 2147483646 w 97"/>
                <a:gd name="T23" fmla="*/ 2147483646 h 90"/>
                <a:gd name="T24" fmla="*/ 2147483646 w 97"/>
                <a:gd name="T25" fmla="*/ 2147483646 h 90"/>
                <a:gd name="T26" fmla="*/ 2147483646 w 97"/>
                <a:gd name="T27" fmla="*/ 2147483646 h 90"/>
                <a:gd name="T28" fmla="*/ 2147483646 w 97"/>
                <a:gd name="T29" fmla="*/ 2147483646 h 90"/>
                <a:gd name="T30" fmla="*/ 2147483646 w 97"/>
                <a:gd name="T31" fmla="*/ 2147483646 h 90"/>
                <a:gd name="T32" fmla="*/ 2147483646 w 97"/>
                <a:gd name="T33" fmla="*/ 2147483646 h 90"/>
                <a:gd name="T34" fmla="*/ 2147483646 w 97"/>
                <a:gd name="T35" fmla="*/ 2147483646 h 90"/>
                <a:gd name="T36" fmla="*/ 2147483646 w 97"/>
                <a:gd name="T37" fmla="*/ 2147483646 h 90"/>
                <a:gd name="T38" fmla="*/ 2147483646 w 97"/>
                <a:gd name="T39" fmla="*/ 214748364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99"/>
            <p:cNvSpPr>
              <a:spLocks/>
            </p:cNvSpPr>
            <p:nvPr/>
          </p:nvSpPr>
          <p:spPr bwMode="auto">
            <a:xfrm>
              <a:off x="3732498" y="3047479"/>
              <a:ext cx="108785" cy="81671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0 h 14"/>
                <a:gd name="T6" fmla="*/ 2147483646 w 20"/>
                <a:gd name="T7" fmla="*/ 2147483646 h 14"/>
                <a:gd name="T8" fmla="*/ 2147483646 w 20"/>
                <a:gd name="T9" fmla="*/ 0 h 14"/>
                <a:gd name="T10" fmla="*/ 2147483646 w 20"/>
                <a:gd name="T11" fmla="*/ 0 h 14"/>
                <a:gd name="T12" fmla="*/ 2147483646 w 20"/>
                <a:gd name="T13" fmla="*/ 2147483646 h 14"/>
                <a:gd name="T14" fmla="*/ 2147483646 w 20"/>
                <a:gd name="T15" fmla="*/ 2147483646 h 14"/>
                <a:gd name="T16" fmla="*/ 0 w 20"/>
                <a:gd name="T17" fmla="*/ 2147483646 h 14"/>
                <a:gd name="T18" fmla="*/ 2147483646 w 20"/>
                <a:gd name="T19" fmla="*/ 2147483646 h 14"/>
                <a:gd name="T20" fmla="*/ 2147483646 w 20"/>
                <a:gd name="T21" fmla="*/ 2147483646 h 14"/>
                <a:gd name="T22" fmla="*/ 2147483646 w 20"/>
                <a:gd name="T23" fmla="*/ 2147483646 h 14"/>
                <a:gd name="T24" fmla="*/ 2147483646 w 20"/>
                <a:gd name="T25" fmla="*/ 2147483646 h 14"/>
                <a:gd name="T26" fmla="*/ 2147483646 w 20"/>
                <a:gd name="T27" fmla="*/ 2147483646 h 14"/>
                <a:gd name="T28" fmla="*/ 2147483646 w 20"/>
                <a:gd name="T29" fmla="*/ 2147483646 h 14"/>
                <a:gd name="T30" fmla="*/ 2147483646 w 20"/>
                <a:gd name="T31" fmla="*/ 2147483646 h 14"/>
                <a:gd name="T32" fmla="*/ 2147483646 w 20"/>
                <a:gd name="T33" fmla="*/ 2147483646 h 14"/>
                <a:gd name="T34" fmla="*/ 2147483646 w 20"/>
                <a:gd name="T35" fmla="*/ 2147483646 h 14"/>
                <a:gd name="T36" fmla="*/ 2147483646 w 20"/>
                <a:gd name="T37" fmla="*/ 2147483646 h 14"/>
                <a:gd name="T38" fmla="*/ 2147483646 w 20"/>
                <a:gd name="T39" fmla="*/ 2147483646 h 14"/>
                <a:gd name="T40" fmla="*/ 2147483646 w 20"/>
                <a:gd name="T41" fmla="*/ 2147483646 h 14"/>
                <a:gd name="T42" fmla="*/ 2147483646 w 20"/>
                <a:gd name="T43" fmla="*/ 2147483646 h 14"/>
                <a:gd name="T44" fmla="*/ 2147483646 w 20"/>
                <a:gd name="T45" fmla="*/ 214748364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02"/>
            <p:cNvSpPr>
              <a:spLocks/>
            </p:cNvSpPr>
            <p:nvPr/>
          </p:nvSpPr>
          <p:spPr bwMode="auto">
            <a:xfrm>
              <a:off x="3737938" y="2988627"/>
              <a:ext cx="130542" cy="81671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2147483646 w 24"/>
                <a:gd name="T7" fmla="*/ 2147483646 h 14"/>
                <a:gd name="T8" fmla="*/ 2147483646 w 24"/>
                <a:gd name="T9" fmla="*/ 2147483646 h 14"/>
                <a:gd name="T10" fmla="*/ 2147483646 w 24"/>
                <a:gd name="T11" fmla="*/ 2147483646 h 14"/>
                <a:gd name="T12" fmla="*/ 2147483646 w 24"/>
                <a:gd name="T13" fmla="*/ 2147483646 h 14"/>
                <a:gd name="T14" fmla="*/ 2147483646 w 24"/>
                <a:gd name="T15" fmla="*/ 2147483646 h 14"/>
                <a:gd name="T16" fmla="*/ 2147483646 w 24"/>
                <a:gd name="T17" fmla="*/ 2147483646 h 14"/>
                <a:gd name="T18" fmla="*/ 2147483646 w 24"/>
                <a:gd name="T19" fmla="*/ 2147483646 h 14"/>
                <a:gd name="T20" fmla="*/ 2147483646 w 24"/>
                <a:gd name="T21" fmla="*/ 2147483646 h 14"/>
                <a:gd name="T22" fmla="*/ 2147483646 w 24"/>
                <a:gd name="T23" fmla="*/ 0 h 14"/>
                <a:gd name="T24" fmla="*/ 2147483646 w 24"/>
                <a:gd name="T25" fmla="*/ 2147483646 h 14"/>
                <a:gd name="T26" fmla="*/ 2147483646 w 24"/>
                <a:gd name="T27" fmla="*/ 2147483646 h 14"/>
                <a:gd name="T28" fmla="*/ 2147483646 w 24"/>
                <a:gd name="T29" fmla="*/ 2147483646 h 14"/>
                <a:gd name="T30" fmla="*/ 2147483646 w 24"/>
                <a:gd name="T31" fmla="*/ 2147483646 h 14"/>
                <a:gd name="T32" fmla="*/ 2147483646 w 24"/>
                <a:gd name="T33" fmla="*/ 2147483646 h 14"/>
                <a:gd name="T34" fmla="*/ 2147483646 w 24"/>
                <a:gd name="T35" fmla="*/ 2147483646 h 14"/>
                <a:gd name="T36" fmla="*/ 0 w 24"/>
                <a:gd name="T37" fmla="*/ 2147483646 h 14"/>
                <a:gd name="T38" fmla="*/ 2147483646 w 24"/>
                <a:gd name="T39" fmla="*/ 2147483646 h 14"/>
                <a:gd name="T40" fmla="*/ 2147483646 w 24"/>
                <a:gd name="T41" fmla="*/ 214748364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35"/>
            <p:cNvSpPr>
              <a:spLocks/>
            </p:cNvSpPr>
            <p:nvPr/>
          </p:nvSpPr>
          <p:spPr bwMode="auto">
            <a:xfrm>
              <a:off x="3920697" y="3177192"/>
              <a:ext cx="10879" cy="6005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0 h 6"/>
                <a:gd name="T4" fmla="*/ 0 w 12"/>
                <a:gd name="T5" fmla="*/ 2147483646 h 6"/>
                <a:gd name="T6" fmla="*/ 2147483646 w 12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0"/>
            <p:cNvSpPr>
              <a:spLocks/>
            </p:cNvSpPr>
            <p:nvPr/>
          </p:nvSpPr>
          <p:spPr bwMode="auto">
            <a:xfrm>
              <a:off x="3931575" y="3177192"/>
              <a:ext cx="38075" cy="22820"/>
            </a:xfrm>
            <a:custGeom>
              <a:avLst/>
              <a:gdLst>
                <a:gd name="T0" fmla="*/ 2147483646 w 42"/>
                <a:gd name="T1" fmla="*/ 2147483646 h 24"/>
                <a:gd name="T2" fmla="*/ 2147483646 w 42"/>
                <a:gd name="T3" fmla="*/ 0 h 24"/>
                <a:gd name="T4" fmla="*/ 0 w 42"/>
                <a:gd name="T5" fmla="*/ 2147483646 h 24"/>
                <a:gd name="T6" fmla="*/ 2147483646 w 42"/>
                <a:gd name="T7" fmla="*/ 2147483646 h 24"/>
                <a:gd name="T8" fmla="*/ 2147483646 w 4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3088489" y="3561527"/>
              <a:ext cx="1156388" cy="1454469"/>
              <a:chOff x="3088489" y="3561527"/>
              <a:chExt cx="1156388" cy="1454469"/>
            </a:xfrm>
            <a:solidFill>
              <a:schemeClr val="bg1">
                <a:lumMod val="85000"/>
              </a:schemeClr>
            </a:solidFill>
          </p:grpSpPr>
          <p:sp>
            <p:nvSpPr>
              <p:cNvPr id="208" name="Freeform 259"/>
              <p:cNvSpPr>
                <a:spLocks/>
              </p:cNvSpPr>
              <p:nvPr/>
            </p:nvSpPr>
            <p:spPr bwMode="auto">
              <a:xfrm>
                <a:off x="4115422" y="4552392"/>
                <a:ext cx="114225" cy="261829"/>
              </a:xfrm>
              <a:custGeom>
                <a:avLst/>
                <a:gdLst>
                  <a:gd name="T0" fmla="*/ 2147483646 w 126"/>
                  <a:gd name="T1" fmla="*/ 2147483646 h 265"/>
                  <a:gd name="T2" fmla="*/ 0 w 126"/>
                  <a:gd name="T3" fmla="*/ 2147483646 h 265"/>
                  <a:gd name="T4" fmla="*/ 2147483646 w 126"/>
                  <a:gd name="T5" fmla="*/ 2147483646 h 265"/>
                  <a:gd name="T6" fmla="*/ 2147483646 w 126"/>
                  <a:gd name="T7" fmla="*/ 2147483646 h 265"/>
                  <a:gd name="T8" fmla="*/ 2147483646 w 126"/>
                  <a:gd name="T9" fmla="*/ 2147483646 h 265"/>
                  <a:gd name="T10" fmla="*/ 2147483646 w 126"/>
                  <a:gd name="T11" fmla="*/ 2147483646 h 265"/>
                  <a:gd name="T12" fmla="*/ 2147483646 w 126"/>
                  <a:gd name="T13" fmla="*/ 2147483646 h 265"/>
                  <a:gd name="T14" fmla="*/ 2147483646 w 126"/>
                  <a:gd name="T15" fmla="*/ 2147483646 h 265"/>
                  <a:gd name="T16" fmla="*/ 2147483646 w 126"/>
                  <a:gd name="T17" fmla="*/ 0 h 265"/>
                  <a:gd name="T18" fmla="*/ 2147483646 w 126"/>
                  <a:gd name="T19" fmla="*/ 2147483646 h 265"/>
                  <a:gd name="T20" fmla="*/ 2147483646 w 126"/>
                  <a:gd name="T21" fmla="*/ 2147483646 h 265"/>
                  <a:gd name="T22" fmla="*/ 2147483646 w 126"/>
                  <a:gd name="T23" fmla="*/ 2147483646 h 265"/>
                  <a:gd name="T24" fmla="*/ 2147483646 w 126"/>
                  <a:gd name="T25" fmla="*/ 2147483646 h 265"/>
                  <a:gd name="T26" fmla="*/ 2147483646 w 126"/>
                  <a:gd name="T27" fmla="*/ 2147483646 h 265"/>
                  <a:gd name="T28" fmla="*/ 2147483646 w 126"/>
                  <a:gd name="T29" fmla="*/ 2147483646 h 265"/>
                  <a:gd name="T30" fmla="*/ 2147483646 w 126"/>
                  <a:gd name="T31" fmla="*/ 2147483646 h 265"/>
                  <a:gd name="T32" fmla="*/ 2147483646 w 126"/>
                  <a:gd name="T33" fmla="*/ 2147483646 h 2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65">
                    <a:moveTo>
                      <a:pt x="6" y="217"/>
                    </a:moveTo>
                    <a:lnTo>
                      <a:pt x="0" y="193"/>
                    </a:lnTo>
                    <a:lnTo>
                      <a:pt x="12" y="169"/>
                    </a:lnTo>
                    <a:lnTo>
                      <a:pt x="24" y="139"/>
                    </a:lnTo>
                    <a:lnTo>
                      <a:pt x="12" y="91"/>
                    </a:lnTo>
                    <a:lnTo>
                      <a:pt x="30" y="78"/>
                    </a:lnTo>
                    <a:lnTo>
                      <a:pt x="54" y="60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26" y="24"/>
                    </a:lnTo>
                    <a:lnTo>
                      <a:pt x="126" y="66"/>
                    </a:lnTo>
                    <a:lnTo>
                      <a:pt x="126" y="91"/>
                    </a:lnTo>
                    <a:lnTo>
                      <a:pt x="78" y="253"/>
                    </a:lnTo>
                    <a:lnTo>
                      <a:pt x="54" y="259"/>
                    </a:lnTo>
                    <a:lnTo>
                      <a:pt x="30" y="265"/>
                    </a:lnTo>
                    <a:lnTo>
                      <a:pt x="6" y="247"/>
                    </a:lnTo>
                    <a:lnTo>
                      <a:pt x="6" y="21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Freeform 279"/>
              <p:cNvSpPr>
                <a:spLocks/>
              </p:cNvSpPr>
              <p:nvPr/>
            </p:nvSpPr>
            <p:spPr bwMode="auto">
              <a:xfrm>
                <a:off x="3596517" y="3561527"/>
                <a:ext cx="53304" cy="34830"/>
              </a:xfrm>
              <a:custGeom>
                <a:avLst/>
                <a:gdLst>
                  <a:gd name="T0" fmla="*/ 0 w 60"/>
                  <a:gd name="T1" fmla="*/ 2147483646 h 36"/>
                  <a:gd name="T2" fmla="*/ 2147483646 w 60"/>
                  <a:gd name="T3" fmla="*/ 0 h 36"/>
                  <a:gd name="T4" fmla="*/ 2147483646 w 60"/>
                  <a:gd name="T5" fmla="*/ 2147483646 h 36"/>
                  <a:gd name="T6" fmla="*/ 2147483646 w 60"/>
                  <a:gd name="T7" fmla="*/ 2147483646 h 36"/>
                  <a:gd name="T8" fmla="*/ 2147483646 w 60"/>
                  <a:gd name="T9" fmla="*/ 2147483646 h 36"/>
                  <a:gd name="T10" fmla="*/ 2147483646 w 60"/>
                  <a:gd name="T11" fmla="*/ 2147483646 h 36"/>
                  <a:gd name="T12" fmla="*/ 0 w 60"/>
                  <a:gd name="T13" fmla="*/ 214748364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6">
                    <a:moveTo>
                      <a:pt x="0" y="12"/>
                    </a:moveTo>
                    <a:lnTo>
                      <a:pt x="36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3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Rectangle 283"/>
              <p:cNvSpPr>
                <a:spLocks noChangeArrowheads="1"/>
              </p:cNvSpPr>
              <p:nvPr/>
            </p:nvSpPr>
            <p:spPr bwMode="auto">
              <a:xfrm>
                <a:off x="3982704" y="3754896"/>
                <a:ext cx="0" cy="2402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211" name="Freeform 303"/>
              <p:cNvSpPr>
                <a:spLocks/>
              </p:cNvSpPr>
              <p:nvPr/>
            </p:nvSpPr>
            <p:spPr bwMode="auto">
              <a:xfrm>
                <a:off x="3120037" y="4086385"/>
                <a:ext cx="129454" cy="106894"/>
              </a:xfrm>
              <a:custGeom>
                <a:avLst/>
                <a:gdLst>
                  <a:gd name="T0" fmla="*/ 2147483646 w 24"/>
                  <a:gd name="T1" fmla="*/ 2147483646 h 18"/>
                  <a:gd name="T2" fmla="*/ 2147483646 w 24"/>
                  <a:gd name="T3" fmla="*/ 2147483646 h 18"/>
                  <a:gd name="T4" fmla="*/ 2147483646 w 24"/>
                  <a:gd name="T5" fmla="*/ 2147483646 h 18"/>
                  <a:gd name="T6" fmla="*/ 2147483646 w 24"/>
                  <a:gd name="T7" fmla="*/ 2147483646 h 18"/>
                  <a:gd name="T8" fmla="*/ 2147483646 w 24"/>
                  <a:gd name="T9" fmla="*/ 2147483646 h 18"/>
                  <a:gd name="T10" fmla="*/ 2147483646 w 24"/>
                  <a:gd name="T11" fmla="*/ 2147483646 h 18"/>
                  <a:gd name="T12" fmla="*/ 2147483646 w 24"/>
                  <a:gd name="T13" fmla="*/ 2147483646 h 18"/>
                  <a:gd name="T14" fmla="*/ 2147483646 w 24"/>
                  <a:gd name="T15" fmla="*/ 2147483646 h 18"/>
                  <a:gd name="T16" fmla="*/ 2147483646 w 24"/>
                  <a:gd name="T17" fmla="*/ 2147483646 h 18"/>
                  <a:gd name="T18" fmla="*/ 2147483646 w 24"/>
                  <a:gd name="T19" fmla="*/ 2147483646 h 18"/>
                  <a:gd name="T20" fmla="*/ 2147483646 w 24"/>
                  <a:gd name="T21" fmla="*/ 2147483646 h 18"/>
                  <a:gd name="T22" fmla="*/ 2147483646 w 24"/>
                  <a:gd name="T23" fmla="*/ 2147483646 h 18"/>
                  <a:gd name="T24" fmla="*/ 2147483646 w 24"/>
                  <a:gd name="T25" fmla="*/ 2147483646 h 18"/>
                  <a:gd name="T26" fmla="*/ 2147483646 w 24"/>
                  <a:gd name="T27" fmla="*/ 2147483646 h 18"/>
                  <a:gd name="T28" fmla="*/ 2147483646 w 24"/>
                  <a:gd name="T29" fmla="*/ 2147483646 h 18"/>
                  <a:gd name="T30" fmla="*/ 2147483646 w 24"/>
                  <a:gd name="T31" fmla="*/ 2147483646 h 18"/>
                  <a:gd name="T32" fmla="*/ 2147483646 w 24"/>
                  <a:gd name="T33" fmla="*/ 0 h 18"/>
                  <a:gd name="T34" fmla="*/ 2147483646 w 24"/>
                  <a:gd name="T35" fmla="*/ 0 h 18"/>
                  <a:gd name="T36" fmla="*/ 2147483646 w 24"/>
                  <a:gd name="T37" fmla="*/ 2147483646 h 18"/>
                  <a:gd name="T38" fmla="*/ 2147483646 w 24"/>
                  <a:gd name="T39" fmla="*/ 2147483646 h 18"/>
                  <a:gd name="T40" fmla="*/ 2147483646 w 24"/>
                  <a:gd name="T41" fmla="*/ 2147483646 h 18"/>
                  <a:gd name="T42" fmla="*/ 0 w 24"/>
                  <a:gd name="T43" fmla="*/ 2147483646 h 18"/>
                  <a:gd name="T44" fmla="*/ 2147483646 w 24"/>
                  <a:gd name="T45" fmla="*/ 2147483646 h 18"/>
                  <a:gd name="T46" fmla="*/ 2147483646 w 24"/>
                  <a:gd name="T47" fmla="*/ 2147483646 h 18"/>
                  <a:gd name="T48" fmla="*/ 2147483646 w 24"/>
                  <a:gd name="T49" fmla="*/ 2147483646 h 18"/>
                  <a:gd name="T50" fmla="*/ 2147483646 w 24"/>
                  <a:gd name="T51" fmla="*/ 2147483646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" h="18">
                    <a:moveTo>
                      <a:pt x="9" y="1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9" y="18"/>
                      <a:pt x="20" y="18"/>
                    </a:cubicBezTo>
                    <a:cubicBezTo>
                      <a:pt x="20" y="18"/>
                      <a:pt x="21" y="17"/>
                      <a:pt x="22" y="17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20" y="1"/>
                      <a:pt x="16" y="2"/>
                      <a:pt x="16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304"/>
              <p:cNvSpPr>
                <a:spLocks/>
              </p:cNvSpPr>
              <p:nvPr/>
            </p:nvSpPr>
            <p:spPr bwMode="auto">
              <a:xfrm>
                <a:off x="3088489" y="4009518"/>
                <a:ext cx="101171" cy="84073"/>
              </a:xfrm>
              <a:custGeom>
                <a:avLst/>
                <a:gdLst>
                  <a:gd name="T0" fmla="*/ 2147483646 w 114"/>
                  <a:gd name="T1" fmla="*/ 2147483646 h 85"/>
                  <a:gd name="T2" fmla="*/ 2147483646 w 114"/>
                  <a:gd name="T3" fmla="*/ 2147483646 h 85"/>
                  <a:gd name="T4" fmla="*/ 2147483646 w 114"/>
                  <a:gd name="T5" fmla="*/ 2147483646 h 85"/>
                  <a:gd name="T6" fmla="*/ 2147483646 w 114"/>
                  <a:gd name="T7" fmla="*/ 2147483646 h 85"/>
                  <a:gd name="T8" fmla="*/ 2147483646 w 114"/>
                  <a:gd name="T9" fmla="*/ 2147483646 h 85"/>
                  <a:gd name="T10" fmla="*/ 2147483646 w 114"/>
                  <a:gd name="T11" fmla="*/ 2147483646 h 85"/>
                  <a:gd name="T12" fmla="*/ 2147483646 w 114"/>
                  <a:gd name="T13" fmla="*/ 2147483646 h 85"/>
                  <a:gd name="T14" fmla="*/ 2147483646 w 114"/>
                  <a:gd name="T15" fmla="*/ 2147483646 h 85"/>
                  <a:gd name="T16" fmla="*/ 2147483646 w 114"/>
                  <a:gd name="T17" fmla="*/ 2147483646 h 85"/>
                  <a:gd name="T18" fmla="*/ 2147483646 w 114"/>
                  <a:gd name="T19" fmla="*/ 2147483646 h 85"/>
                  <a:gd name="T20" fmla="*/ 2147483646 w 114"/>
                  <a:gd name="T21" fmla="*/ 2147483646 h 85"/>
                  <a:gd name="T22" fmla="*/ 2147483646 w 114"/>
                  <a:gd name="T23" fmla="*/ 0 h 85"/>
                  <a:gd name="T24" fmla="*/ 2147483646 w 114"/>
                  <a:gd name="T25" fmla="*/ 2147483646 h 85"/>
                  <a:gd name="T26" fmla="*/ 2147483646 w 114"/>
                  <a:gd name="T27" fmla="*/ 2147483646 h 85"/>
                  <a:gd name="T28" fmla="*/ 0 w 114"/>
                  <a:gd name="T29" fmla="*/ 2147483646 h 85"/>
                  <a:gd name="T30" fmla="*/ 2147483646 w 114"/>
                  <a:gd name="T31" fmla="*/ 2147483646 h 85"/>
                  <a:gd name="T32" fmla="*/ 2147483646 w 114"/>
                  <a:gd name="T33" fmla="*/ 2147483646 h 85"/>
                  <a:gd name="T34" fmla="*/ 2147483646 w 114"/>
                  <a:gd name="T35" fmla="*/ 2147483646 h 85"/>
                  <a:gd name="T36" fmla="*/ 2147483646 w 114"/>
                  <a:gd name="T37" fmla="*/ 2147483646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85">
                    <a:moveTo>
                      <a:pt x="54" y="79"/>
                    </a:moveTo>
                    <a:lnTo>
                      <a:pt x="66" y="79"/>
                    </a:lnTo>
                    <a:lnTo>
                      <a:pt x="78" y="79"/>
                    </a:lnTo>
                    <a:lnTo>
                      <a:pt x="108" y="85"/>
                    </a:lnTo>
                    <a:lnTo>
                      <a:pt x="114" y="85"/>
                    </a:lnTo>
                    <a:lnTo>
                      <a:pt x="102" y="61"/>
                    </a:lnTo>
                    <a:lnTo>
                      <a:pt x="96" y="43"/>
                    </a:lnTo>
                    <a:lnTo>
                      <a:pt x="96" y="36"/>
                    </a:lnTo>
                    <a:lnTo>
                      <a:pt x="84" y="30"/>
                    </a:lnTo>
                    <a:lnTo>
                      <a:pt x="72" y="18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0" y="43"/>
                    </a:lnTo>
                    <a:lnTo>
                      <a:pt x="12" y="85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54" y="7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305"/>
              <p:cNvSpPr>
                <a:spLocks/>
              </p:cNvSpPr>
              <p:nvPr/>
            </p:nvSpPr>
            <p:spPr bwMode="auto">
              <a:xfrm>
                <a:off x="3093929" y="3804139"/>
                <a:ext cx="204516" cy="241410"/>
              </a:xfrm>
              <a:custGeom>
                <a:avLst/>
                <a:gdLst>
                  <a:gd name="T0" fmla="*/ 2147483646 w 38"/>
                  <a:gd name="T1" fmla="*/ 2147483646 h 41"/>
                  <a:gd name="T2" fmla="*/ 2147483646 w 38"/>
                  <a:gd name="T3" fmla="*/ 2147483646 h 41"/>
                  <a:gd name="T4" fmla="*/ 2147483646 w 38"/>
                  <a:gd name="T5" fmla="*/ 2147483646 h 41"/>
                  <a:gd name="T6" fmla="*/ 2147483646 w 38"/>
                  <a:gd name="T7" fmla="*/ 2147483646 h 41"/>
                  <a:gd name="T8" fmla="*/ 2147483646 w 38"/>
                  <a:gd name="T9" fmla="*/ 2147483646 h 41"/>
                  <a:gd name="T10" fmla="*/ 2147483646 w 38"/>
                  <a:gd name="T11" fmla="*/ 2147483646 h 41"/>
                  <a:gd name="T12" fmla="*/ 2147483646 w 38"/>
                  <a:gd name="T13" fmla="*/ 2147483646 h 41"/>
                  <a:gd name="T14" fmla="*/ 2147483646 w 38"/>
                  <a:gd name="T15" fmla="*/ 2147483646 h 41"/>
                  <a:gd name="T16" fmla="*/ 2147483646 w 38"/>
                  <a:gd name="T17" fmla="*/ 2147483646 h 41"/>
                  <a:gd name="T18" fmla="*/ 2147483646 w 38"/>
                  <a:gd name="T19" fmla="*/ 2147483646 h 41"/>
                  <a:gd name="T20" fmla="*/ 2147483646 w 38"/>
                  <a:gd name="T21" fmla="*/ 2147483646 h 41"/>
                  <a:gd name="T22" fmla="*/ 2147483646 w 38"/>
                  <a:gd name="T23" fmla="*/ 2147483646 h 41"/>
                  <a:gd name="T24" fmla="*/ 2147483646 w 38"/>
                  <a:gd name="T25" fmla="*/ 2147483646 h 41"/>
                  <a:gd name="T26" fmla="*/ 2147483646 w 38"/>
                  <a:gd name="T27" fmla="*/ 0 h 41"/>
                  <a:gd name="T28" fmla="*/ 2147483646 w 38"/>
                  <a:gd name="T29" fmla="*/ 2147483646 h 41"/>
                  <a:gd name="T30" fmla="*/ 2147483646 w 38"/>
                  <a:gd name="T31" fmla="*/ 2147483646 h 41"/>
                  <a:gd name="T32" fmla="*/ 2147483646 w 38"/>
                  <a:gd name="T33" fmla="*/ 2147483646 h 41"/>
                  <a:gd name="T34" fmla="*/ 2147483646 w 38"/>
                  <a:gd name="T35" fmla="*/ 2147483646 h 41"/>
                  <a:gd name="T36" fmla="*/ 2147483646 w 38"/>
                  <a:gd name="T37" fmla="*/ 2147483646 h 41"/>
                  <a:gd name="T38" fmla="*/ 2147483646 w 38"/>
                  <a:gd name="T39" fmla="*/ 2147483646 h 41"/>
                  <a:gd name="T40" fmla="*/ 0 w 38"/>
                  <a:gd name="T41" fmla="*/ 2147483646 h 41"/>
                  <a:gd name="T42" fmla="*/ 2147483646 w 38"/>
                  <a:gd name="T43" fmla="*/ 2147483646 h 41"/>
                  <a:gd name="T44" fmla="*/ 2147483646 w 38"/>
                  <a:gd name="T45" fmla="*/ 2147483646 h 41"/>
                  <a:gd name="T46" fmla="*/ 2147483646 w 38"/>
                  <a:gd name="T47" fmla="*/ 2147483646 h 41"/>
                  <a:gd name="T48" fmla="*/ 2147483646 w 38"/>
                  <a:gd name="T49" fmla="*/ 2147483646 h 41"/>
                  <a:gd name="T50" fmla="*/ 2147483646 w 38"/>
                  <a:gd name="T51" fmla="*/ 2147483646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" h="41">
                    <a:moveTo>
                      <a:pt x="6" y="35"/>
                    </a:move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20"/>
                      <a:pt x="13" y="20"/>
                    </a:cubicBezTo>
                    <a:cubicBezTo>
                      <a:pt x="13" y="20"/>
                      <a:pt x="5" y="19"/>
                      <a:pt x="1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4" y="36"/>
                      <a:pt x="4" y="36"/>
                      <a:pt x="4" y="36"/>
                    </a:cubicBezTo>
                    <a:lnTo>
                      <a:pt x="6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306"/>
              <p:cNvSpPr>
                <a:spLocks/>
              </p:cNvSpPr>
              <p:nvPr/>
            </p:nvSpPr>
            <p:spPr bwMode="auto">
              <a:xfrm>
                <a:off x="3797769" y="3703251"/>
                <a:ext cx="193638" cy="206580"/>
              </a:xfrm>
              <a:custGeom>
                <a:avLst/>
                <a:gdLst>
                  <a:gd name="T0" fmla="*/ 0 w 36"/>
                  <a:gd name="T1" fmla="*/ 2147483646 h 35"/>
                  <a:gd name="T2" fmla="*/ 2147483646 w 36"/>
                  <a:gd name="T3" fmla="*/ 2147483646 h 35"/>
                  <a:gd name="T4" fmla="*/ 2147483646 w 36"/>
                  <a:gd name="T5" fmla="*/ 2147483646 h 35"/>
                  <a:gd name="T6" fmla="*/ 2147483646 w 36"/>
                  <a:gd name="T7" fmla="*/ 2147483646 h 35"/>
                  <a:gd name="T8" fmla="*/ 2147483646 w 36"/>
                  <a:gd name="T9" fmla="*/ 2147483646 h 35"/>
                  <a:gd name="T10" fmla="*/ 2147483646 w 36"/>
                  <a:gd name="T11" fmla="*/ 2147483646 h 35"/>
                  <a:gd name="T12" fmla="*/ 2147483646 w 36"/>
                  <a:gd name="T13" fmla="*/ 2147483646 h 35"/>
                  <a:gd name="T14" fmla="*/ 2147483646 w 36"/>
                  <a:gd name="T15" fmla="*/ 2147483646 h 35"/>
                  <a:gd name="T16" fmla="*/ 2147483646 w 36"/>
                  <a:gd name="T17" fmla="*/ 2147483646 h 35"/>
                  <a:gd name="T18" fmla="*/ 2147483646 w 36"/>
                  <a:gd name="T19" fmla="*/ 2147483646 h 35"/>
                  <a:gd name="T20" fmla="*/ 2147483646 w 36"/>
                  <a:gd name="T21" fmla="*/ 2147483646 h 35"/>
                  <a:gd name="T22" fmla="*/ 2147483646 w 36"/>
                  <a:gd name="T23" fmla="*/ 2147483646 h 35"/>
                  <a:gd name="T24" fmla="*/ 2147483646 w 36"/>
                  <a:gd name="T25" fmla="*/ 2147483646 h 35"/>
                  <a:gd name="T26" fmla="*/ 2147483646 w 36"/>
                  <a:gd name="T27" fmla="*/ 2147483646 h 35"/>
                  <a:gd name="T28" fmla="*/ 2147483646 w 36"/>
                  <a:gd name="T29" fmla="*/ 2147483646 h 35"/>
                  <a:gd name="T30" fmla="*/ 2147483646 w 36"/>
                  <a:gd name="T31" fmla="*/ 2147483646 h 35"/>
                  <a:gd name="T32" fmla="*/ 2147483646 w 36"/>
                  <a:gd name="T33" fmla="*/ 2147483646 h 35"/>
                  <a:gd name="T34" fmla="*/ 2147483646 w 36"/>
                  <a:gd name="T35" fmla="*/ 2147483646 h 35"/>
                  <a:gd name="T36" fmla="*/ 2147483646 w 36"/>
                  <a:gd name="T37" fmla="*/ 2147483646 h 35"/>
                  <a:gd name="T38" fmla="*/ 2147483646 w 36"/>
                  <a:gd name="T39" fmla="*/ 2147483646 h 35"/>
                  <a:gd name="T40" fmla="*/ 2147483646 w 36"/>
                  <a:gd name="T41" fmla="*/ 0 h 35"/>
                  <a:gd name="T42" fmla="*/ 2147483646 w 36"/>
                  <a:gd name="T43" fmla="*/ 0 h 35"/>
                  <a:gd name="T44" fmla="*/ 2147483646 w 36"/>
                  <a:gd name="T45" fmla="*/ 2147483646 h 35"/>
                  <a:gd name="T46" fmla="*/ 0 w 36"/>
                  <a:gd name="T47" fmla="*/ 2147483646 h 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" h="35">
                    <a:moveTo>
                      <a:pt x="0" y="5"/>
                    </a:moveTo>
                    <a:cubicBezTo>
                      <a:pt x="0" y="5"/>
                      <a:pt x="1" y="7"/>
                      <a:pt x="1" y="8"/>
                    </a:cubicBezTo>
                    <a:cubicBezTo>
                      <a:pt x="1" y="8"/>
                      <a:pt x="2" y="10"/>
                      <a:pt x="2" y="10"/>
                    </a:cubicBezTo>
                    <a:cubicBezTo>
                      <a:pt x="2" y="10"/>
                      <a:pt x="1" y="35"/>
                      <a:pt x="2" y="35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7" y="35"/>
                      <a:pt x="29" y="35"/>
                      <a:pt x="29" y="35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307"/>
              <p:cNvSpPr>
                <a:spLocks/>
              </p:cNvSpPr>
              <p:nvPr/>
            </p:nvSpPr>
            <p:spPr bwMode="auto">
              <a:xfrm>
                <a:off x="3533421" y="3667220"/>
                <a:ext cx="280666" cy="294256"/>
              </a:xfrm>
              <a:custGeom>
                <a:avLst/>
                <a:gdLst>
                  <a:gd name="T0" fmla="*/ 2147483646 w 52"/>
                  <a:gd name="T1" fmla="*/ 2147483646 h 50"/>
                  <a:gd name="T2" fmla="*/ 2147483646 w 52"/>
                  <a:gd name="T3" fmla="*/ 2147483646 h 50"/>
                  <a:gd name="T4" fmla="*/ 2147483646 w 52"/>
                  <a:gd name="T5" fmla="*/ 2147483646 h 50"/>
                  <a:gd name="T6" fmla="*/ 0 w 52"/>
                  <a:gd name="T7" fmla="*/ 2147483646 h 50"/>
                  <a:gd name="T8" fmla="*/ 0 w 52"/>
                  <a:gd name="T9" fmla="*/ 2147483646 h 50"/>
                  <a:gd name="T10" fmla="*/ 2147483646 w 52"/>
                  <a:gd name="T11" fmla="*/ 2147483646 h 50"/>
                  <a:gd name="T12" fmla="*/ 2147483646 w 52"/>
                  <a:gd name="T13" fmla="*/ 2147483646 h 50"/>
                  <a:gd name="T14" fmla="*/ 2147483646 w 52"/>
                  <a:gd name="T15" fmla="*/ 2147483646 h 50"/>
                  <a:gd name="T16" fmla="*/ 2147483646 w 52"/>
                  <a:gd name="T17" fmla="*/ 2147483646 h 50"/>
                  <a:gd name="T18" fmla="*/ 2147483646 w 52"/>
                  <a:gd name="T19" fmla="*/ 2147483646 h 50"/>
                  <a:gd name="T20" fmla="*/ 2147483646 w 52"/>
                  <a:gd name="T21" fmla="*/ 2147483646 h 50"/>
                  <a:gd name="T22" fmla="*/ 2147483646 w 52"/>
                  <a:gd name="T23" fmla="*/ 2147483646 h 50"/>
                  <a:gd name="T24" fmla="*/ 2147483646 w 52"/>
                  <a:gd name="T25" fmla="*/ 2147483646 h 50"/>
                  <a:gd name="T26" fmla="*/ 2147483646 w 52"/>
                  <a:gd name="T27" fmla="*/ 2147483646 h 50"/>
                  <a:gd name="T28" fmla="*/ 2147483646 w 52"/>
                  <a:gd name="T29" fmla="*/ 2147483646 h 50"/>
                  <a:gd name="T30" fmla="*/ 2147483646 w 52"/>
                  <a:gd name="T31" fmla="*/ 2147483646 h 50"/>
                  <a:gd name="T32" fmla="*/ 2147483646 w 52"/>
                  <a:gd name="T33" fmla="*/ 2147483646 h 50"/>
                  <a:gd name="T34" fmla="*/ 2147483646 w 52"/>
                  <a:gd name="T35" fmla="*/ 2147483646 h 50"/>
                  <a:gd name="T36" fmla="*/ 2147483646 w 52"/>
                  <a:gd name="T37" fmla="*/ 2147483646 h 50"/>
                  <a:gd name="T38" fmla="*/ 2147483646 w 52"/>
                  <a:gd name="T39" fmla="*/ 2147483646 h 50"/>
                  <a:gd name="T40" fmla="*/ 2147483646 w 52"/>
                  <a:gd name="T41" fmla="*/ 2147483646 h 50"/>
                  <a:gd name="T42" fmla="*/ 2147483646 w 52"/>
                  <a:gd name="T43" fmla="*/ 2147483646 h 50"/>
                  <a:gd name="T44" fmla="*/ 2147483646 w 52"/>
                  <a:gd name="T45" fmla="*/ 2147483646 h 50"/>
                  <a:gd name="T46" fmla="*/ 2147483646 w 52"/>
                  <a:gd name="T47" fmla="*/ 2147483646 h 50"/>
                  <a:gd name="T48" fmla="*/ 2147483646 w 52"/>
                  <a:gd name="T49" fmla="*/ 2147483646 h 50"/>
                  <a:gd name="T50" fmla="*/ 2147483646 w 52"/>
                  <a:gd name="T51" fmla="*/ 2147483646 h 50"/>
                  <a:gd name="T52" fmla="*/ 2147483646 w 52"/>
                  <a:gd name="T53" fmla="*/ 2147483646 h 50"/>
                  <a:gd name="T54" fmla="*/ 2147483646 w 52"/>
                  <a:gd name="T55" fmla="*/ 2147483646 h 50"/>
                  <a:gd name="T56" fmla="*/ 2147483646 w 52"/>
                  <a:gd name="T57" fmla="*/ 2147483646 h 50"/>
                  <a:gd name="T58" fmla="*/ 2147483646 w 52"/>
                  <a:gd name="T59" fmla="*/ 2147483646 h 50"/>
                  <a:gd name="T60" fmla="*/ 2147483646 w 52"/>
                  <a:gd name="T61" fmla="*/ 2147483646 h 50"/>
                  <a:gd name="T62" fmla="*/ 2147483646 w 52"/>
                  <a:gd name="T63" fmla="*/ 2147483646 h 50"/>
                  <a:gd name="T64" fmla="*/ 2147483646 w 52"/>
                  <a:gd name="T65" fmla="*/ 2147483646 h 50"/>
                  <a:gd name="T66" fmla="*/ 2147483646 w 52"/>
                  <a:gd name="T67" fmla="*/ 0 h 50"/>
                  <a:gd name="T68" fmla="*/ 2147483646 w 52"/>
                  <a:gd name="T69" fmla="*/ 2147483646 h 50"/>
                  <a:gd name="T70" fmla="*/ 2147483646 w 52"/>
                  <a:gd name="T71" fmla="*/ 2147483646 h 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2" h="50">
                    <a:moveTo>
                      <a:pt x="4" y="6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1"/>
                      <a:pt x="51" y="16"/>
                      <a:pt x="51" y="16"/>
                    </a:cubicBezTo>
                    <a:cubicBezTo>
                      <a:pt x="51" y="16"/>
                      <a:pt x="50" y="14"/>
                      <a:pt x="50" y="14"/>
                    </a:cubicBezTo>
                    <a:cubicBezTo>
                      <a:pt x="50" y="13"/>
                      <a:pt x="49" y="11"/>
                      <a:pt x="49" y="1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308"/>
              <p:cNvSpPr>
                <a:spLocks/>
              </p:cNvSpPr>
              <p:nvPr/>
            </p:nvSpPr>
            <p:spPr bwMode="auto">
              <a:xfrm>
                <a:off x="3506225" y="3579543"/>
                <a:ext cx="70711" cy="146528"/>
              </a:xfrm>
              <a:custGeom>
                <a:avLst/>
                <a:gdLst>
                  <a:gd name="T0" fmla="*/ 2147483646 w 78"/>
                  <a:gd name="T1" fmla="*/ 2147483646 h 150"/>
                  <a:gd name="T2" fmla="*/ 2147483646 w 78"/>
                  <a:gd name="T3" fmla="*/ 2147483646 h 150"/>
                  <a:gd name="T4" fmla="*/ 2147483646 w 78"/>
                  <a:gd name="T5" fmla="*/ 2147483646 h 150"/>
                  <a:gd name="T6" fmla="*/ 0 w 78"/>
                  <a:gd name="T7" fmla="*/ 2147483646 h 150"/>
                  <a:gd name="T8" fmla="*/ 0 w 78"/>
                  <a:gd name="T9" fmla="*/ 2147483646 h 150"/>
                  <a:gd name="T10" fmla="*/ 2147483646 w 78"/>
                  <a:gd name="T11" fmla="*/ 2147483646 h 150"/>
                  <a:gd name="T12" fmla="*/ 2147483646 w 78"/>
                  <a:gd name="T13" fmla="*/ 2147483646 h 150"/>
                  <a:gd name="T14" fmla="*/ 2147483646 w 78"/>
                  <a:gd name="T15" fmla="*/ 2147483646 h 150"/>
                  <a:gd name="T16" fmla="*/ 2147483646 w 78"/>
                  <a:gd name="T17" fmla="*/ 2147483646 h 150"/>
                  <a:gd name="T18" fmla="*/ 2147483646 w 78"/>
                  <a:gd name="T19" fmla="*/ 2147483646 h 150"/>
                  <a:gd name="T20" fmla="*/ 2147483646 w 78"/>
                  <a:gd name="T21" fmla="*/ 2147483646 h 150"/>
                  <a:gd name="T22" fmla="*/ 2147483646 w 78"/>
                  <a:gd name="T23" fmla="*/ 2147483646 h 150"/>
                  <a:gd name="T24" fmla="*/ 2147483646 w 78"/>
                  <a:gd name="T25" fmla="*/ 2147483646 h 150"/>
                  <a:gd name="T26" fmla="*/ 2147483646 w 78"/>
                  <a:gd name="T27" fmla="*/ 2147483646 h 150"/>
                  <a:gd name="T28" fmla="*/ 2147483646 w 78"/>
                  <a:gd name="T29" fmla="*/ 2147483646 h 150"/>
                  <a:gd name="T30" fmla="*/ 2147483646 w 78"/>
                  <a:gd name="T31" fmla="*/ 2147483646 h 150"/>
                  <a:gd name="T32" fmla="*/ 2147483646 w 78"/>
                  <a:gd name="T33" fmla="*/ 2147483646 h 150"/>
                  <a:gd name="T34" fmla="*/ 2147483646 w 78"/>
                  <a:gd name="T35" fmla="*/ 2147483646 h 150"/>
                  <a:gd name="T36" fmla="*/ 2147483646 w 78"/>
                  <a:gd name="T37" fmla="*/ 0 h 150"/>
                  <a:gd name="T38" fmla="*/ 2147483646 w 78"/>
                  <a:gd name="T39" fmla="*/ 0 h 150"/>
                  <a:gd name="T40" fmla="*/ 2147483646 w 78"/>
                  <a:gd name="T41" fmla="*/ 2147483646 h 150"/>
                  <a:gd name="T42" fmla="*/ 2147483646 w 78"/>
                  <a:gd name="T43" fmla="*/ 2147483646 h 1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8" h="150">
                    <a:moveTo>
                      <a:pt x="18" y="12"/>
                    </a:moveTo>
                    <a:lnTo>
                      <a:pt x="18" y="30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44"/>
                    </a:lnTo>
                    <a:lnTo>
                      <a:pt x="54" y="126"/>
                    </a:lnTo>
                    <a:lnTo>
                      <a:pt x="78" y="102"/>
                    </a:lnTo>
                    <a:lnTo>
                      <a:pt x="78" y="90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66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Freeform 309"/>
              <p:cNvSpPr>
                <a:spLocks/>
              </p:cNvSpPr>
              <p:nvPr/>
            </p:nvSpPr>
            <p:spPr bwMode="auto">
              <a:xfrm>
                <a:off x="3159200" y="3614373"/>
                <a:ext cx="203428" cy="171750"/>
              </a:xfrm>
              <a:custGeom>
                <a:avLst/>
                <a:gdLst>
                  <a:gd name="T0" fmla="*/ 2147483646 w 228"/>
                  <a:gd name="T1" fmla="*/ 2147483646 h 174"/>
                  <a:gd name="T2" fmla="*/ 2147483646 w 228"/>
                  <a:gd name="T3" fmla="*/ 2147483646 h 174"/>
                  <a:gd name="T4" fmla="*/ 2147483646 w 228"/>
                  <a:gd name="T5" fmla="*/ 2147483646 h 174"/>
                  <a:gd name="T6" fmla="*/ 2147483646 w 228"/>
                  <a:gd name="T7" fmla="*/ 2147483646 h 174"/>
                  <a:gd name="T8" fmla="*/ 2147483646 w 228"/>
                  <a:gd name="T9" fmla="*/ 2147483646 h 174"/>
                  <a:gd name="T10" fmla="*/ 2147483646 w 228"/>
                  <a:gd name="T11" fmla="*/ 2147483646 h 174"/>
                  <a:gd name="T12" fmla="*/ 2147483646 w 228"/>
                  <a:gd name="T13" fmla="*/ 2147483646 h 174"/>
                  <a:gd name="T14" fmla="*/ 2147483646 w 228"/>
                  <a:gd name="T15" fmla="*/ 2147483646 h 174"/>
                  <a:gd name="T16" fmla="*/ 2147483646 w 228"/>
                  <a:gd name="T17" fmla="*/ 2147483646 h 174"/>
                  <a:gd name="T18" fmla="*/ 2147483646 w 228"/>
                  <a:gd name="T19" fmla="*/ 2147483646 h 174"/>
                  <a:gd name="T20" fmla="*/ 2147483646 w 228"/>
                  <a:gd name="T21" fmla="*/ 2147483646 h 174"/>
                  <a:gd name="T22" fmla="*/ 2147483646 w 228"/>
                  <a:gd name="T23" fmla="*/ 2147483646 h 174"/>
                  <a:gd name="T24" fmla="*/ 2147483646 w 228"/>
                  <a:gd name="T25" fmla="*/ 2147483646 h 174"/>
                  <a:gd name="T26" fmla="*/ 2147483646 w 228"/>
                  <a:gd name="T27" fmla="*/ 0 h 174"/>
                  <a:gd name="T28" fmla="*/ 2147483646 w 228"/>
                  <a:gd name="T29" fmla="*/ 2147483646 h 174"/>
                  <a:gd name="T30" fmla="*/ 2147483646 w 228"/>
                  <a:gd name="T31" fmla="*/ 2147483646 h 174"/>
                  <a:gd name="T32" fmla="*/ 2147483646 w 228"/>
                  <a:gd name="T33" fmla="*/ 2147483646 h 174"/>
                  <a:gd name="T34" fmla="*/ 2147483646 w 228"/>
                  <a:gd name="T35" fmla="*/ 2147483646 h 174"/>
                  <a:gd name="T36" fmla="*/ 2147483646 w 228"/>
                  <a:gd name="T37" fmla="*/ 2147483646 h 174"/>
                  <a:gd name="T38" fmla="*/ 0 w 228"/>
                  <a:gd name="T39" fmla="*/ 2147483646 h 174"/>
                  <a:gd name="T40" fmla="*/ 2147483646 w 228"/>
                  <a:gd name="T41" fmla="*/ 2147483646 h 174"/>
                  <a:gd name="T42" fmla="*/ 2147483646 w 228"/>
                  <a:gd name="T43" fmla="*/ 2147483646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8" h="174">
                    <a:moveTo>
                      <a:pt x="90" y="156"/>
                    </a:moveTo>
                    <a:lnTo>
                      <a:pt x="114" y="138"/>
                    </a:lnTo>
                    <a:lnTo>
                      <a:pt x="144" y="120"/>
                    </a:lnTo>
                    <a:lnTo>
                      <a:pt x="180" y="108"/>
                    </a:lnTo>
                    <a:lnTo>
                      <a:pt x="186" y="96"/>
                    </a:lnTo>
                    <a:lnTo>
                      <a:pt x="192" y="84"/>
                    </a:lnTo>
                    <a:lnTo>
                      <a:pt x="216" y="78"/>
                    </a:lnTo>
                    <a:lnTo>
                      <a:pt x="228" y="72"/>
                    </a:lnTo>
                    <a:lnTo>
                      <a:pt x="222" y="42"/>
                    </a:lnTo>
                    <a:lnTo>
                      <a:pt x="216" y="12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8" y="12"/>
                    </a:lnTo>
                    <a:lnTo>
                      <a:pt x="144" y="0"/>
                    </a:lnTo>
                    <a:lnTo>
                      <a:pt x="120" y="36"/>
                    </a:lnTo>
                    <a:lnTo>
                      <a:pt x="96" y="60"/>
                    </a:lnTo>
                    <a:lnTo>
                      <a:pt x="72" y="90"/>
                    </a:lnTo>
                    <a:lnTo>
                      <a:pt x="66" y="138"/>
                    </a:lnTo>
                    <a:lnTo>
                      <a:pt x="12" y="162"/>
                    </a:lnTo>
                    <a:lnTo>
                      <a:pt x="0" y="174"/>
                    </a:lnTo>
                    <a:lnTo>
                      <a:pt x="84" y="174"/>
                    </a:lnTo>
                    <a:lnTo>
                      <a:pt x="90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Freeform 310"/>
              <p:cNvSpPr>
                <a:spLocks/>
              </p:cNvSpPr>
              <p:nvPr/>
            </p:nvSpPr>
            <p:spPr bwMode="auto">
              <a:xfrm>
                <a:off x="3098280" y="3786123"/>
                <a:ext cx="140333" cy="134517"/>
              </a:xfrm>
              <a:custGeom>
                <a:avLst/>
                <a:gdLst>
                  <a:gd name="T0" fmla="*/ 2147483646 w 26"/>
                  <a:gd name="T1" fmla="*/ 2147483646 h 23"/>
                  <a:gd name="T2" fmla="*/ 2147483646 w 26"/>
                  <a:gd name="T3" fmla="*/ 2147483646 h 23"/>
                  <a:gd name="T4" fmla="*/ 2147483646 w 26"/>
                  <a:gd name="T5" fmla="*/ 2147483646 h 23"/>
                  <a:gd name="T6" fmla="*/ 2147483646 w 26"/>
                  <a:gd name="T7" fmla="*/ 2147483646 h 23"/>
                  <a:gd name="T8" fmla="*/ 2147483646 w 26"/>
                  <a:gd name="T9" fmla="*/ 2147483646 h 23"/>
                  <a:gd name="T10" fmla="*/ 2147483646 w 26"/>
                  <a:gd name="T11" fmla="*/ 2147483646 h 23"/>
                  <a:gd name="T12" fmla="*/ 2147483646 w 26"/>
                  <a:gd name="T13" fmla="*/ 0 h 23"/>
                  <a:gd name="T14" fmla="*/ 2147483646 w 26"/>
                  <a:gd name="T15" fmla="*/ 0 h 23"/>
                  <a:gd name="T16" fmla="*/ 2147483646 w 26"/>
                  <a:gd name="T17" fmla="*/ 2147483646 h 23"/>
                  <a:gd name="T18" fmla="*/ 2147483646 w 26"/>
                  <a:gd name="T19" fmla="*/ 2147483646 h 23"/>
                  <a:gd name="T20" fmla="*/ 0 w 26"/>
                  <a:gd name="T21" fmla="*/ 2147483646 h 23"/>
                  <a:gd name="T22" fmla="*/ 2147483646 w 26"/>
                  <a:gd name="T23" fmla="*/ 2147483646 h 23"/>
                  <a:gd name="T24" fmla="*/ 2147483646 w 26"/>
                  <a:gd name="T25" fmla="*/ 2147483646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3">
                    <a:moveTo>
                      <a:pt x="13" y="16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12" y="23"/>
                      <a:pt x="12" y="23"/>
                    </a:cubicBezTo>
                    <a:cubicBezTo>
                      <a:pt x="13" y="23"/>
                      <a:pt x="13" y="16"/>
                      <a:pt x="13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311"/>
              <p:cNvSpPr>
                <a:spLocks/>
              </p:cNvSpPr>
              <p:nvPr/>
            </p:nvSpPr>
            <p:spPr bwMode="auto">
              <a:xfrm>
                <a:off x="3104807" y="4086385"/>
                <a:ext cx="42426" cy="36031"/>
              </a:xfrm>
              <a:custGeom>
                <a:avLst/>
                <a:gdLst>
                  <a:gd name="T0" fmla="*/ 2147483646 w 48"/>
                  <a:gd name="T1" fmla="*/ 2147483646 h 36"/>
                  <a:gd name="T2" fmla="*/ 2147483646 w 48"/>
                  <a:gd name="T3" fmla="*/ 2147483646 h 36"/>
                  <a:gd name="T4" fmla="*/ 2147483646 w 48"/>
                  <a:gd name="T5" fmla="*/ 0 h 36"/>
                  <a:gd name="T6" fmla="*/ 2147483646 w 48"/>
                  <a:gd name="T7" fmla="*/ 0 h 36"/>
                  <a:gd name="T8" fmla="*/ 2147483646 w 48"/>
                  <a:gd name="T9" fmla="*/ 2147483646 h 36"/>
                  <a:gd name="T10" fmla="*/ 0 w 48"/>
                  <a:gd name="T11" fmla="*/ 2147483646 h 36"/>
                  <a:gd name="T12" fmla="*/ 2147483646 w 48"/>
                  <a:gd name="T13" fmla="*/ 2147483646 h 36"/>
                  <a:gd name="T14" fmla="*/ 2147483646 w 48"/>
                  <a:gd name="T15" fmla="*/ 2147483646 h 36"/>
                  <a:gd name="T16" fmla="*/ 2147483646 w 48"/>
                  <a:gd name="T17" fmla="*/ 214748364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36">
                    <a:moveTo>
                      <a:pt x="48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36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312"/>
              <p:cNvSpPr>
                <a:spLocks/>
              </p:cNvSpPr>
              <p:nvPr/>
            </p:nvSpPr>
            <p:spPr bwMode="auto">
              <a:xfrm>
                <a:off x="3755343" y="3881006"/>
                <a:ext cx="278490" cy="377129"/>
              </a:xfrm>
              <a:custGeom>
                <a:avLst/>
                <a:gdLst>
                  <a:gd name="T0" fmla="*/ 2147483646 w 52"/>
                  <a:gd name="T1" fmla="*/ 2147483646 h 64"/>
                  <a:gd name="T2" fmla="*/ 2147483646 w 52"/>
                  <a:gd name="T3" fmla="*/ 2147483646 h 64"/>
                  <a:gd name="T4" fmla="*/ 2147483646 w 52"/>
                  <a:gd name="T5" fmla="*/ 2147483646 h 64"/>
                  <a:gd name="T6" fmla="*/ 2147483646 w 52"/>
                  <a:gd name="T7" fmla="*/ 2147483646 h 64"/>
                  <a:gd name="T8" fmla="*/ 2147483646 w 52"/>
                  <a:gd name="T9" fmla="*/ 2147483646 h 64"/>
                  <a:gd name="T10" fmla="*/ 2147483646 w 52"/>
                  <a:gd name="T11" fmla="*/ 2147483646 h 64"/>
                  <a:gd name="T12" fmla="*/ 2147483646 w 52"/>
                  <a:gd name="T13" fmla="*/ 2147483646 h 64"/>
                  <a:gd name="T14" fmla="*/ 2147483646 w 52"/>
                  <a:gd name="T15" fmla="*/ 2147483646 h 64"/>
                  <a:gd name="T16" fmla="*/ 2147483646 w 52"/>
                  <a:gd name="T17" fmla="*/ 2147483646 h 64"/>
                  <a:gd name="T18" fmla="*/ 0 w 52"/>
                  <a:gd name="T19" fmla="*/ 2147483646 h 64"/>
                  <a:gd name="T20" fmla="*/ 2147483646 w 52"/>
                  <a:gd name="T21" fmla="*/ 2147483646 h 64"/>
                  <a:gd name="T22" fmla="*/ 2147483646 w 52"/>
                  <a:gd name="T23" fmla="*/ 2147483646 h 64"/>
                  <a:gd name="T24" fmla="*/ 2147483646 w 52"/>
                  <a:gd name="T25" fmla="*/ 2147483646 h 64"/>
                  <a:gd name="T26" fmla="*/ 2147483646 w 52"/>
                  <a:gd name="T27" fmla="*/ 2147483646 h 64"/>
                  <a:gd name="T28" fmla="*/ 2147483646 w 52"/>
                  <a:gd name="T29" fmla="*/ 2147483646 h 64"/>
                  <a:gd name="T30" fmla="*/ 2147483646 w 52"/>
                  <a:gd name="T31" fmla="*/ 2147483646 h 64"/>
                  <a:gd name="T32" fmla="*/ 2147483646 w 52"/>
                  <a:gd name="T33" fmla="*/ 2147483646 h 64"/>
                  <a:gd name="T34" fmla="*/ 2147483646 w 52"/>
                  <a:gd name="T35" fmla="*/ 2147483646 h 64"/>
                  <a:gd name="T36" fmla="*/ 2147483646 w 52"/>
                  <a:gd name="T37" fmla="*/ 2147483646 h 64"/>
                  <a:gd name="T38" fmla="*/ 2147483646 w 52"/>
                  <a:gd name="T39" fmla="*/ 2147483646 h 64"/>
                  <a:gd name="T40" fmla="*/ 2147483646 w 52"/>
                  <a:gd name="T41" fmla="*/ 2147483646 h 64"/>
                  <a:gd name="T42" fmla="*/ 2147483646 w 52"/>
                  <a:gd name="T43" fmla="*/ 2147483646 h 64"/>
                  <a:gd name="T44" fmla="*/ 2147483646 w 52"/>
                  <a:gd name="T45" fmla="*/ 2147483646 h 64"/>
                  <a:gd name="T46" fmla="*/ 2147483646 w 52"/>
                  <a:gd name="T47" fmla="*/ 2147483646 h 64"/>
                  <a:gd name="T48" fmla="*/ 2147483646 w 52"/>
                  <a:gd name="T49" fmla="*/ 2147483646 h 64"/>
                  <a:gd name="T50" fmla="*/ 2147483646 w 52"/>
                  <a:gd name="T51" fmla="*/ 2147483646 h 64"/>
                  <a:gd name="T52" fmla="*/ 2147483646 w 52"/>
                  <a:gd name="T53" fmla="*/ 2147483646 h 64"/>
                  <a:gd name="T54" fmla="*/ 2147483646 w 52"/>
                  <a:gd name="T55" fmla="*/ 2147483646 h 64"/>
                  <a:gd name="T56" fmla="*/ 2147483646 w 52"/>
                  <a:gd name="T57" fmla="*/ 2147483646 h 64"/>
                  <a:gd name="T58" fmla="*/ 2147483646 w 52"/>
                  <a:gd name="T59" fmla="*/ 2147483646 h 64"/>
                  <a:gd name="T60" fmla="*/ 2147483646 w 52"/>
                  <a:gd name="T61" fmla="*/ 2147483646 h 64"/>
                  <a:gd name="T62" fmla="*/ 2147483646 w 52"/>
                  <a:gd name="T63" fmla="*/ 2147483646 h 64"/>
                  <a:gd name="T64" fmla="*/ 2147483646 w 52"/>
                  <a:gd name="T65" fmla="*/ 2147483646 h 64"/>
                  <a:gd name="T66" fmla="*/ 2147483646 w 52"/>
                  <a:gd name="T67" fmla="*/ 2147483646 h 64"/>
                  <a:gd name="T68" fmla="*/ 2147483646 w 52"/>
                  <a:gd name="T69" fmla="*/ 2147483646 h 64"/>
                  <a:gd name="T70" fmla="*/ 2147483646 w 52"/>
                  <a:gd name="T71" fmla="*/ 0 h 64"/>
                  <a:gd name="T72" fmla="*/ 2147483646 w 52"/>
                  <a:gd name="T73" fmla="*/ 2147483646 h 64"/>
                  <a:gd name="T74" fmla="*/ 2147483646 w 52"/>
                  <a:gd name="T75" fmla="*/ 2147483646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" h="64">
                    <a:moveTo>
                      <a:pt x="37" y="5"/>
                    </a:moveTo>
                    <a:cubicBezTo>
                      <a:pt x="37" y="5"/>
                      <a:pt x="15" y="5"/>
                      <a:pt x="11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2"/>
                      <a:pt x="42" y="2"/>
                      <a:pt x="42" y="2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Freeform 313"/>
              <p:cNvSpPr>
                <a:spLocks/>
              </p:cNvSpPr>
              <p:nvPr/>
            </p:nvSpPr>
            <p:spPr bwMode="auto">
              <a:xfrm>
                <a:off x="3238613" y="4128422"/>
                <a:ext cx="102258" cy="111697"/>
              </a:xfrm>
              <a:custGeom>
                <a:avLst/>
                <a:gdLst>
                  <a:gd name="T0" fmla="*/ 2147483646 w 19"/>
                  <a:gd name="T1" fmla="*/ 2147483646 h 19"/>
                  <a:gd name="T2" fmla="*/ 2147483646 w 19"/>
                  <a:gd name="T3" fmla="*/ 2147483646 h 19"/>
                  <a:gd name="T4" fmla="*/ 2147483646 w 19"/>
                  <a:gd name="T5" fmla="*/ 2147483646 h 19"/>
                  <a:gd name="T6" fmla="*/ 2147483646 w 19"/>
                  <a:gd name="T7" fmla="*/ 2147483646 h 19"/>
                  <a:gd name="T8" fmla="*/ 2147483646 w 19"/>
                  <a:gd name="T9" fmla="*/ 2147483646 h 19"/>
                  <a:gd name="T10" fmla="*/ 2147483646 w 19"/>
                  <a:gd name="T11" fmla="*/ 2147483646 h 19"/>
                  <a:gd name="T12" fmla="*/ 2147483646 w 19"/>
                  <a:gd name="T13" fmla="*/ 0 h 19"/>
                  <a:gd name="T14" fmla="*/ 2147483646 w 19"/>
                  <a:gd name="T15" fmla="*/ 0 h 19"/>
                  <a:gd name="T16" fmla="*/ 2147483646 w 19"/>
                  <a:gd name="T17" fmla="*/ 0 h 19"/>
                  <a:gd name="T18" fmla="*/ 2147483646 w 19"/>
                  <a:gd name="T19" fmla="*/ 2147483646 h 19"/>
                  <a:gd name="T20" fmla="*/ 2147483646 w 19"/>
                  <a:gd name="T21" fmla="*/ 2147483646 h 19"/>
                  <a:gd name="T22" fmla="*/ 2147483646 w 19"/>
                  <a:gd name="T23" fmla="*/ 2147483646 h 19"/>
                  <a:gd name="T24" fmla="*/ 2147483646 w 19"/>
                  <a:gd name="T25" fmla="*/ 2147483646 h 19"/>
                  <a:gd name="T26" fmla="*/ 0 w 19"/>
                  <a:gd name="T27" fmla="*/ 2147483646 h 19"/>
                  <a:gd name="T28" fmla="*/ 2147483646 w 19"/>
                  <a:gd name="T29" fmla="*/ 2147483646 h 19"/>
                  <a:gd name="T30" fmla="*/ 2147483646 w 19"/>
                  <a:gd name="T31" fmla="*/ 2147483646 h 19"/>
                  <a:gd name="T32" fmla="*/ 2147483646 w 19"/>
                  <a:gd name="T33" fmla="*/ 2147483646 h 19"/>
                  <a:gd name="T34" fmla="*/ 2147483646 w 19"/>
                  <a:gd name="T35" fmla="*/ 2147483646 h 19"/>
                  <a:gd name="T36" fmla="*/ 2147483646 w 19"/>
                  <a:gd name="T37" fmla="*/ 2147483646 h 19"/>
                  <a:gd name="T38" fmla="*/ 2147483646 w 19"/>
                  <a:gd name="T39" fmla="*/ 2147483646 h 19"/>
                  <a:gd name="T40" fmla="*/ 2147483646 w 19"/>
                  <a:gd name="T41" fmla="*/ 2147483646 h 19"/>
                  <a:gd name="T42" fmla="*/ 2147483646 w 19"/>
                  <a:gd name="T43" fmla="*/ 2147483646 h 19"/>
                  <a:gd name="T44" fmla="*/ 2147483646 w 19"/>
                  <a:gd name="T45" fmla="*/ 2147483646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9">
                    <a:moveTo>
                      <a:pt x="17" y="10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4"/>
                      <a:pt x="1" y="14"/>
                    </a:cubicBezTo>
                    <a:cubicBezTo>
                      <a:pt x="1" y="14"/>
                      <a:pt x="4" y="16"/>
                      <a:pt x="4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3"/>
                      <a:pt x="17" y="13"/>
                      <a:pt x="17" y="13"/>
                    </a:cubicBezTo>
                    <a:lnTo>
                      <a:pt x="17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314"/>
              <p:cNvSpPr>
                <a:spLocks/>
              </p:cNvSpPr>
              <p:nvPr/>
            </p:nvSpPr>
            <p:spPr bwMode="auto">
              <a:xfrm>
                <a:off x="3186396" y="4170459"/>
                <a:ext cx="72886" cy="69661"/>
              </a:xfrm>
              <a:custGeom>
                <a:avLst/>
                <a:gdLst>
                  <a:gd name="T0" fmla="*/ 2147483646 w 14"/>
                  <a:gd name="T1" fmla="*/ 2147483646 h 12"/>
                  <a:gd name="T2" fmla="*/ 2147483646 w 14"/>
                  <a:gd name="T3" fmla="*/ 2147483646 h 12"/>
                  <a:gd name="T4" fmla="*/ 2147483646 w 14"/>
                  <a:gd name="T5" fmla="*/ 2147483646 h 12"/>
                  <a:gd name="T6" fmla="*/ 2147483646 w 14"/>
                  <a:gd name="T7" fmla="*/ 2147483646 h 12"/>
                  <a:gd name="T8" fmla="*/ 2147483646 w 14"/>
                  <a:gd name="T9" fmla="*/ 2147483646 h 12"/>
                  <a:gd name="T10" fmla="*/ 2147483646 w 14"/>
                  <a:gd name="T11" fmla="*/ 0 h 12"/>
                  <a:gd name="T12" fmla="*/ 2147483646 w 14"/>
                  <a:gd name="T13" fmla="*/ 2147483646 h 12"/>
                  <a:gd name="T14" fmla="*/ 2147483646 w 14"/>
                  <a:gd name="T15" fmla="*/ 2147483646 h 12"/>
                  <a:gd name="T16" fmla="*/ 0 w 14"/>
                  <a:gd name="T17" fmla="*/ 2147483646 h 12"/>
                  <a:gd name="T18" fmla="*/ 2147483646 w 14"/>
                  <a:gd name="T19" fmla="*/ 2147483646 h 12"/>
                  <a:gd name="T20" fmla="*/ 2147483646 w 14"/>
                  <a:gd name="T21" fmla="*/ 2147483646 h 12"/>
                  <a:gd name="T22" fmla="*/ 2147483646 w 14"/>
                  <a:gd name="T23" fmla="*/ 2147483646 h 12"/>
                  <a:gd name="T24" fmla="*/ 2147483646 w 14"/>
                  <a:gd name="T25" fmla="*/ 2147483646 h 12"/>
                  <a:gd name="T26" fmla="*/ 2147483646 w 14"/>
                  <a:gd name="T27" fmla="*/ 214748364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12">
                    <a:moveTo>
                      <a:pt x="11" y="7"/>
                    </a:moveTo>
                    <a:cubicBezTo>
                      <a:pt x="10" y="7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4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1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315"/>
              <p:cNvSpPr>
                <a:spLocks/>
              </p:cNvSpPr>
              <p:nvPr/>
            </p:nvSpPr>
            <p:spPr bwMode="auto">
              <a:xfrm>
                <a:off x="3152673" y="4146438"/>
                <a:ext cx="54393" cy="52846"/>
              </a:xfrm>
              <a:custGeom>
                <a:avLst/>
                <a:gdLst>
                  <a:gd name="T0" fmla="*/ 2147483646 w 60"/>
                  <a:gd name="T1" fmla="*/ 2147483646 h 54"/>
                  <a:gd name="T2" fmla="*/ 2147483646 w 60"/>
                  <a:gd name="T3" fmla="*/ 2147483646 h 54"/>
                  <a:gd name="T4" fmla="*/ 2147483646 w 60"/>
                  <a:gd name="T5" fmla="*/ 2147483646 h 54"/>
                  <a:gd name="T6" fmla="*/ 2147483646 w 60"/>
                  <a:gd name="T7" fmla="*/ 0 h 54"/>
                  <a:gd name="T8" fmla="*/ 2147483646 w 60"/>
                  <a:gd name="T9" fmla="*/ 0 h 54"/>
                  <a:gd name="T10" fmla="*/ 2147483646 w 60"/>
                  <a:gd name="T11" fmla="*/ 2147483646 h 54"/>
                  <a:gd name="T12" fmla="*/ 0 w 60"/>
                  <a:gd name="T13" fmla="*/ 2147483646 h 54"/>
                  <a:gd name="T14" fmla="*/ 2147483646 w 60"/>
                  <a:gd name="T15" fmla="*/ 2147483646 h 54"/>
                  <a:gd name="T16" fmla="*/ 2147483646 w 60"/>
                  <a:gd name="T17" fmla="*/ 2147483646 h 54"/>
                  <a:gd name="T18" fmla="*/ 2147483646 w 60"/>
                  <a:gd name="T19" fmla="*/ 2147483646 h 54"/>
                  <a:gd name="T20" fmla="*/ 2147483646 w 60"/>
                  <a:gd name="T21" fmla="*/ 2147483646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54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8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36" y="54"/>
                    </a:lnTo>
                    <a:lnTo>
                      <a:pt x="42" y="42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Rectangle 316"/>
              <p:cNvSpPr>
                <a:spLocks noChangeArrowheads="1"/>
              </p:cNvSpPr>
              <p:nvPr/>
            </p:nvSpPr>
            <p:spPr bwMode="auto">
              <a:xfrm>
                <a:off x="3232086" y="3786123"/>
                <a:ext cx="6527" cy="18016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225" name="Freeform 317"/>
              <p:cNvSpPr>
                <a:spLocks/>
              </p:cNvSpPr>
              <p:nvPr/>
            </p:nvSpPr>
            <p:spPr bwMode="auto">
              <a:xfrm>
                <a:off x="3232086" y="3579543"/>
                <a:ext cx="351377" cy="381933"/>
              </a:xfrm>
              <a:custGeom>
                <a:avLst/>
                <a:gdLst>
                  <a:gd name="T0" fmla="*/ 2147483646 w 390"/>
                  <a:gd name="T1" fmla="*/ 2147483646 h 390"/>
                  <a:gd name="T2" fmla="*/ 2147483646 w 390"/>
                  <a:gd name="T3" fmla="*/ 2147483646 h 390"/>
                  <a:gd name="T4" fmla="*/ 2147483646 w 390"/>
                  <a:gd name="T5" fmla="*/ 2147483646 h 390"/>
                  <a:gd name="T6" fmla="*/ 2147483646 w 390"/>
                  <a:gd name="T7" fmla="*/ 2147483646 h 390"/>
                  <a:gd name="T8" fmla="*/ 2147483646 w 390"/>
                  <a:gd name="T9" fmla="*/ 2147483646 h 390"/>
                  <a:gd name="T10" fmla="*/ 2147483646 w 390"/>
                  <a:gd name="T11" fmla="*/ 2147483646 h 390"/>
                  <a:gd name="T12" fmla="*/ 2147483646 w 390"/>
                  <a:gd name="T13" fmla="*/ 2147483646 h 390"/>
                  <a:gd name="T14" fmla="*/ 2147483646 w 390"/>
                  <a:gd name="T15" fmla="*/ 2147483646 h 390"/>
                  <a:gd name="T16" fmla="*/ 2147483646 w 390"/>
                  <a:gd name="T17" fmla="*/ 2147483646 h 390"/>
                  <a:gd name="T18" fmla="*/ 2147483646 w 390"/>
                  <a:gd name="T19" fmla="*/ 2147483646 h 390"/>
                  <a:gd name="T20" fmla="*/ 2147483646 w 390"/>
                  <a:gd name="T21" fmla="*/ 2147483646 h 390"/>
                  <a:gd name="T22" fmla="*/ 2147483646 w 390"/>
                  <a:gd name="T23" fmla="*/ 2147483646 h 390"/>
                  <a:gd name="T24" fmla="*/ 2147483646 w 390"/>
                  <a:gd name="T25" fmla="*/ 2147483646 h 390"/>
                  <a:gd name="T26" fmla="*/ 2147483646 w 390"/>
                  <a:gd name="T27" fmla="*/ 2147483646 h 390"/>
                  <a:gd name="T28" fmla="*/ 2147483646 w 390"/>
                  <a:gd name="T29" fmla="*/ 2147483646 h 390"/>
                  <a:gd name="T30" fmla="*/ 2147483646 w 390"/>
                  <a:gd name="T31" fmla="*/ 2147483646 h 390"/>
                  <a:gd name="T32" fmla="*/ 2147483646 w 390"/>
                  <a:gd name="T33" fmla="*/ 2147483646 h 390"/>
                  <a:gd name="T34" fmla="*/ 2147483646 w 390"/>
                  <a:gd name="T35" fmla="*/ 2147483646 h 390"/>
                  <a:gd name="T36" fmla="*/ 2147483646 w 390"/>
                  <a:gd name="T37" fmla="*/ 2147483646 h 390"/>
                  <a:gd name="T38" fmla="*/ 2147483646 w 390"/>
                  <a:gd name="T39" fmla="*/ 2147483646 h 390"/>
                  <a:gd name="T40" fmla="*/ 2147483646 w 390"/>
                  <a:gd name="T41" fmla="*/ 2147483646 h 390"/>
                  <a:gd name="T42" fmla="*/ 2147483646 w 390"/>
                  <a:gd name="T43" fmla="*/ 2147483646 h 390"/>
                  <a:gd name="T44" fmla="*/ 2147483646 w 390"/>
                  <a:gd name="T45" fmla="*/ 2147483646 h 390"/>
                  <a:gd name="T46" fmla="*/ 2147483646 w 390"/>
                  <a:gd name="T47" fmla="*/ 2147483646 h 390"/>
                  <a:gd name="T48" fmla="*/ 2147483646 w 390"/>
                  <a:gd name="T49" fmla="*/ 0 h 390"/>
                  <a:gd name="T50" fmla="*/ 2147483646 w 390"/>
                  <a:gd name="T51" fmla="*/ 2147483646 h 390"/>
                  <a:gd name="T52" fmla="*/ 2147483646 w 390"/>
                  <a:gd name="T53" fmla="*/ 2147483646 h 390"/>
                  <a:gd name="T54" fmla="*/ 2147483646 w 390"/>
                  <a:gd name="T55" fmla="*/ 2147483646 h 390"/>
                  <a:gd name="T56" fmla="*/ 2147483646 w 390"/>
                  <a:gd name="T57" fmla="*/ 2147483646 h 390"/>
                  <a:gd name="T58" fmla="*/ 2147483646 w 390"/>
                  <a:gd name="T59" fmla="*/ 2147483646 h 390"/>
                  <a:gd name="T60" fmla="*/ 2147483646 w 390"/>
                  <a:gd name="T61" fmla="*/ 2147483646 h 390"/>
                  <a:gd name="T62" fmla="*/ 2147483646 w 390"/>
                  <a:gd name="T63" fmla="*/ 2147483646 h 390"/>
                  <a:gd name="T64" fmla="*/ 2147483646 w 390"/>
                  <a:gd name="T65" fmla="*/ 2147483646 h 390"/>
                  <a:gd name="T66" fmla="*/ 2147483646 w 390"/>
                  <a:gd name="T67" fmla="*/ 2147483646 h 390"/>
                  <a:gd name="T68" fmla="*/ 2147483646 w 390"/>
                  <a:gd name="T69" fmla="*/ 2147483646 h 390"/>
                  <a:gd name="T70" fmla="*/ 2147483646 w 390"/>
                  <a:gd name="T71" fmla="*/ 2147483646 h 390"/>
                  <a:gd name="T72" fmla="*/ 2147483646 w 390"/>
                  <a:gd name="T73" fmla="*/ 2147483646 h 390"/>
                  <a:gd name="T74" fmla="*/ 2147483646 w 390"/>
                  <a:gd name="T75" fmla="*/ 2147483646 h 390"/>
                  <a:gd name="T76" fmla="*/ 2147483646 w 390"/>
                  <a:gd name="T77" fmla="*/ 2147483646 h 390"/>
                  <a:gd name="T78" fmla="*/ 0 w 390"/>
                  <a:gd name="T79" fmla="*/ 2147483646 h 390"/>
                  <a:gd name="T80" fmla="*/ 2147483646 w 390"/>
                  <a:gd name="T81" fmla="*/ 2147483646 h 390"/>
                  <a:gd name="T82" fmla="*/ 2147483646 w 390"/>
                  <a:gd name="T83" fmla="*/ 2147483646 h 390"/>
                  <a:gd name="T84" fmla="*/ 2147483646 w 390"/>
                  <a:gd name="T85" fmla="*/ 2147483646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318"/>
              <p:cNvSpPr>
                <a:spLocks/>
              </p:cNvSpPr>
              <p:nvPr/>
            </p:nvSpPr>
            <p:spPr bwMode="auto">
              <a:xfrm>
                <a:off x="3232086" y="3579543"/>
                <a:ext cx="351377" cy="381933"/>
              </a:xfrm>
              <a:custGeom>
                <a:avLst/>
                <a:gdLst>
                  <a:gd name="T0" fmla="*/ 2147483646 w 390"/>
                  <a:gd name="T1" fmla="*/ 2147483646 h 390"/>
                  <a:gd name="T2" fmla="*/ 2147483646 w 390"/>
                  <a:gd name="T3" fmla="*/ 2147483646 h 390"/>
                  <a:gd name="T4" fmla="*/ 2147483646 w 390"/>
                  <a:gd name="T5" fmla="*/ 2147483646 h 390"/>
                  <a:gd name="T6" fmla="*/ 2147483646 w 390"/>
                  <a:gd name="T7" fmla="*/ 2147483646 h 390"/>
                  <a:gd name="T8" fmla="*/ 2147483646 w 390"/>
                  <a:gd name="T9" fmla="*/ 2147483646 h 390"/>
                  <a:gd name="T10" fmla="*/ 2147483646 w 390"/>
                  <a:gd name="T11" fmla="*/ 2147483646 h 390"/>
                  <a:gd name="T12" fmla="*/ 2147483646 w 390"/>
                  <a:gd name="T13" fmla="*/ 2147483646 h 390"/>
                  <a:gd name="T14" fmla="*/ 2147483646 w 390"/>
                  <a:gd name="T15" fmla="*/ 2147483646 h 390"/>
                  <a:gd name="T16" fmla="*/ 2147483646 w 390"/>
                  <a:gd name="T17" fmla="*/ 2147483646 h 390"/>
                  <a:gd name="T18" fmla="*/ 2147483646 w 390"/>
                  <a:gd name="T19" fmla="*/ 2147483646 h 390"/>
                  <a:gd name="T20" fmla="*/ 2147483646 w 390"/>
                  <a:gd name="T21" fmla="*/ 2147483646 h 390"/>
                  <a:gd name="T22" fmla="*/ 2147483646 w 390"/>
                  <a:gd name="T23" fmla="*/ 2147483646 h 390"/>
                  <a:gd name="T24" fmla="*/ 2147483646 w 390"/>
                  <a:gd name="T25" fmla="*/ 2147483646 h 390"/>
                  <a:gd name="T26" fmla="*/ 2147483646 w 390"/>
                  <a:gd name="T27" fmla="*/ 2147483646 h 390"/>
                  <a:gd name="T28" fmla="*/ 2147483646 w 390"/>
                  <a:gd name="T29" fmla="*/ 2147483646 h 390"/>
                  <a:gd name="T30" fmla="*/ 2147483646 w 390"/>
                  <a:gd name="T31" fmla="*/ 2147483646 h 390"/>
                  <a:gd name="T32" fmla="*/ 2147483646 w 390"/>
                  <a:gd name="T33" fmla="*/ 2147483646 h 390"/>
                  <a:gd name="T34" fmla="*/ 2147483646 w 390"/>
                  <a:gd name="T35" fmla="*/ 2147483646 h 390"/>
                  <a:gd name="T36" fmla="*/ 2147483646 w 390"/>
                  <a:gd name="T37" fmla="*/ 2147483646 h 390"/>
                  <a:gd name="T38" fmla="*/ 2147483646 w 390"/>
                  <a:gd name="T39" fmla="*/ 2147483646 h 390"/>
                  <a:gd name="T40" fmla="*/ 2147483646 w 390"/>
                  <a:gd name="T41" fmla="*/ 2147483646 h 390"/>
                  <a:gd name="T42" fmla="*/ 2147483646 w 390"/>
                  <a:gd name="T43" fmla="*/ 2147483646 h 390"/>
                  <a:gd name="T44" fmla="*/ 2147483646 w 390"/>
                  <a:gd name="T45" fmla="*/ 2147483646 h 390"/>
                  <a:gd name="T46" fmla="*/ 2147483646 w 390"/>
                  <a:gd name="T47" fmla="*/ 2147483646 h 390"/>
                  <a:gd name="T48" fmla="*/ 2147483646 w 390"/>
                  <a:gd name="T49" fmla="*/ 0 h 390"/>
                  <a:gd name="T50" fmla="*/ 2147483646 w 390"/>
                  <a:gd name="T51" fmla="*/ 2147483646 h 390"/>
                  <a:gd name="T52" fmla="*/ 2147483646 w 390"/>
                  <a:gd name="T53" fmla="*/ 2147483646 h 390"/>
                  <a:gd name="T54" fmla="*/ 2147483646 w 390"/>
                  <a:gd name="T55" fmla="*/ 2147483646 h 390"/>
                  <a:gd name="T56" fmla="*/ 2147483646 w 390"/>
                  <a:gd name="T57" fmla="*/ 2147483646 h 390"/>
                  <a:gd name="T58" fmla="*/ 2147483646 w 390"/>
                  <a:gd name="T59" fmla="*/ 2147483646 h 390"/>
                  <a:gd name="T60" fmla="*/ 2147483646 w 390"/>
                  <a:gd name="T61" fmla="*/ 2147483646 h 390"/>
                  <a:gd name="T62" fmla="*/ 2147483646 w 390"/>
                  <a:gd name="T63" fmla="*/ 2147483646 h 390"/>
                  <a:gd name="T64" fmla="*/ 2147483646 w 390"/>
                  <a:gd name="T65" fmla="*/ 2147483646 h 390"/>
                  <a:gd name="T66" fmla="*/ 2147483646 w 390"/>
                  <a:gd name="T67" fmla="*/ 2147483646 h 390"/>
                  <a:gd name="T68" fmla="*/ 2147483646 w 390"/>
                  <a:gd name="T69" fmla="*/ 2147483646 h 390"/>
                  <a:gd name="T70" fmla="*/ 2147483646 w 390"/>
                  <a:gd name="T71" fmla="*/ 2147483646 h 390"/>
                  <a:gd name="T72" fmla="*/ 2147483646 w 390"/>
                  <a:gd name="T73" fmla="*/ 2147483646 h 390"/>
                  <a:gd name="T74" fmla="*/ 2147483646 w 390"/>
                  <a:gd name="T75" fmla="*/ 2147483646 h 390"/>
                  <a:gd name="T76" fmla="*/ 2147483646 w 390"/>
                  <a:gd name="T77" fmla="*/ 2147483646 h 390"/>
                  <a:gd name="T78" fmla="*/ 0 w 390"/>
                  <a:gd name="T79" fmla="*/ 2147483646 h 390"/>
                  <a:gd name="T80" fmla="*/ 2147483646 w 390"/>
                  <a:gd name="T81" fmla="*/ 2147483646 h 390"/>
                  <a:gd name="T82" fmla="*/ 2147483646 w 390"/>
                  <a:gd name="T83" fmla="*/ 2147483646 h 390"/>
                  <a:gd name="T84" fmla="*/ 2147483646 w 390"/>
                  <a:gd name="T85" fmla="*/ 2147483646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364"/>
              <p:cNvSpPr>
                <a:spLocks/>
              </p:cNvSpPr>
              <p:nvPr/>
            </p:nvSpPr>
            <p:spPr bwMode="auto">
              <a:xfrm>
                <a:off x="3383298" y="3873800"/>
                <a:ext cx="269787" cy="219791"/>
              </a:xfrm>
              <a:custGeom>
                <a:avLst/>
                <a:gdLst>
                  <a:gd name="T0" fmla="*/ 2147483646 w 300"/>
                  <a:gd name="T1" fmla="*/ 2147483646 h 223"/>
                  <a:gd name="T2" fmla="*/ 2147483646 w 300"/>
                  <a:gd name="T3" fmla="*/ 2147483646 h 223"/>
                  <a:gd name="T4" fmla="*/ 2147483646 w 300"/>
                  <a:gd name="T5" fmla="*/ 2147483646 h 223"/>
                  <a:gd name="T6" fmla="*/ 2147483646 w 300"/>
                  <a:gd name="T7" fmla="*/ 2147483646 h 223"/>
                  <a:gd name="T8" fmla="*/ 2147483646 w 300"/>
                  <a:gd name="T9" fmla="*/ 2147483646 h 223"/>
                  <a:gd name="T10" fmla="*/ 2147483646 w 300"/>
                  <a:gd name="T11" fmla="*/ 2147483646 h 223"/>
                  <a:gd name="T12" fmla="*/ 2147483646 w 300"/>
                  <a:gd name="T13" fmla="*/ 2147483646 h 223"/>
                  <a:gd name="T14" fmla="*/ 2147483646 w 300"/>
                  <a:gd name="T15" fmla="*/ 2147483646 h 223"/>
                  <a:gd name="T16" fmla="*/ 2147483646 w 300"/>
                  <a:gd name="T17" fmla="*/ 2147483646 h 223"/>
                  <a:gd name="T18" fmla="*/ 2147483646 w 300"/>
                  <a:gd name="T19" fmla="*/ 2147483646 h 223"/>
                  <a:gd name="T20" fmla="*/ 2147483646 w 300"/>
                  <a:gd name="T21" fmla="*/ 2147483646 h 223"/>
                  <a:gd name="T22" fmla="*/ 2147483646 w 300"/>
                  <a:gd name="T23" fmla="*/ 2147483646 h 223"/>
                  <a:gd name="T24" fmla="*/ 2147483646 w 300"/>
                  <a:gd name="T25" fmla="*/ 2147483646 h 223"/>
                  <a:gd name="T26" fmla="*/ 2147483646 w 300"/>
                  <a:gd name="T27" fmla="*/ 2147483646 h 223"/>
                  <a:gd name="T28" fmla="*/ 2147483646 w 300"/>
                  <a:gd name="T29" fmla="*/ 2147483646 h 223"/>
                  <a:gd name="T30" fmla="*/ 2147483646 w 300"/>
                  <a:gd name="T31" fmla="*/ 0 h 223"/>
                  <a:gd name="T32" fmla="*/ 2147483646 w 300"/>
                  <a:gd name="T33" fmla="*/ 2147483646 h 223"/>
                  <a:gd name="T34" fmla="*/ 2147483646 w 300"/>
                  <a:gd name="T35" fmla="*/ 2147483646 h 223"/>
                  <a:gd name="T36" fmla="*/ 2147483646 w 300"/>
                  <a:gd name="T37" fmla="*/ 2147483646 h 223"/>
                  <a:gd name="T38" fmla="*/ 2147483646 w 300"/>
                  <a:gd name="T39" fmla="*/ 2147483646 h 223"/>
                  <a:gd name="T40" fmla="*/ 2147483646 w 300"/>
                  <a:gd name="T41" fmla="*/ 2147483646 h 223"/>
                  <a:gd name="T42" fmla="*/ 2147483646 w 300"/>
                  <a:gd name="T43" fmla="*/ 2147483646 h 223"/>
                  <a:gd name="T44" fmla="*/ 0 w 300"/>
                  <a:gd name="T45" fmla="*/ 2147483646 h 223"/>
                  <a:gd name="T46" fmla="*/ 2147483646 w 300"/>
                  <a:gd name="T47" fmla="*/ 2147483646 h 223"/>
                  <a:gd name="T48" fmla="*/ 2147483646 w 300"/>
                  <a:gd name="T49" fmla="*/ 2147483646 h 223"/>
                  <a:gd name="T50" fmla="*/ 2147483646 w 300"/>
                  <a:gd name="T51" fmla="*/ 2147483646 h 223"/>
                  <a:gd name="T52" fmla="*/ 2147483646 w 300"/>
                  <a:gd name="T53" fmla="*/ 2147483646 h 223"/>
                  <a:gd name="T54" fmla="*/ 2147483646 w 300"/>
                  <a:gd name="T55" fmla="*/ 2147483646 h 2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365"/>
              <p:cNvSpPr>
                <a:spLocks/>
              </p:cNvSpPr>
              <p:nvPr/>
            </p:nvSpPr>
            <p:spPr bwMode="auto">
              <a:xfrm>
                <a:off x="3383298" y="3873800"/>
                <a:ext cx="269787" cy="219791"/>
              </a:xfrm>
              <a:custGeom>
                <a:avLst/>
                <a:gdLst>
                  <a:gd name="T0" fmla="*/ 2147483646 w 300"/>
                  <a:gd name="T1" fmla="*/ 2147483646 h 223"/>
                  <a:gd name="T2" fmla="*/ 2147483646 w 300"/>
                  <a:gd name="T3" fmla="*/ 2147483646 h 223"/>
                  <a:gd name="T4" fmla="*/ 2147483646 w 300"/>
                  <a:gd name="T5" fmla="*/ 2147483646 h 223"/>
                  <a:gd name="T6" fmla="*/ 2147483646 w 300"/>
                  <a:gd name="T7" fmla="*/ 2147483646 h 223"/>
                  <a:gd name="T8" fmla="*/ 2147483646 w 300"/>
                  <a:gd name="T9" fmla="*/ 2147483646 h 223"/>
                  <a:gd name="T10" fmla="*/ 2147483646 w 300"/>
                  <a:gd name="T11" fmla="*/ 2147483646 h 223"/>
                  <a:gd name="T12" fmla="*/ 2147483646 w 300"/>
                  <a:gd name="T13" fmla="*/ 2147483646 h 223"/>
                  <a:gd name="T14" fmla="*/ 2147483646 w 300"/>
                  <a:gd name="T15" fmla="*/ 2147483646 h 223"/>
                  <a:gd name="T16" fmla="*/ 2147483646 w 300"/>
                  <a:gd name="T17" fmla="*/ 2147483646 h 223"/>
                  <a:gd name="T18" fmla="*/ 2147483646 w 300"/>
                  <a:gd name="T19" fmla="*/ 2147483646 h 223"/>
                  <a:gd name="T20" fmla="*/ 2147483646 w 300"/>
                  <a:gd name="T21" fmla="*/ 2147483646 h 223"/>
                  <a:gd name="T22" fmla="*/ 2147483646 w 300"/>
                  <a:gd name="T23" fmla="*/ 2147483646 h 223"/>
                  <a:gd name="T24" fmla="*/ 2147483646 w 300"/>
                  <a:gd name="T25" fmla="*/ 2147483646 h 223"/>
                  <a:gd name="T26" fmla="*/ 2147483646 w 300"/>
                  <a:gd name="T27" fmla="*/ 2147483646 h 223"/>
                  <a:gd name="T28" fmla="*/ 2147483646 w 300"/>
                  <a:gd name="T29" fmla="*/ 2147483646 h 223"/>
                  <a:gd name="T30" fmla="*/ 2147483646 w 300"/>
                  <a:gd name="T31" fmla="*/ 0 h 223"/>
                  <a:gd name="T32" fmla="*/ 2147483646 w 300"/>
                  <a:gd name="T33" fmla="*/ 2147483646 h 223"/>
                  <a:gd name="T34" fmla="*/ 2147483646 w 300"/>
                  <a:gd name="T35" fmla="*/ 2147483646 h 223"/>
                  <a:gd name="T36" fmla="*/ 2147483646 w 300"/>
                  <a:gd name="T37" fmla="*/ 2147483646 h 223"/>
                  <a:gd name="T38" fmla="*/ 2147483646 w 300"/>
                  <a:gd name="T39" fmla="*/ 2147483646 h 223"/>
                  <a:gd name="T40" fmla="*/ 2147483646 w 300"/>
                  <a:gd name="T41" fmla="*/ 2147483646 h 223"/>
                  <a:gd name="T42" fmla="*/ 2147483646 w 300"/>
                  <a:gd name="T43" fmla="*/ 2147483646 h 223"/>
                  <a:gd name="T44" fmla="*/ 0 w 300"/>
                  <a:gd name="T45" fmla="*/ 2147483646 h 223"/>
                  <a:gd name="T46" fmla="*/ 2147483646 w 300"/>
                  <a:gd name="T47" fmla="*/ 2147483646 h 223"/>
                  <a:gd name="T48" fmla="*/ 2147483646 w 300"/>
                  <a:gd name="T49" fmla="*/ 2147483646 h 223"/>
                  <a:gd name="T50" fmla="*/ 2147483646 w 300"/>
                  <a:gd name="T51" fmla="*/ 2147483646 h 223"/>
                  <a:gd name="T52" fmla="*/ 2147483646 w 300"/>
                  <a:gd name="T53" fmla="*/ 2147483646 h 223"/>
                  <a:gd name="T54" fmla="*/ 2147483646 w 300"/>
                  <a:gd name="T55" fmla="*/ 2147483646 h 2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366"/>
              <p:cNvSpPr>
                <a:spLocks/>
              </p:cNvSpPr>
              <p:nvPr/>
            </p:nvSpPr>
            <p:spPr bwMode="auto">
              <a:xfrm>
                <a:off x="3174430" y="3843773"/>
                <a:ext cx="279578" cy="290654"/>
              </a:xfrm>
              <a:custGeom>
                <a:avLst/>
                <a:gdLst>
                  <a:gd name="T0" fmla="*/ 2147483646 w 52"/>
                  <a:gd name="T1" fmla="*/ 2147483646 h 49"/>
                  <a:gd name="T2" fmla="*/ 2147483646 w 52"/>
                  <a:gd name="T3" fmla="*/ 2147483646 h 49"/>
                  <a:gd name="T4" fmla="*/ 2147483646 w 52"/>
                  <a:gd name="T5" fmla="*/ 2147483646 h 49"/>
                  <a:gd name="T6" fmla="*/ 2147483646 w 52"/>
                  <a:gd name="T7" fmla="*/ 2147483646 h 49"/>
                  <a:gd name="T8" fmla="*/ 2147483646 w 52"/>
                  <a:gd name="T9" fmla="*/ 2147483646 h 49"/>
                  <a:gd name="T10" fmla="*/ 2147483646 w 52"/>
                  <a:gd name="T11" fmla="*/ 2147483646 h 49"/>
                  <a:gd name="T12" fmla="*/ 2147483646 w 52"/>
                  <a:gd name="T13" fmla="*/ 2147483646 h 49"/>
                  <a:gd name="T14" fmla="*/ 2147483646 w 52"/>
                  <a:gd name="T15" fmla="*/ 2147483646 h 49"/>
                  <a:gd name="T16" fmla="*/ 2147483646 w 52"/>
                  <a:gd name="T17" fmla="*/ 2147483646 h 49"/>
                  <a:gd name="T18" fmla="*/ 2147483646 w 52"/>
                  <a:gd name="T19" fmla="*/ 2147483646 h 49"/>
                  <a:gd name="T20" fmla="*/ 2147483646 w 52"/>
                  <a:gd name="T21" fmla="*/ 2147483646 h 49"/>
                  <a:gd name="T22" fmla="*/ 2147483646 w 52"/>
                  <a:gd name="T23" fmla="*/ 0 h 49"/>
                  <a:gd name="T24" fmla="*/ 2147483646 w 52"/>
                  <a:gd name="T25" fmla="*/ 0 h 49"/>
                  <a:gd name="T26" fmla="*/ 2147483646 w 52"/>
                  <a:gd name="T27" fmla="*/ 2147483646 h 49"/>
                  <a:gd name="T28" fmla="*/ 2147483646 w 52"/>
                  <a:gd name="T29" fmla="*/ 2147483646 h 49"/>
                  <a:gd name="T30" fmla="*/ 2147483646 w 52"/>
                  <a:gd name="T31" fmla="*/ 2147483646 h 49"/>
                  <a:gd name="T32" fmla="*/ 2147483646 w 52"/>
                  <a:gd name="T33" fmla="*/ 2147483646 h 49"/>
                  <a:gd name="T34" fmla="*/ 2147483646 w 52"/>
                  <a:gd name="T35" fmla="*/ 2147483646 h 49"/>
                  <a:gd name="T36" fmla="*/ 2147483646 w 52"/>
                  <a:gd name="T37" fmla="*/ 2147483646 h 49"/>
                  <a:gd name="T38" fmla="*/ 0 w 52"/>
                  <a:gd name="T39" fmla="*/ 2147483646 h 49"/>
                  <a:gd name="T40" fmla="*/ 0 w 52"/>
                  <a:gd name="T41" fmla="*/ 2147483646 h 49"/>
                  <a:gd name="T42" fmla="*/ 2147483646 w 52"/>
                  <a:gd name="T43" fmla="*/ 2147483646 h 49"/>
                  <a:gd name="T44" fmla="*/ 2147483646 w 52"/>
                  <a:gd name="T45" fmla="*/ 2147483646 h 49"/>
                  <a:gd name="T46" fmla="*/ 2147483646 w 52"/>
                  <a:gd name="T47" fmla="*/ 2147483646 h 49"/>
                  <a:gd name="T48" fmla="*/ 2147483646 w 52"/>
                  <a:gd name="T49" fmla="*/ 2147483646 h 49"/>
                  <a:gd name="T50" fmla="*/ 2147483646 w 52"/>
                  <a:gd name="T51" fmla="*/ 2147483646 h 49"/>
                  <a:gd name="T52" fmla="*/ 2147483646 w 52"/>
                  <a:gd name="T53" fmla="*/ 2147483646 h 49"/>
                  <a:gd name="T54" fmla="*/ 2147483646 w 52"/>
                  <a:gd name="T55" fmla="*/ 2147483646 h 49"/>
                  <a:gd name="T56" fmla="*/ 2147483646 w 52"/>
                  <a:gd name="T57" fmla="*/ 2147483646 h 49"/>
                  <a:gd name="T58" fmla="*/ 2147483646 w 52"/>
                  <a:gd name="T59" fmla="*/ 2147483646 h 49"/>
                  <a:gd name="T60" fmla="*/ 2147483646 w 52"/>
                  <a:gd name="T61" fmla="*/ 2147483646 h 49"/>
                  <a:gd name="T62" fmla="*/ 2147483646 w 52"/>
                  <a:gd name="T63" fmla="*/ 2147483646 h 49"/>
                  <a:gd name="T64" fmla="*/ 2147483646 w 52"/>
                  <a:gd name="T65" fmla="*/ 2147483646 h 49"/>
                  <a:gd name="T66" fmla="*/ 2147483646 w 52"/>
                  <a:gd name="T67" fmla="*/ 2147483646 h 49"/>
                  <a:gd name="T68" fmla="*/ 2147483646 w 52"/>
                  <a:gd name="T69" fmla="*/ 2147483646 h 49"/>
                  <a:gd name="T70" fmla="*/ 2147483646 w 52"/>
                  <a:gd name="T71" fmla="*/ 2147483646 h 49"/>
                  <a:gd name="T72" fmla="*/ 2147483646 w 52"/>
                  <a:gd name="T73" fmla="*/ 2147483646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2" h="49">
                    <a:moveTo>
                      <a:pt x="24" y="44"/>
                    </a:moveTo>
                    <a:cubicBezTo>
                      <a:pt x="27" y="40"/>
                      <a:pt x="27" y="40"/>
                      <a:pt x="27" y="4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10" y="42"/>
                      <a:pt x="10" y="42"/>
                    </a:cubicBezTo>
                    <a:cubicBezTo>
                      <a:pt x="11" y="42"/>
                      <a:pt x="11" y="44"/>
                      <a:pt x="11" y="4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7"/>
                      <a:pt x="23" y="47"/>
                      <a:pt x="23" y="47"/>
                    </a:cubicBezTo>
                    <a:lnTo>
                      <a:pt x="24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Freeform 367"/>
              <p:cNvSpPr>
                <a:spLocks/>
              </p:cNvSpPr>
              <p:nvPr/>
            </p:nvSpPr>
            <p:spPr bwMode="auto">
              <a:xfrm>
                <a:off x="4083875" y="4111608"/>
                <a:ext cx="161002" cy="240210"/>
              </a:xfrm>
              <a:custGeom>
                <a:avLst/>
                <a:gdLst>
                  <a:gd name="T0" fmla="*/ 2147483646 w 180"/>
                  <a:gd name="T1" fmla="*/ 2147483646 h 246"/>
                  <a:gd name="T2" fmla="*/ 2147483646 w 180"/>
                  <a:gd name="T3" fmla="*/ 2147483646 h 246"/>
                  <a:gd name="T4" fmla="*/ 2147483646 w 180"/>
                  <a:gd name="T5" fmla="*/ 2147483646 h 246"/>
                  <a:gd name="T6" fmla="*/ 2147483646 w 180"/>
                  <a:gd name="T7" fmla="*/ 2147483646 h 246"/>
                  <a:gd name="T8" fmla="*/ 2147483646 w 180"/>
                  <a:gd name="T9" fmla="*/ 2147483646 h 246"/>
                  <a:gd name="T10" fmla="*/ 2147483646 w 180"/>
                  <a:gd name="T11" fmla="*/ 2147483646 h 246"/>
                  <a:gd name="T12" fmla="*/ 2147483646 w 180"/>
                  <a:gd name="T13" fmla="*/ 2147483646 h 246"/>
                  <a:gd name="T14" fmla="*/ 2147483646 w 180"/>
                  <a:gd name="T15" fmla="*/ 2147483646 h 246"/>
                  <a:gd name="T16" fmla="*/ 2147483646 w 180"/>
                  <a:gd name="T17" fmla="*/ 2147483646 h 246"/>
                  <a:gd name="T18" fmla="*/ 2147483646 w 180"/>
                  <a:gd name="T19" fmla="*/ 2147483646 h 246"/>
                  <a:gd name="T20" fmla="*/ 2147483646 w 180"/>
                  <a:gd name="T21" fmla="*/ 2147483646 h 246"/>
                  <a:gd name="T22" fmla="*/ 2147483646 w 180"/>
                  <a:gd name="T23" fmla="*/ 2147483646 h 246"/>
                  <a:gd name="T24" fmla="*/ 2147483646 w 180"/>
                  <a:gd name="T25" fmla="*/ 2147483646 h 246"/>
                  <a:gd name="T26" fmla="*/ 0 w 180"/>
                  <a:gd name="T27" fmla="*/ 2147483646 h 246"/>
                  <a:gd name="T28" fmla="*/ 0 w 180"/>
                  <a:gd name="T29" fmla="*/ 2147483646 h 246"/>
                  <a:gd name="T30" fmla="*/ 2147483646 w 180"/>
                  <a:gd name="T31" fmla="*/ 2147483646 h 246"/>
                  <a:gd name="T32" fmla="*/ 2147483646 w 180"/>
                  <a:gd name="T33" fmla="*/ 2147483646 h 246"/>
                  <a:gd name="T34" fmla="*/ 2147483646 w 180"/>
                  <a:gd name="T35" fmla="*/ 2147483646 h 246"/>
                  <a:gd name="T36" fmla="*/ 2147483646 w 180"/>
                  <a:gd name="T37" fmla="*/ 2147483646 h 246"/>
                  <a:gd name="T38" fmla="*/ 2147483646 w 180"/>
                  <a:gd name="T39" fmla="*/ 2147483646 h 246"/>
                  <a:gd name="T40" fmla="*/ 2147483646 w 180"/>
                  <a:gd name="T41" fmla="*/ 0 h 246"/>
                  <a:gd name="T42" fmla="*/ 2147483646 w 180"/>
                  <a:gd name="T43" fmla="*/ 2147483646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0" h="246">
                    <a:moveTo>
                      <a:pt x="72" y="18"/>
                    </a:moveTo>
                    <a:lnTo>
                      <a:pt x="48" y="12"/>
                    </a:lnTo>
                    <a:lnTo>
                      <a:pt x="48" y="6"/>
                    </a:lnTo>
                    <a:lnTo>
                      <a:pt x="30" y="18"/>
                    </a:lnTo>
                    <a:lnTo>
                      <a:pt x="42" y="36"/>
                    </a:lnTo>
                    <a:lnTo>
                      <a:pt x="84" y="60"/>
                    </a:lnTo>
                    <a:lnTo>
                      <a:pt x="126" y="66"/>
                    </a:lnTo>
                    <a:lnTo>
                      <a:pt x="78" y="120"/>
                    </a:lnTo>
                    <a:lnTo>
                      <a:pt x="36" y="132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44"/>
                    </a:lnTo>
                    <a:lnTo>
                      <a:pt x="18" y="150"/>
                    </a:lnTo>
                    <a:lnTo>
                      <a:pt x="0" y="168"/>
                    </a:lnTo>
                    <a:lnTo>
                      <a:pt x="0" y="228"/>
                    </a:lnTo>
                    <a:lnTo>
                      <a:pt x="12" y="246"/>
                    </a:lnTo>
                    <a:lnTo>
                      <a:pt x="42" y="204"/>
                    </a:lnTo>
                    <a:lnTo>
                      <a:pt x="90" y="180"/>
                    </a:lnTo>
                    <a:lnTo>
                      <a:pt x="132" y="132"/>
                    </a:lnTo>
                    <a:lnTo>
                      <a:pt x="168" y="48"/>
                    </a:lnTo>
                    <a:lnTo>
                      <a:pt x="180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368"/>
              <p:cNvSpPr>
                <a:spLocks/>
              </p:cNvSpPr>
              <p:nvPr/>
            </p:nvSpPr>
            <p:spPr bwMode="auto">
              <a:xfrm>
                <a:off x="3620449" y="4093591"/>
                <a:ext cx="21757" cy="93682"/>
              </a:xfrm>
              <a:custGeom>
                <a:avLst/>
                <a:gdLst>
                  <a:gd name="T0" fmla="*/ 2147483646 w 24"/>
                  <a:gd name="T1" fmla="*/ 0 h 96"/>
                  <a:gd name="T2" fmla="*/ 2147483646 w 24"/>
                  <a:gd name="T3" fmla="*/ 0 h 96"/>
                  <a:gd name="T4" fmla="*/ 2147483646 w 24"/>
                  <a:gd name="T5" fmla="*/ 2147483646 h 96"/>
                  <a:gd name="T6" fmla="*/ 0 w 24"/>
                  <a:gd name="T7" fmla="*/ 2147483646 h 96"/>
                  <a:gd name="T8" fmla="*/ 0 w 24"/>
                  <a:gd name="T9" fmla="*/ 2147483646 h 96"/>
                  <a:gd name="T10" fmla="*/ 2147483646 w 24"/>
                  <a:gd name="T11" fmla="*/ 2147483646 h 96"/>
                  <a:gd name="T12" fmla="*/ 2147483646 w 24"/>
                  <a:gd name="T13" fmla="*/ 2147483646 h 96"/>
                  <a:gd name="T14" fmla="*/ 2147483646 w 24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369"/>
              <p:cNvSpPr>
                <a:spLocks/>
              </p:cNvSpPr>
              <p:nvPr/>
            </p:nvSpPr>
            <p:spPr bwMode="auto">
              <a:xfrm>
                <a:off x="3620449" y="4093591"/>
                <a:ext cx="21757" cy="93682"/>
              </a:xfrm>
              <a:custGeom>
                <a:avLst/>
                <a:gdLst>
                  <a:gd name="T0" fmla="*/ 2147483646 w 24"/>
                  <a:gd name="T1" fmla="*/ 0 h 96"/>
                  <a:gd name="T2" fmla="*/ 2147483646 w 24"/>
                  <a:gd name="T3" fmla="*/ 0 h 96"/>
                  <a:gd name="T4" fmla="*/ 2147483646 w 24"/>
                  <a:gd name="T5" fmla="*/ 2147483646 h 96"/>
                  <a:gd name="T6" fmla="*/ 0 w 24"/>
                  <a:gd name="T7" fmla="*/ 2147483646 h 96"/>
                  <a:gd name="T8" fmla="*/ 0 w 24"/>
                  <a:gd name="T9" fmla="*/ 2147483646 h 96"/>
                  <a:gd name="T10" fmla="*/ 2147483646 w 24"/>
                  <a:gd name="T11" fmla="*/ 2147483646 h 96"/>
                  <a:gd name="T12" fmla="*/ 2147483646 w 24"/>
                  <a:gd name="T13" fmla="*/ 2147483646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370"/>
              <p:cNvSpPr>
                <a:spLocks/>
              </p:cNvSpPr>
              <p:nvPr/>
            </p:nvSpPr>
            <p:spPr bwMode="auto">
              <a:xfrm>
                <a:off x="3609571" y="3881006"/>
                <a:ext cx="177320" cy="306267"/>
              </a:xfrm>
              <a:custGeom>
                <a:avLst/>
                <a:gdLst>
                  <a:gd name="T0" fmla="*/ 2147483646 w 198"/>
                  <a:gd name="T1" fmla="*/ 2147483646 h 313"/>
                  <a:gd name="T2" fmla="*/ 2147483646 w 198"/>
                  <a:gd name="T3" fmla="*/ 2147483646 h 313"/>
                  <a:gd name="T4" fmla="*/ 2147483646 w 198"/>
                  <a:gd name="T5" fmla="*/ 2147483646 h 313"/>
                  <a:gd name="T6" fmla="*/ 2147483646 w 198"/>
                  <a:gd name="T7" fmla="*/ 2147483646 h 313"/>
                  <a:gd name="T8" fmla="*/ 2147483646 w 198"/>
                  <a:gd name="T9" fmla="*/ 2147483646 h 313"/>
                  <a:gd name="T10" fmla="*/ 2147483646 w 198"/>
                  <a:gd name="T11" fmla="*/ 2147483646 h 313"/>
                  <a:gd name="T12" fmla="*/ 2147483646 w 198"/>
                  <a:gd name="T13" fmla="*/ 2147483646 h 313"/>
                  <a:gd name="T14" fmla="*/ 2147483646 w 198"/>
                  <a:gd name="T15" fmla="*/ 2147483646 h 313"/>
                  <a:gd name="T16" fmla="*/ 2147483646 w 198"/>
                  <a:gd name="T17" fmla="*/ 2147483646 h 313"/>
                  <a:gd name="T18" fmla="*/ 2147483646 w 198"/>
                  <a:gd name="T19" fmla="*/ 2147483646 h 313"/>
                  <a:gd name="T20" fmla="*/ 2147483646 w 198"/>
                  <a:gd name="T21" fmla="*/ 2147483646 h 313"/>
                  <a:gd name="T22" fmla="*/ 2147483646 w 198"/>
                  <a:gd name="T23" fmla="*/ 2147483646 h 313"/>
                  <a:gd name="T24" fmla="*/ 2147483646 w 198"/>
                  <a:gd name="T25" fmla="*/ 0 h 313"/>
                  <a:gd name="T26" fmla="*/ 2147483646 w 198"/>
                  <a:gd name="T27" fmla="*/ 2147483646 h 313"/>
                  <a:gd name="T28" fmla="*/ 2147483646 w 198"/>
                  <a:gd name="T29" fmla="*/ 2147483646 h 313"/>
                  <a:gd name="T30" fmla="*/ 2147483646 w 198"/>
                  <a:gd name="T31" fmla="*/ 2147483646 h 313"/>
                  <a:gd name="T32" fmla="*/ 2147483646 w 198"/>
                  <a:gd name="T33" fmla="*/ 2147483646 h 313"/>
                  <a:gd name="T34" fmla="*/ 2147483646 w 198"/>
                  <a:gd name="T35" fmla="*/ 2147483646 h 313"/>
                  <a:gd name="T36" fmla="*/ 2147483646 w 198"/>
                  <a:gd name="T37" fmla="*/ 2147483646 h 313"/>
                  <a:gd name="T38" fmla="*/ 2147483646 w 198"/>
                  <a:gd name="T39" fmla="*/ 2147483646 h 313"/>
                  <a:gd name="T40" fmla="*/ 2147483646 w 198"/>
                  <a:gd name="T41" fmla="*/ 2147483646 h 313"/>
                  <a:gd name="T42" fmla="*/ 0 w 198"/>
                  <a:gd name="T43" fmla="*/ 2147483646 h 313"/>
                  <a:gd name="T44" fmla="*/ 2147483646 w 198"/>
                  <a:gd name="T45" fmla="*/ 2147483646 h 313"/>
                  <a:gd name="T46" fmla="*/ 2147483646 w 198"/>
                  <a:gd name="T47" fmla="*/ 2147483646 h 313"/>
                  <a:gd name="T48" fmla="*/ 2147483646 w 198"/>
                  <a:gd name="T49" fmla="*/ 2147483646 h 313"/>
                  <a:gd name="T50" fmla="*/ 2147483646 w 198"/>
                  <a:gd name="T51" fmla="*/ 2147483646 h 3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  <a:lnTo>
                      <a:pt x="36" y="3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Freeform 371"/>
              <p:cNvSpPr>
                <a:spLocks/>
              </p:cNvSpPr>
              <p:nvPr/>
            </p:nvSpPr>
            <p:spPr bwMode="auto">
              <a:xfrm>
                <a:off x="3609571" y="3881006"/>
                <a:ext cx="177320" cy="306267"/>
              </a:xfrm>
              <a:custGeom>
                <a:avLst/>
                <a:gdLst>
                  <a:gd name="T0" fmla="*/ 2147483646 w 198"/>
                  <a:gd name="T1" fmla="*/ 2147483646 h 313"/>
                  <a:gd name="T2" fmla="*/ 2147483646 w 198"/>
                  <a:gd name="T3" fmla="*/ 2147483646 h 313"/>
                  <a:gd name="T4" fmla="*/ 2147483646 w 198"/>
                  <a:gd name="T5" fmla="*/ 2147483646 h 313"/>
                  <a:gd name="T6" fmla="*/ 2147483646 w 198"/>
                  <a:gd name="T7" fmla="*/ 2147483646 h 313"/>
                  <a:gd name="T8" fmla="*/ 2147483646 w 198"/>
                  <a:gd name="T9" fmla="*/ 2147483646 h 313"/>
                  <a:gd name="T10" fmla="*/ 2147483646 w 198"/>
                  <a:gd name="T11" fmla="*/ 2147483646 h 313"/>
                  <a:gd name="T12" fmla="*/ 2147483646 w 198"/>
                  <a:gd name="T13" fmla="*/ 2147483646 h 313"/>
                  <a:gd name="T14" fmla="*/ 2147483646 w 198"/>
                  <a:gd name="T15" fmla="*/ 2147483646 h 313"/>
                  <a:gd name="T16" fmla="*/ 2147483646 w 198"/>
                  <a:gd name="T17" fmla="*/ 2147483646 h 313"/>
                  <a:gd name="T18" fmla="*/ 2147483646 w 198"/>
                  <a:gd name="T19" fmla="*/ 2147483646 h 313"/>
                  <a:gd name="T20" fmla="*/ 2147483646 w 198"/>
                  <a:gd name="T21" fmla="*/ 2147483646 h 313"/>
                  <a:gd name="T22" fmla="*/ 2147483646 w 198"/>
                  <a:gd name="T23" fmla="*/ 2147483646 h 313"/>
                  <a:gd name="T24" fmla="*/ 2147483646 w 198"/>
                  <a:gd name="T25" fmla="*/ 0 h 313"/>
                  <a:gd name="T26" fmla="*/ 2147483646 w 198"/>
                  <a:gd name="T27" fmla="*/ 2147483646 h 313"/>
                  <a:gd name="T28" fmla="*/ 2147483646 w 198"/>
                  <a:gd name="T29" fmla="*/ 2147483646 h 313"/>
                  <a:gd name="T30" fmla="*/ 2147483646 w 198"/>
                  <a:gd name="T31" fmla="*/ 2147483646 h 313"/>
                  <a:gd name="T32" fmla="*/ 2147483646 w 198"/>
                  <a:gd name="T33" fmla="*/ 2147483646 h 313"/>
                  <a:gd name="T34" fmla="*/ 2147483646 w 198"/>
                  <a:gd name="T35" fmla="*/ 2147483646 h 313"/>
                  <a:gd name="T36" fmla="*/ 2147483646 w 198"/>
                  <a:gd name="T37" fmla="*/ 2147483646 h 313"/>
                  <a:gd name="T38" fmla="*/ 2147483646 w 198"/>
                  <a:gd name="T39" fmla="*/ 2147483646 h 313"/>
                  <a:gd name="T40" fmla="*/ 2147483646 w 198"/>
                  <a:gd name="T41" fmla="*/ 2147483646 h 313"/>
                  <a:gd name="T42" fmla="*/ 0 w 198"/>
                  <a:gd name="T43" fmla="*/ 2147483646 h 313"/>
                  <a:gd name="T44" fmla="*/ 2147483646 w 198"/>
                  <a:gd name="T45" fmla="*/ 2147483646 h 313"/>
                  <a:gd name="T46" fmla="*/ 2147483646 w 198"/>
                  <a:gd name="T47" fmla="*/ 2147483646 h 313"/>
                  <a:gd name="T48" fmla="*/ 2147483646 w 198"/>
                  <a:gd name="T49" fmla="*/ 2147483646 h 3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372"/>
              <p:cNvSpPr>
                <a:spLocks/>
              </p:cNvSpPr>
              <p:nvPr/>
            </p:nvSpPr>
            <p:spPr bwMode="auto">
              <a:xfrm>
                <a:off x="3663964" y="4748163"/>
                <a:ext cx="273051" cy="267833"/>
              </a:xfrm>
              <a:custGeom>
                <a:avLst/>
                <a:gdLst>
                  <a:gd name="T0" fmla="*/ 2147483646 w 51"/>
                  <a:gd name="T1" fmla="*/ 2147483646 h 45"/>
                  <a:gd name="T2" fmla="*/ 2147483646 w 51"/>
                  <a:gd name="T3" fmla="*/ 2147483646 h 45"/>
                  <a:gd name="T4" fmla="*/ 2147483646 w 51"/>
                  <a:gd name="T5" fmla="*/ 2147483646 h 45"/>
                  <a:gd name="T6" fmla="*/ 2147483646 w 51"/>
                  <a:gd name="T7" fmla="*/ 2147483646 h 45"/>
                  <a:gd name="T8" fmla="*/ 2147483646 w 51"/>
                  <a:gd name="T9" fmla="*/ 0 h 45"/>
                  <a:gd name="T10" fmla="*/ 2147483646 w 51"/>
                  <a:gd name="T11" fmla="*/ 2147483646 h 45"/>
                  <a:gd name="T12" fmla="*/ 2147483646 w 51"/>
                  <a:gd name="T13" fmla="*/ 2147483646 h 45"/>
                  <a:gd name="T14" fmla="*/ 2147483646 w 51"/>
                  <a:gd name="T15" fmla="*/ 2147483646 h 45"/>
                  <a:gd name="T16" fmla="*/ 2147483646 w 51"/>
                  <a:gd name="T17" fmla="*/ 2147483646 h 45"/>
                  <a:gd name="T18" fmla="*/ 2147483646 w 51"/>
                  <a:gd name="T19" fmla="*/ 2147483646 h 45"/>
                  <a:gd name="T20" fmla="*/ 2147483646 w 51"/>
                  <a:gd name="T21" fmla="*/ 2147483646 h 45"/>
                  <a:gd name="T22" fmla="*/ 2147483646 w 51"/>
                  <a:gd name="T23" fmla="*/ 2147483646 h 45"/>
                  <a:gd name="T24" fmla="*/ 2147483646 w 51"/>
                  <a:gd name="T25" fmla="*/ 2147483646 h 45"/>
                  <a:gd name="T26" fmla="*/ 2147483646 w 51"/>
                  <a:gd name="T27" fmla="*/ 2147483646 h 45"/>
                  <a:gd name="T28" fmla="*/ 2147483646 w 51"/>
                  <a:gd name="T29" fmla="*/ 2147483646 h 45"/>
                  <a:gd name="T30" fmla="*/ 2147483646 w 51"/>
                  <a:gd name="T31" fmla="*/ 2147483646 h 45"/>
                  <a:gd name="T32" fmla="*/ 2147483646 w 51"/>
                  <a:gd name="T33" fmla="*/ 2147483646 h 45"/>
                  <a:gd name="T34" fmla="*/ 0 w 51"/>
                  <a:gd name="T35" fmla="*/ 2147483646 h 45"/>
                  <a:gd name="T36" fmla="*/ 2147483646 w 51"/>
                  <a:gd name="T37" fmla="*/ 2147483646 h 45"/>
                  <a:gd name="T38" fmla="*/ 2147483646 w 51"/>
                  <a:gd name="T39" fmla="*/ 2147483646 h 45"/>
                  <a:gd name="T40" fmla="*/ 2147483646 w 51"/>
                  <a:gd name="T41" fmla="*/ 2147483646 h 45"/>
                  <a:gd name="T42" fmla="*/ 2147483646 w 51"/>
                  <a:gd name="T43" fmla="*/ 2147483646 h 45"/>
                  <a:gd name="T44" fmla="*/ 2147483646 w 51"/>
                  <a:gd name="T45" fmla="*/ 2147483646 h 45"/>
                  <a:gd name="T46" fmla="*/ 2147483646 w 51"/>
                  <a:gd name="T47" fmla="*/ 2147483646 h 45"/>
                  <a:gd name="T48" fmla="*/ 2147483646 w 51"/>
                  <a:gd name="T49" fmla="*/ 2147483646 h 45"/>
                  <a:gd name="T50" fmla="*/ 2147483646 w 51"/>
                  <a:gd name="T51" fmla="*/ 2147483646 h 45"/>
                  <a:gd name="T52" fmla="*/ 2147483646 w 51"/>
                  <a:gd name="T53" fmla="*/ 2147483646 h 45"/>
                  <a:gd name="T54" fmla="*/ 2147483646 w 51"/>
                  <a:gd name="T55" fmla="*/ 2147483646 h 45"/>
                  <a:gd name="T56" fmla="*/ 2147483646 w 51"/>
                  <a:gd name="T57" fmla="*/ 2147483646 h 45"/>
                  <a:gd name="T58" fmla="*/ 2147483646 w 51"/>
                  <a:gd name="T59" fmla="*/ 2147483646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1" h="45">
                    <a:moveTo>
                      <a:pt x="48" y="1"/>
                    </a:moveTo>
                    <a:cubicBezTo>
                      <a:pt x="47" y="1"/>
                      <a:pt x="47" y="1"/>
                      <a:pt x="47" y="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50" y="19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9" y="16"/>
                      <a:pt x="49" y="16"/>
                      <a:pt x="49" y="16"/>
                    </a:cubicBez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373"/>
              <p:cNvSpPr>
                <a:spLocks/>
              </p:cNvSpPr>
              <p:nvPr/>
            </p:nvSpPr>
            <p:spPr bwMode="auto">
              <a:xfrm>
                <a:off x="3722708" y="4660486"/>
                <a:ext cx="162090" cy="177755"/>
              </a:xfrm>
              <a:custGeom>
                <a:avLst/>
                <a:gdLst>
                  <a:gd name="T0" fmla="*/ 2147483646 w 180"/>
                  <a:gd name="T1" fmla="*/ 2147483646 h 180"/>
                  <a:gd name="T2" fmla="*/ 2147483646 w 180"/>
                  <a:gd name="T3" fmla="*/ 2147483646 h 180"/>
                  <a:gd name="T4" fmla="*/ 2147483646 w 180"/>
                  <a:gd name="T5" fmla="*/ 2147483646 h 180"/>
                  <a:gd name="T6" fmla="*/ 2147483646 w 180"/>
                  <a:gd name="T7" fmla="*/ 2147483646 h 180"/>
                  <a:gd name="T8" fmla="*/ 2147483646 w 180"/>
                  <a:gd name="T9" fmla="*/ 2147483646 h 180"/>
                  <a:gd name="T10" fmla="*/ 2147483646 w 180"/>
                  <a:gd name="T11" fmla="*/ 2147483646 h 180"/>
                  <a:gd name="T12" fmla="*/ 2147483646 w 180"/>
                  <a:gd name="T13" fmla="*/ 2147483646 h 180"/>
                  <a:gd name="T14" fmla="*/ 2147483646 w 180"/>
                  <a:gd name="T15" fmla="*/ 0 h 180"/>
                  <a:gd name="T16" fmla="*/ 2147483646 w 180"/>
                  <a:gd name="T17" fmla="*/ 2147483646 h 180"/>
                  <a:gd name="T18" fmla="*/ 2147483646 w 180"/>
                  <a:gd name="T19" fmla="*/ 2147483646 h 180"/>
                  <a:gd name="T20" fmla="*/ 2147483646 w 180"/>
                  <a:gd name="T21" fmla="*/ 2147483646 h 180"/>
                  <a:gd name="T22" fmla="*/ 0 w 180"/>
                  <a:gd name="T23" fmla="*/ 2147483646 h 180"/>
                  <a:gd name="T24" fmla="*/ 0 w 180"/>
                  <a:gd name="T25" fmla="*/ 2147483646 h 180"/>
                  <a:gd name="T26" fmla="*/ 2147483646 w 180"/>
                  <a:gd name="T27" fmla="*/ 2147483646 h 180"/>
                  <a:gd name="T28" fmla="*/ 2147483646 w 180"/>
                  <a:gd name="T29" fmla="*/ 2147483646 h 180"/>
                  <a:gd name="T30" fmla="*/ 2147483646 w 180"/>
                  <a:gd name="T31" fmla="*/ 2147483646 h 180"/>
                  <a:gd name="T32" fmla="*/ 2147483646 w 180"/>
                  <a:gd name="T33" fmla="*/ 2147483646 h 180"/>
                  <a:gd name="T34" fmla="*/ 2147483646 w 180"/>
                  <a:gd name="T35" fmla="*/ 2147483646 h 180"/>
                  <a:gd name="T36" fmla="*/ 2147483646 w 180"/>
                  <a:gd name="T37" fmla="*/ 2147483646 h 180"/>
                  <a:gd name="T38" fmla="*/ 2147483646 w 180"/>
                  <a:gd name="T39" fmla="*/ 2147483646 h 180"/>
                  <a:gd name="T40" fmla="*/ 2147483646 w 180"/>
                  <a:gd name="T41" fmla="*/ 2147483646 h 180"/>
                  <a:gd name="T42" fmla="*/ 2147483646 w 180"/>
                  <a:gd name="T43" fmla="*/ 2147483646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0" h="180">
                    <a:moveTo>
                      <a:pt x="144" y="54"/>
                    </a:moveTo>
                    <a:lnTo>
                      <a:pt x="132" y="54"/>
                    </a:lnTo>
                    <a:lnTo>
                      <a:pt x="114" y="3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84" y="12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66" y="6"/>
                    </a:lnTo>
                    <a:lnTo>
                      <a:pt x="18" y="18"/>
                    </a:lnTo>
                    <a:lnTo>
                      <a:pt x="12" y="84"/>
                    </a:lnTo>
                    <a:lnTo>
                      <a:pt x="0" y="90"/>
                    </a:lnTo>
                    <a:lnTo>
                      <a:pt x="0" y="144"/>
                    </a:lnTo>
                    <a:lnTo>
                      <a:pt x="12" y="168"/>
                    </a:lnTo>
                    <a:lnTo>
                      <a:pt x="18" y="180"/>
                    </a:lnTo>
                    <a:lnTo>
                      <a:pt x="36" y="180"/>
                    </a:lnTo>
                    <a:lnTo>
                      <a:pt x="66" y="162"/>
                    </a:lnTo>
                    <a:lnTo>
                      <a:pt x="90" y="162"/>
                    </a:lnTo>
                    <a:lnTo>
                      <a:pt x="138" y="120"/>
                    </a:lnTo>
                    <a:lnTo>
                      <a:pt x="180" y="90"/>
                    </a:lnTo>
                    <a:lnTo>
                      <a:pt x="150" y="78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Freeform 374"/>
              <p:cNvSpPr>
                <a:spLocks/>
              </p:cNvSpPr>
              <p:nvPr/>
            </p:nvSpPr>
            <p:spPr bwMode="auto">
              <a:xfrm>
                <a:off x="3889149" y="4523567"/>
                <a:ext cx="183847" cy="319479"/>
              </a:xfrm>
              <a:custGeom>
                <a:avLst/>
                <a:gdLst>
                  <a:gd name="T0" fmla="*/ 2147483646 w 34"/>
                  <a:gd name="T1" fmla="*/ 2147483646 h 54"/>
                  <a:gd name="T2" fmla="*/ 2147483646 w 34"/>
                  <a:gd name="T3" fmla="*/ 2147483646 h 54"/>
                  <a:gd name="T4" fmla="*/ 2147483646 w 34"/>
                  <a:gd name="T5" fmla="*/ 2147483646 h 54"/>
                  <a:gd name="T6" fmla="*/ 2147483646 w 34"/>
                  <a:gd name="T7" fmla="*/ 2147483646 h 54"/>
                  <a:gd name="T8" fmla="*/ 2147483646 w 34"/>
                  <a:gd name="T9" fmla="*/ 2147483646 h 54"/>
                  <a:gd name="T10" fmla="*/ 2147483646 w 34"/>
                  <a:gd name="T11" fmla="*/ 2147483646 h 54"/>
                  <a:gd name="T12" fmla="*/ 2147483646 w 34"/>
                  <a:gd name="T13" fmla="*/ 2147483646 h 54"/>
                  <a:gd name="T14" fmla="*/ 2147483646 w 34"/>
                  <a:gd name="T15" fmla="*/ 2147483646 h 54"/>
                  <a:gd name="T16" fmla="*/ 2147483646 w 34"/>
                  <a:gd name="T17" fmla="*/ 2147483646 h 54"/>
                  <a:gd name="T18" fmla="*/ 2147483646 w 34"/>
                  <a:gd name="T19" fmla="*/ 2147483646 h 54"/>
                  <a:gd name="T20" fmla="*/ 2147483646 w 34"/>
                  <a:gd name="T21" fmla="*/ 2147483646 h 54"/>
                  <a:gd name="T22" fmla="*/ 2147483646 w 34"/>
                  <a:gd name="T23" fmla="*/ 2147483646 h 54"/>
                  <a:gd name="T24" fmla="*/ 0 w 34"/>
                  <a:gd name="T25" fmla="*/ 2147483646 h 54"/>
                  <a:gd name="T26" fmla="*/ 0 w 34"/>
                  <a:gd name="T27" fmla="*/ 2147483646 h 54"/>
                  <a:gd name="T28" fmla="*/ 2147483646 w 34"/>
                  <a:gd name="T29" fmla="*/ 2147483646 h 54"/>
                  <a:gd name="T30" fmla="*/ 2147483646 w 34"/>
                  <a:gd name="T31" fmla="*/ 2147483646 h 54"/>
                  <a:gd name="T32" fmla="*/ 2147483646 w 34"/>
                  <a:gd name="T33" fmla="*/ 2147483646 h 54"/>
                  <a:gd name="T34" fmla="*/ 2147483646 w 34"/>
                  <a:gd name="T35" fmla="*/ 2147483646 h 54"/>
                  <a:gd name="T36" fmla="*/ 2147483646 w 34"/>
                  <a:gd name="T37" fmla="*/ 2147483646 h 54"/>
                  <a:gd name="T38" fmla="*/ 2147483646 w 34"/>
                  <a:gd name="T39" fmla="*/ 2147483646 h 54"/>
                  <a:gd name="T40" fmla="*/ 2147483646 w 34"/>
                  <a:gd name="T41" fmla="*/ 2147483646 h 54"/>
                  <a:gd name="T42" fmla="*/ 2147483646 w 34"/>
                  <a:gd name="T43" fmla="*/ 2147483646 h 54"/>
                  <a:gd name="T44" fmla="*/ 2147483646 w 34"/>
                  <a:gd name="T45" fmla="*/ 2147483646 h 54"/>
                  <a:gd name="T46" fmla="*/ 2147483646 w 34"/>
                  <a:gd name="T47" fmla="*/ 2147483646 h 54"/>
                  <a:gd name="T48" fmla="*/ 2147483646 w 34"/>
                  <a:gd name="T49" fmla="*/ 2147483646 h 54"/>
                  <a:gd name="T50" fmla="*/ 2147483646 w 34"/>
                  <a:gd name="T51" fmla="*/ 2147483646 h 54"/>
                  <a:gd name="T52" fmla="*/ 2147483646 w 34"/>
                  <a:gd name="T53" fmla="*/ 2147483646 h 54"/>
                  <a:gd name="T54" fmla="*/ 2147483646 w 34"/>
                  <a:gd name="T55" fmla="*/ 2147483646 h 54"/>
                  <a:gd name="T56" fmla="*/ 2147483646 w 34"/>
                  <a:gd name="T57" fmla="*/ 2147483646 h 54"/>
                  <a:gd name="T58" fmla="*/ 2147483646 w 34"/>
                  <a:gd name="T59" fmla="*/ 2147483646 h 54"/>
                  <a:gd name="T60" fmla="*/ 2147483646 w 34"/>
                  <a:gd name="T61" fmla="*/ 2147483646 h 54"/>
                  <a:gd name="T62" fmla="*/ 2147483646 w 34"/>
                  <a:gd name="T63" fmla="*/ 2147483646 h 54"/>
                  <a:gd name="T64" fmla="*/ 2147483646 w 34"/>
                  <a:gd name="T65" fmla="*/ 2147483646 h 54"/>
                  <a:gd name="T66" fmla="*/ 2147483646 w 34"/>
                  <a:gd name="T67" fmla="*/ 2147483646 h 54"/>
                  <a:gd name="T68" fmla="*/ 2147483646 w 34"/>
                  <a:gd name="T69" fmla="*/ 0 h 54"/>
                  <a:gd name="T70" fmla="*/ 2147483646 w 34"/>
                  <a:gd name="T71" fmla="*/ 0 h 54"/>
                  <a:gd name="T72" fmla="*/ 2147483646 w 34"/>
                  <a:gd name="T73" fmla="*/ 2147483646 h 54"/>
                  <a:gd name="T74" fmla="*/ 2147483646 w 34"/>
                  <a:gd name="T75" fmla="*/ 2147483646 h 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22" y="2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0" y="51"/>
                      <a:pt x="9" y="51"/>
                      <a:pt x="9" y="51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1"/>
                      <a:pt x="30" y="1"/>
                      <a:pt x="30" y="1"/>
                    </a:cubicBezTo>
                    <a:lnTo>
                      <a:pt x="2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375"/>
              <p:cNvSpPr>
                <a:spLocks/>
              </p:cNvSpPr>
              <p:nvPr/>
            </p:nvSpPr>
            <p:spPr bwMode="auto">
              <a:xfrm>
                <a:off x="3889149" y="4341007"/>
                <a:ext cx="178408" cy="200575"/>
              </a:xfrm>
              <a:custGeom>
                <a:avLst/>
                <a:gdLst>
                  <a:gd name="T0" fmla="*/ 2147483646 w 33"/>
                  <a:gd name="T1" fmla="*/ 2147483646 h 34"/>
                  <a:gd name="T2" fmla="*/ 2147483646 w 33"/>
                  <a:gd name="T3" fmla="*/ 2147483646 h 34"/>
                  <a:gd name="T4" fmla="*/ 2147483646 w 33"/>
                  <a:gd name="T5" fmla="*/ 2147483646 h 34"/>
                  <a:gd name="T6" fmla="*/ 2147483646 w 33"/>
                  <a:gd name="T7" fmla="*/ 2147483646 h 34"/>
                  <a:gd name="T8" fmla="*/ 2147483646 w 33"/>
                  <a:gd name="T9" fmla="*/ 0 h 34"/>
                  <a:gd name="T10" fmla="*/ 2147483646 w 33"/>
                  <a:gd name="T11" fmla="*/ 2147483646 h 34"/>
                  <a:gd name="T12" fmla="*/ 2147483646 w 33"/>
                  <a:gd name="T13" fmla="*/ 2147483646 h 34"/>
                  <a:gd name="T14" fmla="*/ 2147483646 w 33"/>
                  <a:gd name="T15" fmla="*/ 2147483646 h 34"/>
                  <a:gd name="T16" fmla="*/ 2147483646 w 33"/>
                  <a:gd name="T17" fmla="*/ 2147483646 h 34"/>
                  <a:gd name="T18" fmla="*/ 2147483646 w 33"/>
                  <a:gd name="T19" fmla="*/ 2147483646 h 34"/>
                  <a:gd name="T20" fmla="*/ 2147483646 w 33"/>
                  <a:gd name="T21" fmla="*/ 2147483646 h 34"/>
                  <a:gd name="T22" fmla="*/ 0 w 33"/>
                  <a:gd name="T23" fmla="*/ 2147483646 h 34"/>
                  <a:gd name="T24" fmla="*/ 2147483646 w 33"/>
                  <a:gd name="T25" fmla="*/ 2147483646 h 34"/>
                  <a:gd name="T26" fmla="*/ 2147483646 w 33"/>
                  <a:gd name="T27" fmla="*/ 2147483646 h 34"/>
                  <a:gd name="T28" fmla="*/ 2147483646 w 33"/>
                  <a:gd name="T29" fmla="*/ 2147483646 h 34"/>
                  <a:gd name="T30" fmla="*/ 2147483646 w 33"/>
                  <a:gd name="T31" fmla="*/ 2147483646 h 34"/>
                  <a:gd name="T32" fmla="*/ 2147483646 w 33"/>
                  <a:gd name="T33" fmla="*/ 2147483646 h 34"/>
                  <a:gd name="T34" fmla="*/ 2147483646 w 33"/>
                  <a:gd name="T35" fmla="*/ 2147483646 h 34"/>
                  <a:gd name="T36" fmla="*/ 2147483646 w 33"/>
                  <a:gd name="T37" fmla="*/ 2147483646 h 34"/>
                  <a:gd name="T38" fmla="*/ 2147483646 w 33"/>
                  <a:gd name="T39" fmla="*/ 2147483646 h 34"/>
                  <a:gd name="T40" fmla="*/ 2147483646 w 33"/>
                  <a:gd name="T41" fmla="*/ 2147483646 h 34"/>
                  <a:gd name="T42" fmla="*/ 2147483646 w 33"/>
                  <a:gd name="T43" fmla="*/ 2147483646 h 34"/>
                  <a:gd name="T44" fmla="*/ 2147483646 w 33"/>
                  <a:gd name="T45" fmla="*/ 2147483646 h 34"/>
                  <a:gd name="T46" fmla="*/ 2147483646 w 33"/>
                  <a:gd name="T47" fmla="*/ 2147483646 h 34"/>
                  <a:gd name="T48" fmla="*/ 2147483646 w 33"/>
                  <a:gd name="T49" fmla="*/ 2147483646 h 34"/>
                  <a:gd name="T50" fmla="*/ 2147483646 w 33"/>
                  <a:gd name="T51" fmla="*/ 2147483646 h 34"/>
                  <a:gd name="T52" fmla="*/ 2147483646 w 33"/>
                  <a:gd name="T53" fmla="*/ 2147483646 h 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" h="34">
                    <a:moveTo>
                      <a:pt x="25" y="6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8" y="26"/>
                      <a:pt x="9" y="26"/>
                    </a:cubicBezTo>
                    <a:cubicBezTo>
                      <a:pt x="9" y="26"/>
                      <a:pt x="14" y="27"/>
                      <a:pt x="14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28" y="15"/>
                      <a:pt x="28" y="14"/>
                    </a:cubicBezTo>
                    <a:cubicBezTo>
                      <a:pt x="28" y="13"/>
                      <a:pt x="29" y="12"/>
                      <a:pt x="30" y="12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25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Freeform 376"/>
              <p:cNvSpPr>
                <a:spLocks/>
              </p:cNvSpPr>
              <p:nvPr/>
            </p:nvSpPr>
            <p:spPr bwMode="auto">
              <a:xfrm>
                <a:off x="3587814" y="4434689"/>
                <a:ext cx="204516" cy="225797"/>
              </a:xfrm>
              <a:custGeom>
                <a:avLst/>
                <a:gdLst>
                  <a:gd name="T0" fmla="*/ 2147483646 w 38"/>
                  <a:gd name="T1" fmla="*/ 2147483646 h 38"/>
                  <a:gd name="T2" fmla="*/ 2147483646 w 38"/>
                  <a:gd name="T3" fmla="*/ 2147483646 h 38"/>
                  <a:gd name="T4" fmla="*/ 2147483646 w 38"/>
                  <a:gd name="T5" fmla="*/ 2147483646 h 38"/>
                  <a:gd name="T6" fmla="*/ 2147483646 w 38"/>
                  <a:gd name="T7" fmla="*/ 2147483646 h 38"/>
                  <a:gd name="T8" fmla="*/ 2147483646 w 38"/>
                  <a:gd name="T9" fmla="*/ 2147483646 h 38"/>
                  <a:gd name="T10" fmla="*/ 2147483646 w 38"/>
                  <a:gd name="T11" fmla="*/ 2147483646 h 38"/>
                  <a:gd name="T12" fmla="*/ 2147483646 w 38"/>
                  <a:gd name="T13" fmla="*/ 2147483646 h 38"/>
                  <a:gd name="T14" fmla="*/ 2147483646 w 38"/>
                  <a:gd name="T15" fmla="*/ 2147483646 h 38"/>
                  <a:gd name="T16" fmla="*/ 2147483646 w 38"/>
                  <a:gd name="T17" fmla="*/ 2147483646 h 38"/>
                  <a:gd name="T18" fmla="*/ 2147483646 w 38"/>
                  <a:gd name="T19" fmla="*/ 2147483646 h 38"/>
                  <a:gd name="T20" fmla="*/ 2147483646 w 38"/>
                  <a:gd name="T21" fmla="*/ 2147483646 h 38"/>
                  <a:gd name="T22" fmla="*/ 2147483646 w 38"/>
                  <a:gd name="T23" fmla="*/ 2147483646 h 38"/>
                  <a:gd name="T24" fmla="*/ 2147483646 w 38"/>
                  <a:gd name="T25" fmla="*/ 2147483646 h 38"/>
                  <a:gd name="T26" fmla="*/ 2147483646 w 38"/>
                  <a:gd name="T27" fmla="*/ 2147483646 h 38"/>
                  <a:gd name="T28" fmla="*/ 2147483646 w 38"/>
                  <a:gd name="T29" fmla="*/ 2147483646 h 38"/>
                  <a:gd name="T30" fmla="*/ 2147483646 w 38"/>
                  <a:gd name="T31" fmla="*/ 2147483646 h 38"/>
                  <a:gd name="T32" fmla="*/ 2147483646 w 38"/>
                  <a:gd name="T33" fmla="*/ 0 h 38"/>
                  <a:gd name="T34" fmla="*/ 2147483646 w 38"/>
                  <a:gd name="T35" fmla="*/ 0 h 38"/>
                  <a:gd name="T36" fmla="*/ 2147483646 w 38"/>
                  <a:gd name="T37" fmla="*/ 2147483646 h 38"/>
                  <a:gd name="T38" fmla="*/ 2147483646 w 38"/>
                  <a:gd name="T39" fmla="*/ 2147483646 h 38"/>
                  <a:gd name="T40" fmla="*/ 2147483646 w 38"/>
                  <a:gd name="T41" fmla="*/ 2147483646 h 38"/>
                  <a:gd name="T42" fmla="*/ 0 w 38"/>
                  <a:gd name="T43" fmla="*/ 2147483646 h 38"/>
                  <a:gd name="T44" fmla="*/ 0 w 38"/>
                  <a:gd name="T45" fmla="*/ 2147483646 h 38"/>
                  <a:gd name="T46" fmla="*/ 2147483646 w 38"/>
                  <a:gd name="T47" fmla="*/ 2147483646 h 38"/>
                  <a:gd name="T48" fmla="*/ 2147483646 w 38"/>
                  <a:gd name="T49" fmla="*/ 2147483646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" h="38">
                    <a:moveTo>
                      <a:pt x="4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5" y="4"/>
                      <a:pt x="24" y="4"/>
                    </a:cubicBezTo>
                    <a:cubicBezTo>
                      <a:pt x="24" y="4"/>
                      <a:pt x="22" y="6"/>
                      <a:pt x="21" y="6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6"/>
                      <a:pt x="13" y="0"/>
                      <a:pt x="12" y="0"/>
                    </a:cubicBezTo>
                    <a:cubicBezTo>
                      <a:pt x="11" y="0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5"/>
                      <a:pt x="2" y="35"/>
                      <a:pt x="2" y="35"/>
                    </a:cubicBezTo>
                    <a:lnTo>
                      <a:pt x="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Freeform 377"/>
              <p:cNvSpPr>
                <a:spLocks/>
              </p:cNvSpPr>
              <p:nvPr/>
            </p:nvSpPr>
            <p:spPr bwMode="auto">
              <a:xfrm>
                <a:off x="3587814" y="4222104"/>
                <a:ext cx="317653" cy="348304"/>
              </a:xfrm>
              <a:custGeom>
                <a:avLst/>
                <a:gdLst>
                  <a:gd name="T0" fmla="*/ 2147483646 w 59"/>
                  <a:gd name="T1" fmla="*/ 2147483646 h 59"/>
                  <a:gd name="T2" fmla="*/ 2147483646 w 59"/>
                  <a:gd name="T3" fmla="*/ 2147483646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0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2147483646 w 59"/>
                  <a:gd name="T19" fmla="*/ 2147483646 h 59"/>
                  <a:gd name="T20" fmla="*/ 2147483646 w 59"/>
                  <a:gd name="T21" fmla="*/ 2147483646 h 59"/>
                  <a:gd name="T22" fmla="*/ 2147483646 w 59"/>
                  <a:gd name="T23" fmla="*/ 2147483646 h 59"/>
                  <a:gd name="T24" fmla="*/ 2147483646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0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" h="59">
                    <a:moveTo>
                      <a:pt x="21" y="6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11" y="36"/>
                      <a:pt x="12" y="36"/>
                    </a:cubicBezTo>
                    <a:cubicBezTo>
                      <a:pt x="13" y="36"/>
                      <a:pt x="17" y="42"/>
                      <a:pt x="18" y="42"/>
                    </a:cubicBezTo>
                    <a:cubicBezTo>
                      <a:pt x="19" y="42"/>
                      <a:pt x="20" y="43"/>
                      <a:pt x="21" y="42"/>
                    </a:cubicBezTo>
                    <a:cubicBezTo>
                      <a:pt x="22" y="42"/>
                      <a:pt x="24" y="40"/>
                      <a:pt x="24" y="40"/>
                    </a:cubicBezTo>
                    <a:cubicBezTo>
                      <a:pt x="25" y="40"/>
                      <a:pt x="30" y="40"/>
                      <a:pt x="30" y="4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6"/>
                      <a:pt x="21" y="6"/>
                      <a:pt x="21" y="6"/>
                    </a:cubicBez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Freeform 378"/>
              <p:cNvSpPr>
                <a:spLocks/>
              </p:cNvSpPr>
              <p:nvPr/>
            </p:nvSpPr>
            <p:spPr bwMode="auto">
              <a:xfrm>
                <a:off x="3942454" y="3985497"/>
                <a:ext cx="253469" cy="267834"/>
              </a:xfrm>
              <a:custGeom>
                <a:avLst/>
                <a:gdLst>
                  <a:gd name="T0" fmla="*/ 2147483646 w 47"/>
                  <a:gd name="T1" fmla="*/ 2147483646 h 45"/>
                  <a:gd name="T2" fmla="*/ 2147483646 w 47"/>
                  <a:gd name="T3" fmla="*/ 2147483646 h 45"/>
                  <a:gd name="T4" fmla="*/ 2147483646 w 47"/>
                  <a:gd name="T5" fmla="*/ 2147483646 h 45"/>
                  <a:gd name="T6" fmla="*/ 2147483646 w 47"/>
                  <a:gd name="T7" fmla="*/ 2147483646 h 45"/>
                  <a:gd name="T8" fmla="*/ 2147483646 w 47"/>
                  <a:gd name="T9" fmla="*/ 2147483646 h 45"/>
                  <a:gd name="T10" fmla="*/ 2147483646 w 47"/>
                  <a:gd name="T11" fmla="*/ 2147483646 h 45"/>
                  <a:gd name="T12" fmla="*/ 2147483646 w 47"/>
                  <a:gd name="T13" fmla="*/ 2147483646 h 45"/>
                  <a:gd name="T14" fmla="*/ 2147483646 w 47"/>
                  <a:gd name="T15" fmla="*/ 2147483646 h 45"/>
                  <a:gd name="T16" fmla="*/ 2147483646 w 47"/>
                  <a:gd name="T17" fmla="*/ 2147483646 h 45"/>
                  <a:gd name="T18" fmla="*/ 2147483646 w 47"/>
                  <a:gd name="T19" fmla="*/ 2147483646 h 45"/>
                  <a:gd name="T20" fmla="*/ 2147483646 w 47"/>
                  <a:gd name="T21" fmla="*/ 2147483646 h 45"/>
                  <a:gd name="T22" fmla="*/ 2147483646 w 47"/>
                  <a:gd name="T23" fmla="*/ 2147483646 h 45"/>
                  <a:gd name="T24" fmla="*/ 2147483646 w 47"/>
                  <a:gd name="T25" fmla="*/ 2147483646 h 45"/>
                  <a:gd name="T26" fmla="*/ 2147483646 w 47"/>
                  <a:gd name="T27" fmla="*/ 2147483646 h 45"/>
                  <a:gd name="T28" fmla="*/ 2147483646 w 47"/>
                  <a:gd name="T29" fmla="*/ 0 h 45"/>
                  <a:gd name="T30" fmla="*/ 2147483646 w 47"/>
                  <a:gd name="T31" fmla="*/ 0 h 45"/>
                  <a:gd name="T32" fmla="*/ 2147483646 w 47"/>
                  <a:gd name="T33" fmla="*/ 2147483646 h 45"/>
                  <a:gd name="T34" fmla="*/ 2147483646 w 47"/>
                  <a:gd name="T35" fmla="*/ 2147483646 h 45"/>
                  <a:gd name="T36" fmla="*/ 2147483646 w 47"/>
                  <a:gd name="T37" fmla="*/ 2147483646 h 45"/>
                  <a:gd name="T38" fmla="*/ 2147483646 w 47"/>
                  <a:gd name="T39" fmla="*/ 2147483646 h 45"/>
                  <a:gd name="T40" fmla="*/ 2147483646 w 47"/>
                  <a:gd name="T41" fmla="*/ 2147483646 h 45"/>
                  <a:gd name="T42" fmla="*/ 2147483646 w 47"/>
                  <a:gd name="T43" fmla="*/ 2147483646 h 45"/>
                  <a:gd name="T44" fmla="*/ 2147483646 w 47"/>
                  <a:gd name="T45" fmla="*/ 2147483646 h 45"/>
                  <a:gd name="T46" fmla="*/ 0 w 47"/>
                  <a:gd name="T47" fmla="*/ 2147483646 h 45"/>
                  <a:gd name="T48" fmla="*/ 2147483646 w 47"/>
                  <a:gd name="T49" fmla="*/ 2147483646 h 45"/>
                  <a:gd name="T50" fmla="*/ 2147483646 w 47"/>
                  <a:gd name="T51" fmla="*/ 2147483646 h 45"/>
                  <a:gd name="T52" fmla="*/ 2147483646 w 47"/>
                  <a:gd name="T53" fmla="*/ 2147483646 h 45"/>
                  <a:gd name="T54" fmla="*/ 2147483646 w 47"/>
                  <a:gd name="T55" fmla="*/ 2147483646 h 45"/>
                  <a:gd name="T56" fmla="*/ 2147483646 w 47"/>
                  <a:gd name="T57" fmla="*/ 2147483646 h 45"/>
                  <a:gd name="T58" fmla="*/ 2147483646 w 47"/>
                  <a:gd name="T59" fmla="*/ 2147483646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45">
                    <a:moveTo>
                      <a:pt x="22" y="45"/>
                    </a:moveTo>
                    <a:cubicBezTo>
                      <a:pt x="23" y="45"/>
                      <a:pt x="24" y="44"/>
                      <a:pt x="24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21" y="45"/>
                      <a:pt x="22" y="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Freeform 379"/>
              <p:cNvSpPr>
                <a:spLocks/>
              </p:cNvSpPr>
              <p:nvPr/>
            </p:nvSpPr>
            <p:spPr bwMode="auto">
              <a:xfrm>
                <a:off x="3958771" y="4234114"/>
                <a:ext cx="140333" cy="177755"/>
              </a:xfrm>
              <a:custGeom>
                <a:avLst/>
                <a:gdLst>
                  <a:gd name="T0" fmla="*/ 2147483646 w 26"/>
                  <a:gd name="T1" fmla="*/ 2147483646 h 30"/>
                  <a:gd name="T2" fmla="*/ 2147483646 w 26"/>
                  <a:gd name="T3" fmla="*/ 2147483646 h 30"/>
                  <a:gd name="T4" fmla="*/ 2147483646 w 26"/>
                  <a:gd name="T5" fmla="*/ 2147483646 h 30"/>
                  <a:gd name="T6" fmla="*/ 2147483646 w 26"/>
                  <a:gd name="T7" fmla="*/ 2147483646 h 30"/>
                  <a:gd name="T8" fmla="*/ 2147483646 w 26"/>
                  <a:gd name="T9" fmla="*/ 2147483646 h 30"/>
                  <a:gd name="T10" fmla="*/ 2147483646 w 26"/>
                  <a:gd name="T11" fmla="*/ 2147483646 h 30"/>
                  <a:gd name="T12" fmla="*/ 2147483646 w 26"/>
                  <a:gd name="T13" fmla="*/ 2147483646 h 30"/>
                  <a:gd name="T14" fmla="*/ 2147483646 w 26"/>
                  <a:gd name="T15" fmla="*/ 0 h 30"/>
                  <a:gd name="T16" fmla="*/ 2147483646 w 26"/>
                  <a:gd name="T17" fmla="*/ 2147483646 h 30"/>
                  <a:gd name="T18" fmla="*/ 2147483646 w 26"/>
                  <a:gd name="T19" fmla="*/ 2147483646 h 30"/>
                  <a:gd name="T20" fmla="*/ 0 w 26"/>
                  <a:gd name="T21" fmla="*/ 2147483646 h 30"/>
                  <a:gd name="T22" fmla="*/ 2147483646 w 26"/>
                  <a:gd name="T23" fmla="*/ 2147483646 h 30"/>
                  <a:gd name="T24" fmla="*/ 2147483646 w 26"/>
                  <a:gd name="T25" fmla="*/ 2147483646 h 30"/>
                  <a:gd name="T26" fmla="*/ 0 w 26"/>
                  <a:gd name="T27" fmla="*/ 2147483646 h 30"/>
                  <a:gd name="T28" fmla="*/ 2147483646 w 26"/>
                  <a:gd name="T29" fmla="*/ 2147483646 h 30"/>
                  <a:gd name="T30" fmla="*/ 2147483646 w 26"/>
                  <a:gd name="T31" fmla="*/ 2147483646 h 30"/>
                  <a:gd name="T32" fmla="*/ 2147483646 w 26"/>
                  <a:gd name="T33" fmla="*/ 2147483646 h 30"/>
                  <a:gd name="T34" fmla="*/ 2147483646 w 26"/>
                  <a:gd name="T35" fmla="*/ 2147483646 h 30"/>
                  <a:gd name="T36" fmla="*/ 2147483646 w 26"/>
                  <a:gd name="T37" fmla="*/ 2147483646 h 30"/>
                  <a:gd name="T38" fmla="*/ 2147483646 w 26"/>
                  <a:gd name="T39" fmla="*/ 2147483646 h 30"/>
                  <a:gd name="T40" fmla="*/ 2147483646 w 26"/>
                  <a:gd name="T41" fmla="*/ 2147483646 h 30"/>
                  <a:gd name="T42" fmla="*/ 2147483646 w 26"/>
                  <a:gd name="T43" fmla="*/ 2147483646 h 30"/>
                  <a:gd name="T44" fmla="*/ 2147483646 w 26"/>
                  <a:gd name="T45" fmla="*/ 2147483646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30">
                    <a:moveTo>
                      <a:pt x="23" y="7"/>
                    </a:move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8" y="3"/>
                      <a:pt x="9" y="1"/>
                      <a:pt x="9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8" y="29"/>
                      <a:pt x="18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17"/>
                      <a:pt x="23" y="17"/>
                      <a:pt x="23" y="17"/>
                    </a:cubicBezTo>
                    <a:lnTo>
                      <a:pt x="2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Freeform 380"/>
              <p:cNvSpPr>
                <a:spLocks/>
              </p:cNvSpPr>
              <p:nvPr/>
            </p:nvSpPr>
            <p:spPr bwMode="auto">
              <a:xfrm>
                <a:off x="3807560" y="4618450"/>
                <a:ext cx="129454" cy="135718"/>
              </a:xfrm>
              <a:custGeom>
                <a:avLst/>
                <a:gdLst>
                  <a:gd name="T0" fmla="*/ 2147483646 w 24"/>
                  <a:gd name="T1" fmla="*/ 2147483646 h 23"/>
                  <a:gd name="T2" fmla="*/ 2147483646 w 24"/>
                  <a:gd name="T3" fmla="*/ 2147483646 h 23"/>
                  <a:gd name="T4" fmla="*/ 2147483646 w 24"/>
                  <a:gd name="T5" fmla="*/ 2147483646 h 23"/>
                  <a:gd name="T6" fmla="*/ 0 w 24"/>
                  <a:gd name="T7" fmla="*/ 2147483646 h 23"/>
                  <a:gd name="T8" fmla="*/ 2147483646 w 24"/>
                  <a:gd name="T9" fmla="*/ 2147483646 h 23"/>
                  <a:gd name="T10" fmla="*/ 2147483646 w 24"/>
                  <a:gd name="T11" fmla="*/ 2147483646 h 23"/>
                  <a:gd name="T12" fmla="*/ 2147483646 w 24"/>
                  <a:gd name="T13" fmla="*/ 2147483646 h 23"/>
                  <a:gd name="T14" fmla="*/ 2147483646 w 24"/>
                  <a:gd name="T15" fmla="*/ 2147483646 h 23"/>
                  <a:gd name="T16" fmla="*/ 2147483646 w 24"/>
                  <a:gd name="T17" fmla="*/ 2147483646 h 23"/>
                  <a:gd name="T18" fmla="*/ 2147483646 w 24"/>
                  <a:gd name="T19" fmla="*/ 2147483646 h 23"/>
                  <a:gd name="T20" fmla="*/ 2147483646 w 24"/>
                  <a:gd name="T21" fmla="*/ 2147483646 h 23"/>
                  <a:gd name="T22" fmla="*/ 2147483646 w 24"/>
                  <a:gd name="T23" fmla="*/ 2147483646 h 23"/>
                  <a:gd name="T24" fmla="*/ 2147483646 w 24"/>
                  <a:gd name="T25" fmla="*/ 2147483646 h 23"/>
                  <a:gd name="T26" fmla="*/ 2147483646 w 24"/>
                  <a:gd name="T27" fmla="*/ 2147483646 h 23"/>
                  <a:gd name="T28" fmla="*/ 2147483646 w 24"/>
                  <a:gd name="T29" fmla="*/ 2147483646 h 23"/>
                  <a:gd name="T30" fmla="*/ 2147483646 w 24"/>
                  <a:gd name="T31" fmla="*/ 0 h 23"/>
                  <a:gd name="T32" fmla="*/ 2147483646 w 24"/>
                  <a:gd name="T33" fmla="*/ 2147483646 h 23"/>
                  <a:gd name="T34" fmla="*/ 2147483646 w 24"/>
                  <a:gd name="T35" fmla="*/ 2147483646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23">
                    <a:moveTo>
                      <a:pt x="9" y="5"/>
                    </a:moveTo>
                    <a:cubicBezTo>
                      <a:pt x="9" y="5"/>
                      <a:pt x="6" y="8"/>
                      <a:pt x="6" y="8"/>
                    </a:cubicBezTo>
                    <a:cubicBezTo>
                      <a:pt x="5" y="8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Freeform 381"/>
              <p:cNvSpPr>
                <a:spLocks/>
              </p:cNvSpPr>
              <p:nvPr/>
            </p:nvSpPr>
            <p:spPr bwMode="auto">
              <a:xfrm>
                <a:off x="3759695" y="4253331"/>
                <a:ext cx="231712" cy="411959"/>
              </a:xfrm>
              <a:custGeom>
                <a:avLst/>
                <a:gdLst>
                  <a:gd name="T0" fmla="*/ 2147483646 w 43"/>
                  <a:gd name="T1" fmla="*/ 2147483646 h 70"/>
                  <a:gd name="T2" fmla="*/ 2147483646 w 43"/>
                  <a:gd name="T3" fmla="*/ 2147483646 h 70"/>
                  <a:gd name="T4" fmla="*/ 2147483646 w 43"/>
                  <a:gd name="T5" fmla="*/ 2147483646 h 70"/>
                  <a:gd name="T6" fmla="*/ 2147483646 w 43"/>
                  <a:gd name="T7" fmla="*/ 2147483646 h 70"/>
                  <a:gd name="T8" fmla="*/ 2147483646 w 43"/>
                  <a:gd name="T9" fmla="*/ 2147483646 h 70"/>
                  <a:gd name="T10" fmla="*/ 2147483646 w 43"/>
                  <a:gd name="T11" fmla="*/ 2147483646 h 70"/>
                  <a:gd name="T12" fmla="*/ 2147483646 w 43"/>
                  <a:gd name="T13" fmla="*/ 2147483646 h 70"/>
                  <a:gd name="T14" fmla="*/ 2147483646 w 43"/>
                  <a:gd name="T15" fmla="*/ 2147483646 h 70"/>
                  <a:gd name="T16" fmla="*/ 2147483646 w 43"/>
                  <a:gd name="T17" fmla="*/ 2147483646 h 70"/>
                  <a:gd name="T18" fmla="*/ 2147483646 w 43"/>
                  <a:gd name="T19" fmla="*/ 2147483646 h 70"/>
                  <a:gd name="T20" fmla="*/ 2147483646 w 43"/>
                  <a:gd name="T21" fmla="*/ 2147483646 h 70"/>
                  <a:gd name="T22" fmla="*/ 2147483646 w 43"/>
                  <a:gd name="T23" fmla="*/ 2147483646 h 70"/>
                  <a:gd name="T24" fmla="*/ 2147483646 w 43"/>
                  <a:gd name="T25" fmla="*/ 2147483646 h 70"/>
                  <a:gd name="T26" fmla="*/ 2147483646 w 43"/>
                  <a:gd name="T27" fmla="*/ 2147483646 h 70"/>
                  <a:gd name="T28" fmla="*/ 2147483646 w 43"/>
                  <a:gd name="T29" fmla="*/ 2147483646 h 70"/>
                  <a:gd name="T30" fmla="*/ 0 w 43"/>
                  <a:gd name="T31" fmla="*/ 2147483646 h 70"/>
                  <a:gd name="T32" fmla="*/ 0 w 43"/>
                  <a:gd name="T33" fmla="*/ 2147483646 h 70"/>
                  <a:gd name="T34" fmla="*/ 2147483646 w 43"/>
                  <a:gd name="T35" fmla="*/ 2147483646 h 70"/>
                  <a:gd name="T36" fmla="*/ 2147483646 w 43"/>
                  <a:gd name="T37" fmla="*/ 2147483646 h 70"/>
                  <a:gd name="T38" fmla="*/ 2147483646 w 43"/>
                  <a:gd name="T39" fmla="*/ 2147483646 h 70"/>
                  <a:gd name="T40" fmla="*/ 2147483646 w 43"/>
                  <a:gd name="T41" fmla="*/ 2147483646 h 70"/>
                  <a:gd name="T42" fmla="*/ 2147483646 w 43"/>
                  <a:gd name="T43" fmla="*/ 2147483646 h 70"/>
                  <a:gd name="T44" fmla="*/ 2147483646 w 43"/>
                  <a:gd name="T45" fmla="*/ 2147483646 h 70"/>
                  <a:gd name="T46" fmla="*/ 2147483646 w 43"/>
                  <a:gd name="T47" fmla="*/ 2147483646 h 70"/>
                  <a:gd name="T48" fmla="*/ 2147483646 w 43"/>
                  <a:gd name="T49" fmla="*/ 2147483646 h 70"/>
                  <a:gd name="T50" fmla="*/ 2147483646 w 43"/>
                  <a:gd name="T51" fmla="*/ 2147483646 h 70"/>
                  <a:gd name="T52" fmla="*/ 2147483646 w 43"/>
                  <a:gd name="T53" fmla="*/ 2147483646 h 70"/>
                  <a:gd name="T54" fmla="*/ 2147483646 w 43"/>
                  <a:gd name="T55" fmla="*/ 2147483646 h 70"/>
                  <a:gd name="T56" fmla="*/ 2147483646 w 43"/>
                  <a:gd name="T57" fmla="*/ 2147483646 h 70"/>
                  <a:gd name="T58" fmla="*/ 2147483646 w 43"/>
                  <a:gd name="T59" fmla="*/ 2147483646 h 70"/>
                  <a:gd name="T60" fmla="*/ 2147483646 w 43"/>
                  <a:gd name="T61" fmla="*/ 2147483646 h 70"/>
                  <a:gd name="T62" fmla="*/ 2147483646 w 43"/>
                  <a:gd name="T63" fmla="*/ 2147483646 h 70"/>
                  <a:gd name="T64" fmla="*/ 2147483646 w 43"/>
                  <a:gd name="T65" fmla="*/ 2147483646 h 70"/>
                  <a:gd name="T66" fmla="*/ 2147483646 w 43"/>
                  <a:gd name="T67" fmla="*/ 2147483646 h 70"/>
                  <a:gd name="T68" fmla="*/ 2147483646 w 43"/>
                  <a:gd name="T69" fmla="*/ 2147483646 h 70"/>
                  <a:gd name="T70" fmla="*/ 2147483646 w 43"/>
                  <a:gd name="T71" fmla="*/ 2147483646 h 70"/>
                  <a:gd name="T72" fmla="*/ 2147483646 w 43"/>
                  <a:gd name="T73" fmla="*/ 2147483646 h 70"/>
                  <a:gd name="T74" fmla="*/ 2147483646 w 43"/>
                  <a:gd name="T75" fmla="*/ 2147483646 h 70"/>
                  <a:gd name="T76" fmla="*/ 2147483646 w 43"/>
                  <a:gd name="T77" fmla="*/ 2147483646 h 70"/>
                  <a:gd name="T78" fmla="*/ 2147483646 w 43"/>
                  <a:gd name="T79" fmla="*/ 2147483646 h 70"/>
                  <a:gd name="T80" fmla="*/ 2147483646 w 43"/>
                  <a:gd name="T81" fmla="*/ 2147483646 h 70"/>
                  <a:gd name="T82" fmla="*/ 2147483646 w 43"/>
                  <a:gd name="T83" fmla="*/ 2147483646 h 70"/>
                  <a:gd name="T84" fmla="*/ 2147483646 w 43"/>
                  <a:gd name="T85" fmla="*/ 2147483646 h 70"/>
                  <a:gd name="T86" fmla="*/ 2147483646 w 43"/>
                  <a:gd name="T87" fmla="*/ 2147483646 h 70"/>
                  <a:gd name="T88" fmla="*/ 2147483646 w 43"/>
                  <a:gd name="T89" fmla="*/ 2147483646 h 70"/>
                  <a:gd name="T90" fmla="*/ 2147483646 w 43"/>
                  <a:gd name="T91" fmla="*/ 2147483646 h 70"/>
                  <a:gd name="T92" fmla="*/ 2147483646 w 43"/>
                  <a:gd name="T93" fmla="*/ 2147483646 h 70"/>
                  <a:gd name="T94" fmla="*/ 2147483646 w 43"/>
                  <a:gd name="T95" fmla="*/ 2147483646 h 70"/>
                  <a:gd name="T96" fmla="*/ 2147483646 w 43"/>
                  <a:gd name="T97" fmla="*/ 2147483646 h 70"/>
                  <a:gd name="T98" fmla="*/ 2147483646 w 43"/>
                  <a:gd name="T99" fmla="*/ 2147483646 h 70"/>
                  <a:gd name="T100" fmla="*/ 2147483646 w 43"/>
                  <a:gd name="T101" fmla="*/ 2147483646 h 70"/>
                  <a:gd name="T102" fmla="*/ 2147483646 w 43"/>
                  <a:gd name="T103" fmla="*/ 2147483646 h 70"/>
                  <a:gd name="T104" fmla="*/ 2147483646 w 43"/>
                  <a:gd name="T105" fmla="*/ 2147483646 h 70"/>
                  <a:gd name="T106" fmla="*/ 2147483646 w 43"/>
                  <a:gd name="T107" fmla="*/ 2147483646 h 70"/>
                  <a:gd name="T108" fmla="*/ 2147483646 w 43"/>
                  <a:gd name="T109" fmla="*/ 2147483646 h 70"/>
                  <a:gd name="T110" fmla="*/ 2147483646 w 43"/>
                  <a:gd name="T111" fmla="*/ 0 h 70"/>
                  <a:gd name="T112" fmla="*/ 2147483646 w 43"/>
                  <a:gd name="T113" fmla="*/ 0 h 70"/>
                  <a:gd name="T114" fmla="*/ 2147483646 w 43"/>
                  <a:gd name="T115" fmla="*/ 2147483646 h 70"/>
                  <a:gd name="T116" fmla="*/ 2147483646 w 43"/>
                  <a:gd name="T117" fmla="*/ 0 h 70"/>
                  <a:gd name="T118" fmla="*/ 2147483646 w 43"/>
                  <a:gd name="T119" fmla="*/ 2147483646 h 70"/>
                  <a:gd name="T120" fmla="*/ 2147483646 w 43"/>
                  <a:gd name="T121" fmla="*/ 2147483646 h 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" h="70">
                    <a:moveTo>
                      <a:pt x="27" y="6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4" y="70"/>
                      <a:pt x="15" y="70"/>
                    </a:cubicBezTo>
                    <a:cubicBezTo>
                      <a:pt x="15" y="70"/>
                      <a:pt x="18" y="67"/>
                      <a:pt x="18" y="67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3" y="41"/>
                      <a:pt x="33" y="41"/>
                    </a:cubicBezTo>
                    <a:cubicBezTo>
                      <a:pt x="32" y="41"/>
                      <a:pt x="28" y="39"/>
                      <a:pt x="28" y="39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Freeform 382"/>
              <p:cNvSpPr>
                <a:spLocks/>
              </p:cNvSpPr>
              <p:nvPr/>
            </p:nvSpPr>
            <p:spPr bwMode="auto">
              <a:xfrm>
                <a:off x="3298445" y="4039545"/>
                <a:ext cx="128367" cy="106893"/>
              </a:xfrm>
              <a:custGeom>
                <a:avLst/>
                <a:gdLst>
                  <a:gd name="T0" fmla="*/ 2147483646 w 144"/>
                  <a:gd name="T1" fmla="*/ 2147483646 h 109"/>
                  <a:gd name="T2" fmla="*/ 2147483646 w 144"/>
                  <a:gd name="T3" fmla="*/ 2147483646 h 109"/>
                  <a:gd name="T4" fmla="*/ 2147483646 w 144"/>
                  <a:gd name="T5" fmla="*/ 2147483646 h 109"/>
                  <a:gd name="T6" fmla="*/ 2147483646 w 144"/>
                  <a:gd name="T7" fmla="*/ 2147483646 h 109"/>
                  <a:gd name="T8" fmla="*/ 2147483646 w 144"/>
                  <a:gd name="T9" fmla="*/ 2147483646 h 109"/>
                  <a:gd name="T10" fmla="*/ 2147483646 w 144"/>
                  <a:gd name="T11" fmla="*/ 2147483646 h 109"/>
                  <a:gd name="T12" fmla="*/ 2147483646 w 144"/>
                  <a:gd name="T13" fmla="*/ 0 h 109"/>
                  <a:gd name="T14" fmla="*/ 2147483646 w 144"/>
                  <a:gd name="T15" fmla="*/ 0 h 109"/>
                  <a:gd name="T16" fmla="*/ 2147483646 w 144"/>
                  <a:gd name="T17" fmla="*/ 2147483646 h 109"/>
                  <a:gd name="T18" fmla="*/ 2147483646 w 144"/>
                  <a:gd name="T19" fmla="*/ 2147483646 h 109"/>
                  <a:gd name="T20" fmla="*/ 2147483646 w 144"/>
                  <a:gd name="T21" fmla="*/ 2147483646 h 109"/>
                  <a:gd name="T22" fmla="*/ 0 w 144"/>
                  <a:gd name="T23" fmla="*/ 2147483646 h 109"/>
                  <a:gd name="T24" fmla="*/ 0 w 144"/>
                  <a:gd name="T25" fmla="*/ 2147483646 h 109"/>
                  <a:gd name="T26" fmla="*/ 2147483646 w 144"/>
                  <a:gd name="T27" fmla="*/ 2147483646 h 109"/>
                  <a:gd name="T28" fmla="*/ 2147483646 w 144"/>
                  <a:gd name="T29" fmla="*/ 2147483646 h 109"/>
                  <a:gd name="T30" fmla="*/ 2147483646 w 144"/>
                  <a:gd name="T31" fmla="*/ 2147483646 h 109"/>
                  <a:gd name="T32" fmla="*/ 2147483646 w 144"/>
                  <a:gd name="T33" fmla="*/ 2147483646 h 109"/>
                  <a:gd name="T34" fmla="*/ 2147483646 w 144"/>
                  <a:gd name="T35" fmla="*/ 2147483646 h 109"/>
                  <a:gd name="T36" fmla="*/ 2147483646 w 144"/>
                  <a:gd name="T37" fmla="*/ 2147483646 h 109"/>
                  <a:gd name="T38" fmla="*/ 2147483646 w 144"/>
                  <a:gd name="T39" fmla="*/ 2147483646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  <a:lnTo>
                      <a:pt x="114" y="7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Freeform 383"/>
              <p:cNvSpPr>
                <a:spLocks/>
              </p:cNvSpPr>
              <p:nvPr/>
            </p:nvSpPr>
            <p:spPr bwMode="auto">
              <a:xfrm>
                <a:off x="3298445" y="4039545"/>
                <a:ext cx="128367" cy="106893"/>
              </a:xfrm>
              <a:custGeom>
                <a:avLst/>
                <a:gdLst>
                  <a:gd name="T0" fmla="*/ 2147483646 w 144"/>
                  <a:gd name="T1" fmla="*/ 2147483646 h 109"/>
                  <a:gd name="T2" fmla="*/ 2147483646 w 144"/>
                  <a:gd name="T3" fmla="*/ 2147483646 h 109"/>
                  <a:gd name="T4" fmla="*/ 2147483646 w 144"/>
                  <a:gd name="T5" fmla="*/ 2147483646 h 109"/>
                  <a:gd name="T6" fmla="*/ 2147483646 w 144"/>
                  <a:gd name="T7" fmla="*/ 2147483646 h 109"/>
                  <a:gd name="T8" fmla="*/ 2147483646 w 144"/>
                  <a:gd name="T9" fmla="*/ 2147483646 h 109"/>
                  <a:gd name="T10" fmla="*/ 2147483646 w 144"/>
                  <a:gd name="T11" fmla="*/ 2147483646 h 109"/>
                  <a:gd name="T12" fmla="*/ 2147483646 w 144"/>
                  <a:gd name="T13" fmla="*/ 0 h 109"/>
                  <a:gd name="T14" fmla="*/ 2147483646 w 144"/>
                  <a:gd name="T15" fmla="*/ 0 h 109"/>
                  <a:gd name="T16" fmla="*/ 2147483646 w 144"/>
                  <a:gd name="T17" fmla="*/ 2147483646 h 109"/>
                  <a:gd name="T18" fmla="*/ 2147483646 w 144"/>
                  <a:gd name="T19" fmla="*/ 2147483646 h 109"/>
                  <a:gd name="T20" fmla="*/ 2147483646 w 144"/>
                  <a:gd name="T21" fmla="*/ 2147483646 h 109"/>
                  <a:gd name="T22" fmla="*/ 0 w 144"/>
                  <a:gd name="T23" fmla="*/ 2147483646 h 109"/>
                  <a:gd name="T24" fmla="*/ 0 w 144"/>
                  <a:gd name="T25" fmla="*/ 2147483646 h 109"/>
                  <a:gd name="T26" fmla="*/ 2147483646 w 144"/>
                  <a:gd name="T27" fmla="*/ 2147483646 h 109"/>
                  <a:gd name="T28" fmla="*/ 2147483646 w 144"/>
                  <a:gd name="T29" fmla="*/ 2147483646 h 109"/>
                  <a:gd name="T30" fmla="*/ 2147483646 w 144"/>
                  <a:gd name="T31" fmla="*/ 2147483646 h 109"/>
                  <a:gd name="T32" fmla="*/ 2147483646 w 144"/>
                  <a:gd name="T33" fmla="*/ 2147483646 h 109"/>
                  <a:gd name="T34" fmla="*/ 2147483646 w 144"/>
                  <a:gd name="T35" fmla="*/ 2147483646 h 109"/>
                  <a:gd name="T36" fmla="*/ 2147483646 w 144"/>
                  <a:gd name="T37" fmla="*/ 2147483646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Freeform 384"/>
              <p:cNvSpPr>
                <a:spLocks/>
              </p:cNvSpPr>
              <p:nvPr/>
            </p:nvSpPr>
            <p:spPr bwMode="auto">
              <a:xfrm>
                <a:off x="3383298" y="4117612"/>
                <a:ext cx="16317" cy="4804"/>
              </a:xfrm>
              <a:custGeom>
                <a:avLst/>
                <a:gdLst>
                  <a:gd name="T0" fmla="*/ 0 w 18"/>
                  <a:gd name="T1" fmla="*/ 2147483646 h 6"/>
                  <a:gd name="T2" fmla="*/ 2147483646 w 18"/>
                  <a:gd name="T3" fmla="*/ 2147483646 h 6"/>
                  <a:gd name="T4" fmla="*/ 2147483646 w 18"/>
                  <a:gd name="T5" fmla="*/ 0 h 6"/>
                  <a:gd name="T6" fmla="*/ 0 w 18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Freeform 385"/>
              <p:cNvSpPr>
                <a:spLocks/>
              </p:cNvSpPr>
              <p:nvPr/>
            </p:nvSpPr>
            <p:spPr bwMode="auto">
              <a:xfrm>
                <a:off x="3383298" y="4117612"/>
                <a:ext cx="16317" cy="4804"/>
              </a:xfrm>
              <a:custGeom>
                <a:avLst/>
                <a:gdLst>
                  <a:gd name="T0" fmla="*/ 0 w 18"/>
                  <a:gd name="T1" fmla="*/ 2147483646 h 6"/>
                  <a:gd name="T2" fmla="*/ 2147483646 w 18"/>
                  <a:gd name="T3" fmla="*/ 2147483646 h 6"/>
                  <a:gd name="T4" fmla="*/ 2147483646 w 1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Freeform 386"/>
              <p:cNvSpPr>
                <a:spLocks/>
              </p:cNvSpPr>
              <p:nvPr/>
            </p:nvSpPr>
            <p:spPr bwMode="auto">
              <a:xfrm>
                <a:off x="3329992" y="4122417"/>
                <a:ext cx="69623" cy="99687"/>
              </a:xfrm>
              <a:custGeom>
                <a:avLst/>
                <a:gdLst>
                  <a:gd name="T0" fmla="*/ 2147483646 w 78"/>
                  <a:gd name="T1" fmla="*/ 2147483646 h 102"/>
                  <a:gd name="T2" fmla="*/ 2147483646 w 78"/>
                  <a:gd name="T3" fmla="*/ 0 h 102"/>
                  <a:gd name="T4" fmla="*/ 2147483646 w 78"/>
                  <a:gd name="T5" fmla="*/ 0 h 102"/>
                  <a:gd name="T6" fmla="*/ 2147483646 w 78"/>
                  <a:gd name="T7" fmla="*/ 0 h 102"/>
                  <a:gd name="T8" fmla="*/ 0 w 78"/>
                  <a:gd name="T9" fmla="*/ 2147483646 h 102"/>
                  <a:gd name="T10" fmla="*/ 2147483646 w 78"/>
                  <a:gd name="T11" fmla="*/ 2147483646 h 102"/>
                  <a:gd name="T12" fmla="*/ 0 w 78"/>
                  <a:gd name="T13" fmla="*/ 2147483646 h 102"/>
                  <a:gd name="T14" fmla="*/ 0 w 78"/>
                  <a:gd name="T15" fmla="*/ 2147483646 h 102"/>
                  <a:gd name="T16" fmla="*/ 2147483646 w 78"/>
                  <a:gd name="T17" fmla="*/ 2147483646 h 102"/>
                  <a:gd name="T18" fmla="*/ 2147483646 w 78"/>
                  <a:gd name="T19" fmla="*/ 2147483646 h 102"/>
                  <a:gd name="T20" fmla="*/ 2147483646 w 78"/>
                  <a:gd name="T21" fmla="*/ 2147483646 h 102"/>
                  <a:gd name="T22" fmla="*/ 2147483646 w 78"/>
                  <a:gd name="T23" fmla="*/ 2147483646 h 102"/>
                  <a:gd name="T24" fmla="*/ 2147483646 w 78"/>
                  <a:gd name="T25" fmla="*/ 2147483646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102">
                    <a:moveTo>
                      <a:pt x="60" y="6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2" y="42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6" y="102"/>
                    </a:lnTo>
                    <a:lnTo>
                      <a:pt x="36" y="102"/>
                    </a:lnTo>
                    <a:lnTo>
                      <a:pt x="78" y="90"/>
                    </a:lnTo>
                    <a:lnTo>
                      <a:pt x="60" y="36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Freeform 387"/>
              <p:cNvSpPr>
                <a:spLocks/>
              </p:cNvSpPr>
              <p:nvPr/>
            </p:nvSpPr>
            <p:spPr bwMode="auto">
              <a:xfrm>
                <a:off x="3433339" y="4045549"/>
                <a:ext cx="203428" cy="201776"/>
              </a:xfrm>
              <a:custGeom>
                <a:avLst/>
                <a:gdLst>
                  <a:gd name="T0" fmla="*/ 2147483646 w 228"/>
                  <a:gd name="T1" fmla="*/ 2147483646 h 205"/>
                  <a:gd name="T2" fmla="*/ 2147483646 w 228"/>
                  <a:gd name="T3" fmla="*/ 2147483646 h 205"/>
                  <a:gd name="T4" fmla="*/ 2147483646 w 228"/>
                  <a:gd name="T5" fmla="*/ 2147483646 h 205"/>
                  <a:gd name="T6" fmla="*/ 2147483646 w 228"/>
                  <a:gd name="T7" fmla="*/ 2147483646 h 205"/>
                  <a:gd name="T8" fmla="*/ 2147483646 w 228"/>
                  <a:gd name="T9" fmla="*/ 2147483646 h 205"/>
                  <a:gd name="T10" fmla="*/ 2147483646 w 228"/>
                  <a:gd name="T11" fmla="*/ 2147483646 h 205"/>
                  <a:gd name="T12" fmla="*/ 2147483646 w 228"/>
                  <a:gd name="T13" fmla="*/ 2147483646 h 205"/>
                  <a:gd name="T14" fmla="*/ 2147483646 w 228"/>
                  <a:gd name="T15" fmla="*/ 2147483646 h 205"/>
                  <a:gd name="T16" fmla="*/ 2147483646 w 228"/>
                  <a:gd name="T17" fmla="*/ 2147483646 h 205"/>
                  <a:gd name="T18" fmla="*/ 2147483646 w 228"/>
                  <a:gd name="T19" fmla="*/ 0 h 205"/>
                  <a:gd name="T20" fmla="*/ 2147483646 w 228"/>
                  <a:gd name="T21" fmla="*/ 2147483646 h 205"/>
                  <a:gd name="T22" fmla="*/ 2147483646 w 228"/>
                  <a:gd name="T23" fmla="*/ 2147483646 h 205"/>
                  <a:gd name="T24" fmla="*/ 2147483646 w 228"/>
                  <a:gd name="T25" fmla="*/ 2147483646 h 205"/>
                  <a:gd name="T26" fmla="*/ 2147483646 w 228"/>
                  <a:gd name="T27" fmla="*/ 2147483646 h 205"/>
                  <a:gd name="T28" fmla="*/ 2147483646 w 228"/>
                  <a:gd name="T29" fmla="*/ 2147483646 h 205"/>
                  <a:gd name="T30" fmla="*/ 2147483646 w 228"/>
                  <a:gd name="T31" fmla="*/ 2147483646 h 205"/>
                  <a:gd name="T32" fmla="*/ 2147483646 w 228"/>
                  <a:gd name="T33" fmla="*/ 2147483646 h 205"/>
                  <a:gd name="T34" fmla="*/ 2147483646 w 228"/>
                  <a:gd name="T35" fmla="*/ 2147483646 h 205"/>
                  <a:gd name="T36" fmla="*/ 2147483646 w 228"/>
                  <a:gd name="T37" fmla="*/ 2147483646 h 205"/>
                  <a:gd name="T38" fmla="*/ 0 w 228"/>
                  <a:gd name="T39" fmla="*/ 2147483646 h 205"/>
                  <a:gd name="T40" fmla="*/ 0 w 228"/>
                  <a:gd name="T41" fmla="*/ 2147483646 h 205"/>
                  <a:gd name="T42" fmla="*/ 2147483646 w 228"/>
                  <a:gd name="T43" fmla="*/ 2147483646 h 205"/>
                  <a:gd name="T44" fmla="*/ 2147483646 w 228"/>
                  <a:gd name="T45" fmla="*/ 2147483646 h 205"/>
                  <a:gd name="T46" fmla="*/ 2147483646 w 228"/>
                  <a:gd name="T47" fmla="*/ 2147483646 h 205"/>
                  <a:gd name="T48" fmla="*/ 2147483646 w 228"/>
                  <a:gd name="T49" fmla="*/ 2147483646 h 205"/>
                  <a:gd name="T50" fmla="*/ 2147483646 w 228"/>
                  <a:gd name="T51" fmla="*/ 2147483646 h 205"/>
                  <a:gd name="T52" fmla="*/ 2147483646 w 228"/>
                  <a:gd name="T53" fmla="*/ 2147483646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8" h="205">
                    <a:moveTo>
                      <a:pt x="120" y="151"/>
                    </a:moveTo>
                    <a:lnTo>
                      <a:pt x="150" y="163"/>
                    </a:lnTo>
                    <a:lnTo>
                      <a:pt x="180" y="121"/>
                    </a:lnTo>
                    <a:lnTo>
                      <a:pt x="198" y="73"/>
                    </a:lnTo>
                    <a:lnTo>
                      <a:pt x="204" y="55"/>
                    </a:lnTo>
                    <a:lnTo>
                      <a:pt x="222" y="49"/>
                    </a:lnTo>
                    <a:lnTo>
                      <a:pt x="228" y="31"/>
                    </a:lnTo>
                    <a:lnTo>
                      <a:pt x="210" y="25"/>
                    </a:lnTo>
                    <a:lnTo>
                      <a:pt x="198" y="7"/>
                    </a:lnTo>
                    <a:lnTo>
                      <a:pt x="204" y="0"/>
                    </a:lnTo>
                    <a:lnTo>
                      <a:pt x="174" y="25"/>
                    </a:lnTo>
                    <a:lnTo>
                      <a:pt x="144" y="31"/>
                    </a:lnTo>
                    <a:lnTo>
                      <a:pt x="108" y="31"/>
                    </a:lnTo>
                    <a:lnTo>
                      <a:pt x="84" y="43"/>
                    </a:lnTo>
                    <a:lnTo>
                      <a:pt x="48" y="31"/>
                    </a:lnTo>
                    <a:lnTo>
                      <a:pt x="24" y="31"/>
                    </a:lnTo>
                    <a:lnTo>
                      <a:pt x="12" y="49"/>
                    </a:lnTo>
                    <a:lnTo>
                      <a:pt x="12" y="67"/>
                    </a:lnTo>
                    <a:lnTo>
                      <a:pt x="12" y="91"/>
                    </a:lnTo>
                    <a:lnTo>
                      <a:pt x="0" y="133"/>
                    </a:lnTo>
                    <a:lnTo>
                      <a:pt x="0" y="163"/>
                    </a:lnTo>
                    <a:lnTo>
                      <a:pt x="24" y="163"/>
                    </a:lnTo>
                    <a:lnTo>
                      <a:pt x="48" y="193"/>
                    </a:lnTo>
                    <a:lnTo>
                      <a:pt x="72" y="199"/>
                    </a:lnTo>
                    <a:lnTo>
                      <a:pt x="96" y="205"/>
                    </a:lnTo>
                    <a:lnTo>
                      <a:pt x="102" y="175"/>
                    </a:lnTo>
                    <a:lnTo>
                      <a:pt x="120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Freeform 388"/>
              <p:cNvSpPr>
                <a:spLocks/>
              </p:cNvSpPr>
              <p:nvPr/>
            </p:nvSpPr>
            <p:spPr bwMode="auto">
              <a:xfrm>
                <a:off x="3631328" y="4122417"/>
                <a:ext cx="219746" cy="141724"/>
              </a:xfrm>
              <a:custGeom>
                <a:avLst/>
                <a:gdLst>
                  <a:gd name="T0" fmla="*/ 2147483646 w 246"/>
                  <a:gd name="T1" fmla="*/ 2147483646 h 144"/>
                  <a:gd name="T2" fmla="*/ 2147483646 w 246"/>
                  <a:gd name="T3" fmla="*/ 2147483646 h 144"/>
                  <a:gd name="T4" fmla="*/ 2147483646 w 246"/>
                  <a:gd name="T5" fmla="*/ 2147483646 h 144"/>
                  <a:gd name="T6" fmla="*/ 2147483646 w 246"/>
                  <a:gd name="T7" fmla="*/ 2147483646 h 144"/>
                  <a:gd name="T8" fmla="*/ 0 w 246"/>
                  <a:gd name="T9" fmla="*/ 2147483646 h 144"/>
                  <a:gd name="T10" fmla="*/ 2147483646 w 246"/>
                  <a:gd name="T11" fmla="*/ 2147483646 h 144"/>
                  <a:gd name="T12" fmla="*/ 2147483646 w 246"/>
                  <a:gd name="T13" fmla="*/ 2147483646 h 144"/>
                  <a:gd name="T14" fmla="*/ 2147483646 w 246"/>
                  <a:gd name="T15" fmla="*/ 2147483646 h 144"/>
                  <a:gd name="T16" fmla="*/ 2147483646 w 246"/>
                  <a:gd name="T17" fmla="*/ 2147483646 h 144"/>
                  <a:gd name="T18" fmla="*/ 2147483646 w 246"/>
                  <a:gd name="T19" fmla="*/ 2147483646 h 144"/>
                  <a:gd name="T20" fmla="*/ 2147483646 w 246"/>
                  <a:gd name="T21" fmla="*/ 2147483646 h 144"/>
                  <a:gd name="T22" fmla="*/ 2147483646 w 246"/>
                  <a:gd name="T23" fmla="*/ 2147483646 h 144"/>
                  <a:gd name="T24" fmla="*/ 2147483646 w 246"/>
                  <a:gd name="T25" fmla="*/ 2147483646 h 144"/>
                  <a:gd name="T26" fmla="*/ 2147483646 w 246"/>
                  <a:gd name="T27" fmla="*/ 2147483646 h 144"/>
                  <a:gd name="T28" fmla="*/ 2147483646 w 246"/>
                  <a:gd name="T29" fmla="*/ 2147483646 h 144"/>
                  <a:gd name="T30" fmla="*/ 2147483646 w 246"/>
                  <a:gd name="T31" fmla="*/ 2147483646 h 144"/>
                  <a:gd name="T32" fmla="*/ 2147483646 w 246"/>
                  <a:gd name="T33" fmla="*/ 2147483646 h 144"/>
                  <a:gd name="T34" fmla="*/ 2147483646 w 246"/>
                  <a:gd name="T35" fmla="*/ 2147483646 h 144"/>
                  <a:gd name="T36" fmla="*/ 2147483646 w 246"/>
                  <a:gd name="T37" fmla="*/ 2147483646 h 144"/>
                  <a:gd name="T38" fmla="*/ 2147483646 w 246"/>
                  <a:gd name="T39" fmla="*/ 0 h 144"/>
                  <a:gd name="T40" fmla="*/ 2147483646 w 246"/>
                  <a:gd name="T41" fmla="*/ 2147483646 h 144"/>
                  <a:gd name="T42" fmla="*/ 2147483646 w 246"/>
                  <a:gd name="T43" fmla="*/ 2147483646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6" h="144">
                    <a:moveTo>
                      <a:pt x="78" y="36"/>
                    </a:moveTo>
                    <a:lnTo>
                      <a:pt x="72" y="48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12" y="132"/>
                    </a:lnTo>
                    <a:lnTo>
                      <a:pt x="18" y="144"/>
                    </a:lnTo>
                    <a:lnTo>
                      <a:pt x="42" y="132"/>
                    </a:lnTo>
                    <a:lnTo>
                      <a:pt x="66" y="132"/>
                    </a:lnTo>
                    <a:lnTo>
                      <a:pt x="78" y="138"/>
                    </a:lnTo>
                    <a:lnTo>
                      <a:pt x="78" y="114"/>
                    </a:lnTo>
                    <a:lnTo>
                      <a:pt x="114" y="108"/>
                    </a:lnTo>
                    <a:lnTo>
                      <a:pt x="144" y="120"/>
                    </a:lnTo>
                    <a:lnTo>
                      <a:pt x="198" y="108"/>
                    </a:lnTo>
                    <a:lnTo>
                      <a:pt x="246" y="102"/>
                    </a:lnTo>
                    <a:lnTo>
                      <a:pt x="210" y="66"/>
                    </a:lnTo>
                    <a:lnTo>
                      <a:pt x="186" y="54"/>
                    </a:lnTo>
                    <a:lnTo>
                      <a:pt x="168" y="24"/>
                    </a:lnTo>
                    <a:lnTo>
                      <a:pt x="156" y="0"/>
                    </a:lnTo>
                    <a:lnTo>
                      <a:pt x="108" y="30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Freeform 389"/>
              <p:cNvSpPr>
                <a:spLocks/>
              </p:cNvSpPr>
              <p:nvPr/>
            </p:nvSpPr>
            <p:spPr bwMode="auto">
              <a:xfrm>
                <a:off x="3567144" y="4253331"/>
                <a:ext cx="133806" cy="176554"/>
              </a:xfrm>
              <a:custGeom>
                <a:avLst/>
                <a:gdLst>
                  <a:gd name="T0" fmla="*/ 2147483646 w 150"/>
                  <a:gd name="T1" fmla="*/ 2147483646 h 180"/>
                  <a:gd name="T2" fmla="*/ 2147483646 w 150"/>
                  <a:gd name="T3" fmla="*/ 2147483646 h 180"/>
                  <a:gd name="T4" fmla="*/ 2147483646 w 150"/>
                  <a:gd name="T5" fmla="*/ 2147483646 h 180"/>
                  <a:gd name="T6" fmla="*/ 2147483646 w 150"/>
                  <a:gd name="T7" fmla="*/ 2147483646 h 180"/>
                  <a:gd name="T8" fmla="*/ 2147483646 w 150"/>
                  <a:gd name="T9" fmla="*/ 2147483646 h 180"/>
                  <a:gd name="T10" fmla="*/ 2147483646 w 150"/>
                  <a:gd name="T11" fmla="*/ 0 h 180"/>
                  <a:gd name="T12" fmla="*/ 2147483646 w 150"/>
                  <a:gd name="T13" fmla="*/ 0 h 180"/>
                  <a:gd name="T14" fmla="*/ 2147483646 w 150"/>
                  <a:gd name="T15" fmla="*/ 2147483646 h 180"/>
                  <a:gd name="T16" fmla="*/ 2147483646 w 150"/>
                  <a:gd name="T17" fmla="*/ 2147483646 h 180"/>
                  <a:gd name="T18" fmla="*/ 2147483646 w 150"/>
                  <a:gd name="T19" fmla="*/ 2147483646 h 180"/>
                  <a:gd name="T20" fmla="*/ 2147483646 w 150"/>
                  <a:gd name="T21" fmla="*/ 2147483646 h 180"/>
                  <a:gd name="T22" fmla="*/ 2147483646 w 150"/>
                  <a:gd name="T23" fmla="*/ 2147483646 h 180"/>
                  <a:gd name="T24" fmla="*/ 2147483646 w 150"/>
                  <a:gd name="T25" fmla="*/ 2147483646 h 180"/>
                  <a:gd name="T26" fmla="*/ 2147483646 w 150"/>
                  <a:gd name="T27" fmla="*/ 2147483646 h 180"/>
                  <a:gd name="T28" fmla="*/ 2147483646 w 150"/>
                  <a:gd name="T29" fmla="*/ 2147483646 h 180"/>
                  <a:gd name="T30" fmla="*/ 2147483646 w 150"/>
                  <a:gd name="T31" fmla="*/ 2147483646 h 180"/>
                  <a:gd name="T32" fmla="*/ 2147483646 w 150"/>
                  <a:gd name="T33" fmla="*/ 2147483646 h 180"/>
                  <a:gd name="T34" fmla="*/ 0 w 150"/>
                  <a:gd name="T35" fmla="*/ 2147483646 h 180"/>
                  <a:gd name="T36" fmla="*/ 2147483646 w 150"/>
                  <a:gd name="T37" fmla="*/ 2147483646 h 180"/>
                  <a:gd name="T38" fmla="*/ 2147483646 w 150"/>
                  <a:gd name="T39" fmla="*/ 2147483646 h 180"/>
                  <a:gd name="T40" fmla="*/ 2147483646 w 150"/>
                  <a:gd name="T41" fmla="*/ 2147483646 h 180"/>
                  <a:gd name="T42" fmla="*/ 2147483646 w 150"/>
                  <a:gd name="T43" fmla="*/ 2147483646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0" h="180">
                    <a:moveTo>
                      <a:pt x="66" y="162"/>
                    </a:moveTo>
                    <a:lnTo>
                      <a:pt x="90" y="144"/>
                    </a:lnTo>
                    <a:lnTo>
                      <a:pt x="114" y="96"/>
                    </a:lnTo>
                    <a:lnTo>
                      <a:pt x="132" y="7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14" y="0"/>
                    </a:lnTo>
                    <a:lnTo>
                      <a:pt x="90" y="12"/>
                    </a:lnTo>
                    <a:lnTo>
                      <a:pt x="72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48"/>
                    </a:lnTo>
                    <a:lnTo>
                      <a:pt x="60" y="54"/>
                    </a:lnTo>
                    <a:lnTo>
                      <a:pt x="54" y="84"/>
                    </a:lnTo>
                    <a:lnTo>
                      <a:pt x="48" y="114"/>
                    </a:lnTo>
                    <a:lnTo>
                      <a:pt x="30" y="114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18" y="156"/>
                    </a:lnTo>
                    <a:lnTo>
                      <a:pt x="24" y="180"/>
                    </a:lnTo>
                    <a:lnTo>
                      <a:pt x="42" y="162"/>
                    </a:lnTo>
                    <a:lnTo>
                      <a:pt x="66" y="16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Freeform 390"/>
              <p:cNvSpPr>
                <a:spLocks/>
              </p:cNvSpPr>
              <p:nvPr/>
            </p:nvSpPr>
            <p:spPr bwMode="auto">
              <a:xfrm>
                <a:off x="3539948" y="4289363"/>
                <a:ext cx="80501" cy="98486"/>
              </a:xfrm>
              <a:custGeom>
                <a:avLst/>
                <a:gdLst>
                  <a:gd name="T0" fmla="*/ 2147483646 w 90"/>
                  <a:gd name="T1" fmla="*/ 2147483646 h 102"/>
                  <a:gd name="T2" fmla="*/ 2147483646 w 90"/>
                  <a:gd name="T3" fmla="*/ 2147483646 h 102"/>
                  <a:gd name="T4" fmla="*/ 2147483646 w 90"/>
                  <a:gd name="T5" fmla="*/ 2147483646 h 102"/>
                  <a:gd name="T6" fmla="*/ 2147483646 w 90"/>
                  <a:gd name="T7" fmla="*/ 2147483646 h 102"/>
                  <a:gd name="T8" fmla="*/ 2147483646 w 90"/>
                  <a:gd name="T9" fmla="*/ 2147483646 h 102"/>
                  <a:gd name="T10" fmla="*/ 2147483646 w 90"/>
                  <a:gd name="T11" fmla="*/ 0 h 102"/>
                  <a:gd name="T12" fmla="*/ 2147483646 w 90"/>
                  <a:gd name="T13" fmla="*/ 0 h 102"/>
                  <a:gd name="T14" fmla="*/ 0 w 90"/>
                  <a:gd name="T15" fmla="*/ 0 h 102"/>
                  <a:gd name="T16" fmla="*/ 0 w 90"/>
                  <a:gd name="T17" fmla="*/ 2147483646 h 102"/>
                  <a:gd name="T18" fmla="*/ 0 w 90"/>
                  <a:gd name="T19" fmla="*/ 2147483646 h 102"/>
                  <a:gd name="T20" fmla="*/ 2147483646 w 90"/>
                  <a:gd name="T21" fmla="*/ 2147483646 h 102"/>
                  <a:gd name="T22" fmla="*/ 2147483646 w 90"/>
                  <a:gd name="T23" fmla="*/ 2147483646 h 102"/>
                  <a:gd name="T24" fmla="*/ 2147483646 w 90"/>
                  <a:gd name="T25" fmla="*/ 2147483646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102">
                    <a:moveTo>
                      <a:pt x="60" y="78"/>
                    </a:moveTo>
                    <a:lnTo>
                      <a:pt x="78" y="78"/>
                    </a:lnTo>
                    <a:lnTo>
                      <a:pt x="84" y="48"/>
                    </a:lnTo>
                    <a:lnTo>
                      <a:pt x="90" y="18"/>
                    </a:lnTo>
                    <a:lnTo>
                      <a:pt x="78" y="12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30" y="102"/>
                    </a:lnTo>
                    <a:lnTo>
                      <a:pt x="42" y="90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Freeform 391"/>
              <p:cNvSpPr>
                <a:spLocks/>
              </p:cNvSpPr>
              <p:nvPr/>
            </p:nvSpPr>
            <p:spPr bwMode="auto">
              <a:xfrm>
                <a:off x="3518191" y="4093591"/>
                <a:ext cx="128367" cy="195771"/>
              </a:xfrm>
              <a:custGeom>
                <a:avLst/>
                <a:gdLst>
                  <a:gd name="T0" fmla="*/ 2147483646 w 144"/>
                  <a:gd name="T1" fmla="*/ 2147483646 h 198"/>
                  <a:gd name="T2" fmla="*/ 2147483646 w 144"/>
                  <a:gd name="T3" fmla="*/ 2147483646 h 198"/>
                  <a:gd name="T4" fmla="*/ 2147483646 w 144"/>
                  <a:gd name="T5" fmla="*/ 2147483646 h 198"/>
                  <a:gd name="T6" fmla="*/ 2147483646 w 144"/>
                  <a:gd name="T7" fmla="*/ 2147483646 h 198"/>
                  <a:gd name="T8" fmla="*/ 2147483646 w 144"/>
                  <a:gd name="T9" fmla="*/ 2147483646 h 198"/>
                  <a:gd name="T10" fmla="*/ 2147483646 w 144"/>
                  <a:gd name="T11" fmla="*/ 2147483646 h 198"/>
                  <a:gd name="T12" fmla="*/ 2147483646 w 144"/>
                  <a:gd name="T13" fmla="*/ 2147483646 h 198"/>
                  <a:gd name="T14" fmla="*/ 2147483646 w 144"/>
                  <a:gd name="T15" fmla="*/ 2147483646 h 198"/>
                  <a:gd name="T16" fmla="*/ 2147483646 w 144"/>
                  <a:gd name="T17" fmla="*/ 0 h 198"/>
                  <a:gd name="T18" fmla="*/ 2147483646 w 144"/>
                  <a:gd name="T19" fmla="*/ 0 h 198"/>
                  <a:gd name="T20" fmla="*/ 2147483646 w 144"/>
                  <a:gd name="T21" fmla="*/ 2147483646 h 198"/>
                  <a:gd name="T22" fmla="*/ 2147483646 w 144"/>
                  <a:gd name="T23" fmla="*/ 2147483646 h 198"/>
                  <a:gd name="T24" fmla="*/ 2147483646 w 144"/>
                  <a:gd name="T25" fmla="*/ 2147483646 h 198"/>
                  <a:gd name="T26" fmla="*/ 2147483646 w 144"/>
                  <a:gd name="T27" fmla="*/ 2147483646 h 198"/>
                  <a:gd name="T28" fmla="*/ 2147483646 w 144"/>
                  <a:gd name="T29" fmla="*/ 2147483646 h 198"/>
                  <a:gd name="T30" fmla="*/ 2147483646 w 144"/>
                  <a:gd name="T31" fmla="*/ 2147483646 h 198"/>
                  <a:gd name="T32" fmla="*/ 0 w 144"/>
                  <a:gd name="T33" fmla="*/ 2147483646 h 198"/>
                  <a:gd name="T34" fmla="*/ 2147483646 w 144"/>
                  <a:gd name="T35" fmla="*/ 2147483646 h 198"/>
                  <a:gd name="T36" fmla="*/ 2147483646 w 144"/>
                  <a:gd name="T37" fmla="*/ 2147483646 h 198"/>
                  <a:gd name="T38" fmla="*/ 2147483646 w 144"/>
                  <a:gd name="T39" fmla="*/ 2147483646 h 198"/>
                  <a:gd name="T40" fmla="*/ 2147483646 w 144"/>
                  <a:gd name="T41" fmla="*/ 2147483646 h 198"/>
                  <a:gd name="T42" fmla="*/ 2147483646 w 144"/>
                  <a:gd name="T43" fmla="*/ 2147483646 h 1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  <a:lnTo>
                      <a:pt x="144" y="17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Freeform 392"/>
              <p:cNvSpPr>
                <a:spLocks/>
              </p:cNvSpPr>
              <p:nvPr/>
            </p:nvSpPr>
            <p:spPr bwMode="auto">
              <a:xfrm>
                <a:off x="3518191" y="4093591"/>
                <a:ext cx="128367" cy="195771"/>
              </a:xfrm>
              <a:custGeom>
                <a:avLst/>
                <a:gdLst>
                  <a:gd name="T0" fmla="*/ 2147483646 w 144"/>
                  <a:gd name="T1" fmla="*/ 2147483646 h 198"/>
                  <a:gd name="T2" fmla="*/ 2147483646 w 144"/>
                  <a:gd name="T3" fmla="*/ 2147483646 h 198"/>
                  <a:gd name="T4" fmla="*/ 2147483646 w 144"/>
                  <a:gd name="T5" fmla="*/ 2147483646 h 198"/>
                  <a:gd name="T6" fmla="*/ 2147483646 w 144"/>
                  <a:gd name="T7" fmla="*/ 2147483646 h 198"/>
                  <a:gd name="T8" fmla="*/ 2147483646 w 144"/>
                  <a:gd name="T9" fmla="*/ 2147483646 h 198"/>
                  <a:gd name="T10" fmla="*/ 2147483646 w 144"/>
                  <a:gd name="T11" fmla="*/ 2147483646 h 198"/>
                  <a:gd name="T12" fmla="*/ 2147483646 w 144"/>
                  <a:gd name="T13" fmla="*/ 2147483646 h 198"/>
                  <a:gd name="T14" fmla="*/ 2147483646 w 144"/>
                  <a:gd name="T15" fmla="*/ 2147483646 h 198"/>
                  <a:gd name="T16" fmla="*/ 2147483646 w 144"/>
                  <a:gd name="T17" fmla="*/ 0 h 198"/>
                  <a:gd name="T18" fmla="*/ 2147483646 w 144"/>
                  <a:gd name="T19" fmla="*/ 0 h 198"/>
                  <a:gd name="T20" fmla="*/ 2147483646 w 144"/>
                  <a:gd name="T21" fmla="*/ 2147483646 h 198"/>
                  <a:gd name="T22" fmla="*/ 2147483646 w 144"/>
                  <a:gd name="T23" fmla="*/ 2147483646 h 198"/>
                  <a:gd name="T24" fmla="*/ 2147483646 w 144"/>
                  <a:gd name="T25" fmla="*/ 2147483646 h 198"/>
                  <a:gd name="T26" fmla="*/ 2147483646 w 144"/>
                  <a:gd name="T27" fmla="*/ 2147483646 h 198"/>
                  <a:gd name="T28" fmla="*/ 2147483646 w 144"/>
                  <a:gd name="T29" fmla="*/ 2147483646 h 198"/>
                  <a:gd name="T30" fmla="*/ 2147483646 w 144"/>
                  <a:gd name="T31" fmla="*/ 2147483646 h 198"/>
                  <a:gd name="T32" fmla="*/ 0 w 144"/>
                  <a:gd name="T33" fmla="*/ 2147483646 h 198"/>
                  <a:gd name="T34" fmla="*/ 2147483646 w 144"/>
                  <a:gd name="T35" fmla="*/ 2147483646 h 198"/>
                  <a:gd name="T36" fmla="*/ 2147483646 w 144"/>
                  <a:gd name="T37" fmla="*/ 2147483646 h 198"/>
                  <a:gd name="T38" fmla="*/ 2147483646 w 144"/>
                  <a:gd name="T39" fmla="*/ 2147483646 h 198"/>
                  <a:gd name="T40" fmla="*/ 2147483646 w 144"/>
                  <a:gd name="T41" fmla="*/ 2147483646 h 1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Freeform 393"/>
              <p:cNvSpPr>
                <a:spLocks/>
              </p:cNvSpPr>
              <p:nvPr/>
            </p:nvSpPr>
            <p:spPr bwMode="auto">
              <a:xfrm>
                <a:off x="3399615" y="4086385"/>
                <a:ext cx="43514" cy="118904"/>
              </a:xfrm>
              <a:custGeom>
                <a:avLst/>
                <a:gdLst>
                  <a:gd name="T0" fmla="*/ 2147483646 w 48"/>
                  <a:gd name="T1" fmla="*/ 2147483646 h 120"/>
                  <a:gd name="T2" fmla="*/ 2147483646 w 48"/>
                  <a:gd name="T3" fmla="*/ 2147483646 h 120"/>
                  <a:gd name="T4" fmla="*/ 2147483646 w 48"/>
                  <a:gd name="T5" fmla="*/ 2147483646 h 120"/>
                  <a:gd name="T6" fmla="*/ 2147483646 w 48"/>
                  <a:gd name="T7" fmla="*/ 2147483646 h 120"/>
                  <a:gd name="T8" fmla="*/ 2147483646 w 48"/>
                  <a:gd name="T9" fmla="*/ 0 h 120"/>
                  <a:gd name="T10" fmla="*/ 2147483646 w 48"/>
                  <a:gd name="T11" fmla="*/ 2147483646 h 120"/>
                  <a:gd name="T12" fmla="*/ 2147483646 w 48"/>
                  <a:gd name="T13" fmla="*/ 2147483646 h 120"/>
                  <a:gd name="T14" fmla="*/ 0 w 48"/>
                  <a:gd name="T15" fmla="*/ 2147483646 h 120"/>
                  <a:gd name="T16" fmla="*/ 0 w 48"/>
                  <a:gd name="T17" fmla="*/ 2147483646 h 120"/>
                  <a:gd name="T18" fmla="*/ 2147483646 w 48"/>
                  <a:gd name="T19" fmla="*/ 2147483646 h 120"/>
                  <a:gd name="T20" fmla="*/ 2147483646 w 48"/>
                  <a:gd name="T21" fmla="*/ 2147483646 h 120"/>
                  <a:gd name="T22" fmla="*/ 2147483646 w 48"/>
                  <a:gd name="T23" fmla="*/ 2147483646 h 120"/>
                  <a:gd name="T24" fmla="*/ 2147483646 w 48"/>
                  <a:gd name="T25" fmla="*/ 2147483646 h 120"/>
                  <a:gd name="T26" fmla="*/ 2147483646 w 48"/>
                  <a:gd name="T27" fmla="*/ 2147483646 h 120"/>
                  <a:gd name="T28" fmla="*/ 2147483646 w 48"/>
                  <a:gd name="T29" fmla="*/ 2147483646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120">
                    <a:moveTo>
                      <a:pt x="48" y="48"/>
                    </a:moveTo>
                    <a:lnTo>
                      <a:pt x="48" y="24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90"/>
                    </a:lnTo>
                    <a:lnTo>
                      <a:pt x="24" y="120"/>
                    </a:lnTo>
                    <a:lnTo>
                      <a:pt x="36" y="120"/>
                    </a:lnTo>
                    <a:lnTo>
                      <a:pt x="36" y="9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Freeform 394"/>
              <p:cNvSpPr>
                <a:spLocks/>
              </p:cNvSpPr>
              <p:nvPr/>
            </p:nvSpPr>
            <p:spPr bwMode="auto">
              <a:xfrm>
                <a:off x="3383298" y="4117612"/>
                <a:ext cx="38075" cy="93682"/>
              </a:xfrm>
              <a:custGeom>
                <a:avLst/>
                <a:gdLst>
                  <a:gd name="T0" fmla="*/ 2147483646 w 42"/>
                  <a:gd name="T1" fmla="*/ 2147483646 h 96"/>
                  <a:gd name="T2" fmla="*/ 2147483646 w 42"/>
                  <a:gd name="T3" fmla="*/ 0 h 96"/>
                  <a:gd name="T4" fmla="*/ 2147483646 w 42"/>
                  <a:gd name="T5" fmla="*/ 2147483646 h 96"/>
                  <a:gd name="T6" fmla="*/ 0 w 42"/>
                  <a:gd name="T7" fmla="*/ 2147483646 h 96"/>
                  <a:gd name="T8" fmla="*/ 0 w 42"/>
                  <a:gd name="T9" fmla="*/ 2147483646 h 96"/>
                  <a:gd name="T10" fmla="*/ 0 w 42"/>
                  <a:gd name="T11" fmla="*/ 2147483646 h 96"/>
                  <a:gd name="T12" fmla="*/ 2147483646 w 42"/>
                  <a:gd name="T13" fmla="*/ 2147483646 h 96"/>
                  <a:gd name="T14" fmla="*/ 2147483646 w 42"/>
                  <a:gd name="T15" fmla="*/ 2147483646 h 96"/>
                  <a:gd name="T16" fmla="*/ 2147483646 w 42"/>
                  <a:gd name="T17" fmla="*/ 2147483646 h 96"/>
                  <a:gd name="T18" fmla="*/ 2147483646 w 42"/>
                  <a:gd name="T19" fmla="*/ 2147483646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96">
                    <a:moveTo>
                      <a:pt x="18" y="18"/>
                    </a:move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8" y="96"/>
                    </a:lnTo>
                    <a:lnTo>
                      <a:pt x="42" y="90"/>
                    </a:lnTo>
                    <a:lnTo>
                      <a:pt x="24" y="6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Freeform 395"/>
              <p:cNvSpPr>
                <a:spLocks/>
              </p:cNvSpPr>
              <p:nvPr/>
            </p:nvSpPr>
            <p:spPr bwMode="auto">
              <a:xfrm>
                <a:off x="3583462" y="4643672"/>
                <a:ext cx="219746" cy="246215"/>
              </a:xfrm>
              <a:custGeom>
                <a:avLst/>
                <a:gdLst>
                  <a:gd name="T0" fmla="*/ 2147483646 w 246"/>
                  <a:gd name="T1" fmla="*/ 2147483646 h 252"/>
                  <a:gd name="T2" fmla="*/ 2147483646 w 246"/>
                  <a:gd name="T3" fmla="*/ 2147483646 h 252"/>
                  <a:gd name="T4" fmla="*/ 2147483646 w 246"/>
                  <a:gd name="T5" fmla="*/ 2147483646 h 252"/>
                  <a:gd name="T6" fmla="*/ 2147483646 w 246"/>
                  <a:gd name="T7" fmla="*/ 2147483646 h 252"/>
                  <a:gd name="T8" fmla="*/ 2147483646 w 246"/>
                  <a:gd name="T9" fmla="*/ 2147483646 h 252"/>
                  <a:gd name="T10" fmla="*/ 2147483646 w 246"/>
                  <a:gd name="T11" fmla="*/ 2147483646 h 252"/>
                  <a:gd name="T12" fmla="*/ 2147483646 w 246"/>
                  <a:gd name="T13" fmla="*/ 2147483646 h 252"/>
                  <a:gd name="T14" fmla="*/ 2147483646 w 246"/>
                  <a:gd name="T15" fmla="*/ 2147483646 h 252"/>
                  <a:gd name="T16" fmla="*/ 2147483646 w 246"/>
                  <a:gd name="T17" fmla="*/ 2147483646 h 252"/>
                  <a:gd name="T18" fmla="*/ 2147483646 w 246"/>
                  <a:gd name="T19" fmla="*/ 2147483646 h 252"/>
                  <a:gd name="T20" fmla="*/ 2147483646 w 246"/>
                  <a:gd name="T21" fmla="*/ 2147483646 h 252"/>
                  <a:gd name="T22" fmla="*/ 2147483646 w 246"/>
                  <a:gd name="T23" fmla="*/ 2147483646 h 252"/>
                  <a:gd name="T24" fmla="*/ 2147483646 w 246"/>
                  <a:gd name="T25" fmla="*/ 2147483646 h 252"/>
                  <a:gd name="T26" fmla="*/ 2147483646 w 246"/>
                  <a:gd name="T27" fmla="*/ 2147483646 h 252"/>
                  <a:gd name="T28" fmla="*/ 2147483646 w 246"/>
                  <a:gd name="T29" fmla="*/ 2147483646 h 252"/>
                  <a:gd name="T30" fmla="*/ 2147483646 w 246"/>
                  <a:gd name="T31" fmla="*/ 2147483646 h 252"/>
                  <a:gd name="T32" fmla="*/ 2147483646 w 246"/>
                  <a:gd name="T33" fmla="*/ 2147483646 h 252"/>
                  <a:gd name="T34" fmla="*/ 2147483646 w 246"/>
                  <a:gd name="T35" fmla="*/ 2147483646 h 252"/>
                  <a:gd name="T36" fmla="*/ 2147483646 w 246"/>
                  <a:gd name="T37" fmla="*/ 2147483646 h 252"/>
                  <a:gd name="T38" fmla="*/ 2147483646 w 246"/>
                  <a:gd name="T39" fmla="*/ 0 h 252"/>
                  <a:gd name="T40" fmla="*/ 2147483646 w 246"/>
                  <a:gd name="T41" fmla="*/ 2147483646 h 252"/>
                  <a:gd name="T42" fmla="*/ 0 w 246"/>
                  <a:gd name="T43" fmla="*/ 2147483646 h 252"/>
                  <a:gd name="T44" fmla="*/ 2147483646 w 246"/>
                  <a:gd name="T45" fmla="*/ 2147483646 h 252"/>
                  <a:gd name="T46" fmla="*/ 2147483646 w 246"/>
                  <a:gd name="T47" fmla="*/ 2147483646 h 252"/>
                  <a:gd name="T48" fmla="*/ 2147483646 w 246"/>
                  <a:gd name="T49" fmla="*/ 2147483646 h 252"/>
                  <a:gd name="T50" fmla="*/ 2147483646 w 246"/>
                  <a:gd name="T51" fmla="*/ 2147483646 h 252"/>
                  <a:gd name="T52" fmla="*/ 2147483646 w 246"/>
                  <a:gd name="T53" fmla="*/ 2147483646 h 252"/>
                  <a:gd name="T54" fmla="*/ 2147483646 w 246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6" h="252">
                    <a:moveTo>
                      <a:pt x="126" y="252"/>
                    </a:moveTo>
                    <a:lnTo>
                      <a:pt x="144" y="246"/>
                    </a:lnTo>
                    <a:lnTo>
                      <a:pt x="156" y="162"/>
                    </a:lnTo>
                    <a:lnTo>
                      <a:pt x="156" y="108"/>
                    </a:lnTo>
                    <a:lnTo>
                      <a:pt x="168" y="102"/>
                    </a:lnTo>
                    <a:lnTo>
                      <a:pt x="174" y="36"/>
                    </a:lnTo>
                    <a:lnTo>
                      <a:pt x="222" y="24"/>
                    </a:lnTo>
                    <a:lnTo>
                      <a:pt x="240" y="18"/>
                    </a:lnTo>
                    <a:lnTo>
                      <a:pt x="246" y="18"/>
                    </a:lnTo>
                    <a:lnTo>
                      <a:pt x="234" y="12"/>
                    </a:lnTo>
                    <a:lnTo>
                      <a:pt x="210" y="12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1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42"/>
                    </a:lnTo>
                    <a:lnTo>
                      <a:pt x="42" y="126"/>
                    </a:lnTo>
                    <a:lnTo>
                      <a:pt x="48" y="144"/>
                    </a:lnTo>
                    <a:lnTo>
                      <a:pt x="60" y="222"/>
                    </a:lnTo>
                    <a:lnTo>
                      <a:pt x="90" y="252"/>
                    </a:lnTo>
                    <a:lnTo>
                      <a:pt x="96" y="240"/>
                    </a:lnTo>
                    <a:lnTo>
                      <a:pt x="126" y="25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Freeform 396"/>
              <p:cNvSpPr>
                <a:spLocks/>
              </p:cNvSpPr>
              <p:nvPr/>
            </p:nvSpPr>
            <p:spPr bwMode="auto">
              <a:xfrm>
                <a:off x="3399615" y="3968682"/>
                <a:ext cx="54393" cy="70862"/>
              </a:xfrm>
              <a:custGeom>
                <a:avLst/>
                <a:gdLst>
                  <a:gd name="T0" fmla="*/ 0 w 10"/>
                  <a:gd name="T1" fmla="*/ 2147483646 h 12"/>
                  <a:gd name="T2" fmla="*/ 2147483646 w 10"/>
                  <a:gd name="T3" fmla="*/ 2147483646 h 12"/>
                  <a:gd name="T4" fmla="*/ 2147483646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8"/>
                      <a:pt x="10" y="8"/>
                    </a:cubicBezTo>
                    <a:cubicBezTo>
                      <a:pt x="10" y="7"/>
                      <a:pt x="10" y="0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3" name="Freeform 450"/>
            <p:cNvSpPr>
              <a:spLocks/>
            </p:cNvSpPr>
            <p:nvPr/>
          </p:nvSpPr>
          <p:spPr bwMode="auto">
            <a:xfrm>
              <a:off x="2914433" y="2675154"/>
              <a:ext cx="90292" cy="38434"/>
            </a:xfrm>
            <a:custGeom>
              <a:avLst/>
              <a:gdLst>
                <a:gd name="T0" fmla="*/ 2147483646 w 114"/>
                <a:gd name="T1" fmla="*/ 0 h 54"/>
                <a:gd name="T2" fmla="*/ 2147483646 w 114"/>
                <a:gd name="T3" fmla="*/ 2147483646 h 54"/>
                <a:gd name="T4" fmla="*/ 2147483646 w 114"/>
                <a:gd name="T5" fmla="*/ 2147483646 h 54"/>
                <a:gd name="T6" fmla="*/ 2147483646 w 114"/>
                <a:gd name="T7" fmla="*/ 0 h 54"/>
                <a:gd name="T8" fmla="*/ 2147483646 w 114"/>
                <a:gd name="T9" fmla="*/ 2147483646 h 54"/>
                <a:gd name="T10" fmla="*/ 2147483646 w 114"/>
                <a:gd name="T11" fmla="*/ 2147483646 h 54"/>
                <a:gd name="T12" fmla="*/ 2147483646 w 114"/>
                <a:gd name="T13" fmla="*/ 2147483646 h 54"/>
                <a:gd name="T14" fmla="*/ 2147483646 w 114"/>
                <a:gd name="T15" fmla="*/ 2147483646 h 54"/>
                <a:gd name="T16" fmla="*/ 2147483646 w 114"/>
                <a:gd name="T17" fmla="*/ 2147483646 h 54"/>
                <a:gd name="T18" fmla="*/ 2147483646 w 114"/>
                <a:gd name="T19" fmla="*/ 2147483646 h 54"/>
                <a:gd name="T20" fmla="*/ 2147483646 w 114"/>
                <a:gd name="T21" fmla="*/ 2147483646 h 54"/>
                <a:gd name="T22" fmla="*/ 0 w 114"/>
                <a:gd name="T23" fmla="*/ 2147483646 h 54"/>
                <a:gd name="T24" fmla="*/ 2147483646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58"/>
            <p:cNvSpPr>
              <a:spLocks/>
            </p:cNvSpPr>
            <p:nvPr/>
          </p:nvSpPr>
          <p:spPr bwMode="auto">
            <a:xfrm>
              <a:off x="3911994" y="3611971"/>
              <a:ext cx="50041" cy="33629"/>
            </a:xfrm>
            <a:custGeom>
              <a:avLst/>
              <a:gdLst>
                <a:gd name="T0" fmla="*/ 0 w 46"/>
                <a:gd name="T1" fmla="*/ 2147483646 h 28"/>
                <a:gd name="T2" fmla="*/ 2147483646 w 46"/>
                <a:gd name="T3" fmla="*/ 2147483646 h 28"/>
                <a:gd name="T4" fmla="*/ 2147483646 w 46"/>
                <a:gd name="T5" fmla="*/ 2147483646 h 28"/>
                <a:gd name="T6" fmla="*/ 2147483646 w 46"/>
                <a:gd name="T7" fmla="*/ 2147483646 h 28"/>
                <a:gd name="T8" fmla="*/ 2147483646 w 46"/>
                <a:gd name="T9" fmla="*/ 2147483646 h 28"/>
                <a:gd name="T10" fmla="*/ 2147483646 w 46"/>
                <a:gd name="T11" fmla="*/ 0 h 28"/>
                <a:gd name="T12" fmla="*/ 2147483646 w 46"/>
                <a:gd name="T13" fmla="*/ 2147483646 h 28"/>
                <a:gd name="T14" fmla="*/ 2147483646 w 46"/>
                <a:gd name="T15" fmla="*/ 2147483646 h 28"/>
                <a:gd name="T16" fmla="*/ 2147483646 w 46"/>
                <a:gd name="T17" fmla="*/ 2147483646 h 28"/>
                <a:gd name="T18" fmla="*/ 2147483646 w 46"/>
                <a:gd name="T19" fmla="*/ 2147483646 h 28"/>
                <a:gd name="T20" fmla="*/ 2147483646 w 46"/>
                <a:gd name="T21" fmla="*/ 2147483646 h 28"/>
                <a:gd name="T22" fmla="*/ 2147483646 w 46"/>
                <a:gd name="T23" fmla="*/ 2147483646 h 28"/>
                <a:gd name="T24" fmla="*/ 2147483646 w 46"/>
                <a:gd name="T25" fmla="*/ 2147483646 h 28"/>
                <a:gd name="T26" fmla="*/ 2147483646 w 46"/>
                <a:gd name="T27" fmla="*/ 2147483646 h 28"/>
                <a:gd name="T28" fmla="*/ 0 w 46"/>
                <a:gd name="T29" fmla="*/ 214748364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60"/>
            <p:cNvSpPr>
              <a:spLocks/>
            </p:cNvSpPr>
            <p:nvPr/>
          </p:nvSpPr>
          <p:spPr bwMode="auto">
            <a:xfrm>
              <a:off x="4738762" y="4153644"/>
              <a:ext cx="39163" cy="51645"/>
            </a:xfrm>
            <a:custGeom>
              <a:avLst/>
              <a:gdLst>
                <a:gd name="T0" fmla="*/ 2147483646 w 42"/>
                <a:gd name="T1" fmla="*/ 0 h 54"/>
                <a:gd name="T2" fmla="*/ 0 w 42"/>
                <a:gd name="T3" fmla="*/ 2147483646 h 54"/>
                <a:gd name="T4" fmla="*/ 2147483646 w 42"/>
                <a:gd name="T5" fmla="*/ 2147483646 h 54"/>
                <a:gd name="T6" fmla="*/ 2147483646 w 42"/>
                <a:gd name="T7" fmla="*/ 2147483646 h 54"/>
                <a:gd name="T8" fmla="*/ 2147483646 w 42"/>
                <a:gd name="T9" fmla="*/ 2147483646 h 54"/>
                <a:gd name="T10" fmla="*/ 2147483646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448271" y="2062619"/>
              <a:ext cx="2268173" cy="3457818"/>
              <a:chOff x="448271" y="2062619"/>
              <a:chExt cx="2268173" cy="3457818"/>
            </a:xfrm>
            <a:solidFill>
              <a:srgbClr val="92D050"/>
            </a:solidFill>
          </p:grpSpPr>
          <p:sp>
            <p:nvSpPr>
              <p:cNvPr id="162" name="Freeform 413"/>
              <p:cNvSpPr>
                <a:spLocks/>
              </p:cNvSpPr>
              <p:nvPr/>
            </p:nvSpPr>
            <p:spPr bwMode="auto">
              <a:xfrm>
                <a:off x="2062644" y="4248527"/>
                <a:ext cx="605934" cy="689402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2147483646 h 10000"/>
                  <a:gd name="T24" fmla="*/ 2147483646 w 10000"/>
                  <a:gd name="T25" fmla="*/ 2147483646 h 10000"/>
                  <a:gd name="T26" fmla="*/ 2147483646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2147483646 h 10000"/>
                  <a:gd name="T46" fmla="*/ 2147483646 w 10000"/>
                  <a:gd name="T47" fmla="*/ 2147483646 h 10000"/>
                  <a:gd name="T48" fmla="*/ 2147483646 w 10000"/>
                  <a:gd name="T49" fmla="*/ 0 h 10000"/>
                  <a:gd name="T50" fmla="*/ 2147483646 w 10000"/>
                  <a:gd name="T51" fmla="*/ 2147483646 h 10000"/>
                  <a:gd name="T52" fmla="*/ 2147483646 w 10000"/>
                  <a:gd name="T53" fmla="*/ 2147483646 h 10000"/>
                  <a:gd name="T54" fmla="*/ 2147483646 w 10000"/>
                  <a:gd name="T55" fmla="*/ 2147483646 h 10000"/>
                  <a:gd name="T56" fmla="*/ 2147483646 w 10000"/>
                  <a:gd name="T57" fmla="*/ 2147483646 h 10000"/>
                  <a:gd name="T58" fmla="*/ 2147483646 w 10000"/>
                  <a:gd name="T59" fmla="*/ 2147483646 h 10000"/>
                  <a:gd name="T60" fmla="*/ 2147483646 w 10000"/>
                  <a:gd name="T61" fmla="*/ 2147483646 h 10000"/>
                  <a:gd name="T62" fmla="*/ 0 w 10000"/>
                  <a:gd name="T63" fmla="*/ 2147483646 h 10000"/>
                  <a:gd name="T64" fmla="*/ 2147483646 w 10000"/>
                  <a:gd name="T65" fmla="*/ 2147483646 h 10000"/>
                  <a:gd name="T66" fmla="*/ 2147483646 w 10000"/>
                  <a:gd name="T67" fmla="*/ 2147483646 h 10000"/>
                  <a:gd name="T68" fmla="*/ 2147483646 w 10000"/>
                  <a:gd name="T69" fmla="*/ 2147483646 h 10000"/>
                  <a:gd name="T70" fmla="*/ 2147483646 w 10000"/>
                  <a:gd name="T71" fmla="*/ 2147483646 h 10000"/>
                  <a:gd name="T72" fmla="*/ 2147483646 w 10000"/>
                  <a:gd name="T73" fmla="*/ 2147483646 h 10000"/>
                  <a:gd name="T74" fmla="*/ 2147483646 w 10000"/>
                  <a:gd name="T75" fmla="*/ 2147483646 h 10000"/>
                  <a:gd name="T76" fmla="*/ 2147483646 w 10000"/>
                  <a:gd name="T77" fmla="*/ 2147483646 h 10000"/>
                  <a:gd name="T78" fmla="*/ 2147483646 w 10000"/>
                  <a:gd name="T79" fmla="*/ 2147483646 h 10000"/>
                  <a:gd name="T80" fmla="*/ 2147483646 w 10000"/>
                  <a:gd name="T81" fmla="*/ 2147483646 h 100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0">
                    <a:moveTo>
                      <a:pt x="5000" y="7769"/>
                    </a:moveTo>
                    <a:cubicBezTo>
                      <a:pt x="5027" y="7795"/>
                      <a:pt x="5055" y="7820"/>
                      <a:pt x="5082" y="7846"/>
                    </a:cubicBezTo>
                    <a:cubicBezTo>
                      <a:pt x="5027" y="8000"/>
                      <a:pt x="4973" y="8154"/>
                      <a:pt x="4918" y="8308"/>
                    </a:cubicBezTo>
                    <a:lnTo>
                      <a:pt x="4672" y="8462"/>
                    </a:lnTo>
                    <a:lnTo>
                      <a:pt x="4098" y="9000"/>
                    </a:lnTo>
                    <a:lnTo>
                      <a:pt x="4180" y="9000"/>
                    </a:lnTo>
                    <a:lnTo>
                      <a:pt x="4098" y="9000"/>
                    </a:lnTo>
                    <a:lnTo>
                      <a:pt x="4344" y="9077"/>
                    </a:lnTo>
                    <a:lnTo>
                      <a:pt x="4754" y="9308"/>
                    </a:lnTo>
                    <a:lnTo>
                      <a:pt x="5000" y="9538"/>
                    </a:lnTo>
                    <a:lnTo>
                      <a:pt x="5246" y="10000"/>
                    </a:lnTo>
                    <a:cubicBezTo>
                      <a:pt x="5273" y="9923"/>
                      <a:pt x="5301" y="9846"/>
                      <a:pt x="5328" y="9769"/>
                    </a:cubicBezTo>
                    <a:lnTo>
                      <a:pt x="5656" y="9462"/>
                    </a:lnTo>
                    <a:lnTo>
                      <a:pt x="6066" y="9077"/>
                    </a:lnTo>
                    <a:lnTo>
                      <a:pt x="6393" y="8077"/>
                    </a:lnTo>
                    <a:lnTo>
                      <a:pt x="6639" y="7615"/>
                    </a:lnTo>
                    <a:lnTo>
                      <a:pt x="7541" y="7077"/>
                    </a:lnTo>
                    <a:lnTo>
                      <a:pt x="8115" y="7000"/>
                    </a:lnTo>
                    <a:lnTo>
                      <a:pt x="8279" y="6923"/>
                    </a:lnTo>
                    <a:lnTo>
                      <a:pt x="8443" y="6615"/>
                    </a:lnTo>
                    <a:cubicBezTo>
                      <a:pt x="8470" y="6513"/>
                      <a:pt x="8498" y="6410"/>
                      <a:pt x="8525" y="6308"/>
                    </a:cubicBezTo>
                    <a:cubicBezTo>
                      <a:pt x="8607" y="6180"/>
                      <a:pt x="8688" y="6051"/>
                      <a:pt x="8770" y="5923"/>
                    </a:cubicBezTo>
                    <a:cubicBezTo>
                      <a:pt x="8797" y="5872"/>
                      <a:pt x="8825" y="5820"/>
                      <a:pt x="8852" y="5769"/>
                    </a:cubicBezTo>
                    <a:cubicBezTo>
                      <a:pt x="8879" y="5333"/>
                      <a:pt x="8907" y="4898"/>
                      <a:pt x="8934" y="4462"/>
                    </a:cubicBezTo>
                    <a:lnTo>
                      <a:pt x="9180" y="4385"/>
                    </a:lnTo>
                    <a:lnTo>
                      <a:pt x="10000" y="3385"/>
                    </a:lnTo>
                    <a:lnTo>
                      <a:pt x="10000" y="3154"/>
                    </a:lnTo>
                    <a:cubicBezTo>
                      <a:pt x="9945" y="2974"/>
                      <a:pt x="9891" y="2795"/>
                      <a:pt x="9836" y="2615"/>
                    </a:cubicBezTo>
                    <a:lnTo>
                      <a:pt x="9344" y="2462"/>
                    </a:lnTo>
                    <a:lnTo>
                      <a:pt x="8607" y="2077"/>
                    </a:lnTo>
                    <a:lnTo>
                      <a:pt x="7787" y="2000"/>
                    </a:lnTo>
                    <a:lnTo>
                      <a:pt x="7541" y="1923"/>
                    </a:lnTo>
                    <a:lnTo>
                      <a:pt x="7377" y="1692"/>
                    </a:lnTo>
                    <a:lnTo>
                      <a:pt x="6721" y="1462"/>
                    </a:lnTo>
                    <a:lnTo>
                      <a:pt x="6148" y="1154"/>
                    </a:lnTo>
                    <a:cubicBezTo>
                      <a:pt x="6121" y="1051"/>
                      <a:pt x="6093" y="949"/>
                      <a:pt x="6066" y="846"/>
                    </a:cubicBezTo>
                    <a:lnTo>
                      <a:pt x="5820" y="231"/>
                    </a:lnTo>
                    <a:lnTo>
                      <a:pt x="5738" y="231"/>
                    </a:lnTo>
                    <a:lnTo>
                      <a:pt x="5410" y="692"/>
                    </a:lnTo>
                    <a:lnTo>
                      <a:pt x="5082" y="846"/>
                    </a:lnTo>
                    <a:cubicBezTo>
                      <a:pt x="5055" y="820"/>
                      <a:pt x="5027" y="795"/>
                      <a:pt x="5000" y="769"/>
                    </a:cubicBezTo>
                    <a:lnTo>
                      <a:pt x="4590" y="769"/>
                    </a:lnTo>
                    <a:lnTo>
                      <a:pt x="4426" y="846"/>
                    </a:lnTo>
                    <a:lnTo>
                      <a:pt x="4344" y="846"/>
                    </a:lnTo>
                    <a:lnTo>
                      <a:pt x="3934" y="923"/>
                    </a:lnTo>
                    <a:lnTo>
                      <a:pt x="3689" y="1000"/>
                    </a:lnTo>
                    <a:lnTo>
                      <a:pt x="3443" y="769"/>
                    </a:lnTo>
                    <a:cubicBezTo>
                      <a:pt x="3470" y="615"/>
                      <a:pt x="3498" y="462"/>
                      <a:pt x="3525" y="308"/>
                    </a:cubicBezTo>
                    <a:lnTo>
                      <a:pt x="3361" y="77"/>
                    </a:lnTo>
                    <a:lnTo>
                      <a:pt x="3197" y="0"/>
                    </a:lnTo>
                    <a:cubicBezTo>
                      <a:pt x="3224" y="51"/>
                      <a:pt x="3252" y="103"/>
                      <a:pt x="3279" y="154"/>
                    </a:cubicBezTo>
                    <a:lnTo>
                      <a:pt x="2869" y="308"/>
                    </a:lnTo>
                    <a:lnTo>
                      <a:pt x="2213" y="308"/>
                    </a:lnTo>
                    <a:lnTo>
                      <a:pt x="2459" y="692"/>
                    </a:lnTo>
                    <a:cubicBezTo>
                      <a:pt x="2486" y="769"/>
                      <a:pt x="2514" y="846"/>
                      <a:pt x="2541" y="923"/>
                    </a:cubicBezTo>
                    <a:lnTo>
                      <a:pt x="1803" y="1154"/>
                    </a:lnTo>
                    <a:lnTo>
                      <a:pt x="1557" y="923"/>
                    </a:lnTo>
                    <a:lnTo>
                      <a:pt x="902" y="1077"/>
                    </a:lnTo>
                    <a:cubicBezTo>
                      <a:pt x="929" y="1205"/>
                      <a:pt x="957" y="1334"/>
                      <a:pt x="984" y="1462"/>
                    </a:cubicBezTo>
                    <a:cubicBezTo>
                      <a:pt x="929" y="1744"/>
                      <a:pt x="875" y="2026"/>
                      <a:pt x="820" y="2308"/>
                    </a:cubicBezTo>
                    <a:cubicBezTo>
                      <a:pt x="765" y="2257"/>
                      <a:pt x="711" y="2205"/>
                      <a:pt x="656" y="2154"/>
                    </a:cubicBezTo>
                    <a:cubicBezTo>
                      <a:pt x="629" y="2231"/>
                      <a:pt x="601" y="2308"/>
                      <a:pt x="574" y="2385"/>
                    </a:cubicBezTo>
                    <a:lnTo>
                      <a:pt x="328" y="2538"/>
                    </a:lnTo>
                    <a:lnTo>
                      <a:pt x="0" y="3000"/>
                    </a:lnTo>
                    <a:lnTo>
                      <a:pt x="0" y="3462"/>
                    </a:lnTo>
                    <a:lnTo>
                      <a:pt x="328" y="3692"/>
                    </a:lnTo>
                    <a:lnTo>
                      <a:pt x="738" y="3538"/>
                    </a:lnTo>
                    <a:cubicBezTo>
                      <a:pt x="765" y="3692"/>
                      <a:pt x="793" y="3846"/>
                      <a:pt x="820" y="4000"/>
                    </a:cubicBezTo>
                    <a:lnTo>
                      <a:pt x="984" y="4000"/>
                    </a:lnTo>
                    <a:lnTo>
                      <a:pt x="984" y="4077"/>
                    </a:lnTo>
                    <a:cubicBezTo>
                      <a:pt x="1311" y="4000"/>
                      <a:pt x="1240" y="3993"/>
                      <a:pt x="1311" y="4000"/>
                    </a:cubicBezTo>
                    <a:cubicBezTo>
                      <a:pt x="1382" y="4007"/>
                      <a:pt x="1378" y="4124"/>
                      <a:pt x="1411" y="4121"/>
                    </a:cubicBezTo>
                    <a:cubicBezTo>
                      <a:pt x="1487" y="4047"/>
                      <a:pt x="1644" y="3939"/>
                      <a:pt x="1720" y="3900"/>
                    </a:cubicBezTo>
                    <a:cubicBezTo>
                      <a:pt x="1796" y="3861"/>
                      <a:pt x="1787" y="3873"/>
                      <a:pt x="1869" y="3886"/>
                    </a:cubicBezTo>
                    <a:cubicBezTo>
                      <a:pt x="1951" y="3899"/>
                      <a:pt x="2074" y="3776"/>
                      <a:pt x="2131" y="3846"/>
                    </a:cubicBezTo>
                    <a:cubicBezTo>
                      <a:pt x="2188" y="3916"/>
                      <a:pt x="2186" y="4154"/>
                      <a:pt x="2213" y="4308"/>
                    </a:cubicBezTo>
                    <a:lnTo>
                      <a:pt x="2705" y="4538"/>
                    </a:lnTo>
                    <a:lnTo>
                      <a:pt x="3279" y="4769"/>
                    </a:lnTo>
                    <a:lnTo>
                      <a:pt x="3279" y="5077"/>
                    </a:lnTo>
                    <a:lnTo>
                      <a:pt x="3443" y="5308"/>
                    </a:lnTo>
                    <a:cubicBezTo>
                      <a:pt x="3525" y="5308"/>
                      <a:pt x="3934" y="5385"/>
                      <a:pt x="3934" y="5385"/>
                    </a:cubicBezTo>
                    <a:lnTo>
                      <a:pt x="3934" y="5692"/>
                    </a:lnTo>
                    <a:lnTo>
                      <a:pt x="3934" y="6231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276"/>
              <p:cNvSpPr>
                <a:spLocks/>
              </p:cNvSpPr>
              <p:nvPr/>
            </p:nvSpPr>
            <p:spPr bwMode="auto">
              <a:xfrm>
                <a:off x="2304148" y="3209620"/>
                <a:ext cx="108785" cy="135719"/>
              </a:xfrm>
              <a:custGeom>
                <a:avLst/>
                <a:gdLst>
                  <a:gd name="T0" fmla="*/ 0 w 120"/>
                  <a:gd name="T1" fmla="*/ 2147483646 h 138"/>
                  <a:gd name="T2" fmla="*/ 0 w 120"/>
                  <a:gd name="T3" fmla="*/ 2147483646 h 138"/>
                  <a:gd name="T4" fmla="*/ 2147483646 w 120"/>
                  <a:gd name="T5" fmla="*/ 2147483646 h 138"/>
                  <a:gd name="T6" fmla="*/ 2147483646 w 120"/>
                  <a:gd name="T7" fmla="*/ 2147483646 h 138"/>
                  <a:gd name="T8" fmla="*/ 2147483646 w 120"/>
                  <a:gd name="T9" fmla="*/ 0 h 138"/>
                  <a:gd name="T10" fmla="*/ 2147483646 w 120"/>
                  <a:gd name="T11" fmla="*/ 2147483646 h 138"/>
                  <a:gd name="T12" fmla="*/ 2147483646 w 120"/>
                  <a:gd name="T13" fmla="*/ 2147483646 h 138"/>
                  <a:gd name="T14" fmla="*/ 2147483646 w 120"/>
                  <a:gd name="T15" fmla="*/ 2147483646 h 138"/>
                  <a:gd name="T16" fmla="*/ 2147483646 w 120"/>
                  <a:gd name="T17" fmla="*/ 2147483646 h 138"/>
                  <a:gd name="T18" fmla="*/ 2147483646 w 120"/>
                  <a:gd name="T19" fmla="*/ 2147483646 h 138"/>
                  <a:gd name="T20" fmla="*/ 2147483646 w 120"/>
                  <a:gd name="T21" fmla="*/ 2147483646 h 138"/>
                  <a:gd name="T22" fmla="*/ 2147483646 w 120"/>
                  <a:gd name="T23" fmla="*/ 2147483646 h 138"/>
                  <a:gd name="T24" fmla="*/ 2147483646 w 120"/>
                  <a:gd name="T25" fmla="*/ 2147483646 h 138"/>
                  <a:gd name="T26" fmla="*/ 2147483646 w 120"/>
                  <a:gd name="T27" fmla="*/ 2147483646 h 138"/>
                  <a:gd name="T28" fmla="*/ 2147483646 w 120"/>
                  <a:gd name="T29" fmla="*/ 2147483646 h 138"/>
                  <a:gd name="T30" fmla="*/ 2147483646 w 120"/>
                  <a:gd name="T31" fmla="*/ 2147483646 h 138"/>
                  <a:gd name="T32" fmla="*/ 0 w 120"/>
                  <a:gd name="T33" fmla="*/ 2147483646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138">
                    <a:moveTo>
                      <a:pt x="0" y="114"/>
                    </a:moveTo>
                    <a:lnTo>
                      <a:pt x="0" y="90"/>
                    </a:lnTo>
                    <a:lnTo>
                      <a:pt x="6" y="72"/>
                    </a:lnTo>
                    <a:lnTo>
                      <a:pt x="36" y="24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54" y="42"/>
                    </a:lnTo>
                    <a:lnTo>
                      <a:pt x="60" y="54"/>
                    </a:lnTo>
                    <a:lnTo>
                      <a:pt x="108" y="78"/>
                    </a:lnTo>
                    <a:lnTo>
                      <a:pt x="120" y="108"/>
                    </a:lnTo>
                    <a:lnTo>
                      <a:pt x="120" y="132"/>
                    </a:lnTo>
                    <a:lnTo>
                      <a:pt x="96" y="138"/>
                    </a:lnTo>
                    <a:lnTo>
                      <a:pt x="84" y="120"/>
                    </a:lnTo>
                    <a:lnTo>
                      <a:pt x="66" y="126"/>
                    </a:lnTo>
                    <a:lnTo>
                      <a:pt x="48" y="114"/>
                    </a:lnTo>
                    <a:lnTo>
                      <a:pt x="18" y="108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277"/>
              <p:cNvSpPr>
                <a:spLocks/>
              </p:cNvSpPr>
              <p:nvPr/>
            </p:nvSpPr>
            <p:spPr bwMode="auto">
              <a:xfrm>
                <a:off x="1857040" y="3895419"/>
                <a:ext cx="189286" cy="58851"/>
              </a:xfrm>
              <a:custGeom>
                <a:avLst/>
                <a:gdLst>
                  <a:gd name="T0" fmla="*/ 2147483646 w 35"/>
                  <a:gd name="T1" fmla="*/ 2147483646 h 10"/>
                  <a:gd name="T2" fmla="*/ 2147483646 w 35"/>
                  <a:gd name="T3" fmla="*/ 0 h 10"/>
                  <a:gd name="T4" fmla="*/ 2147483646 w 35"/>
                  <a:gd name="T5" fmla="*/ 0 h 10"/>
                  <a:gd name="T6" fmla="*/ 2147483646 w 35"/>
                  <a:gd name="T7" fmla="*/ 2147483646 h 10"/>
                  <a:gd name="T8" fmla="*/ 2147483646 w 35"/>
                  <a:gd name="T9" fmla="*/ 2147483646 h 10"/>
                  <a:gd name="T10" fmla="*/ 2147483646 w 35"/>
                  <a:gd name="T11" fmla="*/ 2147483646 h 10"/>
                  <a:gd name="T12" fmla="*/ 2147483646 w 35"/>
                  <a:gd name="T13" fmla="*/ 2147483646 h 10"/>
                  <a:gd name="T14" fmla="*/ 2147483646 w 35"/>
                  <a:gd name="T15" fmla="*/ 2147483646 h 10"/>
                  <a:gd name="T16" fmla="*/ 2147483646 w 35"/>
                  <a:gd name="T17" fmla="*/ 2147483646 h 10"/>
                  <a:gd name="T18" fmla="*/ 2147483646 w 35"/>
                  <a:gd name="T19" fmla="*/ 2147483646 h 10"/>
                  <a:gd name="T20" fmla="*/ 2147483646 w 35"/>
                  <a:gd name="T21" fmla="*/ 2147483646 h 10"/>
                  <a:gd name="T22" fmla="*/ 2147483646 w 35"/>
                  <a:gd name="T23" fmla="*/ 2147483646 h 10"/>
                  <a:gd name="T24" fmla="*/ 2147483646 w 35"/>
                  <a:gd name="T25" fmla="*/ 2147483646 h 10"/>
                  <a:gd name="T26" fmla="*/ 2147483646 w 35"/>
                  <a:gd name="T27" fmla="*/ 2147483646 h 10"/>
                  <a:gd name="T28" fmla="*/ 0 w 35"/>
                  <a:gd name="T29" fmla="*/ 2147483646 h 10"/>
                  <a:gd name="T30" fmla="*/ 2147483646 w 35"/>
                  <a:gd name="T31" fmla="*/ 2147483646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10">
                    <a:moveTo>
                      <a:pt x="2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5"/>
                      <a:pt x="28" y="6"/>
                    </a:cubicBezTo>
                    <a:cubicBezTo>
                      <a:pt x="30" y="7"/>
                      <a:pt x="33" y="7"/>
                      <a:pt x="33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3" y="10"/>
                    </a:cubicBezTo>
                    <a:cubicBezTo>
                      <a:pt x="31" y="10"/>
                      <a:pt x="25" y="10"/>
                      <a:pt x="25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278"/>
              <p:cNvSpPr>
                <a:spLocks/>
              </p:cNvSpPr>
              <p:nvPr/>
            </p:nvSpPr>
            <p:spPr bwMode="auto">
              <a:xfrm>
                <a:off x="2046326" y="3960275"/>
                <a:ext cx="117488" cy="36031"/>
              </a:xfrm>
              <a:custGeom>
                <a:avLst/>
                <a:gdLst>
                  <a:gd name="T0" fmla="*/ 2147483646 w 132"/>
                  <a:gd name="T1" fmla="*/ 0 h 36"/>
                  <a:gd name="T2" fmla="*/ 2147483646 w 132"/>
                  <a:gd name="T3" fmla="*/ 2147483646 h 36"/>
                  <a:gd name="T4" fmla="*/ 0 w 132"/>
                  <a:gd name="T5" fmla="*/ 2147483646 h 36"/>
                  <a:gd name="T6" fmla="*/ 2147483646 w 132"/>
                  <a:gd name="T7" fmla="*/ 2147483646 h 36"/>
                  <a:gd name="T8" fmla="*/ 2147483646 w 132"/>
                  <a:gd name="T9" fmla="*/ 2147483646 h 36"/>
                  <a:gd name="T10" fmla="*/ 2147483646 w 132"/>
                  <a:gd name="T11" fmla="*/ 2147483646 h 36"/>
                  <a:gd name="T12" fmla="*/ 2147483646 w 132"/>
                  <a:gd name="T13" fmla="*/ 2147483646 h 36"/>
                  <a:gd name="T14" fmla="*/ 2147483646 w 132"/>
                  <a:gd name="T15" fmla="*/ 2147483646 h 36"/>
                  <a:gd name="T16" fmla="*/ 2147483646 w 132"/>
                  <a:gd name="T17" fmla="*/ 2147483646 h 36"/>
                  <a:gd name="T18" fmla="*/ 2147483646 w 132"/>
                  <a:gd name="T19" fmla="*/ 0 h 36"/>
                  <a:gd name="T20" fmla="*/ 2147483646 w 132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6">
                    <a:moveTo>
                      <a:pt x="24" y="0"/>
                    </a:moveTo>
                    <a:lnTo>
                      <a:pt x="24" y="12"/>
                    </a:lnTo>
                    <a:lnTo>
                      <a:pt x="0" y="18"/>
                    </a:lnTo>
                    <a:lnTo>
                      <a:pt x="30" y="30"/>
                    </a:lnTo>
                    <a:lnTo>
                      <a:pt x="42" y="36"/>
                    </a:lnTo>
                    <a:lnTo>
                      <a:pt x="66" y="36"/>
                    </a:lnTo>
                    <a:lnTo>
                      <a:pt x="84" y="24"/>
                    </a:lnTo>
                    <a:lnTo>
                      <a:pt x="132" y="30"/>
                    </a:lnTo>
                    <a:lnTo>
                      <a:pt x="108" y="18"/>
                    </a:lnTo>
                    <a:lnTo>
                      <a:pt x="7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397"/>
              <p:cNvSpPr>
                <a:spLocks/>
              </p:cNvSpPr>
              <p:nvPr/>
            </p:nvSpPr>
            <p:spPr bwMode="auto">
              <a:xfrm>
                <a:off x="448271" y="2400113"/>
                <a:ext cx="463425" cy="697810"/>
              </a:xfrm>
              <a:custGeom>
                <a:avLst/>
                <a:gdLst>
                  <a:gd name="T0" fmla="*/ 2147483646 w 516"/>
                  <a:gd name="T1" fmla="*/ 2147483646 h 709"/>
                  <a:gd name="T2" fmla="*/ 2147483646 w 516"/>
                  <a:gd name="T3" fmla="*/ 2147483646 h 709"/>
                  <a:gd name="T4" fmla="*/ 2147483646 w 516"/>
                  <a:gd name="T5" fmla="*/ 2147483646 h 709"/>
                  <a:gd name="T6" fmla="*/ 2147483646 w 516"/>
                  <a:gd name="T7" fmla="*/ 2147483646 h 709"/>
                  <a:gd name="T8" fmla="*/ 2147483646 w 516"/>
                  <a:gd name="T9" fmla="*/ 2147483646 h 709"/>
                  <a:gd name="T10" fmla="*/ 2147483646 w 516"/>
                  <a:gd name="T11" fmla="*/ 2147483646 h 709"/>
                  <a:gd name="T12" fmla="*/ 2147483646 w 516"/>
                  <a:gd name="T13" fmla="*/ 2147483646 h 709"/>
                  <a:gd name="T14" fmla="*/ 2147483646 w 516"/>
                  <a:gd name="T15" fmla="*/ 0 h 709"/>
                  <a:gd name="T16" fmla="*/ 2147483646 w 516"/>
                  <a:gd name="T17" fmla="*/ 2147483646 h 709"/>
                  <a:gd name="T18" fmla="*/ 2147483646 w 516"/>
                  <a:gd name="T19" fmla="*/ 2147483646 h 709"/>
                  <a:gd name="T20" fmla="*/ 2147483646 w 516"/>
                  <a:gd name="T21" fmla="*/ 2147483646 h 709"/>
                  <a:gd name="T22" fmla="*/ 2147483646 w 516"/>
                  <a:gd name="T23" fmla="*/ 2147483646 h 709"/>
                  <a:gd name="T24" fmla="*/ 2147483646 w 516"/>
                  <a:gd name="T25" fmla="*/ 2147483646 h 709"/>
                  <a:gd name="T26" fmla="*/ 2147483646 w 516"/>
                  <a:gd name="T27" fmla="*/ 2147483646 h 709"/>
                  <a:gd name="T28" fmla="*/ 2147483646 w 516"/>
                  <a:gd name="T29" fmla="*/ 2147483646 h 709"/>
                  <a:gd name="T30" fmla="*/ 2147483646 w 516"/>
                  <a:gd name="T31" fmla="*/ 2147483646 h 709"/>
                  <a:gd name="T32" fmla="*/ 2147483646 w 516"/>
                  <a:gd name="T33" fmla="*/ 2147483646 h 709"/>
                  <a:gd name="T34" fmla="*/ 2147483646 w 516"/>
                  <a:gd name="T35" fmla="*/ 2147483646 h 709"/>
                  <a:gd name="T36" fmla="*/ 2147483646 w 516"/>
                  <a:gd name="T37" fmla="*/ 2147483646 h 709"/>
                  <a:gd name="T38" fmla="*/ 0 w 516"/>
                  <a:gd name="T39" fmla="*/ 2147483646 h 709"/>
                  <a:gd name="T40" fmla="*/ 2147483646 w 516"/>
                  <a:gd name="T41" fmla="*/ 2147483646 h 709"/>
                  <a:gd name="T42" fmla="*/ 2147483646 w 516"/>
                  <a:gd name="T43" fmla="*/ 2147483646 h 709"/>
                  <a:gd name="T44" fmla="*/ 2147483646 w 516"/>
                  <a:gd name="T45" fmla="*/ 2147483646 h 709"/>
                  <a:gd name="T46" fmla="*/ 2147483646 w 516"/>
                  <a:gd name="T47" fmla="*/ 2147483646 h 709"/>
                  <a:gd name="T48" fmla="*/ 2147483646 w 516"/>
                  <a:gd name="T49" fmla="*/ 2147483646 h 709"/>
                  <a:gd name="T50" fmla="*/ 2147483646 w 516"/>
                  <a:gd name="T51" fmla="*/ 2147483646 h 709"/>
                  <a:gd name="T52" fmla="*/ 2147483646 w 516"/>
                  <a:gd name="T53" fmla="*/ 2147483646 h 709"/>
                  <a:gd name="T54" fmla="*/ 2147483646 w 516"/>
                  <a:gd name="T55" fmla="*/ 2147483646 h 709"/>
                  <a:gd name="T56" fmla="*/ 2147483646 w 516"/>
                  <a:gd name="T57" fmla="*/ 2147483646 h 709"/>
                  <a:gd name="T58" fmla="*/ 2147483646 w 516"/>
                  <a:gd name="T59" fmla="*/ 2147483646 h 709"/>
                  <a:gd name="T60" fmla="*/ 2147483646 w 516"/>
                  <a:gd name="T61" fmla="*/ 2147483646 h 709"/>
                  <a:gd name="T62" fmla="*/ 2147483646 w 516"/>
                  <a:gd name="T63" fmla="*/ 2147483646 h 709"/>
                  <a:gd name="T64" fmla="*/ 2147483646 w 516"/>
                  <a:gd name="T65" fmla="*/ 2147483646 h 709"/>
                  <a:gd name="T66" fmla="*/ 2147483646 w 516"/>
                  <a:gd name="T67" fmla="*/ 2147483646 h 709"/>
                  <a:gd name="T68" fmla="*/ 2147483646 w 516"/>
                  <a:gd name="T69" fmla="*/ 2147483646 h 709"/>
                  <a:gd name="T70" fmla="*/ 2147483646 w 516"/>
                  <a:gd name="T71" fmla="*/ 2147483646 h 709"/>
                  <a:gd name="T72" fmla="*/ 2147483646 w 516"/>
                  <a:gd name="T73" fmla="*/ 2147483646 h 709"/>
                  <a:gd name="T74" fmla="*/ 2147483646 w 516"/>
                  <a:gd name="T75" fmla="*/ 2147483646 h 709"/>
                  <a:gd name="T76" fmla="*/ 2147483646 w 516"/>
                  <a:gd name="T77" fmla="*/ 2147483646 h 709"/>
                  <a:gd name="T78" fmla="*/ 2147483646 w 516"/>
                  <a:gd name="T79" fmla="*/ 2147483646 h 709"/>
                  <a:gd name="T80" fmla="*/ 2147483646 w 516"/>
                  <a:gd name="T81" fmla="*/ 2147483646 h 709"/>
                  <a:gd name="T82" fmla="*/ 2147483646 w 516"/>
                  <a:gd name="T83" fmla="*/ 2147483646 h 709"/>
                  <a:gd name="T84" fmla="*/ 2147483646 w 516"/>
                  <a:gd name="T85" fmla="*/ 2147483646 h 709"/>
                  <a:gd name="T86" fmla="*/ 2147483646 w 516"/>
                  <a:gd name="T87" fmla="*/ 2147483646 h 709"/>
                  <a:gd name="T88" fmla="*/ 2147483646 w 516"/>
                  <a:gd name="T89" fmla="*/ 2147483646 h 709"/>
                  <a:gd name="T90" fmla="*/ 2147483646 w 516"/>
                  <a:gd name="T91" fmla="*/ 2147483646 h 709"/>
                  <a:gd name="T92" fmla="*/ 2147483646 w 516"/>
                  <a:gd name="T93" fmla="*/ 2147483646 h 709"/>
                  <a:gd name="T94" fmla="*/ 2147483646 w 516"/>
                  <a:gd name="T95" fmla="*/ 2147483646 h 7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6" h="709">
                    <a:moveTo>
                      <a:pt x="504" y="96"/>
                    </a:moveTo>
                    <a:lnTo>
                      <a:pt x="486" y="78"/>
                    </a:lnTo>
                    <a:lnTo>
                      <a:pt x="432" y="84"/>
                    </a:lnTo>
                    <a:lnTo>
                      <a:pt x="354" y="48"/>
                    </a:lnTo>
                    <a:lnTo>
                      <a:pt x="318" y="54"/>
                    </a:lnTo>
                    <a:lnTo>
                      <a:pt x="288" y="36"/>
                    </a:lnTo>
                    <a:lnTo>
                      <a:pt x="282" y="18"/>
                    </a:lnTo>
                    <a:lnTo>
                      <a:pt x="228" y="0"/>
                    </a:lnTo>
                    <a:lnTo>
                      <a:pt x="198" y="24"/>
                    </a:lnTo>
                    <a:lnTo>
                      <a:pt x="150" y="42"/>
                    </a:lnTo>
                    <a:lnTo>
                      <a:pt x="114" y="66"/>
                    </a:lnTo>
                    <a:lnTo>
                      <a:pt x="90" y="126"/>
                    </a:lnTo>
                    <a:lnTo>
                      <a:pt x="42" y="138"/>
                    </a:lnTo>
                    <a:lnTo>
                      <a:pt x="42" y="174"/>
                    </a:lnTo>
                    <a:lnTo>
                      <a:pt x="78" y="222"/>
                    </a:lnTo>
                    <a:lnTo>
                      <a:pt x="114" y="240"/>
                    </a:lnTo>
                    <a:lnTo>
                      <a:pt x="114" y="264"/>
                    </a:lnTo>
                    <a:lnTo>
                      <a:pt x="90" y="276"/>
                    </a:lnTo>
                    <a:lnTo>
                      <a:pt x="60" y="264"/>
                    </a:lnTo>
                    <a:lnTo>
                      <a:pt x="0" y="306"/>
                    </a:lnTo>
                    <a:lnTo>
                      <a:pt x="18" y="324"/>
                    </a:lnTo>
                    <a:lnTo>
                      <a:pt x="42" y="348"/>
                    </a:lnTo>
                    <a:lnTo>
                      <a:pt x="96" y="348"/>
                    </a:lnTo>
                    <a:lnTo>
                      <a:pt x="138" y="354"/>
                    </a:lnTo>
                    <a:lnTo>
                      <a:pt x="120" y="396"/>
                    </a:lnTo>
                    <a:lnTo>
                      <a:pt x="72" y="414"/>
                    </a:lnTo>
                    <a:lnTo>
                      <a:pt x="36" y="438"/>
                    </a:lnTo>
                    <a:lnTo>
                      <a:pt x="30" y="468"/>
                    </a:lnTo>
                    <a:lnTo>
                      <a:pt x="72" y="498"/>
                    </a:lnTo>
                    <a:lnTo>
                      <a:pt x="78" y="529"/>
                    </a:lnTo>
                    <a:lnTo>
                      <a:pt x="108" y="541"/>
                    </a:lnTo>
                    <a:lnTo>
                      <a:pt x="114" y="583"/>
                    </a:lnTo>
                    <a:lnTo>
                      <a:pt x="156" y="577"/>
                    </a:lnTo>
                    <a:lnTo>
                      <a:pt x="210" y="577"/>
                    </a:lnTo>
                    <a:lnTo>
                      <a:pt x="180" y="631"/>
                    </a:lnTo>
                    <a:lnTo>
                      <a:pt x="90" y="709"/>
                    </a:lnTo>
                    <a:lnTo>
                      <a:pt x="192" y="655"/>
                    </a:lnTo>
                    <a:lnTo>
                      <a:pt x="270" y="571"/>
                    </a:lnTo>
                    <a:lnTo>
                      <a:pt x="264" y="553"/>
                    </a:lnTo>
                    <a:lnTo>
                      <a:pt x="312" y="492"/>
                    </a:lnTo>
                    <a:lnTo>
                      <a:pt x="324" y="517"/>
                    </a:lnTo>
                    <a:lnTo>
                      <a:pt x="330" y="547"/>
                    </a:lnTo>
                    <a:lnTo>
                      <a:pt x="366" y="517"/>
                    </a:lnTo>
                    <a:lnTo>
                      <a:pt x="408" y="492"/>
                    </a:lnTo>
                    <a:lnTo>
                      <a:pt x="426" y="505"/>
                    </a:lnTo>
                    <a:lnTo>
                      <a:pt x="516" y="523"/>
                    </a:lnTo>
                    <a:lnTo>
                      <a:pt x="516" y="96"/>
                    </a:lnTo>
                    <a:lnTo>
                      <a:pt x="504" y="96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Freeform 398"/>
              <p:cNvSpPr>
                <a:spLocks/>
              </p:cNvSpPr>
              <p:nvPr/>
            </p:nvSpPr>
            <p:spPr bwMode="auto">
              <a:xfrm>
                <a:off x="911696" y="2371288"/>
                <a:ext cx="1452283" cy="1098960"/>
              </a:xfrm>
              <a:custGeom>
                <a:avLst/>
                <a:gdLst>
                  <a:gd name="T0" fmla="*/ 2147483646 w 1622"/>
                  <a:gd name="T1" fmla="*/ 2147483646 h 1117"/>
                  <a:gd name="T2" fmla="*/ 2147483646 w 1622"/>
                  <a:gd name="T3" fmla="*/ 2147483646 h 1117"/>
                  <a:gd name="T4" fmla="*/ 2147483646 w 1622"/>
                  <a:gd name="T5" fmla="*/ 2147483646 h 1117"/>
                  <a:gd name="T6" fmla="*/ 2147483646 w 1622"/>
                  <a:gd name="T7" fmla="*/ 2147483646 h 1117"/>
                  <a:gd name="T8" fmla="*/ 2147483646 w 1622"/>
                  <a:gd name="T9" fmla="*/ 2147483646 h 1117"/>
                  <a:gd name="T10" fmla="*/ 2147483646 w 1622"/>
                  <a:gd name="T11" fmla="*/ 2147483646 h 1117"/>
                  <a:gd name="T12" fmla="*/ 2147483646 w 1622"/>
                  <a:gd name="T13" fmla="*/ 2147483646 h 1117"/>
                  <a:gd name="T14" fmla="*/ 2147483646 w 1622"/>
                  <a:gd name="T15" fmla="*/ 2147483646 h 1117"/>
                  <a:gd name="T16" fmla="*/ 2147483646 w 1622"/>
                  <a:gd name="T17" fmla="*/ 2147483646 h 1117"/>
                  <a:gd name="T18" fmla="*/ 2147483646 w 1622"/>
                  <a:gd name="T19" fmla="*/ 2147483646 h 1117"/>
                  <a:gd name="T20" fmla="*/ 2147483646 w 1622"/>
                  <a:gd name="T21" fmla="*/ 2147483646 h 1117"/>
                  <a:gd name="T22" fmla="*/ 2147483646 w 1622"/>
                  <a:gd name="T23" fmla="*/ 2147483646 h 1117"/>
                  <a:gd name="T24" fmla="*/ 2147483646 w 1622"/>
                  <a:gd name="T25" fmla="*/ 2147483646 h 1117"/>
                  <a:gd name="T26" fmla="*/ 2147483646 w 1622"/>
                  <a:gd name="T27" fmla="*/ 2147483646 h 1117"/>
                  <a:gd name="T28" fmla="*/ 2147483646 w 1622"/>
                  <a:gd name="T29" fmla="*/ 2147483646 h 1117"/>
                  <a:gd name="T30" fmla="*/ 2147483646 w 1622"/>
                  <a:gd name="T31" fmla="*/ 2147483646 h 1117"/>
                  <a:gd name="T32" fmla="*/ 2147483646 w 1622"/>
                  <a:gd name="T33" fmla="*/ 2147483646 h 1117"/>
                  <a:gd name="T34" fmla="*/ 2147483646 w 1622"/>
                  <a:gd name="T35" fmla="*/ 2147483646 h 1117"/>
                  <a:gd name="T36" fmla="*/ 2147483646 w 1622"/>
                  <a:gd name="T37" fmla="*/ 2147483646 h 1117"/>
                  <a:gd name="T38" fmla="*/ 2147483646 w 1622"/>
                  <a:gd name="T39" fmla="*/ 2147483646 h 1117"/>
                  <a:gd name="T40" fmla="*/ 2147483646 w 1622"/>
                  <a:gd name="T41" fmla="*/ 2147483646 h 1117"/>
                  <a:gd name="T42" fmla="*/ 2147483646 w 1622"/>
                  <a:gd name="T43" fmla="*/ 2147483646 h 1117"/>
                  <a:gd name="T44" fmla="*/ 2147483646 w 1622"/>
                  <a:gd name="T45" fmla="*/ 2147483646 h 1117"/>
                  <a:gd name="T46" fmla="*/ 2147483646 w 1622"/>
                  <a:gd name="T47" fmla="*/ 2147483646 h 1117"/>
                  <a:gd name="T48" fmla="*/ 2147483646 w 1622"/>
                  <a:gd name="T49" fmla="*/ 2147483646 h 1117"/>
                  <a:gd name="T50" fmla="*/ 2147483646 w 1622"/>
                  <a:gd name="T51" fmla="*/ 2147483646 h 1117"/>
                  <a:gd name="T52" fmla="*/ 2147483646 w 1622"/>
                  <a:gd name="T53" fmla="*/ 2147483646 h 1117"/>
                  <a:gd name="T54" fmla="*/ 2147483646 w 1622"/>
                  <a:gd name="T55" fmla="*/ 2147483646 h 1117"/>
                  <a:gd name="T56" fmla="*/ 2147483646 w 1622"/>
                  <a:gd name="T57" fmla="*/ 2147483646 h 1117"/>
                  <a:gd name="T58" fmla="*/ 2147483646 w 1622"/>
                  <a:gd name="T59" fmla="*/ 2147483646 h 1117"/>
                  <a:gd name="T60" fmla="*/ 2147483646 w 1622"/>
                  <a:gd name="T61" fmla="*/ 2147483646 h 1117"/>
                  <a:gd name="T62" fmla="*/ 2147483646 w 1622"/>
                  <a:gd name="T63" fmla="*/ 2147483646 h 1117"/>
                  <a:gd name="T64" fmla="*/ 2147483646 w 1622"/>
                  <a:gd name="T65" fmla="*/ 2147483646 h 1117"/>
                  <a:gd name="T66" fmla="*/ 2147483646 w 1622"/>
                  <a:gd name="T67" fmla="*/ 2147483646 h 1117"/>
                  <a:gd name="T68" fmla="*/ 2147483646 w 1622"/>
                  <a:gd name="T69" fmla="*/ 2147483646 h 1117"/>
                  <a:gd name="T70" fmla="*/ 2147483646 w 1622"/>
                  <a:gd name="T71" fmla="*/ 2147483646 h 1117"/>
                  <a:gd name="T72" fmla="*/ 2147483646 w 1622"/>
                  <a:gd name="T73" fmla="*/ 2147483646 h 1117"/>
                  <a:gd name="T74" fmla="*/ 2147483646 w 1622"/>
                  <a:gd name="T75" fmla="*/ 2147483646 h 1117"/>
                  <a:gd name="T76" fmla="*/ 2147483646 w 1622"/>
                  <a:gd name="T77" fmla="*/ 2147483646 h 1117"/>
                  <a:gd name="T78" fmla="*/ 2147483646 w 1622"/>
                  <a:gd name="T79" fmla="*/ 2147483646 h 1117"/>
                  <a:gd name="T80" fmla="*/ 2147483646 w 1622"/>
                  <a:gd name="T81" fmla="*/ 0 h 1117"/>
                  <a:gd name="T82" fmla="*/ 2147483646 w 1622"/>
                  <a:gd name="T83" fmla="*/ 2147483646 h 1117"/>
                  <a:gd name="T84" fmla="*/ 2147483646 w 1622"/>
                  <a:gd name="T85" fmla="*/ 2147483646 h 1117"/>
                  <a:gd name="T86" fmla="*/ 2147483646 w 1622"/>
                  <a:gd name="T87" fmla="*/ 2147483646 h 1117"/>
                  <a:gd name="T88" fmla="*/ 2147483646 w 1622"/>
                  <a:gd name="T89" fmla="*/ 2147483646 h 1117"/>
                  <a:gd name="T90" fmla="*/ 2147483646 w 1622"/>
                  <a:gd name="T91" fmla="*/ 2147483646 h 1117"/>
                  <a:gd name="T92" fmla="*/ 2147483646 w 1622"/>
                  <a:gd name="T93" fmla="*/ 2147483646 h 1117"/>
                  <a:gd name="T94" fmla="*/ 2147483646 w 1622"/>
                  <a:gd name="T95" fmla="*/ 2147483646 h 1117"/>
                  <a:gd name="T96" fmla="*/ 2147483646 w 1622"/>
                  <a:gd name="T97" fmla="*/ 2147483646 h 1117"/>
                  <a:gd name="T98" fmla="*/ 2147483646 w 1622"/>
                  <a:gd name="T99" fmla="*/ 2147483646 h 1117"/>
                  <a:gd name="T100" fmla="*/ 2147483646 w 1622"/>
                  <a:gd name="T101" fmla="*/ 2147483646 h 1117"/>
                  <a:gd name="T102" fmla="*/ 2147483646 w 1622"/>
                  <a:gd name="T103" fmla="*/ 2147483646 h 1117"/>
                  <a:gd name="T104" fmla="*/ 2147483646 w 1622"/>
                  <a:gd name="T105" fmla="*/ 2147483646 h 1117"/>
                  <a:gd name="T106" fmla="*/ 2147483646 w 1622"/>
                  <a:gd name="T107" fmla="*/ 2147483646 h 1117"/>
                  <a:gd name="T108" fmla="*/ 2147483646 w 1622"/>
                  <a:gd name="T109" fmla="*/ 2147483646 h 1117"/>
                  <a:gd name="T110" fmla="*/ 0 w 1622"/>
                  <a:gd name="T111" fmla="*/ 2147483646 h 1117"/>
                  <a:gd name="T112" fmla="*/ 2147483646 w 1622"/>
                  <a:gd name="T113" fmla="*/ 2147483646 h 1117"/>
                  <a:gd name="T114" fmla="*/ 2147483646 w 1622"/>
                  <a:gd name="T115" fmla="*/ 2147483646 h 1117"/>
                  <a:gd name="T116" fmla="*/ 2147483646 w 1622"/>
                  <a:gd name="T117" fmla="*/ 2147483646 h 1117"/>
                  <a:gd name="T118" fmla="*/ 2147483646 w 1622"/>
                  <a:gd name="T119" fmla="*/ 2147483646 h 1117"/>
                  <a:gd name="T120" fmla="*/ 2147483646 w 1622"/>
                  <a:gd name="T121" fmla="*/ 2147483646 h 1117"/>
                  <a:gd name="T122" fmla="*/ 2147483646 w 1622"/>
                  <a:gd name="T123" fmla="*/ 2147483646 h 1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22" h="1117">
                    <a:moveTo>
                      <a:pt x="931" y="943"/>
                    </a:moveTo>
                    <a:lnTo>
                      <a:pt x="973" y="955"/>
                    </a:lnTo>
                    <a:lnTo>
                      <a:pt x="1075" y="1003"/>
                    </a:lnTo>
                    <a:lnTo>
                      <a:pt x="1111" y="1081"/>
                    </a:lnTo>
                    <a:lnTo>
                      <a:pt x="1111" y="1117"/>
                    </a:lnTo>
                    <a:lnTo>
                      <a:pt x="1190" y="1093"/>
                    </a:lnTo>
                    <a:lnTo>
                      <a:pt x="1232" y="1057"/>
                    </a:lnTo>
                    <a:lnTo>
                      <a:pt x="1262" y="1051"/>
                    </a:lnTo>
                    <a:lnTo>
                      <a:pt x="1322" y="1039"/>
                    </a:lnTo>
                    <a:lnTo>
                      <a:pt x="1370" y="979"/>
                    </a:lnTo>
                    <a:lnTo>
                      <a:pt x="1394" y="985"/>
                    </a:lnTo>
                    <a:lnTo>
                      <a:pt x="1406" y="1045"/>
                    </a:lnTo>
                    <a:lnTo>
                      <a:pt x="1430" y="1027"/>
                    </a:lnTo>
                    <a:lnTo>
                      <a:pt x="1448" y="1033"/>
                    </a:lnTo>
                    <a:lnTo>
                      <a:pt x="1436" y="1051"/>
                    </a:lnTo>
                    <a:lnTo>
                      <a:pt x="1448" y="1075"/>
                    </a:lnTo>
                    <a:lnTo>
                      <a:pt x="1502" y="1033"/>
                    </a:lnTo>
                    <a:lnTo>
                      <a:pt x="1520" y="1009"/>
                    </a:lnTo>
                    <a:lnTo>
                      <a:pt x="1466" y="1003"/>
                    </a:lnTo>
                    <a:lnTo>
                      <a:pt x="1442" y="967"/>
                    </a:lnTo>
                    <a:lnTo>
                      <a:pt x="1460" y="949"/>
                    </a:lnTo>
                    <a:lnTo>
                      <a:pt x="1466" y="925"/>
                    </a:lnTo>
                    <a:lnTo>
                      <a:pt x="1382" y="943"/>
                    </a:lnTo>
                    <a:lnTo>
                      <a:pt x="1340" y="979"/>
                    </a:lnTo>
                    <a:lnTo>
                      <a:pt x="1358" y="937"/>
                    </a:lnTo>
                    <a:lnTo>
                      <a:pt x="1400" y="913"/>
                    </a:lnTo>
                    <a:lnTo>
                      <a:pt x="1424" y="889"/>
                    </a:lnTo>
                    <a:lnTo>
                      <a:pt x="1496" y="895"/>
                    </a:lnTo>
                    <a:lnTo>
                      <a:pt x="1550" y="889"/>
                    </a:lnTo>
                    <a:lnTo>
                      <a:pt x="1592" y="859"/>
                    </a:lnTo>
                    <a:lnTo>
                      <a:pt x="1622" y="835"/>
                    </a:lnTo>
                    <a:lnTo>
                      <a:pt x="1598" y="775"/>
                    </a:lnTo>
                    <a:lnTo>
                      <a:pt x="1592" y="745"/>
                    </a:lnTo>
                    <a:lnTo>
                      <a:pt x="1514" y="703"/>
                    </a:lnTo>
                    <a:lnTo>
                      <a:pt x="1514" y="679"/>
                    </a:lnTo>
                    <a:lnTo>
                      <a:pt x="1448" y="553"/>
                    </a:lnTo>
                    <a:lnTo>
                      <a:pt x="1430" y="607"/>
                    </a:lnTo>
                    <a:lnTo>
                      <a:pt x="1388" y="619"/>
                    </a:lnTo>
                    <a:lnTo>
                      <a:pt x="1376" y="607"/>
                    </a:lnTo>
                    <a:lnTo>
                      <a:pt x="1358" y="607"/>
                    </a:lnTo>
                    <a:lnTo>
                      <a:pt x="1358" y="522"/>
                    </a:lnTo>
                    <a:lnTo>
                      <a:pt x="1322" y="516"/>
                    </a:lnTo>
                    <a:lnTo>
                      <a:pt x="1292" y="474"/>
                    </a:lnTo>
                    <a:lnTo>
                      <a:pt x="1262" y="480"/>
                    </a:lnTo>
                    <a:lnTo>
                      <a:pt x="1226" y="468"/>
                    </a:lnTo>
                    <a:lnTo>
                      <a:pt x="1202" y="474"/>
                    </a:lnTo>
                    <a:lnTo>
                      <a:pt x="1202" y="504"/>
                    </a:lnTo>
                    <a:lnTo>
                      <a:pt x="1202" y="535"/>
                    </a:lnTo>
                    <a:lnTo>
                      <a:pt x="1196" y="601"/>
                    </a:lnTo>
                    <a:lnTo>
                      <a:pt x="1190" y="625"/>
                    </a:lnTo>
                    <a:lnTo>
                      <a:pt x="1226" y="697"/>
                    </a:lnTo>
                    <a:lnTo>
                      <a:pt x="1166" y="751"/>
                    </a:lnTo>
                    <a:lnTo>
                      <a:pt x="1178" y="841"/>
                    </a:lnTo>
                    <a:lnTo>
                      <a:pt x="1154" y="859"/>
                    </a:lnTo>
                    <a:lnTo>
                      <a:pt x="1130" y="847"/>
                    </a:lnTo>
                    <a:lnTo>
                      <a:pt x="1117" y="739"/>
                    </a:lnTo>
                    <a:lnTo>
                      <a:pt x="1057" y="733"/>
                    </a:lnTo>
                    <a:lnTo>
                      <a:pt x="943" y="667"/>
                    </a:lnTo>
                    <a:lnTo>
                      <a:pt x="919" y="667"/>
                    </a:lnTo>
                    <a:lnTo>
                      <a:pt x="901" y="613"/>
                    </a:lnTo>
                    <a:lnTo>
                      <a:pt x="883" y="595"/>
                    </a:lnTo>
                    <a:lnTo>
                      <a:pt x="931" y="450"/>
                    </a:lnTo>
                    <a:lnTo>
                      <a:pt x="961" y="420"/>
                    </a:lnTo>
                    <a:lnTo>
                      <a:pt x="991" y="402"/>
                    </a:lnTo>
                    <a:lnTo>
                      <a:pt x="1009" y="402"/>
                    </a:lnTo>
                    <a:lnTo>
                      <a:pt x="1027" y="342"/>
                    </a:lnTo>
                    <a:lnTo>
                      <a:pt x="1039" y="294"/>
                    </a:lnTo>
                    <a:lnTo>
                      <a:pt x="1099" y="282"/>
                    </a:lnTo>
                    <a:lnTo>
                      <a:pt x="1130" y="258"/>
                    </a:lnTo>
                    <a:lnTo>
                      <a:pt x="1111" y="204"/>
                    </a:lnTo>
                    <a:lnTo>
                      <a:pt x="1124" y="168"/>
                    </a:lnTo>
                    <a:lnTo>
                      <a:pt x="1099" y="138"/>
                    </a:lnTo>
                    <a:lnTo>
                      <a:pt x="1063" y="132"/>
                    </a:lnTo>
                    <a:lnTo>
                      <a:pt x="1051" y="192"/>
                    </a:lnTo>
                    <a:lnTo>
                      <a:pt x="1015" y="246"/>
                    </a:lnTo>
                    <a:lnTo>
                      <a:pt x="1003" y="180"/>
                    </a:lnTo>
                    <a:lnTo>
                      <a:pt x="985" y="156"/>
                    </a:lnTo>
                    <a:lnTo>
                      <a:pt x="961" y="186"/>
                    </a:lnTo>
                    <a:lnTo>
                      <a:pt x="949" y="156"/>
                    </a:lnTo>
                    <a:lnTo>
                      <a:pt x="925" y="114"/>
                    </a:lnTo>
                    <a:lnTo>
                      <a:pt x="913" y="60"/>
                    </a:lnTo>
                    <a:lnTo>
                      <a:pt x="877" y="0"/>
                    </a:lnTo>
                    <a:lnTo>
                      <a:pt x="847" y="84"/>
                    </a:lnTo>
                    <a:lnTo>
                      <a:pt x="847" y="114"/>
                    </a:lnTo>
                    <a:lnTo>
                      <a:pt x="889" y="150"/>
                    </a:lnTo>
                    <a:lnTo>
                      <a:pt x="895" y="186"/>
                    </a:lnTo>
                    <a:lnTo>
                      <a:pt x="865" y="216"/>
                    </a:lnTo>
                    <a:lnTo>
                      <a:pt x="847" y="204"/>
                    </a:lnTo>
                    <a:lnTo>
                      <a:pt x="823" y="204"/>
                    </a:lnTo>
                    <a:lnTo>
                      <a:pt x="811" y="234"/>
                    </a:lnTo>
                    <a:lnTo>
                      <a:pt x="769" y="222"/>
                    </a:lnTo>
                    <a:lnTo>
                      <a:pt x="709" y="222"/>
                    </a:lnTo>
                    <a:lnTo>
                      <a:pt x="673" y="198"/>
                    </a:lnTo>
                    <a:lnTo>
                      <a:pt x="619" y="210"/>
                    </a:lnTo>
                    <a:lnTo>
                      <a:pt x="625" y="228"/>
                    </a:lnTo>
                    <a:lnTo>
                      <a:pt x="631" y="264"/>
                    </a:lnTo>
                    <a:lnTo>
                      <a:pt x="613" y="258"/>
                    </a:lnTo>
                    <a:lnTo>
                      <a:pt x="583" y="222"/>
                    </a:lnTo>
                    <a:lnTo>
                      <a:pt x="517" y="234"/>
                    </a:lnTo>
                    <a:lnTo>
                      <a:pt x="487" y="210"/>
                    </a:lnTo>
                    <a:lnTo>
                      <a:pt x="499" y="186"/>
                    </a:lnTo>
                    <a:lnTo>
                      <a:pt x="457" y="174"/>
                    </a:lnTo>
                    <a:lnTo>
                      <a:pt x="409" y="150"/>
                    </a:lnTo>
                    <a:lnTo>
                      <a:pt x="343" y="132"/>
                    </a:lnTo>
                    <a:lnTo>
                      <a:pt x="301" y="144"/>
                    </a:lnTo>
                    <a:lnTo>
                      <a:pt x="259" y="96"/>
                    </a:lnTo>
                    <a:lnTo>
                      <a:pt x="145" y="150"/>
                    </a:lnTo>
                    <a:lnTo>
                      <a:pt x="115" y="180"/>
                    </a:lnTo>
                    <a:lnTo>
                      <a:pt x="67" y="168"/>
                    </a:lnTo>
                    <a:lnTo>
                      <a:pt x="37" y="138"/>
                    </a:lnTo>
                    <a:lnTo>
                      <a:pt x="0" y="126"/>
                    </a:lnTo>
                    <a:lnTo>
                      <a:pt x="0" y="553"/>
                    </a:lnTo>
                    <a:lnTo>
                      <a:pt x="61" y="583"/>
                    </a:lnTo>
                    <a:lnTo>
                      <a:pt x="109" y="559"/>
                    </a:lnTo>
                    <a:lnTo>
                      <a:pt x="175" y="679"/>
                    </a:lnTo>
                    <a:lnTo>
                      <a:pt x="217" y="709"/>
                    </a:lnTo>
                    <a:lnTo>
                      <a:pt x="211" y="757"/>
                    </a:lnTo>
                    <a:lnTo>
                      <a:pt x="229" y="793"/>
                    </a:lnTo>
                    <a:lnTo>
                      <a:pt x="277" y="859"/>
                    </a:lnTo>
                    <a:lnTo>
                      <a:pt x="343" y="901"/>
                    </a:lnTo>
                    <a:lnTo>
                      <a:pt x="349" y="931"/>
                    </a:lnTo>
                    <a:lnTo>
                      <a:pt x="871" y="931"/>
                    </a:lnTo>
                    <a:lnTo>
                      <a:pt x="931" y="943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Freeform 399"/>
              <p:cNvSpPr>
                <a:spLocks/>
              </p:cNvSpPr>
              <p:nvPr/>
            </p:nvSpPr>
            <p:spPr bwMode="auto">
              <a:xfrm>
                <a:off x="1185835" y="3286487"/>
                <a:ext cx="983419" cy="560890"/>
              </a:xfrm>
              <a:custGeom>
                <a:avLst/>
                <a:gdLst>
                  <a:gd name="T0" fmla="*/ 2147483646 w 1099"/>
                  <a:gd name="T1" fmla="*/ 2147483646 h 571"/>
                  <a:gd name="T2" fmla="*/ 2147483646 w 1099"/>
                  <a:gd name="T3" fmla="*/ 2147483646 h 571"/>
                  <a:gd name="T4" fmla="*/ 2147483646 w 1099"/>
                  <a:gd name="T5" fmla="*/ 2147483646 h 571"/>
                  <a:gd name="T6" fmla="*/ 2147483646 w 1099"/>
                  <a:gd name="T7" fmla="*/ 2147483646 h 571"/>
                  <a:gd name="T8" fmla="*/ 2147483646 w 1099"/>
                  <a:gd name="T9" fmla="*/ 2147483646 h 571"/>
                  <a:gd name="T10" fmla="*/ 2147483646 w 1099"/>
                  <a:gd name="T11" fmla="*/ 2147483646 h 571"/>
                  <a:gd name="T12" fmla="*/ 2147483646 w 1099"/>
                  <a:gd name="T13" fmla="*/ 2147483646 h 571"/>
                  <a:gd name="T14" fmla="*/ 2147483646 w 1099"/>
                  <a:gd name="T15" fmla="*/ 2147483646 h 571"/>
                  <a:gd name="T16" fmla="*/ 2147483646 w 1099"/>
                  <a:gd name="T17" fmla="*/ 2147483646 h 571"/>
                  <a:gd name="T18" fmla="*/ 2147483646 w 1099"/>
                  <a:gd name="T19" fmla="*/ 2147483646 h 571"/>
                  <a:gd name="T20" fmla="*/ 2147483646 w 1099"/>
                  <a:gd name="T21" fmla="*/ 2147483646 h 571"/>
                  <a:gd name="T22" fmla="*/ 2147483646 w 1099"/>
                  <a:gd name="T23" fmla="*/ 2147483646 h 571"/>
                  <a:gd name="T24" fmla="*/ 2147483646 w 1099"/>
                  <a:gd name="T25" fmla="*/ 2147483646 h 571"/>
                  <a:gd name="T26" fmla="*/ 2147483646 w 1099"/>
                  <a:gd name="T27" fmla="*/ 2147483646 h 571"/>
                  <a:gd name="T28" fmla="*/ 2147483646 w 1099"/>
                  <a:gd name="T29" fmla="*/ 2147483646 h 571"/>
                  <a:gd name="T30" fmla="*/ 2147483646 w 1099"/>
                  <a:gd name="T31" fmla="*/ 2147483646 h 571"/>
                  <a:gd name="T32" fmla="*/ 2147483646 w 1099"/>
                  <a:gd name="T33" fmla="*/ 2147483646 h 571"/>
                  <a:gd name="T34" fmla="*/ 2147483646 w 1099"/>
                  <a:gd name="T35" fmla="*/ 2147483646 h 571"/>
                  <a:gd name="T36" fmla="*/ 2147483646 w 1099"/>
                  <a:gd name="T37" fmla="*/ 2147483646 h 571"/>
                  <a:gd name="T38" fmla="*/ 2147483646 w 1099"/>
                  <a:gd name="T39" fmla="*/ 2147483646 h 571"/>
                  <a:gd name="T40" fmla="*/ 2147483646 w 1099"/>
                  <a:gd name="T41" fmla="*/ 2147483646 h 571"/>
                  <a:gd name="T42" fmla="*/ 2147483646 w 1099"/>
                  <a:gd name="T43" fmla="*/ 2147483646 h 571"/>
                  <a:gd name="T44" fmla="*/ 2147483646 w 1099"/>
                  <a:gd name="T45" fmla="*/ 2147483646 h 571"/>
                  <a:gd name="T46" fmla="*/ 2147483646 w 1099"/>
                  <a:gd name="T47" fmla="*/ 2147483646 h 571"/>
                  <a:gd name="T48" fmla="*/ 2147483646 w 1099"/>
                  <a:gd name="T49" fmla="*/ 2147483646 h 571"/>
                  <a:gd name="T50" fmla="*/ 2147483646 w 1099"/>
                  <a:gd name="T51" fmla="*/ 0 h 571"/>
                  <a:gd name="T52" fmla="*/ 2147483646 w 1099"/>
                  <a:gd name="T53" fmla="*/ 2147483646 h 571"/>
                  <a:gd name="T54" fmla="*/ 2147483646 w 1099"/>
                  <a:gd name="T55" fmla="*/ 2147483646 h 571"/>
                  <a:gd name="T56" fmla="*/ 2147483646 w 1099"/>
                  <a:gd name="T57" fmla="*/ 2147483646 h 571"/>
                  <a:gd name="T58" fmla="*/ 0 w 1099"/>
                  <a:gd name="T59" fmla="*/ 2147483646 h 571"/>
                  <a:gd name="T60" fmla="*/ 2147483646 w 1099"/>
                  <a:gd name="T61" fmla="*/ 2147483646 h 571"/>
                  <a:gd name="T62" fmla="*/ 2147483646 w 1099"/>
                  <a:gd name="T63" fmla="*/ 2147483646 h 571"/>
                  <a:gd name="T64" fmla="*/ 2147483646 w 1099"/>
                  <a:gd name="T65" fmla="*/ 2147483646 h 571"/>
                  <a:gd name="T66" fmla="*/ 2147483646 w 1099"/>
                  <a:gd name="T67" fmla="*/ 2147483646 h 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99" h="571">
                    <a:moveTo>
                      <a:pt x="252" y="439"/>
                    </a:moveTo>
                    <a:lnTo>
                      <a:pt x="300" y="439"/>
                    </a:lnTo>
                    <a:lnTo>
                      <a:pt x="318" y="427"/>
                    </a:lnTo>
                    <a:lnTo>
                      <a:pt x="348" y="433"/>
                    </a:lnTo>
                    <a:lnTo>
                      <a:pt x="396" y="487"/>
                    </a:lnTo>
                    <a:lnTo>
                      <a:pt x="432" y="475"/>
                    </a:lnTo>
                    <a:lnTo>
                      <a:pt x="456" y="493"/>
                    </a:lnTo>
                    <a:lnTo>
                      <a:pt x="474" y="523"/>
                    </a:lnTo>
                    <a:lnTo>
                      <a:pt x="498" y="547"/>
                    </a:lnTo>
                    <a:lnTo>
                      <a:pt x="528" y="553"/>
                    </a:lnTo>
                    <a:lnTo>
                      <a:pt x="528" y="511"/>
                    </a:lnTo>
                    <a:lnTo>
                      <a:pt x="552" y="487"/>
                    </a:lnTo>
                    <a:lnTo>
                      <a:pt x="570" y="469"/>
                    </a:lnTo>
                    <a:lnTo>
                      <a:pt x="630" y="475"/>
                    </a:lnTo>
                    <a:lnTo>
                      <a:pt x="666" y="475"/>
                    </a:lnTo>
                    <a:lnTo>
                      <a:pt x="714" y="463"/>
                    </a:lnTo>
                    <a:lnTo>
                      <a:pt x="744" y="463"/>
                    </a:lnTo>
                    <a:lnTo>
                      <a:pt x="774" y="457"/>
                    </a:lnTo>
                    <a:lnTo>
                      <a:pt x="780" y="487"/>
                    </a:lnTo>
                    <a:lnTo>
                      <a:pt x="792" y="529"/>
                    </a:lnTo>
                    <a:lnTo>
                      <a:pt x="829" y="565"/>
                    </a:lnTo>
                    <a:lnTo>
                      <a:pt x="847" y="571"/>
                    </a:lnTo>
                    <a:lnTo>
                      <a:pt x="841" y="511"/>
                    </a:lnTo>
                    <a:lnTo>
                      <a:pt x="817" y="445"/>
                    </a:lnTo>
                    <a:lnTo>
                      <a:pt x="847" y="409"/>
                    </a:lnTo>
                    <a:lnTo>
                      <a:pt x="877" y="397"/>
                    </a:lnTo>
                    <a:lnTo>
                      <a:pt x="931" y="343"/>
                    </a:lnTo>
                    <a:lnTo>
                      <a:pt x="925" y="307"/>
                    </a:lnTo>
                    <a:lnTo>
                      <a:pt x="919" y="271"/>
                    </a:lnTo>
                    <a:lnTo>
                      <a:pt x="937" y="283"/>
                    </a:lnTo>
                    <a:lnTo>
                      <a:pt x="943" y="277"/>
                    </a:lnTo>
                    <a:lnTo>
                      <a:pt x="937" y="253"/>
                    </a:lnTo>
                    <a:lnTo>
                      <a:pt x="949" y="253"/>
                    </a:lnTo>
                    <a:lnTo>
                      <a:pt x="967" y="247"/>
                    </a:lnTo>
                    <a:lnTo>
                      <a:pt x="979" y="217"/>
                    </a:lnTo>
                    <a:lnTo>
                      <a:pt x="1003" y="211"/>
                    </a:lnTo>
                    <a:lnTo>
                      <a:pt x="1039" y="193"/>
                    </a:lnTo>
                    <a:lnTo>
                      <a:pt x="1039" y="144"/>
                    </a:lnTo>
                    <a:lnTo>
                      <a:pt x="1099" y="114"/>
                    </a:lnTo>
                    <a:lnTo>
                      <a:pt x="1087" y="54"/>
                    </a:lnTo>
                    <a:lnTo>
                      <a:pt x="1063" y="48"/>
                    </a:lnTo>
                    <a:lnTo>
                      <a:pt x="1015" y="108"/>
                    </a:lnTo>
                    <a:lnTo>
                      <a:pt x="955" y="120"/>
                    </a:lnTo>
                    <a:lnTo>
                      <a:pt x="925" y="126"/>
                    </a:lnTo>
                    <a:lnTo>
                      <a:pt x="883" y="162"/>
                    </a:lnTo>
                    <a:lnTo>
                      <a:pt x="804" y="186"/>
                    </a:lnTo>
                    <a:lnTo>
                      <a:pt x="804" y="150"/>
                    </a:lnTo>
                    <a:lnTo>
                      <a:pt x="768" y="72"/>
                    </a:lnTo>
                    <a:lnTo>
                      <a:pt x="666" y="24"/>
                    </a:lnTo>
                    <a:lnTo>
                      <a:pt x="624" y="12"/>
                    </a:lnTo>
                    <a:lnTo>
                      <a:pt x="564" y="0"/>
                    </a:lnTo>
                    <a:lnTo>
                      <a:pt x="42" y="0"/>
                    </a:lnTo>
                    <a:lnTo>
                      <a:pt x="48" y="36"/>
                    </a:lnTo>
                    <a:lnTo>
                      <a:pt x="30" y="48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18" y="78"/>
                    </a:lnTo>
                    <a:lnTo>
                      <a:pt x="12" y="126"/>
                    </a:lnTo>
                    <a:lnTo>
                      <a:pt x="0" y="174"/>
                    </a:lnTo>
                    <a:lnTo>
                      <a:pt x="12" y="211"/>
                    </a:lnTo>
                    <a:lnTo>
                      <a:pt x="12" y="235"/>
                    </a:lnTo>
                    <a:lnTo>
                      <a:pt x="42" y="295"/>
                    </a:lnTo>
                    <a:lnTo>
                      <a:pt x="66" y="337"/>
                    </a:lnTo>
                    <a:lnTo>
                      <a:pt x="84" y="367"/>
                    </a:lnTo>
                    <a:lnTo>
                      <a:pt x="138" y="403"/>
                    </a:lnTo>
                    <a:lnTo>
                      <a:pt x="144" y="415"/>
                    </a:lnTo>
                    <a:lnTo>
                      <a:pt x="192" y="409"/>
                    </a:lnTo>
                    <a:lnTo>
                      <a:pt x="252" y="439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400"/>
              <p:cNvSpPr>
                <a:spLocks/>
              </p:cNvSpPr>
              <p:nvPr/>
            </p:nvSpPr>
            <p:spPr bwMode="auto">
              <a:xfrm>
                <a:off x="1813526" y="4047952"/>
                <a:ext cx="76150" cy="85275"/>
              </a:xfrm>
              <a:custGeom>
                <a:avLst/>
                <a:gdLst>
                  <a:gd name="T0" fmla="*/ 2147483646 w 14"/>
                  <a:gd name="T1" fmla="*/ 2147483646 h 14"/>
                  <a:gd name="T2" fmla="*/ 2147483646 w 14"/>
                  <a:gd name="T3" fmla="*/ 2147483646 h 14"/>
                  <a:gd name="T4" fmla="*/ 2147483646 w 14"/>
                  <a:gd name="T5" fmla="*/ 0 h 14"/>
                  <a:gd name="T6" fmla="*/ 2147483646 w 14"/>
                  <a:gd name="T7" fmla="*/ 2147483646 h 14"/>
                  <a:gd name="T8" fmla="*/ 0 w 14"/>
                  <a:gd name="T9" fmla="*/ 2147483646 h 14"/>
                  <a:gd name="T10" fmla="*/ 2147483646 w 14"/>
                  <a:gd name="T11" fmla="*/ 2147483646 h 14"/>
                  <a:gd name="T12" fmla="*/ 2147483646 w 14"/>
                  <a:gd name="T13" fmla="*/ 2147483646 h 14"/>
                  <a:gd name="T14" fmla="*/ 2147483646 w 14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401"/>
              <p:cNvSpPr>
                <a:spLocks/>
              </p:cNvSpPr>
              <p:nvPr/>
            </p:nvSpPr>
            <p:spPr bwMode="auto">
              <a:xfrm>
                <a:off x="1840722" y="4126020"/>
                <a:ext cx="65271" cy="52846"/>
              </a:xfrm>
              <a:custGeom>
                <a:avLst/>
                <a:gdLst>
                  <a:gd name="T0" fmla="*/ 2147483646 w 12"/>
                  <a:gd name="T1" fmla="*/ 2147483646 h 9"/>
                  <a:gd name="T2" fmla="*/ 2147483646 w 12"/>
                  <a:gd name="T3" fmla="*/ 0 h 9"/>
                  <a:gd name="T4" fmla="*/ 0 w 12"/>
                  <a:gd name="T5" fmla="*/ 2147483646 h 9"/>
                  <a:gd name="T6" fmla="*/ 2147483646 w 12"/>
                  <a:gd name="T7" fmla="*/ 2147483646 h 9"/>
                  <a:gd name="T8" fmla="*/ 2147483646 w 12"/>
                  <a:gd name="T9" fmla="*/ 2147483646 h 9"/>
                  <a:gd name="T10" fmla="*/ 2147483646 w 12"/>
                  <a:gd name="T11" fmla="*/ 2147483646 h 9"/>
                  <a:gd name="T12" fmla="*/ 2147483646 w 12"/>
                  <a:gd name="T13" fmla="*/ 214748364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402"/>
              <p:cNvSpPr>
                <a:spLocks/>
              </p:cNvSpPr>
              <p:nvPr/>
            </p:nvSpPr>
            <p:spPr bwMode="auto">
              <a:xfrm>
                <a:off x="1900554" y="4156046"/>
                <a:ext cx="96819" cy="45640"/>
              </a:xfrm>
              <a:custGeom>
                <a:avLst/>
                <a:gdLst>
                  <a:gd name="T0" fmla="*/ 2147483646 w 18"/>
                  <a:gd name="T1" fmla="*/ 2147483646 h 8"/>
                  <a:gd name="T2" fmla="*/ 2147483646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0 h 8"/>
                  <a:gd name="T8" fmla="*/ 0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2147483646 w 18"/>
                  <a:gd name="T23" fmla="*/ 2147483646 h 8"/>
                  <a:gd name="T24" fmla="*/ 2147483646 w 18"/>
                  <a:gd name="T25" fmla="*/ 2147483646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7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14" y="1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403"/>
              <p:cNvSpPr>
                <a:spLocks/>
              </p:cNvSpPr>
              <p:nvPr/>
            </p:nvSpPr>
            <p:spPr bwMode="auto">
              <a:xfrm>
                <a:off x="1964738" y="4103200"/>
                <a:ext cx="199077" cy="241411"/>
              </a:xfrm>
              <a:custGeom>
                <a:avLst/>
                <a:gdLst>
                  <a:gd name="T0" fmla="*/ 2147483646 w 37"/>
                  <a:gd name="T1" fmla="*/ 2147483646 h 41"/>
                  <a:gd name="T2" fmla="*/ 2147483646 w 37"/>
                  <a:gd name="T3" fmla="*/ 2147483646 h 41"/>
                  <a:gd name="T4" fmla="*/ 2147483646 w 37"/>
                  <a:gd name="T5" fmla="*/ 2147483646 h 41"/>
                  <a:gd name="T6" fmla="*/ 2147483646 w 37"/>
                  <a:gd name="T7" fmla="*/ 2147483646 h 41"/>
                  <a:gd name="T8" fmla="*/ 2147483646 w 37"/>
                  <a:gd name="T9" fmla="*/ 2147483646 h 41"/>
                  <a:gd name="T10" fmla="*/ 2147483646 w 37"/>
                  <a:gd name="T11" fmla="*/ 2147483646 h 41"/>
                  <a:gd name="T12" fmla="*/ 2147483646 w 37"/>
                  <a:gd name="T13" fmla="*/ 2147483646 h 41"/>
                  <a:gd name="T14" fmla="*/ 2147483646 w 37"/>
                  <a:gd name="T15" fmla="*/ 2147483646 h 41"/>
                  <a:gd name="T16" fmla="*/ 2147483646 w 37"/>
                  <a:gd name="T17" fmla="*/ 2147483646 h 41"/>
                  <a:gd name="T18" fmla="*/ 2147483646 w 37"/>
                  <a:gd name="T19" fmla="*/ 2147483646 h 41"/>
                  <a:gd name="T20" fmla="*/ 2147483646 w 37"/>
                  <a:gd name="T21" fmla="*/ 0 h 41"/>
                  <a:gd name="T22" fmla="*/ 2147483646 w 37"/>
                  <a:gd name="T23" fmla="*/ 2147483646 h 41"/>
                  <a:gd name="T24" fmla="*/ 2147483646 w 37"/>
                  <a:gd name="T25" fmla="*/ 2147483646 h 41"/>
                  <a:gd name="T26" fmla="*/ 2147483646 w 37"/>
                  <a:gd name="T27" fmla="*/ 2147483646 h 41"/>
                  <a:gd name="T28" fmla="*/ 2147483646 w 37"/>
                  <a:gd name="T29" fmla="*/ 2147483646 h 41"/>
                  <a:gd name="T30" fmla="*/ 2147483646 w 37"/>
                  <a:gd name="T31" fmla="*/ 2147483646 h 41"/>
                  <a:gd name="T32" fmla="*/ 2147483646 w 37"/>
                  <a:gd name="T33" fmla="*/ 2147483646 h 41"/>
                  <a:gd name="T34" fmla="*/ 2147483646 w 37"/>
                  <a:gd name="T35" fmla="*/ 2147483646 h 41"/>
                  <a:gd name="T36" fmla="*/ 2147483646 w 37"/>
                  <a:gd name="T37" fmla="*/ 2147483646 h 41"/>
                  <a:gd name="T38" fmla="*/ 2147483646 w 37"/>
                  <a:gd name="T39" fmla="*/ 2147483646 h 41"/>
                  <a:gd name="T40" fmla="*/ 2147483646 w 37"/>
                  <a:gd name="T41" fmla="*/ 2147483646 h 41"/>
                  <a:gd name="T42" fmla="*/ 2147483646 w 37"/>
                  <a:gd name="T43" fmla="*/ 2147483646 h 41"/>
                  <a:gd name="T44" fmla="*/ 0 w 37"/>
                  <a:gd name="T45" fmla="*/ 2147483646 h 41"/>
                  <a:gd name="T46" fmla="*/ 2147483646 w 37"/>
                  <a:gd name="T47" fmla="*/ 2147483646 h 41"/>
                  <a:gd name="T48" fmla="*/ 2147483646 w 37"/>
                  <a:gd name="T49" fmla="*/ 2147483646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37" y="34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12" y="41"/>
                      <a:pt x="12" y="41"/>
                      <a:pt x="12" y="41"/>
                    </a:cubicBez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Freeform 422"/>
              <p:cNvSpPr>
                <a:spLocks/>
              </p:cNvSpPr>
              <p:nvPr/>
            </p:nvSpPr>
            <p:spPr bwMode="auto">
              <a:xfrm>
                <a:off x="1786330" y="4031137"/>
                <a:ext cx="103346" cy="52846"/>
              </a:xfrm>
              <a:custGeom>
                <a:avLst/>
                <a:gdLst>
                  <a:gd name="T0" fmla="*/ 2147483646 w 19"/>
                  <a:gd name="T1" fmla="*/ 2147483646 h 9"/>
                  <a:gd name="T2" fmla="*/ 2147483646 w 19"/>
                  <a:gd name="T3" fmla="*/ 2147483646 h 9"/>
                  <a:gd name="T4" fmla="*/ 2147483646 w 19"/>
                  <a:gd name="T5" fmla="*/ 0 h 9"/>
                  <a:gd name="T6" fmla="*/ 2147483646 w 19"/>
                  <a:gd name="T7" fmla="*/ 2147483646 h 9"/>
                  <a:gd name="T8" fmla="*/ 0 w 19"/>
                  <a:gd name="T9" fmla="*/ 2147483646 h 9"/>
                  <a:gd name="T10" fmla="*/ 0 w 19"/>
                  <a:gd name="T11" fmla="*/ 2147483646 h 9"/>
                  <a:gd name="T12" fmla="*/ 2147483646 w 19"/>
                  <a:gd name="T13" fmla="*/ 2147483646 h 9"/>
                  <a:gd name="T14" fmla="*/ 2147483646 w 19"/>
                  <a:gd name="T15" fmla="*/ 2147483646 h 9"/>
                  <a:gd name="T16" fmla="*/ 2147483646 w 19"/>
                  <a:gd name="T17" fmla="*/ 214748364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19" y="3"/>
                    </a:moveTo>
                    <a:cubicBezTo>
                      <a:pt x="19" y="3"/>
                      <a:pt x="10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423"/>
              <p:cNvSpPr>
                <a:spLocks/>
              </p:cNvSpPr>
              <p:nvPr/>
            </p:nvSpPr>
            <p:spPr bwMode="auto">
              <a:xfrm>
                <a:off x="1731937" y="3999910"/>
                <a:ext cx="81589" cy="74465"/>
              </a:xfrm>
              <a:custGeom>
                <a:avLst/>
                <a:gdLst>
                  <a:gd name="T0" fmla="*/ 2147483646 w 15"/>
                  <a:gd name="T1" fmla="*/ 2147483646 h 12"/>
                  <a:gd name="T2" fmla="*/ 2147483646 w 15"/>
                  <a:gd name="T3" fmla="*/ 2147483646 h 12"/>
                  <a:gd name="T4" fmla="*/ 2147483646 w 15"/>
                  <a:gd name="T5" fmla="*/ 0 h 12"/>
                  <a:gd name="T6" fmla="*/ 2147483646 w 15"/>
                  <a:gd name="T7" fmla="*/ 0 h 12"/>
                  <a:gd name="T8" fmla="*/ 2147483646 w 15"/>
                  <a:gd name="T9" fmla="*/ 2147483646 h 12"/>
                  <a:gd name="T10" fmla="*/ 2147483646 w 15"/>
                  <a:gd name="T11" fmla="*/ 2147483646 h 12"/>
                  <a:gd name="T12" fmla="*/ 2147483646 w 15"/>
                  <a:gd name="T13" fmla="*/ 2147483646 h 12"/>
                  <a:gd name="T14" fmla="*/ 2147483646 w 15"/>
                  <a:gd name="T15" fmla="*/ 2147483646 h 12"/>
                  <a:gd name="T16" fmla="*/ 0 w 15"/>
                  <a:gd name="T17" fmla="*/ 2147483646 h 12"/>
                  <a:gd name="T18" fmla="*/ 2147483646 w 15"/>
                  <a:gd name="T19" fmla="*/ 2147483646 h 12"/>
                  <a:gd name="T20" fmla="*/ 2147483646 w 15"/>
                  <a:gd name="T21" fmla="*/ 2147483646 h 12"/>
                  <a:gd name="T22" fmla="*/ 2147483646 w 15"/>
                  <a:gd name="T23" fmla="*/ 2147483646 h 12"/>
                  <a:gd name="T24" fmla="*/ 2147483646 w 15"/>
                  <a:gd name="T25" fmla="*/ 2147483646 h 12"/>
                  <a:gd name="T26" fmla="*/ 2147483646 w 15"/>
                  <a:gd name="T27" fmla="*/ 214748364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15" y="5"/>
                    </a:moveTo>
                    <a:cubicBezTo>
                      <a:pt x="13" y="5"/>
                      <a:pt x="11" y="4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424"/>
              <p:cNvSpPr>
                <a:spLocks/>
              </p:cNvSpPr>
              <p:nvPr/>
            </p:nvSpPr>
            <p:spPr bwMode="auto">
              <a:xfrm>
                <a:off x="1314202" y="3687637"/>
                <a:ext cx="516730" cy="373526"/>
              </a:xfrm>
              <a:custGeom>
                <a:avLst/>
                <a:gdLst>
                  <a:gd name="T0" fmla="*/ 2147483646 w 576"/>
                  <a:gd name="T1" fmla="*/ 2147483646 h 379"/>
                  <a:gd name="T2" fmla="*/ 2147483646 w 576"/>
                  <a:gd name="T3" fmla="*/ 2147483646 h 379"/>
                  <a:gd name="T4" fmla="*/ 2147483646 w 576"/>
                  <a:gd name="T5" fmla="*/ 2147483646 h 379"/>
                  <a:gd name="T6" fmla="*/ 2147483646 w 576"/>
                  <a:gd name="T7" fmla="*/ 2147483646 h 379"/>
                  <a:gd name="T8" fmla="*/ 2147483646 w 576"/>
                  <a:gd name="T9" fmla="*/ 2147483646 h 379"/>
                  <a:gd name="T10" fmla="*/ 2147483646 w 576"/>
                  <a:gd name="T11" fmla="*/ 2147483646 h 379"/>
                  <a:gd name="T12" fmla="*/ 2147483646 w 576"/>
                  <a:gd name="T13" fmla="*/ 2147483646 h 379"/>
                  <a:gd name="T14" fmla="*/ 2147483646 w 576"/>
                  <a:gd name="T15" fmla="*/ 2147483646 h 379"/>
                  <a:gd name="T16" fmla="*/ 2147483646 w 576"/>
                  <a:gd name="T17" fmla="*/ 2147483646 h 379"/>
                  <a:gd name="T18" fmla="*/ 2147483646 w 576"/>
                  <a:gd name="T19" fmla="*/ 2147483646 h 379"/>
                  <a:gd name="T20" fmla="*/ 2147483646 w 576"/>
                  <a:gd name="T21" fmla="*/ 2147483646 h 379"/>
                  <a:gd name="T22" fmla="*/ 2147483646 w 576"/>
                  <a:gd name="T23" fmla="*/ 2147483646 h 379"/>
                  <a:gd name="T24" fmla="*/ 2147483646 w 576"/>
                  <a:gd name="T25" fmla="*/ 2147483646 h 379"/>
                  <a:gd name="T26" fmla="*/ 2147483646 w 576"/>
                  <a:gd name="T27" fmla="*/ 2147483646 h 379"/>
                  <a:gd name="T28" fmla="*/ 2147483646 w 576"/>
                  <a:gd name="T29" fmla="*/ 2147483646 h 379"/>
                  <a:gd name="T30" fmla="*/ 2147483646 w 576"/>
                  <a:gd name="T31" fmla="*/ 2147483646 h 379"/>
                  <a:gd name="T32" fmla="*/ 2147483646 w 576"/>
                  <a:gd name="T33" fmla="*/ 2147483646 h 379"/>
                  <a:gd name="T34" fmla="*/ 2147483646 w 576"/>
                  <a:gd name="T35" fmla="*/ 2147483646 h 379"/>
                  <a:gd name="T36" fmla="*/ 2147483646 w 576"/>
                  <a:gd name="T37" fmla="*/ 2147483646 h 379"/>
                  <a:gd name="T38" fmla="*/ 2147483646 w 576"/>
                  <a:gd name="T39" fmla="*/ 2147483646 h 379"/>
                  <a:gd name="T40" fmla="*/ 2147483646 w 576"/>
                  <a:gd name="T41" fmla="*/ 2147483646 h 379"/>
                  <a:gd name="T42" fmla="*/ 2147483646 w 576"/>
                  <a:gd name="T43" fmla="*/ 2147483646 h 379"/>
                  <a:gd name="T44" fmla="*/ 2147483646 w 576"/>
                  <a:gd name="T45" fmla="*/ 2147483646 h 379"/>
                  <a:gd name="T46" fmla="*/ 2147483646 w 576"/>
                  <a:gd name="T47" fmla="*/ 2147483646 h 379"/>
                  <a:gd name="T48" fmla="*/ 2147483646 w 576"/>
                  <a:gd name="T49" fmla="*/ 0 h 379"/>
                  <a:gd name="T50" fmla="*/ 0 w 576"/>
                  <a:gd name="T51" fmla="*/ 2147483646 h 379"/>
                  <a:gd name="T52" fmla="*/ 2147483646 w 576"/>
                  <a:gd name="T53" fmla="*/ 2147483646 h 379"/>
                  <a:gd name="T54" fmla="*/ 2147483646 w 576"/>
                  <a:gd name="T55" fmla="*/ 2147483646 h 379"/>
                  <a:gd name="T56" fmla="*/ 2147483646 w 576"/>
                  <a:gd name="T57" fmla="*/ 2147483646 h 379"/>
                  <a:gd name="T58" fmla="*/ 2147483646 w 576"/>
                  <a:gd name="T59" fmla="*/ 2147483646 h 379"/>
                  <a:gd name="T60" fmla="*/ 2147483646 w 576"/>
                  <a:gd name="T61" fmla="*/ 2147483646 h 379"/>
                  <a:gd name="T62" fmla="*/ 2147483646 w 576"/>
                  <a:gd name="T63" fmla="*/ 2147483646 h 379"/>
                  <a:gd name="T64" fmla="*/ 2147483646 w 576"/>
                  <a:gd name="T65" fmla="*/ 2147483646 h 379"/>
                  <a:gd name="T66" fmla="*/ 2147483646 w 576"/>
                  <a:gd name="T67" fmla="*/ 2147483646 h 379"/>
                  <a:gd name="T68" fmla="*/ 2147483646 w 576"/>
                  <a:gd name="T69" fmla="*/ 2147483646 h 379"/>
                  <a:gd name="T70" fmla="*/ 2147483646 w 576"/>
                  <a:gd name="T71" fmla="*/ 2147483646 h 379"/>
                  <a:gd name="T72" fmla="*/ 2147483646 w 576"/>
                  <a:gd name="T73" fmla="*/ 2147483646 h 379"/>
                  <a:gd name="T74" fmla="*/ 2147483646 w 576"/>
                  <a:gd name="T75" fmla="*/ 2147483646 h 379"/>
                  <a:gd name="T76" fmla="*/ 2147483646 w 576"/>
                  <a:gd name="T77" fmla="*/ 2147483646 h 379"/>
                  <a:gd name="T78" fmla="*/ 2147483646 w 576"/>
                  <a:gd name="T79" fmla="*/ 2147483646 h 379"/>
                  <a:gd name="T80" fmla="*/ 2147483646 w 576"/>
                  <a:gd name="T81" fmla="*/ 2147483646 h 379"/>
                  <a:gd name="T82" fmla="*/ 2147483646 w 576"/>
                  <a:gd name="T83" fmla="*/ 2147483646 h 379"/>
                  <a:gd name="T84" fmla="*/ 2147483646 w 576"/>
                  <a:gd name="T85" fmla="*/ 2147483646 h 379"/>
                  <a:gd name="T86" fmla="*/ 2147483646 w 576"/>
                  <a:gd name="T87" fmla="*/ 2147483646 h 379"/>
                  <a:gd name="T88" fmla="*/ 2147483646 w 576"/>
                  <a:gd name="T89" fmla="*/ 2147483646 h 379"/>
                  <a:gd name="T90" fmla="*/ 2147483646 w 576"/>
                  <a:gd name="T91" fmla="*/ 2147483646 h 379"/>
                  <a:gd name="T92" fmla="*/ 2147483646 w 576"/>
                  <a:gd name="T93" fmla="*/ 2147483646 h 379"/>
                  <a:gd name="T94" fmla="*/ 2147483646 w 576"/>
                  <a:gd name="T95" fmla="*/ 2147483646 h 379"/>
                  <a:gd name="T96" fmla="*/ 2147483646 w 576"/>
                  <a:gd name="T97" fmla="*/ 2147483646 h 379"/>
                  <a:gd name="T98" fmla="*/ 2147483646 w 576"/>
                  <a:gd name="T99" fmla="*/ 2147483646 h 379"/>
                  <a:gd name="T100" fmla="*/ 2147483646 w 576"/>
                  <a:gd name="T101" fmla="*/ 2147483646 h 379"/>
                  <a:gd name="T102" fmla="*/ 2147483646 w 576"/>
                  <a:gd name="T103" fmla="*/ 2147483646 h 379"/>
                  <a:gd name="T104" fmla="*/ 2147483646 w 576"/>
                  <a:gd name="T105" fmla="*/ 2147483646 h 379"/>
                  <a:gd name="T106" fmla="*/ 2147483646 w 576"/>
                  <a:gd name="T107" fmla="*/ 2147483646 h 379"/>
                  <a:gd name="T108" fmla="*/ 2147483646 w 576"/>
                  <a:gd name="T109" fmla="*/ 2147483646 h 379"/>
                  <a:gd name="T110" fmla="*/ 2147483646 w 576"/>
                  <a:gd name="T111" fmla="*/ 2147483646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6" h="379">
                    <a:moveTo>
                      <a:pt x="486" y="348"/>
                    </a:moveTo>
                    <a:lnTo>
                      <a:pt x="504" y="348"/>
                    </a:lnTo>
                    <a:lnTo>
                      <a:pt x="492" y="324"/>
                    </a:lnTo>
                    <a:lnTo>
                      <a:pt x="504" y="318"/>
                    </a:lnTo>
                    <a:lnTo>
                      <a:pt x="534" y="318"/>
                    </a:lnTo>
                    <a:lnTo>
                      <a:pt x="528" y="312"/>
                    </a:lnTo>
                    <a:lnTo>
                      <a:pt x="546" y="300"/>
                    </a:lnTo>
                    <a:lnTo>
                      <a:pt x="564" y="288"/>
                    </a:lnTo>
                    <a:lnTo>
                      <a:pt x="576" y="240"/>
                    </a:lnTo>
                    <a:lnTo>
                      <a:pt x="504" y="252"/>
                    </a:lnTo>
                    <a:lnTo>
                      <a:pt x="474" y="294"/>
                    </a:lnTo>
                    <a:lnTo>
                      <a:pt x="426" y="300"/>
                    </a:lnTo>
                    <a:lnTo>
                      <a:pt x="378" y="240"/>
                    </a:lnTo>
                    <a:lnTo>
                      <a:pt x="372" y="162"/>
                    </a:lnTo>
                    <a:lnTo>
                      <a:pt x="384" y="144"/>
                    </a:lnTo>
                    <a:lnTo>
                      <a:pt x="354" y="138"/>
                    </a:lnTo>
                    <a:lnTo>
                      <a:pt x="330" y="114"/>
                    </a:lnTo>
                    <a:lnTo>
                      <a:pt x="312" y="84"/>
                    </a:lnTo>
                    <a:lnTo>
                      <a:pt x="288" y="66"/>
                    </a:lnTo>
                    <a:lnTo>
                      <a:pt x="252" y="78"/>
                    </a:lnTo>
                    <a:lnTo>
                      <a:pt x="204" y="24"/>
                    </a:lnTo>
                    <a:lnTo>
                      <a:pt x="174" y="18"/>
                    </a:lnTo>
                    <a:lnTo>
                      <a:pt x="156" y="30"/>
                    </a:lnTo>
                    <a:lnTo>
                      <a:pt x="108" y="30"/>
                    </a:lnTo>
                    <a:lnTo>
                      <a:pt x="48" y="0"/>
                    </a:lnTo>
                    <a:lnTo>
                      <a:pt x="0" y="6"/>
                    </a:lnTo>
                    <a:lnTo>
                      <a:pt x="36" y="72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96" y="150"/>
                    </a:lnTo>
                    <a:lnTo>
                      <a:pt x="102" y="180"/>
                    </a:lnTo>
                    <a:lnTo>
                      <a:pt x="120" y="192"/>
                    </a:lnTo>
                    <a:lnTo>
                      <a:pt x="144" y="216"/>
                    </a:lnTo>
                    <a:lnTo>
                      <a:pt x="150" y="198"/>
                    </a:lnTo>
                    <a:lnTo>
                      <a:pt x="126" y="180"/>
                    </a:lnTo>
                    <a:lnTo>
                      <a:pt x="102" y="126"/>
                    </a:lnTo>
                    <a:lnTo>
                      <a:pt x="60" y="66"/>
                    </a:lnTo>
                    <a:lnTo>
                      <a:pt x="48" y="30"/>
                    </a:lnTo>
                    <a:lnTo>
                      <a:pt x="78" y="42"/>
                    </a:lnTo>
                    <a:lnTo>
                      <a:pt x="108" y="102"/>
                    </a:lnTo>
                    <a:lnTo>
                      <a:pt x="120" y="120"/>
                    </a:lnTo>
                    <a:lnTo>
                      <a:pt x="150" y="138"/>
                    </a:lnTo>
                    <a:lnTo>
                      <a:pt x="150" y="156"/>
                    </a:lnTo>
                    <a:lnTo>
                      <a:pt x="174" y="168"/>
                    </a:lnTo>
                    <a:lnTo>
                      <a:pt x="186" y="186"/>
                    </a:lnTo>
                    <a:lnTo>
                      <a:pt x="216" y="216"/>
                    </a:lnTo>
                    <a:lnTo>
                      <a:pt x="222" y="258"/>
                    </a:lnTo>
                    <a:lnTo>
                      <a:pt x="222" y="276"/>
                    </a:lnTo>
                    <a:lnTo>
                      <a:pt x="300" y="324"/>
                    </a:lnTo>
                    <a:lnTo>
                      <a:pt x="336" y="342"/>
                    </a:lnTo>
                    <a:lnTo>
                      <a:pt x="402" y="360"/>
                    </a:lnTo>
                    <a:lnTo>
                      <a:pt x="420" y="354"/>
                    </a:lnTo>
                    <a:lnTo>
                      <a:pt x="438" y="354"/>
                    </a:lnTo>
                    <a:lnTo>
                      <a:pt x="468" y="379"/>
                    </a:lnTo>
                    <a:lnTo>
                      <a:pt x="474" y="366"/>
                    </a:lnTo>
                    <a:lnTo>
                      <a:pt x="486" y="348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425"/>
              <p:cNvSpPr>
                <a:spLocks/>
              </p:cNvSpPr>
              <p:nvPr/>
            </p:nvSpPr>
            <p:spPr bwMode="auto">
              <a:xfrm rot="20747712">
                <a:off x="2159463" y="2191131"/>
                <a:ext cx="556981" cy="678593"/>
              </a:xfrm>
              <a:custGeom>
                <a:avLst/>
                <a:gdLst>
                  <a:gd name="T0" fmla="*/ 2147483646 w 1125"/>
                  <a:gd name="T1" fmla="*/ 2147483646 h 2047"/>
                  <a:gd name="T2" fmla="*/ 2147483646 w 1125"/>
                  <a:gd name="T3" fmla="*/ 2147483646 h 2047"/>
                  <a:gd name="T4" fmla="*/ 2147483646 w 1125"/>
                  <a:gd name="T5" fmla="*/ 2147483646 h 2047"/>
                  <a:gd name="T6" fmla="*/ 2147483646 w 1125"/>
                  <a:gd name="T7" fmla="*/ 2147483646 h 2047"/>
                  <a:gd name="T8" fmla="*/ 2147483646 w 1125"/>
                  <a:gd name="T9" fmla="*/ 2147483646 h 2047"/>
                  <a:gd name="T10" fmla="*/ 2147483646 w 1125"/>
                  <a:gd name="T11" fmla="*/ 2147483646 h 2047"/>
                  <a:gd name="T12" fmla="*/ 2147483646 w 1125"/>
                  <a:gd name="T13" fmla="*/ 2147483646 h 2047"/>
                  <a:gd name="T14" fmla="*/ 2147483646 w 1125"/>
                  <a:gd name="T15" fmla="*/ 2147483646 h 2047"/>
                  <a:gd name="T16" fmla="*/ 2147483646 w 1125"/>
                  <a:gd name="T17" fmla="*/ 2147483646 h 2047"/>
                  <a:gd name="T18" fmla="*/ 2147483646 w 1125"/>
                  <a:gd name="T19" fmla="*/ 2147483646 h 2047"/>
                  <a:gd name="T20" fmla="*/ 2147483646 w 1125"/>
                  <a:gd name="T21" fmla="*/ 2147483646 h 2047"/>
                  <a:gd name="T22" fmla="*/ 2147483646 w 1125"/>
                  <a:gd name="T23" fmla="*/ 2147483646 h 2047"/>
                  <a:gd name="T24" fmla="*/ 2147483646 w 1125"/>
                  <a:gd name="T25" fmla="*/ 2147483646 h 2047"/>
                  <a:gd name="T26" fmla="*/ 2147483646 w 1125"/>
                  <a:gd name="T27" fmla="*/ 2147483646 h 2047"/>
                  <a:gd name="T28" fmla="*/ 2147483646 w 1125"/>
                  <a:gd name="T29" fmla="*/ 2147483646 h 2047"/>
                  <a:gd name="T30" fmla="*/ 2147483646 w 1125"/>
                  <a:gd name="T31" fmla="*/ 2147483646 h 2047"/>
                  <a:gd name="T32" fmla="*/ 2147483646 w 1125"/>
                  <a:gd name="T33" fmla="*/ 2147483646 h 2047"/>
                  <a:gd name="T34" fmla="*/ 2147483646 w 1125"/>
                  <a:gd name="T35" fmla="*/ 2147483646 h 2047"/>
                  <a:gd name="T36" fmla="*/ 2147483646 w 1125"/>
                  <a:gd name="T37" fmla="*/ 2147483646 h 2047"/>
                  <a:gd name="T38" fmla="*/ 2147483646 w 1125"/>
                  <a:gd name="T39" fmla="*/ 2147483646 h 2047"/>
                  <a:gd name="T40" fmla="*/ 2147483646 w 1125"/>
                  <a:gd name="T41" fmla="*/ 2147483646 h 2047"/>
                  <a:gd name="T42" fmla="*/ 2147483646 w 1125"/>
                  <a:gd name="T43" fmla="*/ 2147483646 h 2047"/>
                  <a:gd name="T44" fmla="*/ 2147483646 w 1125"/>
                  <a:gd name="T45" fmla="*/ 2147483646 h 2047"/>
                  <a:gd name="T46" fmla="*/ 2147483646 w 1125"/>
                  <a:gd name="T47" fmla="*/ 2147483646 h 2047"/>
                  <a:gd name="T48" fmla="*/ 2147483646 w 1125"/>
                  <a:gd name="T49" fmla="*/ 2147483646 h 2047"/>
                  <a:gd name="T50" fmla="*/ 2147483646 w 1125"/>
                  <a:gd name="T51" fmla="*/ 2147483646 h 2047"/>
                  <a:gd name="T52" fmla="*/ 2147483646 w 1125"/>
                  <a:gd name="T53" fmla="*/ 2147483646 h 2047"/>
                  <a:gd name="T54" fmla="*/ 2147483646 w 1125"/>
                  <a:gd name="T55" fmla="*/ 2147483646 h 2047"/>
                  <a:gd name="T56" fmla="*/ 2147483646 w 1125"/>
                  <a:gd name="T57" fmla="*/ 2147483646 h 2047"/>
                  <a:gd name="T58" fmla="*/ 2147483646 w 1125"/>
                  <a:gd name="T59" fmla="*/ 2147483646 h 2047"/>
                  <a:gd name="T60" fmla="*/ 2147483646 w 1125"/>
                  <a:gd name="T61" fmla="*/ 2147483646 h 2047"/>
                  <a:gd name="T62" fmla="*/ 2147483646 w 1125"/>
                  <a:gd name="T63" fmla="*/ 2147483646 h 2047"/>
                  <a:gd name="T64" fmla="*/ 2147483646 w 1125"/>
                  <a:gd name="T65" fmla="*/ 2147483646 h 2047"/>
                  <a:gd name="T66" fmla="*/ 2147483646 w 1125"/>
                  <a:gd name="T67" fmla="*/ 2147483646 h 2047"/>
                  <a:gd name="T68" fmla="*/ 2147483646 w 1125"/>
                  <a:gd name="T69" fmla="*/ 2147483646 h 2047"/>
                  <a:gd name="T70" fmla="*/ 2147483646 w 1125"/>
                  <a:gd name="T71" fmla="*/ 2147483646 h 2047"/>
                  <a:gd name="T72" fmla="*/ 2147483646 w 1125"/>
                  <a:gd name="T73" fmla="*/ 2147483646 h 2047"/>
                  <a:gd name="T74" fmla="*/ 2147483646 w 1125"/>
                  <a:gd name="T75" fmla="*/ 2147483646 h 2047"/>
                  <a:gd name="T76" fmla="*/ 2147483646 w 1125"/>
                  <a:gd name="T77" fmla="*/ 2147483646 h 2047"/>
                  <a:gd name="T78" fmla="*/ 2147483646 w 1125"/>
                  <a:gd name="T79" fmla="*/ 2147483646 h 2047"/>
                  <a:gd name="T80" fmla="*/ 2147483646 w 1125"/>
                  <a:gd name="T81" fmla="*/ 2147483646 h 2047"/>
                  <a:gd name="T82" fmla="*/ 2147483646 w 1125"/>
                  <a:gd name="T83" fmla="*/ 2147483646 h 2047"/>
                  <a:gd name="T84" fmla="*/ 2147483646 w 1125"/>
                  <a:gd name="T85" fmla="*/ 2147483646 h 2047"/>
                  <a:gd name="T86" fmla="*/ 2147483646 w 1125"/>
                  <a:gd name="T87" fmla="*/ 2147483646 h 2047"/>
                  <a:gd name="T88" fmla="*/ 2147483646 w 1125"/>
                  <a:gd name="T89" fmla="*/ 2147483646 h 2047"/>
                  <a:gd name="T90" fmla="*/ 2147483646 w 1125"/>
                  <a:gd name="T91" fmla="*/ 2147483646 h 2047"/>
                  <a:gd name="T92" fmla="*/ 2147483646 w 1125"/>
                  <a:gd name="T93" fmla="*/ 2147483646 h 2047"/>
                  <a:gd name="T94" fmla="*/ 2147483646 w 1125"/>
                  <a:gd name="T95" fmla="*/ 2147483646 h 2047"/>
                  <a:gd name="T96" fmla="*/ 2147483646 w 1125"/>
                  <a:gd name="T97" fmla="*/ 2147483646 h 2047"/>
                  <a:gd name="T98" fmla="*/ 2147483646 w 1125"/>
                  <a:gd name="T99" fmla="*/ 2147483646 h 2047"/>
                  <a:gd name="T100" fmla="*/ 2147483646 w 1125"/>
                  <a:gd name="T101" fmla="*/ 2147483646 h 2047"/>
                  <a:gd name="T102" fmla="*/ 2147483646 w 1125"/>
                  <a:gd name="T103" fmla="*/ 2147483646 h 2047"/>
                  <a:gd name="T104" fmla="*/ 2147483646 w 1125"/>
                  <a:gd name="T105" fmla="*/ 2147483646 h 2047"/>
                  <a:gd name="T106" fmla="*/ 2147483646 w 1125"/>
                  <a:gd name="T107" fmla="*/ 2147483646 h 2047"/>
                  <a:gd name="T108" fmla="*/ 2147483646 w 1125"/>
                  <a:gd name="T109" fmla="*/ 2147483646 h 2047"/>
                  <a:gd name="T110" fmla="*/ 2147483646 w 1125"/>
                  <a:gd name="T111" fmla="*/ 2147483646 h 2047"/>
                  <a:gd name="T112" fmla="*/ 2147483646 w 1125"/>
                  <a:gd name="T113" fmla="*/ 2147483646 h 2047"/>
                  <a:gd name="T114" fmla="*/ 2147483646 w 1125"/>
                  <a:gd name="T115" fmla="*/ 2147483646 h 2047"/>
                  <a:gd name="T116" fmla="*/ 2147483646 w 1125"/>
                  <a:gd name="T117" fmla="*/ 2147483646 h 2047"/>
                  <a:gd name="T118" fmla="*/ 2147483646 w 1125"/>
                  <a:gd name="T119" fmla="*/ 2147483646 h 2047"/>
                  <a:gd name="T120" fmla="*/ 2147483646 w 1125"/>
                  <a:gd name="T121" fmla="*/ 2147483646 h 2047"/>
                  <a:gd name="T122" fmla="*/ 2147483646 w 1125"/>
                  <a:gd name="T123" fmla="*/ 2147483646 h 2047"/>
                  <a:gd name="T124" fmla="*/ 2147483646 w 1125"/>
                  <a:gd name="T125" fmla="*/ 2147483646 h 20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25" h="2047">
                    <a:moveTo>
                      <a:pt x="718" y="105"/>
                    </a:moveTo>
                    <a:lnTo>
                      <a:pt x="722" y="102"/>
                    </a:lnTo>
                    <a:lnTo>
                      <a:pt x="730" y="95"/>
                    </a:lnTo>
                    <a:lnTo>
                      <a:pt x="740" y="83"/>
                    </a:lnTo>
                    <a:lnTo>
                      <a:pt x="751" y="70"/>
                    </a:lnTo>
                    <a:lnTo>
                      <a:pt x="760" y="58"/>
                    </a:lnTo>
                    <a:lnTo>
                      <a:pt x="764" y="46"/>
                    </a:lnTo>
                    <a:lnTo>
                      <a:pt x="761" y="37"/>
                    </a:lnTo>
                    <a:lnTo>
                      <a:pt x="748" y="32"/>
                    </a:lnTo>
                    <a:lnTo>
                      <a:pt x="735" y="30"/>
                    </a:lnTo>
                    <a:lnTo>
                      <a:pt x="725" y="27"/>
                    </a:lnTo>
                    <a:lnTo>
                      <a:pt x="716" y="22"/>
                    </a:lnTo>
                    <a:lnTo>
                      <a:pt x="708" y="17"/>
                    </a:lnTo>
                    <a:lnTo>
                      <a:pt x="700" y="13"/>
                    </a:lnTo>
                    <a:lnTo>
                      <a:pt x="693" y="8"/>
                    </a:lnTo>
                    <a:lnTo>
                      <a:pt x="686" y="4"/>
                    </a:lnTo>
                    <a:lnTo>
                      <a:pt x="678" y="1"/>
                    </a:lnTo>
                    <a:lnTo>
                      <a:pt x="672" y="0"/>
                    </a:lnTo>
                    <a:lnTo>
                      <a:pt x="665" y="0"/>
                    </a:lnTo>
                    <a:lnTo>
                      <a:pt x="658" y="0"/>
                    </a:lnTo>
                    <a:lnTo>
                      <a:pt x="651" y="2"/>
                    </a:lnTo>
                    <a:lnTo>
                      <a:pt x="633" y="7"/>
                    </a:lnTo>
                    <a:lnTo>
                      <a:pt x="610" y="13"/>
                    </a:lnTo>
                    <a:lnTo>
                      <a:pt x="583" y="19"/>
                    </a:lnTo>
                    <a:lnTo>
                      <a:pt x="558" y="25"/>
                    </a:lnTo>
                    <a:lnTo>
                      <a:pt x="534" y="34"/>
                    </a:lnTo>
                    <a:lnTo>
                      <a:pt x="512" y="42"/>
                    </a:lnTo>
                    <a:lnTo>
                      <a:pt x="496" y="52"/>
                    </a:lnTo>
                    <a:lnTo>
                      <a:pt x="487" y="62"/>
                    </a:lnTo>
                    <a:lnTo>
                      <a:pt x="483" y="74"/>
                    </a:lnTo>
                    <a:lnTo>
                      <a:pt x="478" y="84"/>
                    </a:lnTo>
                    <a:lnTo>
                      <a:pt x="474" y="93"/>
                    </a:lnTo>
                    <a:lnTo>
                      <a:pt x="468" y="102"/>
                    </a:lnTo>
                    <a:lnTo>
                      <a:pt x="461" y="107"/>
                    </a:lnTo>
                    <a:lnTo>
                      <a:pt x="452" y="110"/>
                    </a:lnTo>
                    <a:lnTo>
                      <a:pt x="440" y="110"/>
                    </a:lnTo>
                    <a:lnTo>
                      <a:pt x="426" y="105"/>
                    </a:lnTo>
                    <a:lnTo>
                      <a:pt x="409" y="100"/>
                    </a:lnTo>
                    <a:lnTo>
                      <a:pt x="391" y="98"/>
                    </a:lnTo>
                    <a:lnTo>
                      <a:pt x="371" y="100"/>
                    </a:lnTo>
                    <a:lnTo>
                      <a:pt x="351" y="105"/>
                    </a:lnTo>
                    <a:lnTo>
                      <a:pt x="334" y="112"/>
                    </a:lnTo>
                    <a:lnTo>
                      <a:pt x="319" y="120"/>
                    </a:lnTo>
                    <a:lnTo>
                      <a:pt x="306" y="130"/>
                    </a:lnTo>
                    <a:lnTo>
                      <a:pt x="300" y="141"/>
                    </a:lnTo>
                    <a:lnTo>
                      <a:pt x="291" y="151"/>
                    </a:lnTo>
                    <a:lnTo>
                      <a:pt x="278" y="161"/>
                    </a:lnTo>
                    <a:lnTo>
                      <a:pt x="260" y="172"/>
                    </a:lnTo>
                    <a:lnTo>
                      <a:pt x="241" y="182"/>
                    </a:lnTo>
                    <a:lnTo>
                      <a:pt x="221" y="194"/>
                    </a:lnTo>
                    <a:lnTo>
                      <a:pt x="204" y="208"/>
                    </a:lnTo>
                    <a:lnTo>
                      <a:pt x="191" y="224"/>
                    </a:lnTo>
                    <a:lnTo>
                      <a:pt x="184" y="242"/>
                    </a:lnTo>
                    <a:lnTo>
                      <a:pt x="180" y="261"/>
                    </a:lnTo>
                    <a:lnTo>
                      <a:pt x="172" y="277"/>
                    </a:lnTo>
                    <a:lnTo>
                      <a:pt x="160" y="289"/>
                    </a:lnTo>
                    <a:lnTo>
                      <a:pt x="146" y="299"/>
                    </a:lnTo>
                    <a:lnTo>
                      <a:pt x="130" y="305"/>
                    </a:lnTo>
                    <a:lnTo>
                      <a:pt x="113" y="311"/>
                    </a:lnTo>
                    <a:lnTo>
                      <a:pt x="94" y="314"/>
                    </a:lnTo>
                    <a:lnTo>
                      <a:pt x="76" y="315"/>
                    </a:lnTo>
                    <a:lnTo>
                      <a:pt x="59" y="316"/>
                    </a:lnTo>
                    <a:lnTo>
                      <a:pt x="44" y="319"/>
                    </a:lnTo>
                    <a:lnTo>
                      <a:pt x="31" y="325"/>
                    </a:lnTo>
                    <a:lnTo>
                      <a:pt x="22" y="332"/>
                    </a:lnTo>
                    <a:lnTo>
                      <a:pt x="16" y="342"/>
                    </a:lnTo>
                    <a:lnTo>
                      <a:pt x="13" y="355"/>
                    </a:lnTo>
                    <a:lnTo>
                      <a:pt x="11" y="369"/>
                    </a:lnTo>
                    <a:lnTo>
                      <a:pt x="15" y="386"/>
                    </a:lnTo>
                    <a:lnTo>
                      <a:pt x="17" y="402"/>
                    </a:lnTo>
                    <a:lnTo>
                      <a:pt x="16" y="415"/>
                    </a:lnTo>
                    <a:lnTo>
                      <a:pt x="13" y="425"/>
                    </a:lnTo>
                    <a:lnTo>
                      <a:pt x="9" y="434"/>
                    </a:lnTo>
                    <a:lnTo>
                      <a:pt x="4" y="444"/>
                    </a:lnTo>
                    <a:lnTo>
                      <a:pt x="1" y="454"/>
                    </a:lnTo>
                    <a:lnTo>
                      <a:pt x="0" y="466"/>
                    </a:lnTo>
                    <a:lnTo>
                      <a:pt x="2" y="482"/>
                    </a:lnTo>
                    <a:lnTo>
                      <a:pt x="7" y="499"/>
                    </a:lnTo>
                    <a:lnTo>
                      <a:pt x="13" y="515"/>
                    </a:lnTo>
                    <a:lnTo>
                      <a:pt x="18" y="530"/>
                    </a:lnTo>
                    <a:lnTo>
                      <a:pt x="25" y="543"/>
                    </a:lnTo>
                    <a:lnTo>
                      <a:pt x="34" y="553"/>
                    </a:lnTo>
                    <a:lnTo>
                      <a:pt x="45" y="562"/>
                    </a:lnTo>
                    <a:lnTo>
                      <a:pt x="59" y="568"/>
                    </a:lnTo>
                    <a:lnTo>
                      <a:pt x="76" y="572"/>
                    </a:lnTo>
                    <a:lnTo>
                      <a:pt x="94" y="575"/>
                    </a:lnTo>
                    <a:lnTo>
                      <a:pt x="113" y="579"/>
                    </a:lnTo>
                    <a:lnTo>
                      <a:pt x="130" y="584"/>
                    </a:lnTo>
                    <a:lnTo>
                      <a:pt x="145" y="593"/>
                    </a:lnTo>
                    <a:lnTo>
                      <a:pt x="159" y="605"/>
                    </a:lnTo>
                    <a:lnTo>
                      <a:pt x="169" y="621"/>
                    </a:lnTo>
                    <a:lnTo>
                      <a:pt x="176" y="642"/>
                    </a:lnTo>
                    <a:lnTo>
                      <a:pt x="179" y="668"/>
                    </a:lnTo>
                    <a:lnTo>
                      <a:pt x="181" y="695"/>
                    </a:lnTo>
                    <a:lnTo>
                      <a:pt x="185" y="718"/>
                    </a:lnTo>
                    <a:lnTo>
                      <a:pt x="191" y="740"/>
                    </a:lnTo>
                    <a:lnTo>
                      <a:pt x="198" y="762"/>
                    </a:lnTo>
                    <a:lnTo>
                      <a:pt x="203" y="785"/>
                    </a:lnTo>
                    <a:lnTo>
                      <a:pt x="206" y="810"/>
                    </a:lnTo>
                    <a:lnTo>
                      <a:pt x="207" y="841"/>
                    </a:lnTo>
                    <a:lnTo>
                      <a:pt x="203" y="878"/>
                    </a:lnTo>
                    <a:lnTo>
                      <a:pt x="196" y="915"/>
                    </a:lnTo>
                    <a:lnTo>
                      <a:pt x="190" y="945"/>
                    </a:lnTo>
                    <a:lnTo>
                      <a:pt x="184" y="968"/>
                    </a:lnTo>
                    <a:lnTo>
                      <a:pt x="181" y="986"/>
                    </a:lnTo>
                    <a:lnTo>
                      <a:pt x="180" y="999"/>
                    </a:lnTo>
                    <a:lnTo>
                      <a:pt x="180" y="1009"/>
                    </a:lnTo>
                    <a:lnTo>
                      <a:pt x="184" y="1016"/>
                    </a:lnTo>
                    <a:lnTo>
                      <a:pt x="191" y="1022"/>
                    </a:lnTo>
                    <a:lnTo>
                      <a:pt x="200" y="1028"/>
                    </a:lnTo>
                    <a:lnTo>
                      <a:pt x="210" y="1034"/>
                    </a:lnTo>
                    <a:lnTo>
                      <a:pt x="218" y="1042"/>
                    </a:lnTo>
                    <a:lnTo>
                      <a:pt x="225" y="1050"/>
                    </a:lnTo>
                    <a:lnTo>
                      <a:pt x="227" y="1057"/>
                    </a:lnTo>
                    <a:lnTo>
                      <a:pt x="225" y="1062"/>
                    </a:lnTo>
                    <a:lnTo>
                      <a:pt x="217" y="1067"/>
                    </a:lnTo>
                    <a:lnTo>
                      <a:pt x="203" y="1068"/>
                    </a:lnTo>
                    <a:lnTo>
                      <a:pt x="189" y="1070"/>
                    </a:lnTo>
                    <a:lnTo>
                      <a:pt x="183" y="1075"/>
                    </a:lnTo>
                    <a:lnTo>
                      <a:pt x="183" y="1082"/>
                    </a:lnTo>
                    <a:lnTo>
                      <a:pt x="188" y="1089"/>
                    </a:lnTo>
                    <a:lnTo>
                      <a:pt x="194" y="1097"/>
                    </a:lnTo>
                    <a:lnTo>
                      <a:pt x="200" y="1104"/>
                    </a:lnTo>
                    <a:lnTo>
                      <a:pt x="206" y="1108"/>
                    </a:lnTo>
                    <a:lnTo>
                      <a:pt x="208" y="1111"/>
                    </a:lnTo>
                    <a:lnTo>
                      <a:pt x="206" y="1111"/>
                    </a:lnTo>
                    <a:lnTo>
                      <a:pt x="200" y="1110"/>
                    </a:lnTo>
                    <a:lnTo>
                      <a:pt x="191" y="1108"/>
                    </a:lnTo>
                    <a:lnTo>
                      <a:pt x="182" y="1108"/>
                    </a:lnTo>
                    <a:lnTo>
                      <a:pt x="172" y="1111"/>
                    </a:lnTo>
                    <a:lnTo>
                      <a:pt x="162" y="1115"/>
                    </a:lnTo>
                    <a:lnTo>
                      <a:pt x="157" y="1123"/>
                    </a:lnTo>
                    <a:lnTo>
                      <a:pt x="154" y="1135"/>
                    </a:lnTo>
                    <a:lnTo>
                      <a:pt x="157" y="1149"/>
                    </a:lnTo>
                    <a:lnTo>
                      <a:pt x="164" y="1163"/>
                    </a:lnTo>
                    <a:lnTo>
                      <a:pt x="173" y="1176"/>
                    </a:lnTo>
                    <a:lnTo>
                      <a:pt x="184" y="1187"/>
                    </a:lnTo>
                    <a:lnTo>
                      <a:pt x="196" y="1196"/>
                    </a:lnTo>
                    <a:lnTo>
                      <a:pt x="207" y="1201"/>
                    </a:lnTo>
                    <a:lnTo>
                      <a:pt x="219" y="1201"/>
                    </a:lnTo>
                    <a:lnTo>
                      <a:pt x="227" y="1195"/>
                    </a:lnTo>
                    <a:lnTo>
                      <a:pt x="234" y="1186"/>
                    </a:lnTo>
                    <a:lnTo>
                      <a:pt x="238" y="1178"/>
                    </a:lnTo>
                    <a:lnTo>
                      <a:pt x="244" y="1171"/>
                    </a:lnTo>
                    <a:lnTo>
                      <a:pt x="249" y="1165"/>
                    </a:lnTo>
                    <a:lnTo>
                      <a:pt x="252" y="1161"/>
                    </a:lnTo>
                    <a:lnTo>
                      <a:pt x="258" y="1158"/>
                    </a:lnTo>
                    <a:lnTo>
                      <a:pt x="263" y="1158"/>
                    </a:lnTo>
                    <a:lnTo>
                      <a:pt x="270" y="1159"/>
                    </a:lnTo>
                    <a:lnTo>
                      <a:pt x="278" y="1174"/>
                    </a:lnTo>
                    <a:lnTo>
                      <a:pt x="275" y="1202"/>
                    </a:lnTo>
                    <a:lnTo>
                      <a:pt x="267" y="1233"/>
                    </a:lnTo>
                    <a:lnTo>
                      <a:pt x="258" y="1255"/>
                    </a:lnTo>
                    <a:lnTo>
                      <a:pt x="252" y="1261"/>
                    </a:lnTo>
                    <a:lnTo>
                      <a:pt x="244" y="1265"/>
                    </a:lnTo>
                    <a:lnTo>
                      <a:pt x="234" y="1270"/>
                    </a:lnTo>
                    <a:lnTo>
                      <a:pt x="223" y="1273"/>
                    </a:lnTo>
                    <a:lnTo>
                      <a:pt x="212" y="1279"/>
                    </a:lnTo>
                    <a:lnTo>
                      <a:pt x="202" y="1285"/>
                    </a:lnTo>
                    <a:lnTo>
                      <a:pt x="192" y="1292"/>
                    </a:lnTo>
                    <a:lnTo>
                      <a:pt x="184" y="1302"/>
                    </a:lnTo>
                    <a:lnTo>
                      <a:pt x="177" y="1318"/>
                    </a:lnTo>
                    <a:lnTo>
                      <a:pt x="169" y="1340"/>
                    </a:lnTo>
                    <a:lnTo>
                      <a:pt x="161" y="1369"/>
                    </a:lnTo>
                    <a:lnTo>
                      <a:pt x="154" y="1399"/>
                    </a:lnTo>
                    <a:lnTo>
                      <a:pt x="149" y="1430"/>
                    </a:lnTo>
                    <a:lnTo>
                      <a:pt x="144" y="1459"/>
                    </a:lnTo>
                    <a:lnTo>
                      <a:pt x="142" y="1483"/>
                    </a:lnTo>
                    <a:lnTo>
                      <a:pt x="143" y="1500"/>
                    </a:lnTo>
                    <a:lnTo>
                      <a:pt x="146" y="1514"/>
                    </a:lnTo>
                    <a:lnTo>
                      <a:pt x="153" y="1530"/>
                    </a:lnTo>
                    <a:lnTo>
                      <a:pt x="160" y="1547"/>
                    </a:lnTo>
                    <a:lnTo>
                      <a:pt x="168" y="1566"/>
                    </a:lnTo>
                    <a:lnTo>
                      <a:pt x="174" y="1585"/>
                    </a:lnTo>
                    <a:lnTo>
                      <a:pt x="180" y="1606"/>
                    </a:lnTo>
                    <a:lnTo>
                      <a:pt x="181" y="1628"/>
                    </a:lnTo>
                    <a:lnTo>
                      <a:pt x="179" y="1650"/>
                    </a:lnTo>
                    <a:lnTo>
                      <a:pt x="176" y="1672"/>
                    </a:lnTo>
                    <a:lnTo>
                      <a:pt x="179" y="1694"/>
                    </a:lnTo>
                    <a:lnTo>
                      <a:pt x="184" y="1714"/>
                    </a:lnTo>
                    <a:lnTo>
                      <a:pt x="191" y="1735"/>
                    </a:lnTo>
                    <a:lnTo>
                      <a:pt x="200" y="1754"/>
                    </a:lnTo>
                    <a:lnTo>
                      <a:pt x="210" y="1772"/>
                    </a:lnTo>
                    <a:lnTo>
                      <a:pt x="219" y="1791"/>
                    </a:lnTo>
                    <a:lnTo>
                      <a:pt x="227" y="1807"/>
                    </a:lnTo>
                    <a:lnTo>
                      <a:pt x="235" y="1825"/>
                    </a:lnTo>
                    <a:lnTo>
                      <a:pt x="245" y="1847"/>
                    </a:lnTo>
                    <a:lnTo>
                      <a:pt x="257" y="1872"/>
                    </a:lnTo>
                    <a:lnTo>
                      <a:pt x="270" y="1897"/>
                    </a:lnTo>
                    <a:lnTo>
                      <a:pt x="283" y="1918"/>
                    </a:lnTo>
                    <a:lnTo>
                      <a:pt x="300" y="1937"/>
                    </a:lnTo>
                    <a:lnTo>
                      <a:pt x="315" y="1948"/>
                    </a:lnTo>
                    <a:lnTo>
                      <a:pt x="331" y="1951"/>
                    </a:lnTo>
                    <a:lnTo>
                      <a:pt x="346" y="1950"/>
                    </a:lnTo>
                    <a:lnTo>
                      <a:pt x="358" y="1953"/>
                    </a:lnTo>
                    <a:lnTo>
                      <a:pt x="370" y="1959"/>
                    </a:lnTo>
                    <a:lnTo>
                      <a:pt x="379" y="1967"/>
                    </a:lnTo>
                    <a:lnTo>
                      <a:pt x="386" y="1977"/>
                    </a:lnTo>
                    <a:lnTo>
                      <a:pt x="392" y="1988"/>
                    </a:lnTo>
                    <a:lnTo>
                      <a:pt x="395" y="1999"/>
                    </a:lnTo>
                    <a:lnTo>
                      <a:pt x="396" y="2011"/>
                    </a:lnTo>
                    <a:lnTo>
                      <a:pt x="398" y="2016"/>
                    </a:lnTo>
                    <a:lnTo>
                      <a:pt x="401" y="2022"/>
                    </a:lnTo>
                    <a:lnTo>
                      <a:pt x="406" y="2028"/>
                    </a:lnTo>
                    <a:lnTo>
                      <a:pt x="413" y="2032"/>
                    </a:lnTo>
                    <a:lnTo>
                      <a:pt x="421" y="2037"/>
                    </a:lnTo>
                    <a:lnTo>
                      <a:pt x="430" y="2042"/>
                    </a:lnTo>
                    <a:lnTo>
                      <a:pt x="439" y="2044"/>
                    </a:lnTo>
                    <a:lnTo>
                      <a:pt x="449" y="2046"/>
                    </a:lnTo>
                    <a:lnTo>
                      <a:pt x="460" y="2047"/>
                    </a:lnTo>
                    <a:lnTo>
                      <a:pt x="470" y="2046"/>
                    </a:lnTo>
                    <a:lnTo>
                      <a:pt x="479" y="2044"/>
                    </a:lnTo>
                    <a:lnTo>
                      <a:pt x="489" y="2039"/>
                    </a:lnTo>
                    <a:lnTo>
                      <a:pt x="497" y="2034"/>
                    </a:lnTo>
                    <a:lnTo>
                      <a:pt x="504" y="2024"/>
                    </a:lnTo>
                    <a:lnTo>
                      <a:pt x="508" y="2013"/>
                    </a:lnTo>
                    <a:lnTo>
                      <a:pt x="512" y="1998"/>
                    </a:lnTo>
                    <a:lnTo>
                      <a:pt x="515" y="1969"/>
                    </a:lnTo>
                    <a:lnTo>
                      <a:pt x="519" y="1947"/>
                    </a:lnTo>
                    <a:lnTo>
                      <a:pt x="522" y="1930"/>
                    </a:lnTo>
                    <a:lnTo>
                      <a:pt x="524" y="1916"/>
                    </a:lnTo>
                    <a:lnTo>
                      <a:pt x="529" y="1906"/>
                    </a:lnTo>
                    <a:lnTo>
                      <a:pt x="534" y="1898"/>
                    </a:lnTo>
                    <a:lnTo>
                      <a:pt x="539" y="1891"/>
                    </a:lnTo>
                    <a:lnTo>
                      <a:pt x="547" y="1884"/>
                    </a:lnTo>
                    <a:lnTo>
                      <a:pt x="557" y="1865"/>
                    </a:lnTo>
                    <a:lnTo>
                      <a:pt x="555" y="1840"/>
                    </a:lnTo>
                    <a:lnTo>
                      <a:pt x="551" y="1816"/>
                    </a:lnTo>
                    <a:lnTo>
                      <a:pt x="554" y="1800"/>
                    </a:lnTo>
                    <a:lnTo>
                      <a:pt x="561" y="1792"/>
                    </a:lnTo>
                    <a:lnTo>
                      <a:pt x="570" y="1779"/>
                    </a:lnTo>
                    <a:lnTo>
                      <a:pt x="582" y="1762"/>
                    </a:lnTo>
                    <a:lnTo>
                      <a:pt x="595" y="1741"/>
                    </a:lnTo>
                    <a:lnTo>
                      <a:pt x="605" y="1718"/>
                    </a:lnTo>
                    <a:lnTo>
                      <a:pt x="614" y="1695"/>
                    </a:lnTo>
                    <a:lnTo>
                      <a:pt x="620" y="1672"/>
                    </a:lnTo>
                    <a:lnTo>
                      <a:pt x="621" y="1650"/>
                    </a:lnTo>
                    <a:lnTo>
                      <a:pt x="622" y="1629"/>
                    </a:lnTo>
                    <a:lnTo>
                      <a:pt x="630" y="1607"/>
                    </a:lnTo>
                    <a:lnTo>
                      <a:pt x="642" y="1587"/>
                    </a:lnTo>
                    <a:lnTo>
                      <a:pt x="658" y="1567"/>
                    </a:lnTo>
                    <a:lnTo>
                      <a:pt x="675" y="1550"/>
                    </a:lnTo>
                    <a:lnTo>
                      <a:pt x="692" y="1536"/>
                    </a:lnTo>
                    <a:lnTo>
                      <a:pt x="707" y="1528"/>
                    </a:lnTo>
                    <a:lnTo>
                      <a:pt x="718" y="1524"/>
                    </a:lnTo>
                    <a:lnTo>
                      <a:pt x="728" y="1523"/>
                    </a:lnTo>
                    <a:lnTo>
                      <a:pt x="743" y="1519"/>
                    </a:lnTo>
                    <a:lnTo>
                      <a:pt x="760" y="1511"/>
                    </a:lnTo>
                    <a:lnTo>
                      <a:pt x="777" y="1498"/>
                    </a:lnTo>
                    <a:lnTo>
                      <a:pt x="795" y="1482"/>
                    </a:lnTo>
                    <a:lnTo>
                      <a:pt x="814" y="1461"/>
                    </a:lnTo>
                    <a:lnTo>
                      <a:pt x="831" y="1436"/>
                    </a:lnTo>
                    <a:lnTo>
                      <a:pt x="846" y="1405"/>
                    </a:lnTo>
                    <a:lnTo>
                      <a:pt x="858" y="1375"/>
                    </a:lnTo>
                    <a:lnTo>
                      <a:pt x="867" y="1354"/>
                    </a:lnTo>
                    <a:lnTo>
                      <a:pt x="875" y="1338"/>
                    </a:lnTo>
                    <a:lnTo>
                      <a:pt x="881" y="1327"/>
                    </a:lnTo>
                    <a:lnTo>
                      <a:pt x="888" y="1320"/>
                    </a:lnTo>
                    <a:lnTo>
                      <a:pt x="893" y="1316"/>
                    </a:lnTo>
                    <a:lnTo>
                      <a:pt x="901" y="1312"/>
                    </a:lnTo>
                    <a:lnTo>
                      <a:pt x="912" y="1309"/>
                    </a:lnTo>
                    <a:lnTo>
                      <a:pt x="919" y="1305"/>
                    </a:lnTo>
                    <a:lnTo>
                      <a:pt x="929" y="1299"/>
                    </a:lnTo>
                    <a:lnTo>
                      <a:pt x="943" y="1289"/>
                    </a:lnTo>
                    <a:lnTo>
                      <a:pt x="958" y="1279"/>
                    </a:lnTo>
                    <a:lnTo>
                      <a:pt x="974" y="1265"/>
                    </a:lnTo>
                    <a:lnTo>
                      <a:pt x="991" y="1251"/>
                    </a:lnTo>
                    <a:lnTo>
                      <a:pt x="1009" y="1236"/>
                    </a:lnTo>
                    <a:lnTo>
                      <a:pt x="1027" y="1220"/>
                    </a:lnTo>
                    <a:lnTo>
                      <a:pt x="1045" y="1204"/>
                    </a:lnTo>
                    <a:lnTo>
                      <a:pt x="1062" y="1188"/>
                    </a:lnTo>
                    <a:lnTo>
                      <a:pt x="1078" y="1173"/>
                    </a:lnTo>
                    <a:lnTo>
                      <a:pt x="1092" y="1158"/>
                    </a:lnTo>
                    <a:lnTo>
                      <a:pt x="1103" y="1143"/>
                    </a:lnTo>
                    <a:lnTo>
                      <a:pt x="1111" y="1130"/>
                    </a:lnTo>
                    <a:lnTo>
                      <a:pt x="1117" y="1120"/>
                    </a:lnTo>
                    <a:lnTo>
                      <a:pt x="1119" y="1111"/>
                    </a:lnTo>
                    <a:lnTo>
                      <a:pt x="1116" y="1097"/>
                    </a:lnTo>
                    <a:lnTo>
                      <a:pt x="1104" y="1087"/>
                    </a:lnTo>
                    <a:lnTo>
                      <a:pt x="1088" y="1080"/>
                    </a:lnTo>
                    <a:lnTo>
                      <a:pt x="1070" y="1077"/>
                    </a:lnTo>
                    <a:lnTo>
                      <a:pt x="1048" y="1077"/>
                    </a:lnTo>
                    <a:lnTo>
                      <a:pt x="1027" y="1082"/>
                    </a:lnTo>
                    <a:lnTo>
                      <a:pt x="1007" y="1088"/>
                    </a:lnTo>
                    <a:lnTo>
                      <a:pt x="991" y="1098"/>
                    </a:lnTo>
                    <a:lnTo>
                      <a:pt x="983" y="1105"/>
                    </a:lnTo>
                    <a:lnTo>
                      <a:pt x="983" y="1102"/>
                    </a:lnTo>
                    <a:lnTo>
                      <a:pt x="988" y="1093"/>
                    </a:lnTo>
                    <a:lnTo>
                      <a:pt x="995" y="1081"/>
                    </a:lnTo>
                    <a:lnTo>
                      <a:pt x="999" y="1066"/>
                    </a:lnTo>
                    <a:lnTo>
                      <a:pt x="998" y="1053"/>
                    </a:lnTo>
                    <a:lnTo>
                      <a:pt x="989" y="1043"/>
                    </a:lnTo>
                    <a:lnTo>
                      <a:pt x="967" y="1039"/>
                    </a:lnTo>
                    <a:lnTo>
                      <a:pt x="958" y="1038"/>
                    </a:lnTo>
                    <a:lnTo>
                      <a:pt x="961" y="1034"/>
                    </a:lnTo>
                    <a:lnTo>
                      <a:pt x="975" y="1028"/>
                    </a:lnTo>
                    <a:lnTo>
                      <a:pt x="994" y="1022"/>
                    </a:lnTo>
                    <a:lnTo>
                      <a:pt x="1015" y="1019"/>
                    </a:lnTo>
                    <a:lnTo>
                      <a:pt x="1035" y="1017"/>
                    </a:lnTo>
                    <a:lnTo>
                      <a:pt x="1051" y="1020"/>
                    </a:lnTo>
                    <a:lnTo>
                      <a:pt x="1058" y="1028"/>
                    </a:lnTo>
                    <a:lnTo>
                      <a:pt x="1063" y="1037"/>
                    </a:lnTo>
                    <a:lnTo>
                      <a:pt x="1071" y="1043"/>
                    </a:lnTo>
                    <a:lnTo>
                      <a:pt x="1082" y="1045"/>
                    </a:lnTo>
                    <a:lnTo>
                      <a:pt x="1094" y="1043"/>
                    </a:lnTo>
                    <a:lnTo>
                      <a:pt x="1105" y="1038"/>
                    </a:lnTo>
                    <a:lnTo>
                      <a:pt x="1116" y="1030"/>
                    </a:lnTo>
                    <a:lnTo>
                      <a:pt x="1123" y="1019"/>
                    </a:lnTo>
                    <a:lnTo>
                      <a:pt x="1125" y="1004"/>
                    </a:lnTo>
                    <a:lnTo>
                      <a:pt x="1124" y="989"/>
                    </a:lnTo>
                    <a:lnTo>
                      <a:pt x="1120" y="976"/>
                    </a:lnTo>
                    <a:lnTo>
                      <a:pt x="1115" y="966"/>
                    </a:lnTo>
                    <a:lnTo>
                      <a:pt x="1107" y="955"/>
                    </a:lnTo>
                    <a:lnTo>
                      <a:pt x="1096" y="946"/>
                    </a:lnTo>
                    <a:lnTo>
                      <a:pt x="1085" y="937"/>
                    </a:lnTo>
                    <a:lnTo>
                      <a:pt x="1070" y="929"/>
                    </a:lnTo>
                    <a:lnTo>
                      <a:pt x="1052" y="920"/>
                    </a:lnTo>
                    <a:lnTo>
                      <a:pt x="1036" y="913"/>
                    </a:lnTo>
                    <a:lnTo>
                      <a:pt x="1022" y="909"/>
                    </a:lnTo>
                    <a:lnTo>
                      <a:pt x="1013" y="908"/>
                    </a:lnTo>
                    <a:lnTo>
                      <a:pt x="1007" y="908"/>
                    </a:lnTo>
                    <a:lnTo>
                      <a:pt x="1003" y="908"/>
                    </a:lnTo>
                    <a:lnTo>
                      <a:pt x="1002" y="907"/>
                    </a:lnTo>
                    <a:lnTo>
                      <a:pt x="1002" y="903"/>
                    </a:lnTo>
                    <a:lnTo>
                      <a:pt x="1003" y="896"/>
                    </a:lnTo>
                    <a:lnTo>
                      <a:pt x="1009" y="891"/>
                    </a:lnTo>
                    <a:lnTo>
                      <a:pt x="1018" y="891"/>
                    </a:lnTo>
                    <a:lnTo>
                      <a:pt x="1029" y="893"/>
                    </a:lnTo>
                    <a:lnTo>
                      <a:pt x="1042" y="896"/>
                    </a:lnTo>
                    <a:lnTo>
                      <a:pt x="1051" y="899"/>
                    </a:lnTo>
                    <a:lnTo>
                      <a:pt x="1058" y="898"/>
                    </a:lnTo>
                    <a:lnTo>
                      <a:pt x="1059" y="892"/>
                    </a:lnTo>
                    <a:lnTo>
                      <a:pt x="1052" y="878"/>
                    </a:lnTo>
                    <a:lnTo>
                      <a:pt x="1041" y="862"/>
                    </a:lnTo>
                    <a:lnTo>
                      <a:pt x="1030" y="848"/>
                    </a:lnTo>
                    <a:lnTo>
                      <a:pt x="1021" y="838"/>
                    </a:lnTo>
                    <a:lnTo>
                      <a:pt x="1014" y="830"/>
                    </a:lnTo>
                    <a:lnTo>
                      <a:pt x="1010" y="823"/>
                    </a:lnTo>
                    <a:lnTo>
                      <a:pt x="1009" y="818"/>
                    </a:lnTo>
                    <a:lnTo>
                      <a:pt x="1013" y="815"/>
                    </a:lnTo>
                    <a:lnTo>
                      <a:pt x="1021" y="812"/>
                    </a:lnTo>
                    <a:lnTo>
                      <a:pt x="1033" y="808"/>
                    </a:lnTo>
                    <a:lnTo>
                      <a:pt x="1043" y="801"/>
                    </a:lnTo>
                    <a:lnTo>
                      <a:pt x="1051" y="790"/>
                    </a:lnTo>
                    <a:lnTo>
                      <a:pt x="1059" y="780"/>
                    </a:lnTo>
                    <a:lnTo>
                      <a:pt x="1064" y="767"/>
                    </a:lnTo>
                    <a:lnTo>
                      <a:pt x="1067" y="756"/>
                    </a:lnTo>
                    <a:lnTo>
                      <a:pt x="1067" y="744"/>
                    </a:lnTo>
                    <a:lnTo>
                      <a:pt x="1064" y="734"/>
                    </a:lnTo>
                    <a:lnTo>
                      <a:pt x="1062" y="725"/>
                    </a:lnTo>
                    <a:lnTo>
                      <a:pt x="1063" y="716"/>
                    </a:lnTo>
                    <a:lnTo>
                      <a:pt x="1066" y="706"/>
                    </a:lnTo>
                    <a:lnTo>
                      <a:pt x="1071" y="698"/>
                    </a:lnTo>
                    <a:lnTo>
                      <a:pt x="1074" y="689"/>
                    </a:lnTo>
                    <a:lnTo>
                      <a:pt x="1075" y="680"/>
                    </a:lnTo>
                    <a:lnTo>
                      <a:pt x="1072" y="672"/>
                    </a:lnTo>
                    <a:lnTo>
                      <a:pt x="1064" y="663"/>
                    </a:lnTo>
                    <a:lnTo>
                      <a:pt x="1056" y="655"/>
                    </a:lnTo>
                    <a:lnTo>
                      <a:pt x="1051" y="646"/>
                    </a:lnTo>
                    <a:lnTo>
                      <a:pt x="1051" y="640"/>
                    </a:lnTo>
                    <a:lnTo>
                      <a:pt x="1052" y="632"/>
                    </a:lnTo>
                    <a:lnTo>
                      <a:pt x="1054" y="625"/>
                    </a:lnTo>
                    <a:lnTo>
                      <a:pt x="1055" y="618"/>
                    </a:lnTo>
                    <a:lnTo>
                      <a:pt x="1052" y="610"/>
                    </a:lnTo>
                    <a:lnTo>
                      <a:pt x="1045" y="602"/>
                    </a:lnTo>
                    <a:lnTo>
                      <a:pt x="1034" y="592"/>
                    </a:lnTo>
                    <a:lnTo>
                      <a:pt x="1020" y="582"/>
                    </a:lnTo>
                    <a:lnTo>
                      <a:pt x="1005" y="570"/>
                    </a:lnTo>
                    <a:lnTo>
                      <a:pt x="990" y="559"/>
                    </a:lnTo>
                    <a:lnTo>
                      <a:pt x="980" y="547"/>
                    </a:lnTo>
                    <a:lnTo>
                      <a:pt x="974" y="535"/>
                    </a:lnTo>
                    <a:lnTo>
                      <a:pt x="975" y="523"/>
                    </a:lnTo>
                    <a:lnTo>
                      <a:pt x="986" y="512"/>
                    </a:lnTo>
                    <a:lnTo>
                      <a:pt x="998" y="501"/>
                    </a:lnTo>
                    <a:lnTo>
                      <a:pt x="1006" y="491"/>
                    </a:lnTo>
                    <a:lnTo>
                      <a:pt x="1010" y="482"/>
                    </a:lnTo>
                    <a:lnTo>
                      <a:pt x="1010" y="474"/>
                    </a:lnTo>
                    <a:lnTo>
                      <a:pt x="1006" y="468"/>
                    </a:lnTo>
                    <a:lnTo>
                      <a:pt x="999" y="463"/>
                    </a:lnTo>
                    <a:lnTo>
                      <a:pt x="990" y="460"/>
                    </a:lnTo>
                    <a:lnTo>
                      <a:pt x="979" y="459"/>
                    </a:lnTo>
                    <a:lnTo>
                      <a:pt x="969" y="456"/>
                    </a:lnTo>
                    <a:lnTo>
                      <a:pt x="964" y="452"/>
                    </a:lnTo>
                    <a:lnTo>
                      <a:pt x="960" y="444"/>
                    </a:lnTo>
                    <a:lnTo>
                      <a:pt x="958" y="436"/>
                    </a:lnTo>
                    <a:lnTo>
                      <a:pt x="956" y="428"/>
                    </a:lnTo>
                    <a:lnTo>
                      <a:pt x="952" y="421"/>
                    </a:lnTo>
                    <a:lnTo>
                      <a:pt x="946" y="416"/>
                    </a:lnTo>
                    <a:lnTo>
                      <a:pt x="937" y="416"/>
                    </a:lnTo>
                    <a:lnTo>
                      <a:pt x="920" y="405"/>
                    </a:lnTo>
                    <a:lnTo>
                      <a:pt x="913" y="371"/>
                    </a:lnTo>
                    <a:lnTo>
                      <a:pt x="912" y="328"/>
                    </a:lnTo>
                    <a:lnTo>
                      <a:pt x="912" y="290"/>
                    </a:lnTo>
                    <a:lnTo>
                      <a:pt x="914" y="263"/>
                    </a:lnTo>
                    <a:lnTo>
                      <a:pt x="920" y="240"/>
                    </a:lnTo>
                    <a:lnTo>
                      <a:pt x="922" y="219"/>
                    </a:lnTo>
                    <a:lnTo>
                      <a:pt x="919" y="195"/>
                    </a:lnTo>
                    <a:lnTo>
                      <a:pt x="917" y="173"/>
                    </a:lnTo>
                    <a:lnTo>
                      <a:pt x="924" y="146"/>
                    </a:lnTo>
                    <a:lnTo>
                      <a:pt x="934" y="120"/>
                    </a:lnTo>
                    <a:lnTo>
                      <a:pt x="939" y="95"/>
                    </a:lnTo>
                    <a:lnTo>
                      <a:pt x="939" y="84"/>
                    </a:lnTo>
                    <a:lnTo>
                      <a:pt x="937" y="75"/>
                    </a:lnTo>
                    <a:lnTo>
                      <a:pt x="932" y="68"/>
                    </a:lnTo>
                    <a:lnTo>
                      <a:pt x="924" y="62"/>
                    </a:lnTo>
                    <a:lnTo>
                      <a:pt x="917" y="60"/>
                    </a:lnTo>
                    <a:lnTo>
                      <a:pt x="911" y="59"/>
                    </a:lnTo>
                    <a:lnTo>
                      <a:pt x="904" y="59"/>
                    </a:lnTo>
                    <a:lnTo>
                      <a:pt x="898" y="59"/>
                    </a:lnTo>
                    <a:lnTo>
                      <a:pt x="889" y="62"/>
                    </a:lnTo>
                    <a:lnTo>
                      <a:pt x="879" y="68"/>
                    </a:lnTo>
                    <a:lnTo>
                      <a:pt x="871" y="76"/>
                    </a:lnTo>
                    <a:lnTo>
                      <a:pt x="863" y="84"/>
                    </a:lnTo>
                    <a:lnTo>
                      <a:pt x="856" y="93"/>
                    </a:lnTo>
                    <a:lnTo>
                      <a:pt x="851" y="104"/>
                    </a:lnTo>
                    <a:lnTo>
                      <a:pt x="845" y="113"/>
                    </a:lnTo>
                    <a:lnTo>
                      <a:pt x="839" y="122"/>
                    </a:lnTo>
                    <a:lnTo>
                      <a:pt x="832" y="133"/>
                    </a:lnTo>
                    <a:lnTo>
                      <a:pt x="826" y="140"/>
                    </a:lnTo>
                    <a:lnTo>
                      <a:pt x="821" y="143"/>
                    </a:lnTo>
                    <a:lnTo>
                      <a:pt x="816" y="144"/>
                    </a:lnTo>
                    <a:lnTo>
                      <a:pt x="813" y="143"/>
                    </a:lnTo>
                    <a:lnTo>
                      <a:pt x="809" y="140"/>
                    </a:lnTo>
                    <a:lnTo>
                      <a:pt x="806" y="133"/>
                    </a:lnTo>
                    <a:lnTo>
                      <a:pt x="803" y="122"/>
                    </a:lnTo>
                    <a:lnTo>
                      <a:pt x="800" y="114"/>
                    </a:lnTo>
                    <a:lnTo>
                      <a:pt x="795" y="110"/>
                    </a:lnTo>
                    <a:lnTo>
                      <a:pt x="790" y="111"/>
                    </a:lnTo>
                    <a:lnTo>
                      <a:pt x="783" y="114"/>
                    </a:lnTo>
                    <a:lnTo>
                      <a:pt x="776" y="120"/>
                    </a:lnTo>
                    <a:lnTo>
                      <a:pt x="769" y="128"/>
                    </a:lnTo>
                    <a:lnTo>
                      <a:pt x="761" y="137"/>
                    </a:lnTo>
                    <a:lnTo>
                      <a:pt x="754" y="146"/>
                    </a:lnTo>
                    <a:lnTo>
                      <a:pt x="750" y="151"/>
                    </a:lnTo>
                    <a:lnTo>
                      <a:pt x="750" y="149"/>
                    </a:lnTo>
                    <a:lnTo>
                      <a:pt x="753" y="142"/>
                    </a:lnTo>
                    <a:lnTo>
                      <a:pt x="755" y="133"/>
                    </a:lnTo>
                    <a:lnTo>
                      <a:pt x="754" y="121"/>
                    </a:lnTo>
                    <a:lnTo>
                      <a:pt x="749" y="112"/>
                    </a:lnTo>
                    <a:lnTo>
                      <a:pt x="738" y="106"/>
                    </a:lnTo>
                    <a:lnTo>
                      <a:pt x="718" y="105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426"/>
              <p:cNvSpPr>
                <a:spLocks/>
              </p:cNvSpPr>
              <p:nvPr/>
            </p:nvSpPr>
            <p:spPr bwMode="auto">
              <a:xfrm>
                <a:off x="1496961" y="2373690"/>
                <a:ext cx="28284" cy="27624"/>
              </a:xfrm>
              <a:custGeom>
                <a:avLst/>
                <a:gdLst>
                  <a:gd name="T0" fmla="*/ 2147483646 w 40"/>
                  <a:gd name="T1" fmla="*/ 2147483646 h 36"/>
                  <a:gd name="T2" fmla="*/ 2147483646 w 40"/>
                  <a:gd name="T3" fmla="*/ 2147483646 h 36"/>
                  <a:gd name="T4" fmla="*/ 2147483646 w 40"/>
                  <a:gd name="T5" fmla="*/ 2147483646 h 36"/>
                  <a:gd name="T6" fmla="*/ 2147483646 w 40"/>
                  <a:gd name="T7" fmla="*/ 2147483646 h 36"/>
                  <a:gd name="T8" fmla="*/ 2147483646 w 40"/>
                  <a:gd name="T9" fmla="*/ 2147483646 h 36"/>
                  <a:gd name="T10" fmla="*/ 2147483646 w 40"/>
                  <a:gd name="T11" fmla="*/ 2147483646 h 36"/>
                  <a:gd name="T12" fmla="*/ 2147483646 w 40"/>
                  <a:gd name="T13" fmla="*/ 2147483646 h 36"/>
                  <a:gd name="T14" fmla="*/ 2147483646 w 40"/>
                  <a:gd name="T15" fmla="*/ 2147483646 h 36"/>
                  <a:gd name="T16" fmla="*/ 2147483646 w 40"/>
                  <a:gd name="T17" fmla="*/ 2147483646 h 36"/>
                  <a:gd name="T18" fmla="*/ 2147483646 w 40"/>
                  <a:gd name="T19" fmla="*/ 2147483646 h 36"/>
                  <a:gd name="T20" fmla="*/ 2147483646 w 40"/>
                  <a:gd name="T21" fmla="*/ 2147483646 h 36"/>
                  <a:gd name="T22" fmla="*/ 2147483646 w 40"/>
                  <a:gd name="T23" fmla="*/ 2147483646 h 36"/>
                  <a:gd name="T24" fmla="*/ 2147483646 w 40"/>
                  <a:gd name="T25" fmla="*/ 2147483646 h 36"/>
                  <a:gd name="T26" fmla="*/ 2147483646 w 40"/>
                  <a:gd name="T27" fmla="*/ 2147483646 h 36"/>
                  <a:gd name="T28" fmla="*/ 0 w 40"/>
                  <a:gd name="T29" fmla="*/ 2147483646 h 36"/>
                  <a:gd name="T30" fmla="*/ 2147483646 w 40"/>
                  <a:gd name="T31" fmla="*/ 2147483646 h 36"/>
                  <a:gd name="T32" fmla="*/ 2147483646 w 40"/>
                  <a:gd name="T33" fmla="*/ 2147483646 h 36"/>
                  <a:gd name="T34" fmla="*/ 2147483646 w 40"/>
                  <a:gd name="T35" fmla="*/ 2147483646 h 36"/>
                  <a:gd name="T36" fmla="*/ 2147483646 w 40"/>
                  <a:gd name="T37" fmla="*/ 2147483646 h 36"/>
                  <a:gd name="T38" fmla="*/ 2147483646 w 40"/>
                  <a:gd name="T39" fmla="*/ 0 h 36"/>
                  <a:gd name="T40" fmla="*/ 2147483646 w 40"/>
                  <a:gd name="T41" fmla="*/ 2147483646 h 36"/>
                  <a:gd name="T42" fmla="*/ 2147483646 w 40"/>
                  <a:gd name="T43" fmla="*/ 2147483646 h 36"/>
                  <a:gd name="T44" fmla="*/ 2147483646 w 40"/>
                  <a:gd name="T45" fmla="*/ 2147483646 h 36"/>
                  <a:gd name="T46" fmla="*/ 2147483646 w 40"/>
                  <a:gd name="T47" fmla="*/ 2147483646 h 36"/>
                  <a:gd name="T48" fmla="*/ 2147483646 w 40"/>
                  <a:gd name="T49" fmla="*/ 214748364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6">
                    <a:moveTo>
                      <a:pt x="39" y="19"/>
                    </a:moveTo>
                    <a:lnTo>
                      <a:pt x="38" y="21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3" y="35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7" y="11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40" y="11"/>
                    </a:lnTo>
                    <a:lnTo>
                      <a:pt x="39" y="19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427"/>
              <p:cNvSpPr>
                <a:spLocks/>
              </p:cNvSpPr>
              <p:nvPr/>
            </p:nvSpPr>
            <p:spPr bwMode="auto">
              <a:xfrm>
                <a:off x="1738464" y="2597085"/>
                <a:ext cx="0" cy="3604"/>
              </a:xfrm>
              <a:custGeom>
                <a:avLst/>
                <a:gdLst>
                  <a:gd name="T0" fmla="*/ 1 w 1"/>
                  <a:gd name="T1" fmla="*/ 2147483646 h 4"/>
                  <a:gd name="T2" fmla="*/ 1 w 1"/>
                  <a:gd name="T3" fmla="*/ 2147483646 h 4"/>
                  <a:gd name="T4" fmla="*/ 1 w 1"/>
                  <a:gd name="T5" fmla="*/ 2147483646 h 4"/>
                  <a:gd name="T6" fmla="*/ 0 w 1"/>
                  <a:gd name="T7" fmla="*/ 0 h 4"/>
                  <a:gd name="T8" fmla="*/ 0 w 1"/>
                  <a:gd name="T9" fmla="*/ 0 h 4"/>
                  <a:gd name="T10" fmla="*/ 1 w 1"/>
                  <a:gd name="T11" fmla="*/ 2147483646 h 4"/>
                  <a:gd name="T12" fmla="*/ 1 w 1"/>
                  <a:gd name="T13" fmla="*/ 2147483646 h 4"/>
                  <a:gd name="T14" fmla="*/ 1 w 1"/>
                  <a:gd name="T15" fmla="*/ 2147483646 h 4"/>
                  <a:gd name="T16" fmla="*/ 1 w 1"/>
                  <a:gd name="T17" fmla="*/ 2147483646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428"/>
              <p:cNvSpPr>
                <a:spLocks/>
              </p:cNvSpPr>
              <p:nvPr/>
            </p:nvSpPr>
            <p:spPr bwMode="auto">
              <a:xfrm>
                <a:off x="1983231" y="2622307"/>
                <a:ext cx="2176" cy="4804"/>
              </a:xfrm>
              <a:custGeom>
                <a:avLst/>
                <a:gdLst>
                  <a:gd name="T0" fmla="*/ 2147483646 w 5"/>
                  <a:gd name="T1" fmla="*/ 2147483646 h 8"/>
                  <a:gd name="T2" fmla="*/ 2147483646 w 5"/>
                  <a:gd name="T3" fmla="*/ 2147483646 h 8"/>
                  <a:gd name="T4" fmla="*/ 2147483646 w 5"/>
                  <a:gd name="T5" fmla="*/ 2147483646 h 8"/>
                  <a:gd name="T6" fmla="*/ 2147483646 w 5"/>
                  <a:gd name="T7" fmla="*/ 2147483646 h 8"/>
                  <a:gd name="T8" fmla="*/ 2147483646 w 5"/>
                  <a:gd name="T9" fmla="*/ 0 h 8"/>
                  <a:gd name="T10" fmla="*/ 0 w 5"/>
                  <a:gd name="T11" fmla="*/ 0 h 8"/>
                  <a:gd name="T12" fmla="*/ 0 w 5"/>
                  <a:gd name="T13" fmla="*/ 2147483646 h 8"/>
                  <a:gd name="T14" fmla="*/ 2147483646 w 5"/>
                  <a:gd name="T15" fmla="*/ 2147483646 h 8"/>
                  <a:gd name="T16" fmla="*/ 2147483646 w 5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429"/>
              <p:cNvSpPr>
                <a:spLocks/>
              </p:cNvSpPr>
              <p:nvPr/>
            </p:nvSpPr>
            <p:spPr bwMode="auto">
              <a:xfrm>
                <a:off x="1742816" y="2306431"/>
                <a:ext cx="9790" cy="10810"/>
              </a:xfrm>
              <a:custGeom>
                <a:avLst/>
                <a:gdLst>
                  <a:gd name="T0" fmla="*/ 2147483646 w 14"/>
                  <a:gd name="T1" fmla="*/ 2147483646 h 15"/>
                  <a:gd name="T2" fmla="*/ 2147483646 w 14"/>
                  <a:gd name="T3" fmla="*/ 2147483646 h 15"/>
                  <a:gd name="T4" fmla="*/ 2147483646 w 14"/>
                  <a:gd name="T5" fmla="*/ 2147483646 h 15"/>
                  <a:gd name="T6" fmla="*/ 2147483646 w 14"/>
                  <a:gd name="T7" fmla="*/ 2147483646 h 15"/>
                  <a:gd name="T8" fmla="*/ 2147483646 w 14"/>
                  <a:gd name="T9" fmla="*/ 2147483646 h 15"/>
                  <a:gd name="T10" fmla="*/ 2147483646 w 14"/>
                  <a:gd name="T11" fmla="*/ 2147483646 h 15"/>
                  <a:gd name="T12" fmla="*/ 2147483646 w 14"/>
                  <a:gd name="T13" fmla="*/ 2147483646 h 15"/>
                  <a:gd name="T14" fmla="*/ 2147483646 w 14"/>
                  <a:gd name="T15" fmla="*/ 2147483646 h 15"/>
                  <a:gd name="T16" fmla="*/ 2147483646 w 14"/>
                  <a:gd name="T17" fmla="*/ 0 h 15"/>
                  <a:gd name="T18" fmla="*/ 2147483646 w 14"/>
                  <a:gd name="T19" fmla="*/ 2147483646 h 15"/>
                  <a:gd name="T20" fmla="*/ 2147483646 w 14"/>
                  <a:gd name="T21" fmla="*/ 2147483646 h 15"/>
                  <a:gd name="T22" fmla="*/ 2147483646 w 14"/>
                  <a:gd name="T23" fmla="*/ 2147483646 h 15"/>
                  <a:gd name="T24" fmla="*/ 0 w 14"/>
                  <a:gd name="T25" fmla="*/ 2147483646 h 15"/>
                  <a:gd name="T26" fmla="*/ 2147483646 w 14"/>
                  <a:gd name="T27" fmla="*/ 2147483646 h 15"/>
                  <a:gd name="T28" fmla="*/ 2147483646 w 14"/>
                  <a:gd name="T29" fmla="*/ 2147483646 h 15"/>
                  <a:gd name="T30" fmla="*/ 2147483646 w 14"/>
                  <a:gd name="T31" fmla="*/ 2147483646 h 15"/>
                  <a:gd name="T32" fmla="*/ 2147483646 w 14"/>
                  <a:gd name="T33" fmla="*/ 214748364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2" y="7"/>
                    </a:moveTo>
                    <a:lnTo>
                      <a:pt x="9" y="13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430"/>
              <p:cNvSpPr>
                <a:spLocks/>
              </p:cNvSpPr>
              <p:nvPr/>
            </p:nvSpPr>
            <p:spPr bwMode="auto">
              <a:xfrm>
                <a:off x="1871182" y="2660741"/>
                <a:ext cx="98994" cy="91280"/>
              </a:xfrm>
              <a:custGeom>
                <a:avLst/>
                <a:gdLst>
                  <a:gd name="T0" fmla="*/ 2147483646 w 135"/>
                  <a:gd name="T1" fmla="*/ 2147483646 h 119"/>
                  <a:gd name="T2" fmla="*/ 2147483646 w 135"/>
                  <a:gd name="T3" fmla="*/ 2147483646 h 119"/>
                  <a:gd name="T4" fmla="*/ 2147483646 w 135"/>
                  <a:gd name="T5" fmla="*/ 2147483646 h 119"/>
                  <a:gd name="T6" fmla="*/ 2147483646 w 135"/>
                  <a:gd name="T7" fmla="*/ 2147483646 h 119"/>
                  <a:gd name="T8" fmla="*/ 2147483646 w 135"/>
                  <a:gd name="T9" fmla="*/ 2147483646 h 119"/>
                  <a:gd name="T10" fmla="*/ 2147483646 w 135"/>
                  <a:gd name="T11" fmla="*/ 2147483646 h 119"/>
                  <a:gd name="T12" fmla="*/ 2147483646 w 135"/>
                  <a:gd name="T13" fmla="*/ 2147483646 h 119"/>
                  <a:gd name="T14" fmla="*/ 2147483646 w 135"/>
                  <a:gd name="T15" fmla="*/ 2147483646 h 119"/>
                  <a:gd name="T16" fmla="*/ 2147483646 w 135"/>
                  <a:gd name="T17" fmla="*/ 2147483646 h 119"/>
                  <a:gd name="T18" fmla="*/ 2147483646 w 135"/>
                  <a:gd name="T19" fmla="*/ 2147483646 h 119"/>
                  <a:gd name="T20" fmla="*/ 2147483646 w 135"/>
                  <a:gd name="T21" fmla="*/ 2147483646 h 119"/>
                  <a:gd name="T22" fmla="*/ 2147483646 w 135"/>
                  <a:gd name="T23" fmla="*/ 2147483646 h 119"/>
                  <a:gd name="T24" fmla="*/ 2147483646 w 135"/>
                  <a:gd name="T25" fmla="*/ 2147483646 h 119"/>
                  <a:gd name="T26" fmla="*/ 2147483646 w 135"/>
                  <a:gd name="T27" fmla="*/ 2147483646 h 119"/>
                  <a:gd name="T28" fmla="*/ 2147483646 w 135"/>
                  <a:gd name="T29" fmla="*/ 2147483646 h 119"/>
                  <a:gd name="T30" fmla="*/ 2147483646 w 135"/>
                  <a:gd name="T31" fmla="*/ 2147483646 h 119"/>
                  <a:gd name="T32" fmla="*/ 2147483646 w 135"/>
                  <a:gd name="T33" fmla="*/ 2147483646 h 119"/>
                  <a:gd name="T34" fmla="*/ 2147483646 w 135"/>
                  <a:gd name="T35" fmla="*/ 2147483646 h 119"/>
                  <a:gd name="T36" fmla="*/ 2147483646 w 135"/>
                  <a:gd name="T37" fmla="*/ 2147483646 h 119"/>
                  <a:gd name="T38" fmla="*/ 2147483646 w 135"/>
                  <a:gd name="T39" fmla="*/ 2147483646 h 119"/>
                  <a:gd name="T40" fmla="*/ 2147483646 w 135"/>
                  <a:gd name="T41" fmla="*/ 2147483646 h 119"/>
                  <a:gd name="T42" fmla="*/ 2147483646 w 135"/>
                  <a:gd name="T43" fmla="*/ 2147483646 h 119"/>
                  <a:gd name="T44" fmla="*/ 2147483646 w 135"/>
                  <a:gd name="T45" fmla="*/ 2147483646 h 119"/>
                  <a:gd name="T46" fmla="*/ 2147483646 w 135"/>
                  <a:gd name="T47" fmla="*/ 2147483646 h 119"/>
                  <a:gd name="T48" fmla="*/ 2147483646 w 135"/>
                  <a:gd name="T49" fmla="*/ 2147483646 h 119"/>
                  <a:gd name="T50" fmla="*/ 2147483646 w 135"/>
                  <a:gd name="T51" fmla="*/ 2147483646 h 119"/>
                  <a:gd name="T52" fmla="*/ 2147483646 w 135"/>
                  <a:gd name="T53" fmla="*/ 2147483646 h 119"/>
                  <a:gd name="T54" fmla="*/ 2147483646 w 135"/>
                  <a:gd name="T55" fmla="*/ 2147483646 h 119"/>
                  <a:gd name="T56" fmla="*/ 2147483646 w 135"/>
                  <a:gd name="T57" fmla="*/ 2147483646 h 119"/>
                  <a:gd name="T58" fmla="*/ 2147483646 w 135"/>
                  <a:gd name="T59" fmla="*/ 2147483646 h 119"/>
                  <a:gd name="T60" fmla="*/ 2147483646 w 135"/>
                  <a:gd name="T61" fmla="*/ 2147483646 h 119"/>
                  <a:gd name="T62" fmla="*/ 2147483646 w 135"/>
                  <a:gd name="T63" fmla="*/ 2147483646 h 119"/>
                  <a:gd name="T64" fmla="*/ 2147483646 w 135"/>
                  <a:gd name="T65" fmla="*/ 2147483646 h 119"/>
                  <a:gd name="T66" fmla="*/ 2147483646 w 135"/>
                  <a:gd name="T67" fmla="*/ 2147483646 h 119"/>
                  <a:gd name="T68" fmla="*/ 2147483646 w 135"/>
                  <a:gd name="T69" fmla="*/ 2147483646 h 119"/>
                  <a:gd name="T70" fmla="*/ 2147483646 w 135"/>
                  <a:gd name="T71" fmla="*/ 2147483646 h 119"/>
                  <a:gd name="T72" fmla="*/ 2147483646 w 135"/>
                  <a:gd name="T73" fmla="*/ 2147483646 h 119"/>
                  <a:gd name="T74" fmla="*/ 2147483646 w 135"/>
                  <a:gd name="T75" fmla="*/ 2147483646 h 119"/>
                  <a:gd name="T76" fmla="*/ 2147483646 w 135"/>
                  <a:gd name="T77" fmla="*/ 2147483646 h 119"/>
                  <a:gd name="T78" fmla="*/ 2147483646 w 135"/>
                  <a:gd name="T79" fmla="*/ 2147483646 h 119"/>
                  <a:gd name="T80" fmla="*/ 2147483646 w 135"/>
                  <a:gd name="T81" fmla="*/ 2147483646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119">
                    <a:moveTo>
                      <a:pt x="122" y="59"/>
                    </a:moveTo>
                    <a:lnTo>
                      <a:pt x="124" y="60"/>
                    </a:lnTo>
                    <a:lnTo>
                      <a:pt x="130" y="62"/>
                    </a:lnTo>
                    <a:lnTo>
                      <a:pt x="135" y="67"/>
                    </a:lnTo>
                    <a:lnTo>
                      <a:pt x="133" y="71"/>
                    </a:lnTo>
                    <a:lnTo>
                      <a:pt x="129" y="76"/>
                    </a:lnTo>
                    <a:lnTo>
                      <a:pt x="126" y="78"/>
                    </a:lnTo>
                    <a:lnTo>
                      <a:pt x="124" y="81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3"/>
                    </a:lnTo>
                    <a:lnTo>
                      <a:pt x="114" y="82"/>
                    </a:lnTo>
                    <a:lnTo>
                      <a:pt x="108" y="79"/>
                    </a:lnTo>
                    <a:lnTo>
                      <a:pt x="101" y="77"/>
                    </a:lnTo>
                    <a:lnTo>
                      <a:pt x="95" y="75"/>
                    </a:lnTo>
                    <a:lnTo>
                      <a:pt x="91" y="74"/>
                    </a:lnTo>
                    <a:lnTo>
                      <a:pt x="86" y="71"/>
                    </a:lnTo>
                    <a:lnTo>
                      <a:pt x="82" y="68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70" y="70"/>
                    </a:lnTo>
                    <a:lnTo>
                      <a:pt x="71" y="78"/>
                    </a:lnTo>
                    <a:lnTo>
                      <a:pt x="72" y="85"/>
                    </a:lnTo>
                    <a:lnTo>
                      <a:pt x="72" y="92"/>
                    </a:lnTo>
                    <a:lnTo>
                      <a:pt x="68" y="96"/>
                    </a:lnTo>
                    <a:lnTo>
                      <a:pt x="61" y="99"/>
                    </a:lnTo>
                    <a:lnTo>
                      <a:pt x="58" y="102"/>
                    </a:lnTo>
                    <a:lnTo>
                      <a:pt x="57" y="107"/>
                    </a:lnTo>
                    <a:lnTo>
                      <a:pt x="56" y="111"/>
                    </a:lnTo>
                    <a:lnTo>
                      <a:pt x="53" y="114"/>
                    </a:lnTo>
                    <a:lnTo>
                      <a:pt x="48" y="117"/>
                    </a:lnTo>
                    <a:lnTo>
                      <a:pt x="44" y="119"/>
                    </a:lnTo>
                    <a:lnTo>
                      <a:pt x="40" y="116"/>
                    </a:lnTo>
                    <a:lnTo>
                      <a:pt x="39" y="111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29" y="99"/>
                    </a:lnTo>
                    <a:lnTo>
                      <a:pt x="23" y="99"/>
                    </a:lnTo>
                    <a:lnTo>
                      <a:pt x="20" y="100"/>
                    </a:lnTo>
                    <a:lnTo>
                      <a:pt x="17" y="101"/>
                    </a:lnTo>
                    <a:lnTo>
                      <a:pt x="10" y="104"/>
                    </a:lnTo>
                    <a:lnTo>
                      <a:pt x="3" y="105"/>
                    </a:lnTo>
                    <a:lnTo>
                      <a:pt x="0" y="101"/>
                    </a:lnTo>
                    <a:lnTo>
                      <a:pt x="1" y="97"/>
                    </a:lnTo>
                    <a:lnTo>
                      <a:pt x="4" y="90"/>
                    </a:lnTo>
                    <a:lnTo>
                      <a:pt x="9" y="84"/>
                    </a:lnTo>
                    <a:lnTo>
                      <a:pt x="12" y="82"/>
                    </a:lnTo>
                    <a:lnTo>
                      <a:pt x="16" y="79"/>
                    </a:lnTo>
                    <a:lnTo>
                      <a:pt x="16" y="75"/>
                    </a:lnTo>
                    <a:lnTo>
                      <a:pt x="14" y="68"/>
                    </a:lnTo>
                    <a:lnTo>
                      <a:pt x="12" y="61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4"/>
                    </a:lnTo>
                    <a:lnTo>
                      <a:pt x="10" y="39"/>
                    </a:lnTo>
                    <a:lnTo>
                      <a:pt x="8" y="35"/>
                    </a:lnTo>
                    <a:lnTo>
                      <a:pt x="8" y="2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7" y="9"/>
                    </a:lnTo>
                    <a:lnTo>
                      <a:pt x="30" y="18"/>
                    </a:lnTo>
                    <a:lnTo>
                      <a:pt x="32" y="26"/>
                    </a:lnTo>
                    <a:lnTo>
                      <a:pt x="33" y="30"/>
                    </a:lnTo>
                    <a:lnTo>
                      <a:pt x="37" y="30"/>
                    </a:lnTo>
                    <a:lnTo>
                      <a:pt x="40" y="28"/>
                    </a:lnTo>
                    <a:lnTo>
                      <a:pt x="44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61" y="24"/>
                    </a:lnTo>
                    <a:lnTo>
                      <a:pt x="70" y="26"/>
                    </a:lnTo>
                    <a:lnTo>
                      <a:pt x="78" y="30"/>
                    </a:lnTo>
                    <a:lnTo>
                      <a:pt x="85" y="33"/>
                    </a:lnTo>
                    <a:lnTo>
                      <a:pt x="90" y="40"/>
                    </a:lnTo>
                    <a:lnTo>
                      <a:pt x="93" y="48"/>
                    </a:lnTo>
                    <a:lnTo>
                      <a:pt x="98" y="54"/>
                    </a:lnTo>
                    <a:lnTo>
                      <a:pt x="100" y="58"/>
                    </a:lnTo>
                    <a:lnTo>
                      <a:pt x="101" y="59"/>
                    </a:lnTo>
                    <a:lnTo>
                      <a:pt x="122" y="59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431"/>
              <p:cNvSpPr>
                <a:spLocks/>
              </p:cNvSpPr>
              <p:nvPr/>
            </p:nvSpPr>
            <p:spPr bwMode="auto">
              <a:xfrm>
                <a:off x="1791769" y="2386902"/>
                <a:ext cx="410121" cy="302664"/>
              </a:xfrm>
              <a:custGeom>
                <a:avLst/>
                <a:gdLst>
                  <a:gd name="T0" fmla="*/ 2147483646 w 556"/>
                  <a:gd name="T1" fmla="*/ 2147483646 h 395"/>
                  <a:gd name="T2" fmla="*/ 2147483646 w 556"/>
                  <a:gd name="T3" fmla="*/ 2147483646 h 395"/>
                  <a:gd name="T4" fmla="*/ 2147483646 w 556"/>
                  <a:gd name="T5" fmla="*/ 2147483646 h 395"/>
                  <a:gd name="T6" fmla="*/ 2147483646 w 556"/>
                  <a:gd name="T7" fmla="*/ 2147483646 h 395"/>
                  <a:gd name="T8" fmla="*/ 2147483646 w 556"/>
                  <a:gd name="T9" fmla="*/ 2147483646 h 395"/>
                  <a:gd name="T10" fmla="*/ 2147483646 w 556"/>
                  <a:gd name="T11" fmla="*/ 2147483646 h 395"/>
                  <a:gd name="T12" fmla="*/ 2147483646 w 556"/>
                  <a:gd name="T13" fmla="*/ 2147483646 h 395"/>
                  <a:gd name="T14" fmla="*/ 2147483646 w 556"/>
                  <a:gd name="T15" fmla="*/ 2147483646 h 395"/>
                  <a:gd name="T16" fmla="*/ 2147483646 w 556"/>
                  <a:gd name="T17" fmla="*/ 2147483646 h 395"/>
                  <a:gd name="T18" fmla="*/ 2147483646 w 556"/>
                  <a:gd name="T19" fmla="*/ 2147483646 h 395"/>
                  <a:gd name="T20" fmla="*/ 2147483646 w 556"/>
                  <a:gd name="T21" fmla="*/ 2147483646 h 395"/>
                  <a:gd name="T22" fmla="*/ 2147483646 w 556"/>
                  <a:gd name="T23" fmla="*/ 2147483646 h 395"/>
                  <a:gd name="T24" fmla="*/ 2147483646 w 556"/>
                  <a:gd name="T25" fmla="*/ 2147483646 h 395"/>
                  <a:gd name="T26" fmla="*/ 2147483646 w 556"/>
                  <a:gd name="T27" fmla="*/ 2147483646 h 395"/>
                  <a:gd name="T28" fmla="*/ 2147483646 w 556"/>
                  <a:gd name="T29" fmla="*/ 2147483646 h 395"/>
                  <a:gd name="T30" fmla="*/ 2147483646 w 556"/>
                  <a:gd name="T31" fmla="*/ 2147483646 h 395"/>
                  <a:gd name="T32" fmla="*/ 2147483646 w 556"/>
                  <a:gd name="T33" fmla="*/ 2147483646 h 395"/>
                  <a:gd name="T34" fmla="*/ 2147483646 w 556"/>
                  <a:gd name="T35" fmla="*/ 2147483646 h 395"/>
                  <a:gd name="T36" fmla="*/ 2147483646 w 556"/>
                  <a:gd name="T37" fmla="*/ 2147483646 h 395"/>
                  <a:gd name="T38" fmla="*/ 2147483646 w 556"/>
                  <a:gd name="T39" fmla="*/ 2147483646 h 395"/>
                  <a:gd name="T40" fmla="*/ 2147483646 w 556"/>
                  <a:gd name="T41" fmla="*/ 2147483646 h 395"/>
                  <a:gd name="T42" fmla="*/ 2147483646 w 556"/>
                  <a:gd name="T43" fmla="*/ 2147483646 h 395"/>
                  <a:gd name="T44" fmla="*/ 2147483646 w 556"/>
                  <a:gd name="T45" fmla="*/ 2147483646 h 395"/>
                  <a:gd name="T46" fmla="*/ 2147483646 w 556"/>
                  <a:gd name="T47" fmla="*/ 2147483646 h 395"/>
                  <a:gd name="T48" fmla="*/ 2147483646 w 556"/>
                  <a:gd name="T49" fmla="*/ 2147483646 h 395"/>
                  <a:gd name="T50" fmla="*/ 0 w 556"/>
                  <a:gd name="T51" fmla="*/ 2147483646 h 395"/>
                  <a:gd name="T52" fmla="*/ 2147483646 w 556"/>
                  <a:gd name="T53" fmla="*/ 2147483646 h 395"/>
                  <a:gd name="T54" fmla="*/ 2147483646 w 556"/>
                  <a:gd name="T55" fmla="*/ 2147483646 h 395"/>
                  <a:gd name="T56" fmla="*/ 2147483646 w 556"/>
                  <a:gd name="T57" fmla="*/ 2147483646 h 395"/>
                  <a:gd name="T58" fmla="*/ 2147483646 w 556"/>
                  <a:gd name="T59" fmla="*/ 2147483646 h 395"/>
                  <a:gd name="T60" fmla="*/ 2147483646 w 556"/>
                  <a:gd name="T61" fmla="*/ 2147483646 h 395"/>
                  <a:gd name="T62" fmla="*/ 2147483646 w 556"/>
                  <a:gd name="T63" fmla="*/ 2147483646 h 395"/>
                  <a:gd name="T64" fmla="*/ 2147483646 w 556"/>
                  <a:gd name="T65" fmla="*/ 2147483646 h 395"/>
                  <a:gd name="T66" fmla="*/ 2147483646 w 556"/>
                  <a:gd name="T67" fmla="*/ 2147483646 h 395"/>
                  <a:gd name="T68" fmla="*/ 2147483646 w 556"/>
                  <a:gd name="T69" fmla="*/ 2147483646 h 395"/>
                  <a:gd name="T70" fmla="*/ 2147483646 w 556"/>
                  <a:gd name="T71" fmla="*/ 2147483646 h 395"/>
                  <a:gd name="T72" fmla="*/ 2147483646 w 556"/>
                  <a:gd name="T73" fmla="*/ 2147483646 h 395"/>
                  <a:gd name="T74" fmla="*/ 2147483646 w 556"/>
                  <a:gd name="T75" fmla="*/ 2147483646 h 395"/>
                  <a:gd name="T76" fmla="*/ 2147483646 w 556"/>
                  <a:gd name="T77" fmla="*/ 2147483646 h 395"/>
                  <a:gd name="T78" fmla="*/ 2147483646 w 556"/>
                  <a:gd name="T79" fmla="*/ 2147483646 h 395"/>
                  <a:gd name="T80" fmla="*/ 2147483646 w 556"/>
                  <a:gd name="T81" fmla="*/ 2147483646 h 395"/>
                  <a:gd name="T82" fmla="*/ 2147483646 w 556"/>
                  <a:gd name="T83" fmla="*/ 2147483646 h 395"/>
                  <a:gd name="T84" fmla="*/ 2147483646 w 556"/>
                  <a:gd name="T85" fmla="*/ 2147483646 h 395"/>
                  <a:gd name="T86" fmla="*/ 2147483646 w 556"/>
                  <a:gd name="T87" fmla="*/ 2147483646 h 395"/>
                  <a:gd name="T88" fmla="*/ 2147483646 w 556"/>
                  <a:gd name="T89" fmla="*/ 2147483646 h 395"/>
                  <a:gd name="T90" fmla="*/ 2147483646 w 556"/>
                  <a:gd name="T91" fmla="*/ 2147483646 h 395"/>
                  <a:gd name="T92" fmla="*/ 2147483646 w 556"/>
                  <a:gd name="T93" fmla="*/ 2147483646 h 395"/>
                  <a:gd name="T94" fmla="*/ 2147483646 w 556"/>
                  <a:gd name="T95" fmla="*/ 2147483646 h 395"/>
                  <a:gd name="T96" fmla="*/ 2147483646 w 556"/>
                  <a:gd name="T97" fmla="*/ 2147483646 h 395"/>
                  <a:gd name="T98" fmla="*/ 2147483646 w 556"/>
                  <a:gd name="T99" fmla="*/ 2147483646 h 395"/>
                  <a:gd name="T100" fmla="*/ 2147483646 w 556"/>
                  <a:gd name="T101" fmla="*/ 2147483646 h 395"/>
                  <a:gd name="T102" fmla="*/ 2147483646 w 556"/>
                  <a:gd name="T103" fmla="*/ 2147483646 h 395"/>
                  <a:gd name="T104" fmla="*/ 2147483646 w 556"/>
                  <a:gd name="T105" fmla="*/ 2147483646 h 395"/>
                  <a:gd name="T106" fmla="*/ 2147483646 w 556"/>
                  <a:gd name="T107" fmla="*/ 2147483646 h 395"/>
                  <a:gd name="T108" fmla="*/ 2147483646 w 556"/>
                  <a:gd name="T109" fmla="*/ 2147483646 h 395"/>
                  <a:gd name="T110" fmla="*/ 2147483646 w 556"/>
                  <a:gd name="T111" fmla="*/ 2147483646 h 395"/>
                  <a:gd name="T112" fmla="*/ 2147483646 w 556"/>
                  <a:gd name="T113" fmla="*/ 2147483646 h 395"/>
                  <a:gd name="T114" fmla="*/ 2147483646 w 556"/>
                  <a:gd name="T115" fmla="*/ 2147483646 h 395"/>
                  <a:gd name="T116" fmla="*/ 2147483646 w 556"/>
                  <a:gd name="T117" fmla="*/ 2147483646 h 395"/>
                  <a:gd name="T118" fmla="*/ 2147483646 w 556"/>
                  <a:gd name="T119" fmla="*/ 2147483646 h 395"/>
                  <a:gd name="T120" fmla="*/ 2147483646 w 556"/>
                  <a:gd name="T121" fmla="*/ 2147483646 h 395"/>
                  <a:gd name="T122" fmla="*/ 2147483646 w 556"/>
                  <a:gd name="T123" fmla="*/ 2147483646 h 395"/>
                  <a:gd name="T124" fmla="*/ 2147483646 w 556"/>
                  <a:gd name="T125" fmla="*/ 2147483646 h 3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56" h="395">
                    <a:moveTo>
                      <a:pt x="539" y="379"/>
                    </a:moveTo>
                    <a:lnTo>
                      <a:pt x="540" y="380"/>
                    </a:lnTo>
                    <a:lnTo>
                      <a:pt x="542" y="383"/>
                    </a:lnTo>
                    <a:lnTo>
                      <a:pt x="541" y="387"/>
                    </a:lnTo>
                    <a:lnTo>
                      <a:pt x="533" y="388"/>
                    </a:lnTo>
                    <a:lnTo>
                      <a:pt x="527" y="388"/>
                    </a:lnTo>
                    <a:lnTo>
                      <a:pt x="523" y="387"/>
                    </a:lnTo>
                    <a:lnTo>
                      <a:pt x="518" y="387"/>
                    </a:lnTo>
                    <a:lnTo>
                      <a:pt x="514" y="388"/>
                    </a:lnTo>
                    <a:lnTo>
                      <a:pt x="510" y="388"/>
                    </a:lnTo>
                    <a:lnTo>
                      <a:pt x="506" y="389"/>
                    </a:lnTo>
                    <a:lnTo>
                      <a:pt x="501" y="390"/>
                    </a:lnTo>
                    <a:lnTo>
                      <a:pt x="495" y="392"/>
                    </a:lnTo>
                    <a:lnTo>
                      <a:pt x="488" y="393"/>
                    </a:lnTo>
                    <a:lnTo>
                      <a:pt x="482" y="394"/>
                    </a:lnTo>
                    <a:lnTo>
                      <a:pt x="478" y="395"/>
                    </a:lnTo>
                    <a:lnTo>
                      <a:pt x="473" y="395"/>
                    </a:lnTo>
                    <a:lnTo>
                      <a:pt x="468" y="395"/>
                    </a:lnTo>
                    <a:lnTo>
                      <a:pt x="464" y="394"/>
                    </a:lnTo>
                    <a:lnTo>
                      <a:pt x="459" y="394"/>
                    </a:lnTo>
                    <a:lnTo>
                      <a:pt x="453" y="393"/>
                    </a:lnTo>
                    <a:lnTo>
                      <a:pt x="449" y="393"/>
                    </a:lnTo>
                    <a:lnTo>
                      <a:pt x="444" y="393"/>
                    </a:lnTo>
                    <a:lnTo>
                      <a:pt x="440" y="394"/>
                    </a:lnTo>
                    <a:lnTo>
                      <a:pt x="435" y="395"/>
                    </a:lnTo>
                    <a:lnTo>
                      <a:pt x="430" y="395"/>
                    </a:lnTo>
                    <a:lnTo>
                      <a:pt x="427" y="395"/>
                    </a:lnTo>
                    <a:lnTo>
                      <a:pt x="422" y="394"/>
                    </a:lnTo>
                    <a:lnTo>
                      <a:pt x="419" y="392"/>
                    </a:lnTo>
                    <a:lnTo>
                      <a:pt x="414" y="386"/>
                    </a:lnTo>
                    <a:lnTo>
                      <a:pt x="413" y="380"/>
                    </a:lnTo>
                    <a:lnTo>
                      <a:pt x="409" y="375"/>
                    </a:lnTo>
                    <a:lnTo>
                      <a:pt x="397" y="372"/>
                    </a:lnTo>
                    <a:lnTo>
                      <a:pt x="389" y="371"/>
                    </a:lnTo>
                    <a:lnTo>
                      <a:pt x="382" y="368"/>
                    </a:lnTo>
                    <a:lnTo>
                      <a:pt x="376" y="366"/>
                    </a:lnTo>
                    <a:lnTo>
                      <a:pt x="372" y="364"/>
                    </a:lnTo>
                    <a:lnTo>
                      <a:pt x="368" y="362"/>
                    </a:lnTo>
                    <a:lnTo>
                      <a:pt x="365" y="359"/>
                    </a:lnTo>
                    <a:lnTo>
                      <a:pt x="362" y="358"/>
                    </a:lnTo>
                    <a:lnTo>
                      <a:pt x="359" y="356"/>
                    </a:lnTo>
                    <a:lnTo>
                      <a:pt x="354" y="352"/>
                    </a:lnTo>
                    <a:lnTo>
                      <a:pt x="350" y="351"/>
                    </a:lnTo>
                    <a:lnTo>
                      <a:pt x="344" y="352"/>
                    </a:lnTo>
                    <a:lnTo>
                      <a:pt x="335" y="357"/>
                    </a:lnTo>
                    <a:lnTo>
                      <a:pt x="324" y="362"/>
                    </a:lnTo>
                    <a:lnTo>
                      <a:pt x="316" y="363"/>
                    </a:lnTo>
                    <a:lnTo>
                      <a:pt x="309" y="365"/>
                    </a:lnTo>
                    <a:lnTo>
                      <a:pt x="304" y="370"/>
                    </a:lnTo>
                    <a:lnTo>
                      <a:pt x="297" y="377"/>
                    </a:lnTo>
                    <a:lnTo>
                      <a:pt x="290" y="381"/>
                    </a:lnTo>
                    <a:lnTo>
                      <a:pt x="283" y="381"/>
                    </a:lnTo>
                    <a:lnTo>
                      <a:pt x="276" y="377"/>
                    </a:lnTo>
                    <a:lnTo>
                      <a:pt x="271" y="373"/>
                    </a:lnTo>
                    <a:lnTo>
                      <a:pt x="267" y="370"/>
                    </a:lnTo>
                    <a:lnTo>
                      <a:pt x="262" y="366"/>
                    </a:lnTo>
                    <a:lnTo>
                      <a:pt x="259" y="363"/>
                    </a:lnTo>
                    <a:lnTo>
                      <a:pt x="256" y="358"/>
                    </a:lnTo>
                    <a:lnTo>
                      <a:pt x="256" y="355"/>
                    </a:lnTo>
                    <a:lnTo>
                      <a:pt x="260" y="350"/>
                    </a:lnTo>
                    <a:lnTo>
                      <a:pt x="268" y="344"/>
                    </a:lnTo>
                    <a:lnTo>
                      <a:pt x="277" y="340"/>
                    </a:lnTo>
                    <a:lnTo>
                      <a:pt x="283" y="337"/>
                    </a:lnTo>
                    <a:lnTo>
                      <a:pt x="288" y="337"/>
                    </a:lnTo>
                    <a:lnTo>
                      <a:pt x="291" y="337"/>
                    </a:lnTo>
                    <a:lnTo>
                      <a:pt x="293" y="337"/>
                    </a:lnTo>
                    <a:lnTo>
                      <a:pt x="296" y="336"/>
                    </a:lnTo>
                    <a:lnTo>
                      <a:pt x="300" y="334"/>
                    </a:lnTo>
                    <a:lnTo>
                      <a:pt x="305" y="329"/>
                    </a:lnTo>
                    <a:lnTo>
                      <a:pt x="316" y="320"/>
                    </a:lnTo>
                    <a:lnTo>
                      <a:pt x="326" y="313"/>
                    </a:lnTo>
                    <a:lnTo>
                      <a:pt x="330" y="307"/>
                    </a:lnTo>
                    <a:lnTo>
                      <a:pt x="327" y="301"/>
                    </a:lnTo>
                    <a:lnTo>
                      <a:pt x="318" y="295"/>
                    </a:lnTo>
                    <a:lnTo>
                      <a:pt x="308" y="292"/>
                    </a:lnTo>
                    <a:lnTo>
                      <a:pt x="305" y="287"/>
                    </a:lnTo>
                    <a:lnTo>
                      <a:pt x="309" y="273"/>
                    </a:lnTo>
                    <a:lnTo>
                      <a:pt x="320" y="258"/>
                    </a:lnTo>
                    <a:lnTo>
                      <a:pt x="328" y="246"/>
                    </a:lnTo>
                    <a:lnTo>
                      <a:pt x="327" y="235"/>
                    </a:lnTo>
                    <a:lnTo>
                      <a:pt x="315" y="218"/>
                    </a:lnTo>
                    <a:lnTo>
                      <a:pt x="306" y="208"/>
                    </a:lnTo>
                    <a:lnTo>
                      <a:pt x="297" y="200"/>
                    </a:lnTo>
                    <a:lnTo>
                      <a:pt x="289" y="193"/>
                    </a:lnTo>
                    <a:lnTo>
                      <a:pt x="282" y="188"/>
                    </a:lnTo>
                    <a:lnTo>
                      <a:pt x="274" y="183"/>
                    </a:lnTo>
                    <a:lnTo>
                      <a:pt x="267" y="180"/>
                    </a:lnTo>
                    <a:lnTo>
                      <a:pt x="260" y="176"/>
                    </a:lnTo>
                    <a:lnTo>
                      <a:pt x="252" y="173"/>
                    </a:lnTo>
                    <a:lnTo>
                      <a:pt x="244" y="169"/>
                    </a:lnTo>
                    <a:lnTo>
                      <a:pt x="236" y="166"/>
                    </a:lnTo>
                    <a:lnTo>
                      <a:pt x="228" y="161"/>
                    </a:lnTo>
                    <a:lnTo>
                      <a:pt x="221" y="156"/>
                    </a:lnTo>
                    <a:lnTo>
                      <a:pt x="214" y="152"/>
                    </a:lnTo>
                    <a:lnTo>
                      <a:pt x="208" y="148"/>
                    </a:lnTo>
                    <a:lnTo>
                      <a:pt x="202" y="145"/>
                    </a:lnTo>
                    <a:lnTo>
                      <a:pt x="199" y="142"/>
                    </a:lnTo>
                    <a:lnTo>
                      <a:pt x="191" y="137"/>
                    </a:lnTo>
                    <a:lnTo>
                      <a:pt x="183" y="132"/>
                    </a:lnTo>
                    <a:lnTo>
                      <a:pt x="178" y="131"/>
                    </a:lnTo>
                    <a:lnTo>
                      <a:pt x="179" y="137"/>
                    </a:lnTo>
                    <a:lnTo>
                      <a:pt x="185" y="146"/>
                    </a:lnTo>
                    <a:lnTo>
                      <a:pt x="186" y="152"/>
                    </a:lnTo>
                    <a:lnTo>
                      <a:pt x="183" y="155"/>
                    </a:lnTo>
                    <a:lnTo>
                      <a:pt x="171" y="155"/>
                    </a:lnTo>
                    <a:lnTo>
                      <a:pt x="163" y="155"/>
                    </a:lnTo>
                    <a:lnTo>
                      <a:pt x="159" y="155"/>
                    </a:lnTo>
                    <a:lnTo>
                      <a:pt x="154" y="156"/>
                    </a:lnTo>
                    <a:lnTo>
                      <a:pt x="151" y="159"/>
                    </a:lnTo>
                    <a:lnTo>
                      <a:pt x="147" y="161"/>
                    </a:lnTo>
                    <a:lnTo>
                      <a:pt x="142" y="162"/>
                    </a:lnTo>
                    <a:lnTo>
                      <a:pt x="138" y="163"/>
                    </a:lnTo>
                    <a:lnTo>
                      <a:pt x="131" y="165"/>
                    </a:lnTo>
                    <a:lnTo>
                      <a:pt x="124" y="166"/>
                    </a:lnTo>
                    <a:lnTo>
                      <a:pt x="118" y="167"/>
                    </a:lnTo>
                    <a:lnTo>
                      <a:pt x="114" y="168"/>
                    </a:lnTo>
                    <a:lnTo>
                      <a:pt x="110" y="169"/>
                    </a:lnTo>
                    <a:lnTo>
                      <a:pt x="106" y="170"/>
                    </a:lnTo>
                    <a:lnTo>
                      <a:pt x="101" y="170"/>
                    </a:lnTo>
                    <a:lnTo>
                      <a:pt x="95" y="170"/>
                    </a:lnTo>
                    <a:lnTo>
                      <a:pt x="87" y="169"/>
                    </a:lnTo>
                    <a:lnTo>
                      <a:pt x="74" y="166"/>
                    </a:lnTo>
                    <a:lnTo>
                      <a:pt x="70" y="162"/>
                    </a:lnTo>
                    <a:lnTo>
                      <a:pt x="66" y="160"/>
                    </a:lnTo>
                    <a:lnTo>
                      <a:pt x="60" y="161"/>
                    </a:lnTo>
                    <a:lnTo>
                      <a:pt x="51" y="166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35" y="163"/>
                    </a:lnTo>
                    <a:lnTo>
                      <a:pt x="30" y="160"/>
                    </a:lnTo>
                    <a:lnTo>
                      <a:pt x="24" y="156"/>
                    </a:lnTo>
                    <a:lnTo>
                      <a:pt x="18" y="153"/>
                    </a:lnTo>
                    <a:lnTo>
                      <a:pt x="13" y="151"/>
                    </a:lnTo>
                    <a:lnTo>
                      <a:pt x="10" y="148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6" y="140"/>
                    </a:lnTo>
                    <a:lnTo>
                      <a:pt x="23" y="138"/>
                    </a:lnTo>
                    <a:lnTo>
                      <a:pt x="30" y="137"/>
                    </a:lnTo>
                    <a:lnTo>
                      <a:pt x="36" y="136"/>
                    </a:lnTo>
                    <a:lnTo>
                      <a:pt x="41" y="135"/>
                    </a:lnTo>
                    <a:lnTo>
                      <a:pt x="45" y="133"/>
                    </a:lnTo>
                    <a:lnTo>
                      <a:pt x="45" y="132"/>
                    </a:lnTo>
                    <a:lnTo>
                      <a:pt x="42" y="130"/>
                    </a:lnTo>
                    <a:lnTo>
                      <a:pt x="35" y="128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21"/>
                    </a:lnTo>
                    <a:lnTo>
                      <a:pt x="4" y="118"/>
                    </a:lnTo>
                    <a:lnTo>
                      <a:pt x="2" y="116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5" y="39"/>
                    </a:lnTo>
                    <a:lnTo>
                      <a:pt x="12" y="21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39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49" y="19"/>
                    </a:lnTo>
                    <a:lnTo>
                      <a:pt x="43" y="40"/>
                    </a:lnTo>
                    <a:lnTo>
                      <a:pt x="42" y="56"/>
                    </a:lnTo>
                    <a:lnTo>
                      <a:pt x="45" y="70"/>
                    </a:lnTo>
                    <a:lnTo>
                      <a:pt x="50" y="80"/>
                    </a:lnTo>
                    <a:lnTo>
                      <a:pt x="56" y="90"/>
                    </a:lnTo>
                    <a:lnTo>
                      <a:pt x="62" y="97"/>
                    </a:lnTo>
                    <a:lnTo>
                      <a:pt x="68" y="102"/>
                    </a:lnTo>
                    <a:lnTo>
                      <a:pt x="71" y="108"/>
                    </a:lnTo>
                    <a:lnTo>
                      <a:pt x="70" y="107"/>
                    </a:lnTo>
                    <a:lnTo>
                      <a:pt x="63" y="87"/>
                    </a:lnTo>
                    <a:lnTo>
                      <a:pt x="56" y="62"/>
                    </a:lnTo>
                    <a:lnTo>
                      <a:pt x="55" y="41"/>
                    </a:lnTo>
                    <a:lnTo>
                      <a:pt x="58" y="26"/>
                    </a:lnTo>
                    <a:lnTo>
                      <a:pt x="62" y="12"/>
                    </a:lnTo>
                    <a:lnTo>
                      <a:pt x="69" y="3"/>
                    </a:lnTo>
                    <a:lnTo>
                      <a:pt x="79" y="0"/>
                    </a:lnTo>
                    <a:lnTo>
                      <a:pt x="91" y="2"/>
                    </a:lnTo>
                    <a:lnTo>
                      <a:pt x="100" y="7"/>
                    </a:lnTo>
                    <a:lnTo>
                      <a:pt x="106" y="14"/>
                    </a:lnTo>
                    <a:lnTo>
                      <a:pt x="109" y="21"/>
                    </a:lnTo>
                    <a:lnTo>
                      <a:pt x="111" y="26"/>
                    </a:lnTo>
                    <a:lnTo>
                      <a:pt x="114" y="32"/>
                    </a:lnTo>
                    <a:lnTo>
                      <a:pt x="115" y="39"/>
                    </a:lnTo>
                    <a:lnTo>
                      <a:pt x="116" y="47"/>
                    </a:lnTo>
                    <a:lnTo>
                      <a:pt x="118" y="53"/>
                    </a:lnTo>
                    <a:lnTo>
                      <a:pt x="124" y="54"/>
                    </a:lnTo>
                    <a:lnTo>
                      <a:pt x="132" y="52"/>
                    </a:lnTo>
                    <a:lnTo>
                      <a:pt x="140" y="47"/>
                    </a:lnTo>
                    <a:lnTo>
                      <a:pt x="146" y="41"/>
                    </a:lnTo>
                    <a:lnTo>
                      <a:pt x="147" y="36"/>
                    </a:lnTo>
                    <a:lnTo>
                      <a:pt x="149" y="31"/>
                    </a:lnTo>
                    <a:lnTo>
                      <a:pt x="156" y="27"/>
                    </a:lnTo>
                    <a:lnTo>
                      <a:pt x="164" y="23"/>
                    </a:lnTo>
                    <a:lnTo>
                      <a:pt x="169" y="19"/>
                    </a:lnTo>
                    <a:lnTo>
                      <a:pt x="175" y="19"/>
                    </a:lnTo>
                    <a:lnTo>
                      <a:pt x="185" y="24"/>
                    </a:lnTo>
                    <a:lnTo>
                      <a:pt x="197" y="32"/>
                    </a:lnTo>
                    <a:lnTo>
                      <a:pt x="202" y="38"/>
                    </a:lnTo>
                    <a:lnTo>
                      <a:pt x="206" y="44"/>
                    </a:lnTo>
                    <a:lnTo>
                      <a:pt x="209" y="49"/>
                    </a:lnTo>
                    <a:lnTo>
                      <a:pt x="214" y="55"/>
                    </a:lnTo>
                    <a:lnTo>
                      <a:pt x="221" y="60"/>
                    </a:lnTo>
                    <a:lnTo>
                      <a:pt x="227" y="61"/>
                    </a:lnTo>
                    <a:lnTo>
                      <a:pt x="231" y="56"/>
                    </a:lnTo>
                    <a:lnTo>
                      <a:pt x="237" y="49"/>
                    </a:lnTo>
                    <a:lnTo>
                      <a:pt x="246" y="46"/>
                    </a:lnTo>
                    <a:lnTo>
                      <a:pt x="256" y="46"/>
                    </a:lnTo>
                    <a:lnTo>
                      <a:pt x="263" y="49"/>
                    </a:lnTo>
                    <a:lnTo>
                      <a:pt x="266" y="54"/>
                    </a:lnTo>
                    <a:lnTo>
                      <a:pt x="268" y="56"/>
                    </a:lnTo>
                    <a:lnTo>
                      <a:pt x="271" y="59"/>
                    </a:lnTo>
                    <a:lnTo>
                      <a:pt x="281" y="61"/>
                    </a:lnTo>
                    <a:lnTo>
                      <a:pt x="288" y="62"/>
                    </a:lnTo>
                    <a:lnTo>
                      <a:pt x="296" y="62"/>
                    </a:lnTo>
                    <a:lnTo>
                      <a:pt x="304" y="63"/>
                    </a:lnTo>
                    <a:lnTo>
                      <a:pt x="311" y="63"/>
                    </a:lnTo>
                    <a:lnTo>
                      <a:pt x="318" y="63"/>
                    </a:lnTo>
                    <a:lnTo>
                      <a:pt x="321" y="64"/>
                    </a:lnTo>
                    <a:lnTo>
                      <a:pt x="323" y="67"/>
                    </a:lnTo>
                    <a:lnTo>
                      <a:pt x="321" y="69"/>
                    </a:lnTo>
                    <a:lnTo>
                      <a:pt x="319" y="72"/>
                    </a:lnTo>
                    <a:lnTo>
                      <a:pt x="322" y="72"/>
                    </a:lnTo>
                    <a:lnTo>
                      <a:pt x="329" y="72"/>
                    </a:lnTo>
                    <a:lnTo>
                      <a:pt x="335" y="74"/>
                    </a:lnTo>
                    <a:lnTo>
                      <a:pt x="339" y="78"/>
                    </a:lnTo>
                    <a:lnTo>
                      <a:pt x="345" y="83"/>
                    </a:lnTo>
                    <a:lnTo>
                      <a:pt x="349" y="86"/>
                    </a:lnTo>
                    <a:lnTo>
                      <a:pt x="351" y="87"/>
                    </a:lnTo>
                    <a:lnTo>
                      <a:pt x="350" y="87"/>
                    </a:lnTo>
                    <a:lnTo>
                      <a:pt x="345" y="89"/>
                    </a:lnTo>
                    <a:lnTo>
                      <a:pt x="342" y="91"/>
                    </a:lnTo>
                    <a:lnTo>
                      <a:pt x="339" y="93"/>
                    </a:lnTo>
                    <a:lnTo>
                      <a:pt x="343" y="97"/>
                    </a:lnTo>
                    <a:lnTo>
                      <a:pt x="352" y="100"/>
                    </a:lnTo>
                    <a:lnTo>
                      <a:pt x="361" y="102"/>
                    </a:lnTo>
                    <a:lnTo>
                      <a:pt x="361" y="105"/>
                    </a:lnTo>
                    <a:lnTo>
                      <a:pt x="357" y="107"/>
                    </a:lnTo>
                    <a:lnTo>
                      <a:pt x="353" y="108"/>
                    </a:lnTo>
                    <a:lnTo>
                      <a:pt x="351" y="110"/>
                    </a:lnTo>
                    <a:lnTo>
                      <a:pt x="351" y="115"/>
                    </a:lnTo>
                    <a:lnTo>
                      <a:pt x="350" y="118"/>
                    </a:lnTo>
                    <a:lnTo>
                      <a:pt x="349" y="123"/>
                    </a:lnTo>
                    <a:lnTo>
                      <a:pt x="349" y="127"/>
                    </a:lnTo>
                    <a:lnTo>
                      <a:pt x="353" y="132"/>
                    </a:lnTo>
                    <a:lnTo>
                      <a:pt x="361" y="135"/>
                    </a:lnTo>
                    <a:lnTo>
                      <a:pt x="371" y="133"/>
                    </a:lnTo>
                    <a:lnTo>
                      <a:pt x="377" y="133"/>
                    </a:lnTo>
                    <a:lnTo>
                      <a:pt x="384" y="136"/>
                    </a:lnTo>
                    <a:lnTo>
                      <a:pt x="392" y="143"/>
                    </a:lnTo>
                    <a:lnTo>
                      <a:pt x="400" y="150"/>
                    </a:lnTo>
                    <a:lnTo>
                      <a:pt x="407" y="152"/>
                    </a:lnTo>
                    <a:lnTo>
                      <a:pt x="409" y="150"/>
                    </a:lnTo>
                    <a:lnTo>
                      <a:pt x="406" y="144"/>
                    </a:lnTo>
                    <a:lnTo>
                      <a:pt x="403" y="139"/>
                    </a:lnTo>
                    <a:lnTo>
                      <a:pt x="403" y="137"/>
                    </a:lnTo>
                    <a:lnTo>
                      <a:pt x="409" y="139"/>
                    </a:lnTo>
                    <a:lnTo>
                      <a:pt x="414" y="140"/>
                    </a:lnTo>
                    <a:lnTo>
                      <a:pt x="421" y="142"/>
                    </a:lnTo>
                    <a:lnTo>
                      <a:pt x="429" y="143"/>
                    </a:lnTo>
                    <a:lnTo>
                      <a:pt x="436" y="143"/>
                    </a:lnTo>
                    <a:lnTo>
                      <a:pt x="442" y="144"/>
                    </a:lnTo>
                    <a:lnTo>
                      <a:pt x="447" y="145"/>
                    </a:lnTo>
                    <a:lnTo>
                      <a:pt x="450" y="146"/>
                    </a:lnTo>
                    <a:lnTo>
                      <a:pt x="451" y="148"/>
                    </a:lnTo>
                    <a:lnTo>
                      <a:pt x="450" y="152"/>
                    </a:lnTo>
                    <a:lnTo>
                      <a:pt x="451" y="154"/>
                    </a:lnTo>
                    <a:lnTo>
                      <a:pt x="453" y="155"/>
                    </a:lnTo>
                    <a:lnTo>
                      <a:pt x="457" y="155"/>
                    </a:lnTo>
                    <a:lnTo>
                      <a:pt x="461" y="155"/>
                    </a:lnTo>
                    <a:lnTo>
                      <a:pt x="466" y="153"/>
                    </a:lnTo>
                    <a:lnTo>
                      <a:pt x="472" y="152"/>
                    </a:lnTo>
                    <a:lnTo>
                      <a:pt x="480" y="152"/>
                    </a:lnTo>
                    <a:lnTo>
                      <a:pt x="490" y="153"/>
                    </a:lnTo>
                    <a:lnTo>
                      <a:pt x="501" y="154"/>
                    </a:lnTo>
                    <a:lnTo>
                      <a:pt x="509" y="158"/>
                    </a:lnTo>
                    <a:lnTo>
                      <a:pt x="511" y="163"/>
                    </a:lnTo>
                    <a:lnTo>
                      <a:pt x="508" y="169"/>
                    </a:lnTo>
                    <a:lnTo>
                      <a:pt x="501" y="173"/>
                    </a:lnTo>
                    <a:lnTo>
                      <a:pt x="496" y="176"/>
                    </a:lnTo>
                    <a:lnTo>
                      <a:pt x="496" y="180"/>
                    </a:lnTo>
                    <a:lnTo>
                      <a:pt x="501" y="183"/>
                    </a:lnTo>
                    <a:lnTo>
                      <a:pt x="505" y="186"/>
                    </a:lnTo>
                    <a:lnTo>
                      <a:pt x="510" y="191"/>
                    </a:lnTo>
                    <a:lnTo>
                      <a:pt x="511" y="196"/>
                    </a:lnTo>
                    <a:lnTo>
                      <a:pt x="511" y="200"/>
                    </a:lnTo>
                    <a:lnTo>
                      <a:pt x="509" y="204"/>
                    </a:lnTo>
                    <a:lnTo>
                      <a:pt x="505" y="207"/>
                    </a:lnTo>
                    <a:lnTo>
                      <a:pt x="501" y="209"/>
                    </a:lnTo>
                    <a:lnTo>
                      <a:pt x="497" y="212"/>
                    </a:lnTo>
                    <a:lnTo>
                      <a:pt x="497" y="214"/>
                    </a:lnTo>
                    <a:lnTo>
                      <a:pt x="499" y="219"/>
                    </a:lnTo>
                    <a:lnTo>
                      <a:pt x="505" y="223"/>
                    </a:lnTo>
                    <a:lnTo>
                      <a:pt x="511" y="228"/>
                    </a:lnTo>
                    <a:lnTo>
                      <a:pt x="514" y="234"/>
                    </a:lnTo>
                    <a:lnTo>
                      <a:pt x="514" y="239"/>
                    </a:lnTo>
                    <a:lnTo>
                      <a:pt x="511" y="244"/>
                    </a:lnTo>
                    <a:lnTo>
                      <a:pt x="506" y="248"/>
                    </a:lnTo>
                    <a:lnTo>
                      <a:pt x="503" y="249"/>
                    </a:lnTo>
                    <a:lnTo>
                      <a:pt x="501" y="249"/>
                    </a:lnTo>
                    <a:lnTo>
                      <a:pt x="495" y="245"/>
                    </a:lnTo>
                    <a:lnTo>
                      <a:pt x="487" y="242"/>
                    </a:lnTo>
                    <a:lnTo>
                      <a:pt x="480" y="238"/>
                    </a:lnTo>
                    <a:lnTo>
                      <a:pt x="474" y="235"/>
                    </a:lnTo>
                    <a:lnTo>
                      <a:pt x="468" y="231"/>
                    </a:lnTo>
                    <a:lnTo>
                      <a:pt x="465" y="229"/>
                    </a:lnTo>
                    <a:lnTo>
                      <a:pt x="460" y="228"/>
                    </a:lnTo>
                    <a:lnTo>
                      <a:pt x="456" y="226"/>
                    </a:lnTo>
                    <a:lnTo>
                      <a:pt x="449" y="223"/>
                    </a:lnTo>
                    <a:lnTo>
                      <a:pt x="440" y="220"/>
                    </a:lnTo>
                    <a:lnTo>
                      <a:pt x="432" y="219"/>
                    </a:lnTo>
                    <a:lnTo>
                      <a:pt x="425" y="220"/>
                    </a:lnTo>
                    <a:lnTo>
                      <a:pt x="421" y="224"/>
                    </a:lnTo>
                    <a:lnTo>
                      <a:pt x="421" y="230"/>
                    </a:lnTo>
                    <a:lnTo>
                      <a:pt x="423" y="236"/>
                    </a:lnTo>
                    <a:lnTo>
                      <a:pt x="428" y="243"/>
                    </a:lnTo>
                    <a:lnTo>
                      <a:pt x="435" y="251"/>
                    </a:lnTo>
                    <a:lnTo>
                      <a:pt x="440" y="254"/>
                    </a:lnTo>
                    <a:lnTo>
                      <a:pt x="443" y="259"/>
                    </a:lnTo>
                    <a:lnTo>
                      <a:pt x="449" y="262"/>
                    </a:lnTo>
                    <a:lnTo>
                      <a:pt x="453" y="265"/>
                    </a:lnTo>
                    <a:lnTo>
                      <a:pt x="459" y="268"/>
                    </a:lnTo>
                    <a:lnTo>
                      <a:pt x="465" y="271"/>
                    </a:lnTo>
                    <a:lnTo>
                      <a:pt x="471" y="272"/>
                    </a:lnTo>
                    <a:lnTo>
                      <a:pt x="476" y="273"/>
                    </a:lnTo>
                    <a:lnTo>
                      <a:pt x="487" y="275"/>
                    </a:lnTo>
                    <a:lnTo>
                      <a:pt x="495" y="277"/>
                    </a:lnTo>
                    <a:lnTo>
                      <a:pt x="501" y="281"/>
                    </a:lnTo>
                    <a:lnTo>
                      <a:pt x="505" y="286"/>
                    </a:lnTo>
                    <a:lnTo>
                      <a:pt x="512" y="289"/>
                    </a:lnTo>
                    <a:lnTo>
                      <a:pt x="520" y="291"/>
                    </a:lnTo>
                    <a:lnTo>
                      <a:pt x="528" y="294"/>
                    </a:lnTo>
                    <a:lnTo>
                      <a:pt x="533" y="301"/>
                    </a:lnTo>
                    <a:lnTo>
                      <a:pt x="534" y="307"/>
                    </a:lnTo>
                    <a:lnTo>
                      <a:pt x="533" y="311"/>
                    </a:lnTo>
                    <a:lnTo>
                      <a:pt x="533" y="315"/>
                    </a:lnTo>
                    <a:lnTo>
                      <a:pt x="536" y="324"/>
                    </a:lnTo>
                    <a:lnTo>
                      <a:pt x="541" y="332"/>
                    </a:lnTo>
                    <a:lnTo>
                      <a:pt x="543" y="337"/>
                    </a:lnTo>
                    <a:lnTo>
                      <a:pt x="544" y="342"/>
                    </a:lnTo>
                    <a:lnTo>
                      <a:pt x="548" y="345"/>
                    </a:lnTo>
                    <a:lnTo>
                      <a:pt x="552" y="350"/>
                    </a:lnTo>
                    <a:lnTo>
                      <a:pt x="556" y="354"/>
                    </a:lnTo>
                    <a:lnTo>
                      <a:pt x="555" y="357"/>
                    </a:lnTo>
                    <a:lnTo>
                      <a:pt x="549" y="356"/>
                    </a:lnTo>
                    <a:lnTo>
                      <a:pt x="544" y="352"/>
                    </a:lnTo>
                    <a:lnTo>
                      <a:pt x="541" y="349"/>
                    </a:lnTo>
                    <a:lnTo>
                      <a:pt x="535" y="345"/>
                    </a:lnTo>
                    <a:lnTo>
                      <a:pt x="525" y="345"/>
                    </a:lnTo>
                    <a:lnTo>
                      <a:pt x="513" y="348"/>
                    </a:lnTo>
                    <a:lnTo>
                      <a:pt x="505" y="349"/>
                    </a:lnTo>
                    <a:lnTo>
                      <a:pt x="499" y="349"/>
                    </a:lnTo>
                    <a:lnTo>
                      <a:pt x="493" y="345"/>
                    </a:lnTo>
                    <a:lnTo>
                      <a:pt x="488" y="343"/>
                    </a:lnTo>
                    <a:lnTo>
                      <a:pt x="483" y="342"/>
                    </a:lnTo>
                    <a:lnTo>
                      <a:pt x="478" y="340"/>
                    </a:lnTo>
                    <a:lnTo>
                      <a:pt x="472" y="339"/>
                    </a:lnTo>
                    <a:lnTo>
                      <a:pt x="466" y="337"/>
                    </a:lnTo>
                    <a:lnTo>
                      <a:pt x="461" y="337"/>
                    </a:lnTo>
                    <a:lnTo>
                      <a:pt x="457" y="337"/>
                    </a:lnTo>
                    <a:lnTo>
                      <a:pt x="453" y="337"/>
                    </a:lnTo>
                    <a:lnTo>
                      <a:pt x="451" y="340"/>
                    </a:lnTo>
                    <a:lnTo>
                      <a:pt x="455" y="343"/>
                    </a:lnTo>
                    <a:lnTo>
                      <a:pt x="463" y="347"/>
                    </a:lnTo>
                    <a:lnTo>
                      <a:pt x="476" y="352"/>
                    </a:lnTo>
                    <a:lnTo>
                      <a:pt x="485" y="355"/>
                    </a:lnTo>
                    <a:lnTo>
                      <a:pt x="490" y="357"/>
                    </a:lnTo>
                    <a:lnTo>
                      <a:pt x="496" y="358"/>
                    </a:lnTo>
                    <a:lnTo>
                      <a:pt x="499" y="358"/>
                    </a:lnTo>
                    <a:lnTo>
                      <a:pt x="503" y="359"/>
                    </a:lnTo>
                    <a:lnTo>
                      <a:pt x="506" y="360"/>
                    </a:lnTo>
                    <a:lnTo>
                      <a:pt x="509" y="362"/>
                    </a:lnTo>
                    <a:lnTo>
                      <a:pt x="511" y="364"/>
                    </a:lnTo>
                    <a:lnTo>
                      <a:pt x="517" y="367"/>
                    </a:lnTo>
                    <a:lnTo>
                      <a:pt x="525" y="371"/>
                    </a:lnTo>
                    <a:lnTo>
                      <a:pt x="533" y="374"/>
                    </a:lnTo>
                    <a:lnTo>
                      <a:pt x="539" y="379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432"/>
              <p:cNvSpPr>
                <a:spLocks/>
              </p:cNvSpPr>
              <p:nvPr/>
            </p:nvSpPr>
            <p:spPr bwMode="auto">
              <a:xfrm>
                <a:off x="1437129" y="2336458"/>
                <a:ext cx="108785" cy="110496"/>
              </a:xfrm>
              <a:custGeom>
                <a:avLst/>
                <a:gdLst>
                  <a:gd name="T0" fmla="*/ 2147483646 w 148"/>
                  <a:gd name="T1" fmla="*/ 2147483646 h 146"/>
                  <a:gd name="T2" fmla="*/ 2147483646 w 148"/>
                  <a:gd name="T3" fmla="*/ 2147483646 h 146"/>
                  <a:gd name="T4" fmla="*/ 2147483646 w 148"/>
                  <a:gd name="T5" fmla="*/ 2147483646 h 146"/>
                  <a:gd name="T6" fmla="*/ 2147483646 w 148"/>
                  <a:gd name="T7" fmla="*/ 2147483646 h 146"/>
                  <a:gd name="T8" fmla="*/ 2147483646 w 148"/>
                  <a:gd name="T9" fmla="*/ 2147483646 h 146"/>
                  <a:gd name="T10" fmla="*/ 2147483646 w 148"/>
                  <a:gd name="T11" fmla="*/ 2147483646 h 146"/>
                  <a:gd name="T12" fmla="*/ 2147483646 w 148"/>
                  <a:gd name="T13" fmla="*/ 2147483646 h 146"/>
                  <a:gd name="T14" fmla="*/ 2147483646 w 148"/>
                  <a:gd name="T15" fmla="*/ 2147483646 h 146"/>
                  <a:gd name="T16" fmla="*/ 2147483646 w 148"/>
                  <a:gd name="T17" fmla="*/ 2147483646 h 146"/>
                  <a:gd name="T18" fmla="*/ 2147483646 w 148"/>
                  <a:gd name="T19" fmla="*/ 0 h 146"/>
                  <a:gd name="T20" fmla="*/ 2147483646 w 148"/>
                  <a:gd name="T21" fmla="*/ 2147483646 h 146"/>
                  <a:gd name="T22" fmla="*/ 2147483646 w 148"/>
                  <a:gd name="T23" fmla="*/ 2147483646 h 146"/>
                  <a:gd name="T24" fmla="*/ 2147483646 w 148"/>
                  <a:gd name="T25" fmla="*/ 2147483646 h 146"/>
                  <a:gd name="T26" fmla="*/ 2147483646 w 148"/>
                  <a:gd name="T27" fmla="*/ 2147483646 h 146"/>
                  <a:gd name="T28" fmla="*/ 2147483646 w 148"/>
                  <a:gd name="T29" fmla="*/ 2147483646 h 146"/>
                  <a:gd name="T30" fmla="*/ 2147483646 w 148"/>
                  <a:gd name="T31" fmla="*/ 2147483646 h 146"/>
                  <a:gd name="T32" fmla="*/ 2147483646 w 148"/>
                  <a:gd name="T33" fmla="*/ 2147483646 h 146"/>
                  <a:gd name="T34" fmla="*/ 2147483646 w 148"/>
                  <a:gd name="T35" fmla="*/ 2147483646 h 146"/>
                  <a:gd name="T36" fmla="*/ 2147483646 w 148"/>
                  <a:gd name="T37" fmla="*/ 2147483646 h 146"/>
                  <a:gd name="T38" fmla="*/ 2147483646 w 148"/>
                  <a:gd name="T39" fmla="*/ 2147483646 h 146"/>
                  <a:gd name="T40" fmla="*/ 2147483646 w 148"/>
                  <a:gd name="T41" fmla="*/ 2147483646 h 146"/>
                  <a:gd name="T42" fmla="*/ 2147483646 w 148"/>
                  <a:gd name="T43" fmla="*/ 2147483646 h 146"/>
                  <a:gd name="T44" fmla="*/ 2147483646 w 148"/>
                  <a:gd name="T45" fmla="*/ 2147483646 h 146"/>
                  <a:gd name="T46" fmla="*/ 2147483646 w 148"/>
                  <a:gd name="T47" fmla="*/ 2147483646 h 146"/>
                  <a:gd name="T48" fmla="*/ 2147483646 w 148"/>
                  <a:gd name="T49" fmla="*/ 2147483646 h 146"/>
                  <a:gd name="T50" fmla="*/ 2147483646 w 148"/>
                  <a:gd name="T51" fmla="*/ 2147483646 h 146"/>
                  <a:gd name="T52" fmla="*/ 2147483646 w 148"/>
                  <a:gd name="T53" fmla="*/ 2147483646 h 146"/>
                  <a:gd name="T54" fmla="*/ 2147483646 w 148"/>
                  <a:gd name="T55" fmla="*/ 2147483646 h 146"/>
                  <a:gd name="T56" fmla="*/ 2147483646 w 148"/>
                  <a:gd name="T57" fmla="*/ 2147483646 h 146"/>
                  <a:gd name="T58" fmla="*/ 2147483646 w 148"/>
                  <a:gd name="T59" fmla="*/ 2147483646 h 146"/>
                  <a:gd name="T60" fmla="*/ 2147483646 w 148"/>
                  <a:gd name="T61" fmla="*/ 2147483646 h 146"/>
                  <a:gd name="T62" fmla="*/ 2147483646 w 148"/>
                  <a:gd name="T63" fmla="*/ 2147483646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46">
                    <a:moveTo>
                      <a:pt x="148" y="71"/>
                    </a:moveTo>
                    <a:lnTo>
                      <a:pt x="146" y="67"/>
                    </a:lnTo>
                    <a:lnTo>
                      <a:pt x="145" y="56"/>
                    </a:lnTo>
                    <a:lnTo>
                      <a:pt x="141" y="44"/>
                    </a:lnTo>
                    <a:lnTo>
                      <a:pt x="135" y="36"/>
                    </a:lnTo>
                    <a:lnTo>
                      <a:pt x="129" y="33"/>
                    </a:lnTo>
                    <a:lnTo>
                      <a:pt x="125" y="33"/>
                    </a:lnTo>
                    <a:lnTo>
                      <a:pt x="120" y="35"/>
                    </a:lnTo>
                    <a:lnTo>
                      <a:pt x="115" y="32"/>
                    </a:lnTo>
                    <a:lnTo>
                      <a:pt x="111" y="26"/>
                    </a:lnTo>
                    <a:lnTo>
                      <a:pt x="108" y="20"/>
                    </a:lnTo>
                    <a:lnTo>
                      <a:pt x="104" y="14"/>
                    </a:lnTo>
                    <a:lnTo>
                      <a:pt x="95" y="12"/>
                    </a:lnTo>
                    <a:lnTo>
                      <a:pt x="88" y="10"/>
                    </a:lnTo>
                    <a:lnTo>
                      <a:pt x="82" y="9"/>
                    </a:lnTo>
                    <a:lnTo>
                      <a:pt x="77" y="7"/>
                    </a:lnTo>
                    <a:lnTo>
                      <a:pt x="73" y="3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8"/>
                    </a:lnTo>
                    <a:lnTo>
                      <a:pt x="58" y="15"/>
                    </a:lnTo>
                    <a:lnTo>
                      <a:pt x="57" y="20"/>
                    </a:lnTo>
                    <a:lnTo>
                      <a:pt x="55" y="24"/>
                    </a:lnTo>
                    <a:lnTo>
                      <a:pt x="50" y="31"/>
                    </a:lnTo>
                    <a:lnTo>
                      <a:pt x="42" y="40"/>
                    </a:lnTo>
                    <a:lnTo>
                      <a:pt x="32" y="50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1" y="71"/>
                    </a:lnTo>
                    <a:lnTo>
                      <a:pt x="3" y="82"/>
                    </a:lnTo>
                    <a:lnTo>
                      <a:pt x="0" y="90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11" y="107"/>
                    </a:lnTo>
                    <a:lnTo>
                      <a:pt x="14" y="123"/>
                    </a:lnTo>
                    <a:lnTo>
                      <a:pt x="14" y="136"/>
                    </a:lnTo>
                    <a:lnTo>
                      <a:pt x="15" y="144"/>
                    </a:lnTo>
                    <a:lnTo>
                      <a:pt x="20" y="146"/>
                    </a:lnTo>
                    <a:lnTo>
                      <a:pt x="27" y="143"/>
                    </a:lnTo>
                    <a:lnTo>
                      <a:pt x="32" y="139"/>
                    </a:lnTo>
                    <a:lnTo>
                      <a:pt x="36" y="137"/>
                    </a:lnTo>
                    <a:lnTo>
                      <a:pt x="39" y="138"/>
                    </a:lnTo>
                    <a:lnTo>
                      <a:pt x="44" y="143"/>
                    </a:lnTo>
                    <a:lnTo>
                      <a:pt x="50" y="146"/>
                    </a:lnTo>
                    <a:lnTo>
                      <a:pt x="55" y="145"/>
                    </a:lnTo>
                    <a:lnTo>
                      <a:pt x="60" y="135"/>
                    </a:lnTo>
                    <a:lnTo>
                      <a:pt x="66" y="124"/>
                    </a:lnTo>
                    <a:lnTo>
                      <a:pt x="75" y="119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91" y="96"/>
                    </a:lnTo>
                    <a:lnTo>
                      <a:pt x="104" y="92"/>
                    </a:lnTo>
                    <a:lnTo>
                      <a:pt x="112" y="90"/>
                    </a:lnTo>
                    <a:lnTo>
                      <a:pt x="120" y="89"/>
                    </a:lnTo>
                    <a:lnTo>
                      <a:pt x="128" y="86"/>
                    </a:lnTo>
                    <a:lnTo>
                      <a:pt x="135" y="84"/>
                    </a:lnTo>
                    <a:lnTo>
                      <a:pt x="140" y="82"/>
                    </a:lnTo>
                    <a:lnTo>
                      <a:pt x="144" y="78"/>
                    </a:lnTo>
                    <a:lnTo>
                      <a:pt x="146" y="75"/>
                    </a:lnTo>
                    <a:lnTo>
                      <a:pt x="148" y="71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433"/>
              <p:cNvSpPr>
                <a:spLocks/>
              </p:cNvSpPr>
              <p:nvPr/>
            </p:nvSpPr>
            <p:spPr bwMode="auto">
              <a:xfrm>
                <a:off x="1552441" y="2295622"/>
                <a:ext cx="98995" cy="70861"/>
              </a:xfrm>
              <a:custGeom>
                <a:avLst/>
                <a:gdLst>
                  <a:gd name="T0" fmla="*/ 2147483646 w 133"/>
                  <a:gd name="T1" fmla="*/ 2147483646 h 91"/>
                  <a:gd name="T2" fmla="*/ 2147483646 w 133"/>
                  <a:gd name="T3" fmla="*/ 2147483646 h 91"/>
                  <a:gd name="T4" fmla="*/ 2147483646 w 133"/>
                  <a:gd name="T5" fmla="*/ 2147483646 h 91"/>
                  <a:gd name="T6" fmla="*/ 2147483646 w 133"/>
                  <a:gd name="T7" fmla="*/ 2147483646 h 91"/>
                  <a:gd name="T8" fmla="*/ 2147483646 w 133"/>
                  <a:gd name="T9" fmla="*/ 2147483646 h 91"/>
                  <a:gd name="T10" fmla="*/ 2147483646 w 133"/>
                  <a:gd name="T11" fmla="*/ 2147483646 h 91"/>
                  <a:gd name="T12" fmla="*/ 2147483646 w 133"/>
                  <a:gd name="T13" fmla="*/ 2147483646 h 91"/>
                  <a:gd name="T14" fmla="*/ 2147483646 w 133"/>
                  <a:gd name="T15" fmla="*/ 2147483646 h 91"/>
                  <a:gd name="T16" fmla="*/ 2147483646 w 133"/>
                  <a:gd name="T17" fmla="*/ 2147483646 h 91"/>
                  <a:gd name="T18" fmla="*/ 2147483646 w 133"/>
                  <a:gd name="T19" fmla="*/ 2147483646 h 91"/>
                  <a:gd name="T20" fmla="*/ 2147483646 w 133"/>
                  <a:gd name="T21" fmla="*/ 2147483646 h 91"/>
                  <a:gd name="T22" fmla="*/ 2147483646 w 133"/>
                  <a:gd name="T23" fmla="*/ 2147483646 h 91"/>
                  <a:gd name="T24" fmla="*/ 2147483646 w 133"/>
                  <a:gd name="T25" fmla="*/ 2147483646 h 91"/>
                  <a:gd name="T26" fmla="*/ 2147483646 w 133"/>
                  <a:gd name="T27" fmla="*/ 2147483646 h 91"/>
                  <a:gd name="T28" fmla="*/ 2147483646 w 133"/>
                  <a:gd name="T29" fmla="*/ 2147483646 h 91"/>
                  <a:gd name="T30" fmla="*/ 2147483646 w 133"/>
                  <a:gd name="T31" fmla="*/ 2147483646 h 91"/>
                  <a:gd name="T32" fmla="*/ 2147483646 w 133"/>
                  <a:gd name="T33" fmla="*/ 2147483646 h 91"/>
                  <a:gd name="T34" fmla="*/ 2147483646 w 133"/>
                  <a:gd name="T35" fmla="*/ 2147483646 h 91"/>
                  <a:gd name="T36" fmla="*/ 2147483646 w 133"/>
                  <a:gd name="T37" fmla="*/ 2147483646 h 91"/>
                  <a:gd name="T38" fmla="*/ 2147483646 w 133"/>
                  <a:gd name="T39" fmla="*/ 2147483646 h 91"/>
                  <a:gd name="T40" fmla="*/ 2147483646 w 133"/>
                  <a:gd name="T41" fmla="*/ 2147483646 h 91"/>
                  <a:gd name="T42" fmla="*/ 2147483646 w 133"/>
                  <a:gd name="T43" fmla="*/ 2147483646 h 91"/>
                  <a:gd name="T44" fmla="*/ 2147483646 w 133"/>
                  <a:gd name="T45" fmla="*/ 2147483646 h 91"/>
                  <a:gd name="T46" fmla="*/ 2147483646 w 133"/>
                  <a:gd name="T47" fmla="*/ 2147483646 h 91"/>
                  <a:gd name="T48" fmla="*/ 2147483646 w 133"/>
                  <a:gd name="T49" fmla="*/ 2147483646 h 91"/>
                  <a:gd name="T50" fmla="*/ 2147483646 w 133"/>
                  <a:gd name="T51" fmla="*/ 2147483646 h 91"/>
                  <a:gd name="T52" fmla="*/ 2147483646 w 133"/>
                  <a:gd name="T53" fmla="*/ 2147483646 h 91"/>
                  <a:gd name="T54" fmla="*/ 2147483646 w 133"/>
                  <a:gd name="T55" fmla="*/ 2147483646 h 91"/>
                  <a:gd name="T56" fmla="*/ 0 w 133"/>
                  <a:gd name="T57" fmla="*/ 2147483646 h 91"/>
                  <a:gd name="T58" fmla="*/ 2147483646 w 133"/>
                  <a:gd name="T59" fmla="*/ 2147483646 h 91"/>
                  <a:gd name="T60" fmla="*/ 2147483646 w 133"/>
                  <a:gd name="T61" fmla="*/ 2147483646 h 91"/>
                  <a:gd name="T62" fmla="*/ 2147483646 w 133"/>
                  <a:gd name="T63" fmla="*/ 2147483646 h 91"/>
                  <a:gd name="T64" fmla="*/ 2147483646 w 133"/>
                  <a:gd name="T65" fmla="*/ 2147483646 h 91"/>
                  <a:gd name="T66" fmla="*/ 2147483646 w 133"/>
                  <a:gd name="T67" fmla="*/ 2147483646 h 91"/>
                  <a:gd name="T68" fmla="*/ 2147483646 w 133"/>
                  <a:gd name="T69" fmla="*/ 0 h 91"/>
                  <a:gd name="T70" fmla="*/ 2147483646 w 133"/>
                  <a:gd name="T71" fmla="*/ 2147483646 h 91"/>
                  <a:gd name="T72" fmla="*/ 2147483646 w 133"/>
                  <a:gd name="T73" fmla="*/ 2147483646 h 91"/>
                  <a:gd name="T74" fmla="*/ 2147483646 w 133"/>
                  <a:gd name="T75" fmla="*/ 2147483646 h 91"/>
                  <a:gd name="T76" fmla="*/ 2147483646 w 133"/>
                  <a:gd name="T77" fmla="*/ 2147483646 h 91"/>
                  <a:gd name="T78" fmla="*/ 2147483646 w 133"/>
                  <a:gd name="T79" fmla="*/ 2147483646 h 91"/>
                  <a:gd name="T80" fmla="*/ 2147483646 w 133"/>
                  <a:gd name="T81" fmla="*/ 2147483646 h 91"/>
                  <a:gd name="T82" fmla="*/ 2147483646 w 133"/>
                  <a:gd name="T83" fmla="*/ 2147483646 h 91"/>
                  <a:gd name="T84" fmla="*/ 2147483646 w 133"/>
                  <a:gd name="T85" fmla="*/ 2147483646 h 91"/>
                  <a:gd name="T86" fmla="*/ 2147483646 w 133"/>
                  <a:gd name="T87" fmla="*/ 2147483646 h 91"/>
                  <a:gd name="T88" fmla="*/ 2147483646 w 133"/>
                  <a:gd name="T89" fmla="*/ 2147483646 h 91"/>
                  <a:gd name="T90" fmla="*/ 2147483646 w 133"/>
                  <a:gd name="T91" fmla="*/ 2147483646 h 91"/>
                  <a:gd name="T92" fmla="*/ 2147483646 w 133"/>
                  <a:gd name="T93" fmla="*/ 2147483646 h 91"/>
                  <a:gd name="T94" fmla="*/ 2147483646 w 133"/>
                  <a:gd name="T95" fmla="*/ 2147483646 h 91"/>
                  <a:gd name="T96" fmla="*/ 2147483646 w 133"/>
                  <a:gd name="T97" fmla="*/ 2147483646 h 91"/>
                  <a:gd name="T98" fmla="*/ 2147483646 w 133"/>
                  <a:gd name="T99" fmla="*/ 2147483646 h 91"/>
                  <a:gd name="T100" fmla="*/ 2147483646 w 133"/>
                  <a:gd name="T101" fmla="*/ 2147483646 h 91"/>
                  <a:gd name="T102" fmla="*/ 2147483646 w 133"/>
                  <a:gd name="T103" fmla="*/ 2147483646 h 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3" h="91">
                    <a:moveTo>
                      <a:pt x="104" y="0"/>
                    </a:moveTo>
                    <a:lnTo>
                      <a:pt x="104" y="4"/>
                    </a:lnTo>
                    <a:lnTo>
                      <a:pt x="103" y="13"/>
                    </a:lnTo>
                    <a:lnTo>
                      <a:pt x="103" y="23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11" y="43"/>
                    </a:lnTo>
                    <a:lnTo>
                      <a:pt x="113" y="37"/>
                    </a:lnTo>
                    <a:lnTo>
                      <a:pt x="115" y="34"/>
                    </a:lnTo>
                    <a:lnTo>
                      <a:pt x="121" y="36"/>
                    </a:lnTo>
                    <a:lnTo>
                      <a:pt x="128" y="42"/>
                    </a:lnTo>
                    <a:lnTo>
                      <a:pt x="132" y="45"/>
                    </a:lnTo>
                    <a:lnTo>
                      <a:pt x="133" y="4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8" y="72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6" y="84"/>
                    </a:lnTo>
                    <a:lnTo>
                      <a:pt x="107" y="83"/>
                    </a:lnTo>
                    <a:lnTo>
                      <a:pt x="96" y="81"/>
                    </a:lnTo>
                    <a:lnTo>
                      <a:pt x="88" y="78"/>
                    </a:lnTo>
                    <a:lnTo>
                      <a:pt x="83" y="77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2" y="85"/>
                    </a:lnTo>
                    <a:lnTo>
                      <a:pt x="68" y="88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39" y="91"/>
                    </a:lnTo>
                    <a:lnTo>
                      <a:pt x="32" y="89"/>
                    </a:lnTo>
                    <a:lnTo>
                      <a:pt x="24" y="85"/>
                    </a:lnTo>
                    <a:lnTo>
                      <a:pt x="18" y="82"/>
                    </a:lnTo>
                    <a:lnTo>
                      <a:pt x="19" y="78"/>
                    </a:lnTo>
                    <a:lnTo>
                      <a:pt x="25" y="77"/>
                    </a:lnTo>
                    <a:lnTo>
                      <a:pt x="32" y="77"/>
                    </a:lnTo>
                    <a:lnTo>
                      <a:pt x="38" y="77"/>
                    </a:lnTo>
                    <a:lnTo>
                      <a:pt x="43" y="75"/>
                    </a:lnTo>
                    <a:lnTo>
                      <a:pt x="48" y="70"/>
                    </a:lnTo>
                    <a:lnTo>
                      <a:pt x="49" y="64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35" y="65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20" y="62"/>
                    </a:lnTo>
                    <a:lnTo>
                      <a:pt x="14" y="57"/>
                    </a:lnTo>
                    <a:lnTo>
                      <a:pt x="8" y="53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8" y="14"/>
                    </a:lnTo>
                    <a:lnTo>
                      <a:pt x="23" y="7"/>
                    </a:lnTo>
                    <a:lnTo>
                      <a:pt x="25" y="4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6" y="5"/>
                    </a:lnTo>
                    <a:lnTo>
                      <a:pt x="45" y="8"/>
                    </a:lnTo>
                    <a:lnTo>
                      <a:pt x="46" y="13"/>
                    </a:lnTo>
                    <a:lnTo>
                      <a:pt x="50" y="15"/>
                    </a:lnTo>
                    <a:lnTo>
                      <a:pt x="55" y="19"/>
                    </a:lnTo>
                    <a:lnTo>
                      <a:pt x="56" y="23"/>
                    </a:lnTo>
                    <a:lnTo>
                      <a:pt x="56" y="28"/>
                    </a:lnTo>
                    <a:lnTo>
                      <a:pt x="61" y="31"/>
                    </a:lnTo>
                    <a:lnTo>
                      <a:pt x="65" y="35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68" y="47"/>
                    </a:lnTo>
                    <a:lnTo>
                      <a:pt x="70" y="50"/>
                    </a:lnTo>
                    <a:lnTo>
                      <a:pt x="75" y="52"/>
                    </a:lnTo>
                    <a:lnTo>
                      <a:pt x="80" y="55"/>
                    </a:lnTo>
                    <a:lnTo>
                      <a:pt x="86" y="59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47"/>
                    </a:lnTo>
                    <a:lnTo>
                      <a:pt x="91" y="42"/>
                    </a:lnTo>
                    <a:lnTo>
                      <a:pt x="91" y="37"/>
                    </a:lnTo>
                    <a:lnTo>
                      <a:pt x="91" y="32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5" y="29"/>
                    </a:lnTo>
                    <a:lnTo>
                      <a:pt x="84" y="24"/>
                    </a:lnTo>
                    <a:lnTo>
                      <a:pt x="84" y="19"/>
                    </a:lnTo>
                    <a:lnTo>
                      <a:pt x="84" y="14"/>
                    </a:lnTo>
                    <a:lnTo>
                      <a:pt x="85" y="11"/>
                    </a:lnTo>
                    <a:lnTo>
                      <a:pt x="88" y="8"/>
                    </a:lnTo>
                    <a:lnTo>
                      <a:pt x="94" y="6"/>
                    </a:lnTo>
                    <a:lnTo>
                      <a:pt x="99" y="4"/>
                    </a:lnTo>
                    <a:lnTo>
                      <a:pt x="103" y="1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434"/>
              <p:cNvSpPr>
                <a:spLocks/>
              </p:cNvSpPr>
              <p:nvPr/>
            </p:nvSpPr>
            <p:spPr bwMode="auto">
              <a:xfrm>
                <a:off x="1511103" y="2258389"/>
                <a:ext cx="75062" cy="46841"/>
              </a:xfrm>
              <a:custGeom>
                <a:avLst/>
                <a:gdLst>
                  <a:gd name="T0" fmla="*/ 2147483646 w 102"/>
                  <a:gd name="T1" fmla="*/ 2147483646 h 60"/>
                  <a:gd name="T2" fmla="*/ 2147483646 w 102"/>
                  <a:gd name="T3" fmla="*/ 2147483646 h 60"/>
                  <a:gd name="T4" fmla="*/ 2147483646 w 102"/>
                  <a:gd name="T5" fmla="*/ 2147483646 h 60"/>
                  <a:gd name="T6" fmla="*/ 2147483646 w 102"/>
                  <a:gd name="T7" fmla="*/ 2147483646 h 60"/>
                  <a:gd name="T8" fmla="*/ 2147483646 w 102"/>
                  <a:gd name="T9" fmla="*/ 2147483646 h 60"/>
                  <a:gd name="T10" fmla="*/ 2147483646 w 102"/>
                  <a:gd name="T11" fmla="*/ 2147483646 h 60"/>
                  <a:gd name="T12" fmla="*/ 2147483646 w 102"/>
                  <a:gd name="T13" fmla="*/ 2147483646 h 60"/>
                  <a:gd name="T14" fmla="*/ 2147483646 w 102"/>
                  <a:gd name="T15" fmla="*/ 2147483646 h 60"/>
                  <a:gd name="T16" fmla="*/ 2147483646 w 102"/>
                  <a:gd name="T17" fmla="*/ 2147483646 h 60"/>
                  <a:gd name="T18" fmla="*/ 2147483646 w 102"/>
                  <a:gd name="T19" fmla="*/ 2147483646 h 60"/>
                  <a:gd name="T20" fmla="*/ 2147483646 w 102"/>
                  <a:gd name="T21" fmla="*/ 2147483646 h 60"/>
                  <a:gd name="T22" fmla="*/ 2147483646 w 102"/>
                  <a:gd name="T23" fmla="*/ 2147483646 h 60"/>
                  <a:gd name="T24" fmla="*/ 2147483646 w 102"/>
                  <a:gd name="T25" fmla="*/ 2147483646 h 60"/>
                  <a:gd name="T26" fmla="*/ 2147483646 w 102"/>
                  <a:gd name="T27" fmla="*/ 2147483646 h 60"/>
                  <a:gd name="T28" fmla="*/ 2147483646 w 102"/>
                  <a:gd name="T29" fmla="*/ 2147483646 h 60"/>
                  <a:gd name="T30" fmla="*/ 2147483646 w 102"/>
                  <a:gd name="T31" fmla="*/ 2147483646 h 60"/>
                  <a:gd name="T32" fmla="*/ 2147483646 w 102"/>
                  <a:gd name="T33" fmla="*/ 2147483646 h 60"/>
                  <a:gd name="T34" fmla="*/ 2147483646 w 102"/>
                  <a:gd name="T35" fmla="*/ 2147483646 h 60"/>
                  <a:gd name="T36" fmla="*/ 2147483646 w 102"/>
                  <a:gd name="T37" fmla="*/ 2147483646 h 60"/>
                  <a:gd name="T38" fmla="*/ 2147483646 w 102"/>
                  <a:gd name="T39" fmla="*/ 2147483646 h 60"/>
                  <a:gd name="T40" fmla="*/ 2147483646 w 102"/>
                  <a:gd name="T41" fmla="*/ 2147483646 h 60"/>
                  <a:gd name="T42" fmla="*/ 2147483646 w 102"/>
                  <a:gd name="T43" fmla="*/ 2147483646 h 60"/>
                  <a:gd name="T44" fmla="*/ 2147483646 w 102"/>
                  <a:gd name="T45" fmla="*/ 2147483646 h 60"/>
                  <a:gd name="T46" fmla="*/ 0 w 102"/>
                  <a:gd name="T47" fmla="*/ 2147483646 h 60"/>
                  <a:gd name="T48" fmla="*/ 2147483646 w 102"/>
                  <a:gd name="T49" fmla="*/ 2147483646 h 60"/>
                  <a:gd name="T50" fmla="*/ 2147483646 w 102"/>
                  <a:gd name="T51" fmla="*/ 2147483646 h 60"/>
                  <a:gd name="T52" fmla="*/ 2147483646 w 102"/>
                  <a:gd name="T53" fmla="*/ 2147483646 h 60"/>
                  <a:gd name="T54" fmla="*/ 2147483646 w 102"/>
                  <a:gd name="T55" fmla="*/ 2147483646 h 60"/>
                  <a:gd name="T56" fmla="*/ 2147483646 w 102"/>
                  <a:gd name="T57" fmla="*/ 2147483646 h 60"/>
                  <a:gd name="T58" fmla="*/ 2147483646 w 102"/>
                  <a:gd name="T59" fmla="*/ 2147483646 h 60"/>
                  <a:gd name="T60" fmla="*/ 2147483646 w 102"/>
                  <a:gd name="T61" fmla="*/ 2147483646 h 60"/>
                  <a:gd name="T62" fmla="*/ 2147483646 w 102"/>
                  <a:gd name="T63" fmla="*/ 2147483646 h 60"/>
                  <a:gd name="T64" fmla="*/ 2147483646 w 102"/>
                  <a:gd name="T65" fmla="*/ 0 h 60"/>
                  <a:gd name="T66" fmla="*/ 2147483646 w 102"/>
                  <a:gd name="T67" fmla="*/ 0 h 60"/>
                  <a:gd name="T68" fmla="*/ 2147483646 w 102"/>
                  <a:gd name="T69" fmla="*/ 0 h 60"/>
                  <a:gd name="T70" fmla="*/ 2147483646 w 102"/>
                  <a:gd name="T71" fmla="*/ 0 h 60"/>
                  <a:gd name="T72" fmla="*/ 2147483646 w 102"/>
                  <a:gd name="T73" fmla="*/ 0 h 60"/>
                  <a:gd name="T74" fmla="*/ 2147483646 w 102"/>
                  <a:gd name="T75" fmla="*/ 0 h 60"/>
                  <a:gd name="T76" fmla="*/ 2147483646 w 102"/>
                  <a:gd name="T77" fmla="*/ 2147483646 h 60"/>
                  <a:gd name="T78" fmla="*/ 2147483646 w 102"/>
                  <a:gd name="T79" fmla="*/ 2147483646 h 60"/>
                  <a:gd name="T80" fmla="*/ 2147483646 w 102"/>
                  <a:gd name="T81" fmla="*/ 2147483646 h 60"/>
                  <a:gd name="T82" fmla="*/ 2147483646 w 102"/>
                  <a:gd name="T83" fmla="*/ 2147483646 h 60"/>
                  <a:gd name="T84" fmla="*/ 2147483646 w 102"/>
                  <a:gd name="T85" fmla="*/ 2147483646 h 60"/>
                  <a:gd name="T86" fmla="*/ 2147483646 w 102"/>
                  <a:gd name="T87" fmla="*/ 2147483646 h 60"/>
                  <a:gd name="T88" fmla="*/ 2147483646 w 102"/>
                  <a:gd name="T89" fmla="*/ 2147483646 h 60"/>
                  <a:gd name="T90" fmla="*/ 2147483646 w 102"/>
                  <a:gd name="T91" fmla="*/ 2147483646 h 60"/>
                  <a:gd name="T92" fmla="*/ 2147483646 w 102"/>
                  <a:gd name="T93" fmla="*/ 2147483646 h 60"/>
                  <a:gd name="T94" fmla="*/ 2147483646 w 102"/>
                  <a:gd name="T95" fmla="*/ 2147483646 h 60"/>
                  <a:gd name="T96" fmla="*/ 2147483646 w 102"/>
                  <a:gd name="T97" fmla="*/ 2147483646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60">
                    <a:moveTo>
                      <a:pt x="76" y="40"/>
                    </a:moveTo>
                    <a:lnTo>
                      <a:pt x="75" y="41"/>
                    </a:lnTo>
                    <a:lnTo>
                      <a:pt x="72" y="45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1" y="30"/>
                    </a:lnTo>
                    <a:lnTo>
                      <a:pt x="58" y="27"/>
                    </a:lnTo>
                    <a:lnTo>
                      <a:pt x="56" y="31"/>
                    </a:lnTo>
                    <a:lnTo>
                      <a:pt x="55" y="38"/>
                    </a:lnTo>
                    <a:lnTo>
                      <a:pt x="55" y="44"/>
                    </a:lnTo>
                    <a:lnTo>
                      <a:pt x="53" y="47"/>
                    </a:lnTo>
                    <a:lnTo>
                      <a:pt x="48" y="47"/>
                    </a:lnTo>
                    <a:lnTo>
                      <a:pt x="42" y="47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7" y="57"/>
                    </a:lnTo>
                    <a:lnTo>
                      <a:pt x="33" y="54"/>
                    </a:lnTo>
                    <a:lnTo>
                      <a:pt x="27" y="50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6" y="48"/>
                    </a:lnTo>
                    <a:lnTo>
                      <a:pt x="0" y="46"/>
                    </a:lnTo>
                    <a:lnTo>
                      <a:pt x="4" y="40"/>
                    </a:lnTo>
                    <a:lnTo>
                      <a:pt x="11" y="34"/>
                    </a:lnTo>
                    <a:lnTo>
                      <a:pt x="17" y="30"/>
                    </a:lnTo>
                    <a:lnTo>
                      <a:pt x="23" y="25"/>
                    </a:lnTo>
                    <a:lnTo>
                      <a:pt x="35" y="19"/>
                    </a:lnTo>
                    <a:lnTo>
                      <a:pt x="46" y="12"/>
                    </a:lnTo>
                    <a:lnTo>
                      <a:pt x="55" y="7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9" y="10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1" y="24"/>
                    </a:lnTo>
                    <a:lnTo>
                      <a:pt x="89" y="31"/>
                    </a:lnTo>
                    <a:lnTo>
                      <a:pt x="86" y="35"/>
                    </a:lnTo>
                    <a:lnTo>
                      <a:pt x="81" y="39"/>
                    </a:lnTo>
                    <a:lnTo>
                      <a:pt x="76" y="4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435"/>
              <p:cNvSpPr>
                <a:spLocks/>
              </p:cNvSpPr>
              <p:nvPr/>
            </p:nvSpPr>
            <p:spPr bwMode="auto">
              <a:xfrm>
                <a:off x="1659051" y="2305231"/>
                <a:ext cx="63095" cy="61253"/>
              </a:xfrm>
              <a:custGeom>
                <a:avLst/>
                <a:gdLst>
                  <a:gd name="T0" fmla="*/ 2147483646 w 86"/>
                  <a:gd name="T1" fmla="*/ 2147483646 h 80"/>
                  <a:gd name="T2" fmla="*/ 2147483646 w 86"/>
                  <a:gd name="T3" fmla="*/ 0 h 80"/>
                  <a:gd name="T4" fmla="*/ 2147483646 w 86"/>
                  <a:gd name="T5" fmla="*/ 2147483646 h 80"/>
                  <a:gd name="T6" fmla="*/ 2147483646 w 86"/>
                  <a:gd name="T7" fmla="*/ 2147483646 h 80"/>
                  <a:gd name="T8" fmla="*/ 2147483646 w 86"/>
                  <a:gd name="T9" fmla="*/ 2147483646 h 80"/>
                  <a:gd name="T10" fmla="*/ 2147483646 w 86"/>
                  <a:gd name="T11" fmla="*/ 2147483646 h 80"/>
                  <a:gd name="T12" fmla="*/ 2147483646 w 86"/>
                  <a:gd name="T13" fmla="*/ 2147483646 h 80"/>
                  <a:gd name="T14" fmla="*/ 2147483646 w 86"/>
                  <a:gd name="T15" fmla="*/ 2147483646 h 80"/>
                  <a:gd name="T16" fmla="*/ 2147483646 w 86"/>
                  <a:gd name="T17" fmla="*/ 2147483646 h 80"/>
                  <a:gd name="T18" fmla="*/ 2147483646 w 86"/>
                  <a:gd name="T19" fmla="*/ 2147483646 h 80"/>
                  <a:gd name="T20" fmla="*/ 2147483646 w 86"/>
                  <a:gd name="T21" fmla="*/ 2147483646 h 80"/>
                  <a:gd name="T22" fmla="*/ 2147483646 w 86"/>
                  <a:gd name="T23" fmla="*/ 2147483646 h 80"/>
                  <a:gd name="T24" fmla="*/ 2147483646 w 86"/>
                  <a:gd name="T25" fmla="*/ 2147483646 h 80"/>
                  <a:gd name="T26" fmla="*/ 2147483646 w 86"/>
                  <a:gd name="T27" fmla="*/ 2147483646 h 80"/>
                  <a:gd name="T28" fmla="*/ 2147483646 w 86"/>
                  <a:gd name="T29" fmla="*/ 2147483646 h 80"/>
                  <a:gd name="T30" fmla="*/ 2147483646 w 86"/>
                  <a:gd name="T31" fmla="*/ 2147483646 h 80"/>
                  <a:gd name="T32" fmla="*/ 2147483646 w 86"/>
                  <a:gd name="T33" fmla="*/ 2147483646 h 80"/>
                  <a:gd name="T34" fmla="*/ 2147483646 w 86"/>
                  <a:gd name="T35" fmla="*/ 2147483646 h 80"/>
                  <a:gd name="T36" fmla="*/ 2147483646 w 86"/>
                  <a:gd name="T37" fmla="*/ 2147483646 h 80"/>
                  <a:gd name="T38" fmla="*/ 2147483646 w 86"/>
                  <a:gd name="T39" fmla="*/ 2147483646 h 80"/>
                  <a:gd name="T40" fmla="*/ 2147483646 w 86"/>
                  <a:gd name="T41" fmla="*/ 2147483646 h 80"/>
                  <a:gd name="T42" fmla="*/ 2147483646 w 86"/>
                  <a:gd name="T43" fmla="*/ 2147483646 h 80"/>
                  <a:gd name="T44" fmla="*/ 2147483646 w 86"/>
                  <a:gd name="T45" fmla="*/ 2147483646 h 80"/>
                  <a:gd name="T46" fmla="*/ 2147483646 w 86"/>
                  <a:gd name="T47" fmla="*/ 2147483646 h 80"/>
                  <a:gd name="T48" fmla="*/ 2147483646 w 86"/>
                  <a:gd name="T49" fmla="*/ 2147483646 h 80"/>
                  <a:gd name="T50" fmla="*/ 2147483646 w 86"/>
                  <a:gd name="T51" fmla="*/ 2147483646 h 80"/>
                  <a:gd name="T52" fmla="*/ 2147483646 w 86"/>
                  <a:gd name="T53" fmla="*/ 2147483646 h 80"/>
                  <a:gd name="T54" fmla="*/ 2147483646 w 86"/>
                  <a:gd name="T55" fmla="*/ 2147483646 h 80"/>
                  <a:gd name="T56" fmla="*/ 2147483646 w 86"/>
                  <a:gd name="T57" fmla="*/ 2147483646 h 80"/>
                  <a:gd name="T58" fmla="*/ 2147483646 w 86"/>
                  <a:gd name="T59" fmla="*/ 2147483646 h 80"/>
                  <a:gd name="T60" fmla="*/ 2147483646 w 86"/>
                  <a:gd name="T61" fmla="*/ 2147483646 h 80"/>
                  <a:gd name="T62" fmla="*/ 2147483646 w 86"/>
                  <a:gd name="T63" fmla="*/ 2147483646 h 80"/>
                  <a:gd name="T64" fmla="*/ 2147483646 w 86"/>
                  <a:gd name="T65" fmla="*/ 2147483646 h 80"/>
                  <a:gd name="T66" fmla="*/ 2147483646 w 86"/>
                  <a:gd name="T67" fmla="*/ 2147483646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6" h="80">
                    <a:moveTo>
                      <a:pt x="20" y="16"/>
                    </a:moveTo>
                    <a:lnTo>
                      <a:pt x="17" y="12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7"/>
                    </a:lnTo>
                    <a:lnTo>
                      <a:pt x="5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4" y="43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1" y="53"/>
                    </a:lnTo>
                    <a:lnTo>
                      <a:pt x="42" y="54"/>
                    </a:lnTo>
                    <a:lnTo>
                      <a:pt x="42" y="58"/>
                    </a:lnTo>
                    <a:lnTo>
                      <a:pt x="40" y="65"/>
                    </a:lnTo>
                    <a:lnTo>
                      <a:pt x="38" y="73"/>
                    </a:lnTo>
                    <a:lnTo>
                      <a:pt x="38" y="79"/>
                    </a:lnTo>
                    <a:lnTo>
                      <a:pt x="43" y="80"/>
                    </a:lnTo>
                    <a:lnTo>
                      <a:pt x="54" y="77"/>
                    </a:lnTo>
                    <a:lnTo>
                      <a:pt x="64" y="72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2" y="57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9" y="56"/>
                    </a:lnTo>
                    <a:lnTo>
                      <a:pt x="84" y="58"/>
                    </a:lnTo>
                    <a:lnTo>
                      <a:pt x="86" y="57"/>
                    </a:lnTo>
                    <a:lnTo>
                      <a:pt x="83" y="50"/>
                    </a:lnTo>
                    <a:lnTo>
                      <a:pt x="77" y="42"/>
                    </a:lnTo>
                    <a:lnTo>
                      <a:pt x="72" y="39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6" y="22"/>
                    </a:lnTo>
                    <a:lnTo>
                      <a:pt x="77" y="15"/>
                    </a:lnTo>
                    <a:lnTo>
                      <a:pt x="76" y="9"/>
                    </a:lnTo>
                    <a:lnTo>
                      <a:pt x="71" y="7"/>
                    </a:lnTo>
                    <a:lnTo>
                      <a:pt x="65" y="8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0" y="11"/>
                    </a:lnTo>
                    <a:lnTo>
                      <a:pt x="55" y="8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3" y="15"/>
                    </a:lnTo>
                    <a:lnTo>
                      <a:pt x="39" y="11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436"/>
              <p:cNvSpPr>
                <a:spLocks/>
              </p:cNvSpPr>
              <p:nvPr/>
            </p:nvSpPr>
            <p:spPr bwMode="auto">
              <a:xfrm>
                <a:off x="1723234" y="2342463"/>
                <a:ext cx="25020" cy="34831"/>
              </a:xfrm>
              <a:custGeom>
                <a:avLst/>
                <a:gdLst>
                  <a:gd name="T0" fmla="*/ 2147483646 w 34"/>
                  <a:gd name="T1" fmla="*/ 2147483646 h 46"/>
                  <a:gd name="T2" fmla="*/ 2147483646 w 34"/>
                  <a:gd name="T3" fmla="*/ 2147483646 h 46"/>
                  <a:gd name="T4" fmla="*/ 2147483646 w 34"/>
                  <a:gd name="T5" fmla="*/ 2147483646 h 46"/>
                  <a:gd name="T6" fmla="*/ 2147483646 w 34"/>
                  <a:gd name="T7" fmla="*/ 2147483646 h 46"/>
                  <a:gd name="T8" fmla="*/ 2147483646 w 34"/>
                  <a:gd name="T9" fmla="*/ 2147483646 h 46"/>
                  <a:gd name="T10" fmla="*/ 2147483646 w 34"/>
                  <a:gd name="T11" fmla="*/ 2147483646 h 46"/>
                  <a:gd name="T12" fmla="*/ 2147483646 w 34"/>
                  <a:gd name="T13" fmla="*/ 2147483646 h 46"/>
                  <a:gd name="T14" fmla="*/ 0 w 34"/>
                  <a:gd name="T15" fmla="*/ 2147483646 h 46"/>
                  <a:gd name="T16" fmla="*/ 2147483646 w 34"/>
                  <a:gd name="T17" fmla="*/ 2147483646 h 46"/>
                  <a:gd name="T18" fmla="*/ 2147483646 w 34"/>
                  <a:gd name="T19" fmla="*/ 2147483646 h 46"/>
                  <a:gd name="T20" fmla="*/ 2147483646 w 34"/>
                  <a:gd name="T21" fmla="*/ 2147483646 h 46"/>
                  <a:gd name="T22" fmla="*/ 2147483646 w 34"/>
                  <a:gd name="T23" fmla="*/ 2147483646 h 46"/>
                  <a:gd name="T24" fmla="*/ 2147483646 w 34"/>
                  <a:gd name="T25" fmla="*/ 2147483646 h 46"/>
                  <a:gd name="T26" fmla="*/ 2147483646 w 34"/>
                  <a:gd name="T27" fmla="*/ 2147483646 h 46"/>
                  <a:gd name="T28" fmla="*/ 2147483646 w 34"/>
                  <a:gd name="T29" fmla="*/ 2147483646 h 46"/>
                  <a:gd name="T30" fmla="*/ 2147483646 w 34"/>
                  <a:gd name="T31" fmla="*/ 2147483646 h 46"/>
                  <a:gd name="T32" fmla="*/ 2147483646 w 34"/>
                  <a:gd name="T33" fmla="*/ 2147483646 h 46"/>
                  <a:gd name="T34" fmla="*/ 2147483646 w 34"/>
                  <a:gd name="T35" fmla="*/ 2147483646 h 46"/>
                  <a:gd name="T36" fmla="*/ 2147483646 w 34"/>
                  <a:gd name="T37" fmla="*/ 2147483646 h 46"/>
                  <a:gd name="T38" fmla="*/ 2147483646 w 34"/>
                  <a:gd name="T39" fmla="*/ 2147483646 h 46"/>
                  <a:gd name="T40" fmla="*/ 2147483646 w 34"/>
                  <a:gd name="T41" fmla="*/ 2147483646 h 46"/>
                  <a:gd name="T42" fmla="*/ 2147483646 w 34"/>
                  <a:gd name="T43" fmla="*/ 2147483646 h 46"/>
                  <a:gd name="T44" fmla="*/ 2147483646 w 34"/>
                  <a:gd name="T45" fmla="*/ 2147483646 h 46"/>
                  <a:gd name="T46" fmla="*/ 2147483646 w 34"/>
                  <a:gd name="T47" fmla="*/ 2147483646 h 46"/>
                  <a:gd name="T48" fmla="*/ 2147483646 w 34"/>
                  <a:gd name="T49" fmla="*/ 0 h 46"/>
                  <a:gd name="T50" fmla="*/ 2147483646 w 34"/>
                  <a:gd name="T51" fmla="*/ 0 h 46"/>
                  <a:gd name="T52" fmla="*/ 2147483646 w 34"/>
                  <a:gd name="T53" fmla="*/ 0 h 46"/>
                  <a:gd name="T54" fmla="*/ 2147483646 w 34"/>
                  <a:gd name="T55" fmla="*/ 2147483646 h 46"/>
                  <a:gd name="T56" fmla="*/ 2147483646 w 34"/>
                  <a:gd name="T57" fmla="*/ 2147483646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4" h="46">
                    <a:moveTo>
                      <a:pt x="14" y="4"/>
                    </a:moveTo>
                    <a:lnTo>
                      <a:pt x="14" y="5"/>
                    </a:lnTo>
                    <a:lnTo>
                      <a:pt x="13" y="7"/>
                    </a:lnTo>
                    <a:lnTo>
                      <a:pt x="11" y="12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9" y="44"/>
                    </a:lnTo>
                    <a:lnTo>
                      <a:pt x="22" y="46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34" y="35"/>
                    </a:lnTo>
                    <a:lnTo>
                      <a:pt x="34" y="29"/>
                    </a:lnTo>
                    <a:lnTo>
                      <a:pt x="33" y="24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437"/>
              <p:cNvSpPr>
                <a:spLocks/>
              </p:cNvSpPr>
              <p:nvPr/>
            </p:nvSpPr>
            <p:spPr bwMode="auto">
              <a:xfrm>
                <a:off x="1716707" y="2294421"/>
                <a:ext cx="147948" cy="78069"/>
              </a:xfrm>
              <a:custGeom>
                <a:avLst/>
                <a:gdLst>
                  <a:gd name="T0" fmla="*/ 2147483646 w 202"/>
                  <a:gd name="T1" fmla="*/ 2147483646 h 100"/>
                  <a:gd name="T2" fmla="*/ 2147483646 w 202"/>
                  <a:gd name="T3" fmla="*/ 2147483646 h 100"/>
                  <a:gd name="T4" fmla="*/ 2147483646 w 202"/>
                  <a:gd name="T5" fmla="*/ 2147483646 h 100"/>
                  <a:gd name="T6" fmla="*/ 2147483646 w 202"/>
                  <a:gd name="T7" fmla="*/ 2147483646 h 100"/>
                  <a:gd name="T8" fmla="*/ 2147483646 w 202"/>
                  <a:gd name="T9" fmla="*/ 2147483646 h 100"/>
                  <a:gd name="T10" fmla="*/ 2147483646 w 202"/>
                  <a:gd name="T11" fmla="*/ 2147483646 h 100"/>
                  <a:gd name="T12" fmla="*/ 2147483646 w 202"/>
                  <a:gd name="T13" fmla="*/ 2147483646 h 100"/>
                  <a:gd name="T14" fmla="*/ 2147483646 w 202"/>
                  <a:gd name="T15" fmla="*/ 2147483646 h 100"/>
                  <a:gd name="T16" fmla="*/ 2147483646 w 202"/>
                  <a:gd name="T17" fmla="*/ 2147483646 h 100"/>
                  <a:gd name="T18" fmla="*/ 2147483646 w 202"/>
                  <a:gd name="T19" fmla="*/ 2147483646 h 100"/>
                  <a:gd name="T20" fmla="*/ 2147483646 w 202"/>
                  <a:gd name="T21" fmla="*/ 2147483646 h 100"/>
                  <a:gd name="T22" fmla="*/ 2147483646 w 202"/>
                  <a:gd name="T23" fmla="*/ 2147483646 h 100"/>
                  <a:gd name="T24" fmla="*/ 2147483646 w 202"/>
                  <a:gd name="T25" fmla="*/ 2147483646 h 100"/>
                  <a:gd name="T26" fmla="*/ 2147483646 w 202"/>
                  <a:gd name="T27" fmla="*/ 2147483646 h 100"/>
                  <a:gd name="T28" fmla="*/ 2147483646 w 202"/>
                  <a:gd name="T29" fmla="*/ 2147483646 h 100"/>
                  <a:gd name="T30" fmla="*/ 2147483646 w 202"/>
                  <a:gd name="T31" fmla="*/ 2147483646 h 100"/>
                  <a:gd name="T32" fmla="*/ 2147483646 w 202"/>
                  <a:gd name="T33" fmla="*/ 2147483646 h 100"/>
                  <a:gd name="T34" fmla="*/ 2147483646 w 202"/>
                  <a:gd name="T35" fmla="*/ 2147483646 h 100"/>
                  <a:gd name="T36" fmla="*/ 2147483646 w 202"/>
                  <a:gd name="T37" fmla="*/ 2147483646 h 100"/>
                  <a:gd name="T38" fmla="*/ 2147483646 w 202"/>
                  <a:gd name="T39" fmla="*/ 2147483646 h 100"/>
                  <a:gd name="T40" fmla="*/ 2147483646 w 202"/>
                  <a:gd name="T41" fmla="*/ 2147483646 h 100"/>
                  <a:gd name="T42" fmla="*/ 2147483646 w 202"/>
                  <a:gd name="T43" fmla="*/ 2147483646 h 100"/>
                  <a:gd name="T44" fmla="*/ 2147483646 w 202"/>
                  <a:gd name="T45" fmla="*/ 2147483646 h 100"/>
                  <a:gd name="T46" fmla="*/ 2147483646 w 202"/>
                  <a:gd name="T47" fmla="*/ 2147483646 h 100"/>
                  <a:gd name="T48" fmla="*/ 2147483646 w 202"/>
                  <a:gd name="T49" fmla="*/ 2147483646 h 100"/>
                  <a:gd name="T50" fmla="*/ 2147483646 w 202"/>
                  <a:gd name="T51" fmla="*/ 2147483646 h 100"/>
                  <a:gd name="T52" fmla="*/ 2147483646 w 202"/>
                  <a:gd name="T53" fmla="*/ 2147483646 h 100"/>
                  <a:gd name="T54" fmla="*/ 0 w 202"/>
                  <a:gd name="T55" fmla="*/ 2147483646 h 100"/>
                  <a:gd name="T56" fmla="*/ 2147483646 w 202"/>
                  <a:gd name="T57" fmla="*/ 2147483646 h 100"/>
                  <a:gd name="T58" fmla="*/ 2147483646 w 202"/>
                  <a:gd name="T59" fmla="*/ 0 h 100"/>
                  <a:gd name="T60" fmla="*/ 2147483646 w 202"/>
                  <a:gd name="T61" fmla="*/ 2147483646 h 100"/>
                  <a:gd name="T62" fmla="*/ 2147483646 w 202"/>
                  <a:gd name="T63" fmla="*/ 2147483646 h 100"/>
                  <a:gd name="T64" fmla="*/ 2147483646 w 202"/>
                  <a:gd name="T65" fmla="*/ 2147483646 h 100"/>
                  <a:gd name="T66" fmla="*/ 2147483646 w 202"/>
                  <a:gd name="T67" fmla="*/ 2147483646 h 100"/>
                  <a:gd name="T68" fmla="*/ 2147483646 w 202"/>
                  <a:gd name="T69" fmla="*/ 2147483646 h 100"/>
                  <a:gd name="T70" fmla="*/ 2147483646 w 202"/>
                  <a:gd name="T71" fmla="*/ 2147483646 h 100"/>
                  <a:gd name="T72" fmla="*/ 2147483646 w 202"/>
                  <a:gd name="T73" fmla="*/ 2147483646 h 100"/>
                  <a:gd name="T74" fmla="*/ 2147483646 w 202"/>
                  <a:gd name="T75" fmla="*/ 2147483646 h 100"/>
                  <a:gd name="T76" fmla="*/ 2147483646 w 202"/>
                  <a:gd name="T77" fmla="*/ 2147483646 h 100"/>
                  <a:gd name="T78" fmla="*/ 2147483646 w 202"/>
                  <a:gd name="T79" fmla="*/ 2147483646 h 100"/>
                  <a:gd name="T80" fmla="*/ 2147483646 w 202"/>
                  <a:gd name="T81" fmla="*/ 2147483646 h 100"/>
                  <a:gd name="T82" fmla="*/ 2147483646 w 202"/>
                  <a:gd name="T83" fmla="*/ 2147483646 h 100"/>
                  <a:gd name="T84" fmla="*/ 2147483646 w 202"/>
                  <a:gd name="T85" fmla="*/ 2147483646 h 100"/>
                  <a:gd name="T86" fmla="*/ 2147483646 w 202"/>
                  <a:gd name="T87" fmla="*/ 2147483646 h 1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2" h="100">
                    <a:moveTo>
                      <a:pt x="166" y="28"/>
                    </a:moveTo>
                    <a:lnTo>
                      <a:pt x="169" y="29"/>
                    </a:lnTo>
                    <a:lnTo>
                      <a:pt x="176" y="30"/>
                    </a:lnTo>
                    <a:lnTo>
                      <a:pt x="184" y="33"/>
                    </a:lnTo>
                    <a:lnTo>
                      <a:pt x="191" y="37"/>
                    </a:lnTo>
                    <a:lnTo>
                      <a:pt x="196" y="41"/>
                    </a:lnTo>
                    <a:lnTo>
                      <a:pt x="198" y="46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1" y="67"/>
                    </a:lnTo>
                    <a:lnTo>
                      <a:pt x="202" y="69"/>
                    </a:lnTo>
                    <a:lnTo>
                      <a:pt x="201" y="73"/>
                    </a:lnTo>
                    <a:lnTo>
                      <a:pt x="196" y="76"/>
                    </a:lnTo>
                    <a:lnTo>
                      <a:pt x="190" y="81"/>
                    </a:lnTo>
                    <a:lnTo>
                      <a:pt x="186" y="84"/>
                    </a:lnTo>
                    <a:lnTo>
                      <a:pt x="180" y="85"/>
                    </a:lnTo>
                    <a:lnTo>
                      <a:pt x="172" y="85"/>
                    </a:lnTo>
                    <a:lnTo>
                      <a:pt x="166" y="84"/>
                    </a:lnTo>
                    <a:lnTo>
                      <a:pt x="163" y="83"/>
                    </a:lnTo>
                    <a:lnTo>
                      <a:pt x="160" y="84"/>
                    </a:lnTo>
                    <a:lnTo>
                      <a:pt x="156" y="88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30" y="93"/>
                    </a:lnTo>
                    <a:lnTo>
                      <a:pt x="125" y="93"/>
                    </a:lnTo>
                    <a:lnTo>
                      <a:pt x="120" y="94"/>
                    </a:lnTo>
                    <a:lnTo>
                      <a:pt x="116" y="96"/>
                    </a:lnTo>
                    <a:lnTo>
                      <a:pt x="111" y="98"/>
                    </a:lnTo>
                    <a:lnTo>
                      <a:pt x="106" y="99"/>
                    </a:lnTo>
                    <a:lnTo>
                      <a:pt x="100" y="100"/>
                    </a:lnTo>
                    <a:lnTo>
                      <a:pt x="92" y="100"/>
                    </a:lnTo>
                    <a:lnTo>
                      <a:pt x="84" y="99"/>
                    </a:lnTo>
                    <a:lnTo>
                      <a:pt x="77" y="99"/>
                    </a:lnTo>
                    <a:lnTo>
                      <a:pt x="73" y="97"/>
                    </a:lnTo>
                    <a:lnTo>
                      <a:pt x="68" y="93"/>
                    </a:lnTo>
                    <a:lnTo>
                      <a:pt x="63" y="90"/>
                    </a:lnTo>
                    <a:lnTo>
                      <a:pt x="58" y="85"/>
                    </a:lnTo>
                    <a:lnTo>
                      <a:pt x="53" y="79"/>
                    </a:lnTo>
                    <a:lnTo>
                      <a:pt x="52" y="71"/>
                    </a:lnTo>
                    <a:lnTo>
                      <a:pt x="53" y="61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1" y="44"/>
                    </a:lnTo>
                    <a:lnTo>
                      <a:pt x="49" y="39"/>
                    </a:lnTo>
                    <a:lnTo>
                      <a:pt x="46" y="35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1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7" y="17"/>
                    </a:lnTo>
                    <a:lnTo>
                      <a:pt x="43" y="21"/>
                    </a:lnTo>
                    <a:lnTo>
                      <a:pt x="49" y="20"/>
                    </a:lnTo>
                    <a:lnTo>
                      <a:pt x="52" y="16"/>
                    </a:lnTo>
                    <a:lnTo>
                      <a:pt x="54" y="13"/>
                    </a:lnTo>
                    <a:lnTo>
                      <a:pt x="59" y="12"/>
                    </a:lnTo>
                    <a:lnTo>
                      <a:pt x="63" y="13"/>
                    </a:lnTo>
                    <a:lnTo>
                      <a:pt x="67" y="13"/>
                    </a:lnTo>
                    <a:lnTo>
                      <a:pt x="69" y="16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80" y="36"/>
                    </a:lnTo>
                    <a:lnTo>
                      <a:pt x="85" y="43"/>
                    </a:lnTo>
                    <a:lnTo>
                      <a:pt x="88" y="50"/>
                    </a:lnTo>
                    <a:lnTo>
                      <a:pt x="91" y="53"/>
                    </a:lnTo>
                    <a:lnTo>
                      <a:pt x="100" y="52"/>
                    </a:lnTo>
                    <a:lnTo>
                      <a:pt x="111" y="51"/>
                    </a:lnTo>
                    <a:lnTo>
                      <a:pt x="119" y="52"/>
                    </a:lnTo>
                    <a:lnTo>
                      <a:pt x="123" y="53"/>
                    </a:lnTo>
                    <a:lnTo>
                      <a:pt x="128" y="51"/>
                    </a:lnTo>
                    <a:lnTo>
                      <a:pt x="133" y="46"/>
                    </a:lnTo>
                    <a:lnTo>
                      <a:pt x="138" y="41"/>
                    </a:lnTo>
                    <a:lnTo>
                      <a:pt x="143" y="37"/>
                    </a:lnTo>
                    <a:lnTo>
                      <a:pt x="149" y="32"/>
                    </a:lnTo>
                    <a:lnTo>
                      <a:pt x="154" y="29"/>
                    </a:lnTo>
                    <a:lnTo>
                      <a:pt x="166" y="28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438"/>
              <p:cNvSpPr>
                <a:spLocks/>
              </p:cNvSpPr>
              <p:nvPr/>
            </p:nvSpPr>
            <p:spPr bwMode="auto">
              <a:xfrm>
                <a:off x="1600307" y="2245178"/>
                <a:ext cx="30460" cy="28825"/>
              </a:xfrm>
              <a:custGeom>
                <a:avLst/>
                <a:gdLst>
                  <a:gd name="T0" fmla="*/ 2147483646 w 40"/>
                  <a:gd name="T1" fmla="*/ 2147483646 h 37"/>
                  <a:gd name="T2" fmla="*/ 2147483646 w 40"/>
                  <a:gd name="T3" fmla="*/ 2147483646 h 37"/>
                  <a:gd name="T4" fmla="*/ 2147483646 w 40"/>
                  <a:gd name="T5" fmla="*/ 2147483646 h 37"/>
                  <a:gd name="T6" fmla="*/ 2147483646 w 40"/>
                  <a:gd name="T7" fmla="*/ 2147483646 h 37"/>
                  <a:gd name="T8" fmla="*/ 2147483646 w 40"/>
                  <a:gd name="T9" fmla="*/ 2147483646 h 37"/>
                  <a:gd name="T10" fmla="*/ 2147483646 w 40"/>
                  <a:gd name="T11" fmla="*/ 2147483646 h 37"/>
                  <a:gd name="T12" fmla="*/ 2147483646 w 40"/>
                  <a:gd name="T13" fmla="*/ 2147483646 h 37"/>
                  <a:gd name="T14" fmla="*/ 2147483646 w 40"/>
                  <a:gd name="T15" fmla="*/ 2147483646 h 37"/>
                  <a:gd name="T16" fmla="*/ 2147483646 w 40"/>
                  <a:gd name="T17" fmla="*/ 2147483646 h 37"/>
                  <a:gd name="T18" fmla="*/ 2147483646 w 40"/>
                  <a:gd name="T19" fmla="*/ 2147483646 h 37"/>
                  <a:gd name="T20" fmla="*/ 2147483646 w 40"/>
                  <a:gd name="T21" fmla="*/ 2147483646 h 37"/>
                  <a:gd name="T22" fmla="*/ 2147483646 w 40"/>
                  <a:gd name="T23" fmla="*/ 2147483646 h 37"/>
                  <a:gd name="T24" fmla="*/ 2147483646 w 40"/>
                  <a:gd name="T25" fmla="*/ 2147483646 h 37"/>
                  <a:gd name="T26" fmla="*/ 2147483646 w 40"/>
                  <a:gd name="T27" fmla="*/ 2147483646 h 37"/>
                  <a:gd name="T28" fmla="*/ 0 w 40"/>
                  <a:gd name="T29" fmla="*/ 2147483646 h 37"/>
                  <a:gd name="T30" fmla="*/ 2147483646 w 40"/>
                  <a:gd name="T31" fmla="*/ 2147483646 h 37"/>
                  <a:gd name="T32" fmla="*/ 2147483646 w 40"/>
                  <a:gd name="T33" fmla="*/ 2147483646 h 37"/>
                  <a:gd name="T34" fmla="*/ 2147483646 w 40"/>
                  <a:gd name="T35" fmla="*/ 2147483646 h 37"/>
                  <a:gd name="T36" fmla="*/ 2147483646 w 40"/>
                  <a:gd name="T37" fmla="*/ 2147483646 h 37"/>
                  <a:gd name="T38" fmla="*/ 2147483646 w 40"/>
                  <a:gd name="T39" fmla="*/ 0 h 37"/>
                  <a:gd name="T40" fmla="*/ 2147483646 w 40"/>
                  <a:gd name="T41" fmla="*/ 2147483646 h 37"/>
                  <a:gd name="T42" fmla="*/ 2147483646 w 40"/>
                  <a:gd name="T43" fmla="*/ 2147483646 h 37"/>
                  <a:gd name="T44" fmla="*/ 2147483646 w 40"/>
                  <a:gd name="T45" fmla="*/ 2147483646 h 37"/>
                  <a:gd name="T46" fmla="*/ 2147483646 w 40"/>
                  <a:gd name="T47" fmla="*/ 2147483646 h 37"/>
                  <a:gd name="T48" fmla="*/ 2147483646 w 40"/>
                  <a:gd name="T49" fmla="*/ 2147483646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7">
                    <a:moveTo>
                      <a:pt x="38" y="20"/>
                    </a:moveTo>
                    <a:lnTo>
                      <a:pt x="37" y="21"/>
                    </a:lnTo>
                    <a:lnTo>
                      <a:pt x="35" y="26"/>
                    </a:lnTo>
                    <a:lnTo>
                      <a:pt x="32" y="30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4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6" y="12"/>
                    </a:lnTo>
                    <a:lnTo>
                      <a:pt x="12" y="7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2"/>
                    </a:lnTo>
                    <a:lnTo>
                      <a:pt x="38" y="2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439"/>
              <p:cNvSpPr>
                <a:spLocks/>
              </p:cNvSpPr>
              <p:nvPr/>
            </p:nvSpPr>
            <p:spPr bwMode="auto">
              <a:xfrm flipV="1">
                <a:off x="1716707" y="2062619"/>
                <a:ext cx="147948" cy="245014"/>
              </a:xfrm>
              <a:custGeom>
                <a:avLst/>
                <a:gdLst>
                  <a:gd name="T0" fmla="*/ 2147483646 w 201"/>
                  <a:gd name="T1" fmla="*/ 2147483646 h 319"/>
                  <a:gd name="T2" fmla="*/ 2147483646 w 201"/>
                  <a:gd name="T3" fmla="*/ 2147483646 h 319"/>
                  <a:gd name="T4" fmla="*/ 2147483646 w 201"/>
                  <a:gd name="T5" fmla="*/ 2147483646 h 319"/>
                  <a:gd name="T6" fmla="*/ 2147483646 w 201"/>
                  <a:gd name="T7" fmla="*/ 2147483646 h 319"/>
                  <a:gd name="T8" fmla="*/ 2147483646 w 201"/>
                  <a:gd name="T9" fmla="*/ 2147483646 h 319"/>
                  <a:gd name="T10" fmla="*/ 2147483646 w 201"/>
                  <a:gd name="T11" fmla="*/ 2147483646 h 319"/>
                  <a:gd name="T12" fmla="*/ 2147483646 w 201"/>
                  <a:gd name="T13" fmla="*/ 2147483646 h 319"/>
                  <a:gd name="T14" fmla="*/ 2147483646 w 201"/>
                  <a:gd name="T15" fmla="*/ 2147483646 h 319"/>
                  <a:gd name="T16" fmla="*/ 2147483646 w 201"/>
                  <a:gd name="T17" fmla="*/ 2147483646 h 319"/>
                  <a:gd name="T18" fmla="*/ 2147483646 w 201"/>
                  <a:gd name="T19" fmla="*/ 2147483646 h 319"/>
                  <a:gd name="T20" fmla="*/ 2147483646 w 201"/>
                  <a:gd name="T21" fmla="*/ 2147483646 h 319"/>
                  <a:gd name="T22" fmla="*/ 2147483646 w 201"/>
                  <a:gd name="T23" fmla="*/ 2147483646 h 319"/>
                  <a:gd name="T24" fmla="*/ 2147483646 w 201"/>
                  <a:gd name="T25" fmla="*/ 2147483646 h 319"/>
                  <a:gd name="T26" fmla="*/ 2147483646 w 201"/>
                  <a:gd name="T27" fmla="*/ 2147483646 h 319"/>
                  <a:gd name="T28" fmla="*/ 2147483646 w 201"/>
                  <a:gd name="T29" fmla="*/ 2147483646 h 319"/>
                  <a:gd name="T30" fmla="*/ 2147483646 w 201"/>
                  <a:gd name="T31" fmla="*/ 2147483646 h 319"/>
                  <a:gd name="T32" fmla="*/ 2147483646 w 201"/>
                  <a:gd name="T33" fmla="*/ 2147483646 h 319"/>
                  <a:gd name="T34" fmla="*/ 2147483646 w 201"/>
                  <a:gd name="T35" fmla="*/ 2147483646 h 319"/>
                  <a:gd name="T36" fmla="*/ 2147483646 w 201"/>
                  <a:gd name="T37" fmla="*/ 2147483646 h 319"/>
                  <a:gd name="T38" fmla="*/ 2147483646 w 201"/>
                  <a:gd name="T39" fmla="*/ 2147483646 h 319"/>
                  <a:gd name="T40" fmla="*/ 2147483646 w 201"/>
                  <a:gd name="T41" fmla="*/ 2147483646 h 319"/>
                  <a:gd name="T42" fmla="*/ 2147483646 w 201"/>
                  <a:gd name="T43" fmla="*/ 2147483646 h 319"/>
                  <a:gd name="T44" fmla="*/ 2147483646 w 201"/>
                  <a:gd name="T45" fmla="*/ 2147483646 h 319"/>
                  <a:gd name="T46" fmla="*/ 2147483646 w 201"/>
                  <a:gd name="T47" fmla="*/ 2147483646 h 319"/>
                  <a:gd name="T48" fmla="*/ 2147483646 w 201"/>
                  <a:gd name="T49" fmla="*/ 2147483646 h 319"/>
                  <a:gd name="T50" fmla="*/ 2147483646 w 201"/>
                  <a:gd name="T51" fmla="*/ 0 h 319"/>
                  <a:gd name="T52" fmla="*/ 2147483646 w 201"/>
                  <a:gd name="T53" fmla="*/ 2147483646 h 319"/>
                  <a:gd name="T54" fmla="*/ 2147483646 w 201"/>
                  <a:gd name="T55" fmla="*/ 2147483646 h 319"/>
                  <a:gd name="T56" fmla="*/ 2147483646 w 201"/>
                  <a:gd name="T57" fmla="*/ 2147483646 h 319"/>
                  <a:gd name="T58" fmla="*/ 2147483646 w 201"/>
                  <a:gd name="T59" fmla="*/ 2147483646 h 319"/>
                  <a:gd name="T60" fmla="*/ 2147483646 w 201"/>
                  <a:gd name="T61" fmla="*/ 2147483646 h 319"/>
                  <a:gd name="T62" fmla="*/ 2147483646 w 201"/>
                  <a:gd name="T63" fmla="*/ 2147483646 h 319"/>
                  <a:gd name="T64" fmla="*/ 2147483646 w 201"/>
                  <a:gd name="T65" fmla="*/ 2147483646 h 319"/>
                  <a:gd name="T66" fmla="*/ 2147483646 w 201"/>
                  <a:gd name="T67" fmla="*/ 2147483646 h 319"/>
                  <a:gd name="T68" fmla="*/ 2147483646 w 201"/>
                  <a:gd name="T69" fmla="*/ 2147483646 h 319"/>
                  <a:gd name="T70" fmla="*/ 2147483646 w 201"/>
                  <a:gd name="T71" fmla="*/ 2147483646 h 319"/>
                  <a:gd name="T72" fmla="*/ 2147483646 w 201"/>
                  <a:gd name="T73" fmla="*/ 2147483646 h 319"/>
                  <a:gd name="T74" fmla="*/ 2147483646 w 201"/>
                  <a:gd name="T75" fmla="*/ 2147483646 h 319"/>
                  <a:gd name="T76" fmla="*/ 2147483646 w 201"/>
                  <a:gd name="T77" fmla="*/ 2147483646 h 319"/>
                  <a:gd name="T78" fmla="*/ 2147483646 w 201"/>
                  <a:gd name="T79" fmla="*/ 2147483646 h 319"/>
                  <a:gd name="T80" fmla="*/ 2147483646 w 201"/>
                  <a:gd name="T81" fmla="*/ 2147483646 h 319"/>
                  <a:gd name="T82" fmla="*/ 2147483646 w 201"/>
                  <a:gd name="T83" fmla="*/ 2147483646 h 319"/>
                  <a:gd name="T84" fmla="*/ 2147483646 w 201"/>
                  <a:gd name="T85" fmla="*/ 2147483646 h 319"/>
                  <a:gd name="T86" fmla="*/ 0 w 201"/>
                  <a:gd name="T87" fmla="*/ 2147483646 h 319"/>
                  <a:gd name="T88" fmla="*/ 2147483646 w 201"/>
                  <a:gd name="T89" fmla="*/ 2147483646 h 319"/>
                  <a:gd name="T90" fmla="*/ 2147483646 w 201"/>
                  <a:gd name="T91" fmla="*/ 2147483646 h 319"/>
                  <a:gd name="T92" fmla="*/ 2147483646 w 201"/>
                  <a:gd name="T93" fmla="*/ 2147483646 h 319"/>
                  <a:gd name="T94" fmla="*/ 2147483646 w 201"/>
                  <a:gd name="T95" fmla="*/ 2147483646 h 319"/>
                  <a:gd name="T96" fmla="*/ 2147483646 w 201"/>
                  <a:gd name="T97" fmla="*/ 2147483646 h 319"/>
                  <a:gd name="T98" fmla="*/ 2147483646 w 201"/>
                  <a:gd name="T99" fmla="*/ 2147483646 h 319"/>
                  <a:gd name="T100" fmla="*/ 2147483646 w 201"/>
                  <a:gd name="T101" fmla="*/ 2147483646 h 319"/>
                  <a:gd name="T102" fmla="*/ 2147483646 w 201"/>
                  <a:gd name="T103" fmla="*/ 2147483646 h 319"/>
                  <a:gd name="T104" fmla="*/ 2147483646 w 201"/>
                  <a:gd name="T105" fmla="*/ 2147483646 h 319"/>
                  <a:gd name="T106" fmla="*/ 2147483646 w 201"/>
                  <a:gd name="T107" fmla="*/ 2147483646 h 319"/>
                  <a:gd name="T108" fmla="*/ 2147483646 w 201"/>
                  <a:gd name="T109" fmla="*/ 2147483646 h 319"/>
                  <a:gd name="T110" fmla="*/ 2147483646 w 201"/>
                  <a:gd name="T111" fmla="*/ 2147483646 h 3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1" h="319">
                    <a:moveTo>
                      <a:pt x="84" y="267"/>
                    </a:moveTo>
                    <a:lnTo>
                      <a:pt x="88" y="270"/>
                    </a:lnTo>
                    <a:lnTo>
                      <a:pt x="93" y="277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88" y="294"/>
                    </a:lnTo>
                    <a:lnTo>
                      <a:pt x="82" y="296"/>
                    </a:lnTo>
                    <a:lnTo>
                      <a:pt x="78" y="301"/>
                    </a:lnTo>
                    <a:lnTo>
                      <a:pt x="80" y="308"/>
                    </a:lnTo>
                    <a:lnTo>
                      <a:pt x="82" y="315"/>
                    </a:lnTo>
                    <a:lnTo>
                      <a:pt x="85" y="318"/>
                    </a:lnTo>
                    <a:lnTo>
                      <a:pt x="92" y="319"/>
                    </a:lnTo>
                    <a:lnTo>
                      <a:pt x="104" y="319"/>
                    </a:lnTo>
                    <a:lnTo>
                      <a:pt x="116" y="319"/>
                    </a:lnTo>
                    <a:lnTo>
                      <a:pt x="123" y="318"/>
                    </a:lnTo>
                    <a:lnTo>
                      <a:pt x="129" y="316"/>
                    </a:lnTo>
                    <a:lnTo>
                      <a:pt x="136" y="312"/>
                    </a:lnTo>
                    <a:lnTo>
                      <a:pt x="144" y="309"/>
                    </a:lnTo>
                    <a:lnTo>
                      <a:pt x="151" y="305"/>
                    </a:lnTo>
                    <a:lnTo>
                      <a:pt x="158" y="304"/>
                    </a:lnTo>
                    <a:lnTo>
                      <a:pt x="164" y="304"/>
                    </a:lnTo>
                    <a:lnTo>
                      <a:pt x="171" y="306"/>
                    </a:lnTo>
                    <a:lnTo>
                      <a:pt x="176" y="306"/>
                    </a:lnTo>
                    <a:lnTo>
                      <a:pt x="182" y="305"/>
                    </a:lnTo>
                    <a:lnTo>
                      <a:pt x="187" y="300"/>
                    </a:lnTo>
                    <a:lnTo>
                      <a:pt x="191" y="294"/>
                    </a:lnTo>
                    <a:lnTo>
                      <a:pt x="197" y="289"/>
                    </a:lnTo>
                    <a:lnTo>
                      <a:pt x="198" y="285"/>
                    </a:lnTo>
                    <a:lnTo>
                      <a:pt x="191" y="279"/>
                    </a:lnTo>
                    <a:lnTo>
                      <a:pt x="180" y="273"/>
                    </a:lnTo>
                    <a:lnTo>
                      <a:pt x="173" y="270"/>
                    </a:lnTo>
                    <a:lnTo>
                      <a:pt x="169" y="266"/>
                    </a:lnTo>
                    <a:lnTo>
                      <a:pt x="172" y="263"/>
                    </a:lnTo>
                    <a:lnTo>
                      <a:pt x="177" y="259"/>
                    </a:lnTo>
                    <a:lnTo>
                      <a:pt x="181" y="256"/>
                    </a:lnTo>
                    <a:lnTo>
                      <a:pt x="182" y="251"/>
                    </a:lnTo>
                    <a:lnTo>
                      <a:pt x="182" y="244"/>
                    </a:lnTo>
                    <a:lnTo>
                      <a:pt x="180" y="238"/>
                    </a:lnTo>
                    <a:lnTo>
                      <a:pt x="179" y="235"/>
                    </a:lnTo>
                    <a:lnTo>
                      <a:pt x="179" y="232"/>
                    </a:lnTo>
                    <a:lnTo>
                      <a:pt x="182" y="227"/>
                    </a:lnTo>
                    <a:lnTo>
                      <a:pt x="188" y="219"/>
                    </a:lnTo>
                    <a:lnTo>
                      <a:pt x="195" y="209"/>
                    </a:lnTo>
                    <a:lnTo>
                      <a:pt x="197" y="197"/>
                    </a:lnTo>
                    <a:lnTo>
                      <a:pt x="190" y="187"/>
                    </a:lnTo>
                    <a:lnTo>
                      <a:pt x="177" y="179"/>
                    </a:lnTo>
                    <a:lnTo>
                      <a:pt x="168" y="173"/>
                    </a:lnTo>
                    <a:lnTo>
                      <a:pt x="165" y="168"/>
                    </a:lnTo>
                    <a:lnTo>
                      <a:pt x="168" y="162"/>
                    </a:lnTo>
                    <a:lnTo>
                      <a:pt x="177" y="156"/>
                    </a:lnTo>
                    <a:lnTo>
                      <a:pt x="188" y="149"/>
                    </a:lnTo>
                    <a:lnTo>
                      <a:pt x="195" y="139"/>
                    </a:lnTo>
                    <a:lnTo>
                      <a:pt x="195" y="130"/>
                    </a:lnTo>
                    <a:lnTo>
                      <a:pt x="192" y="120"/>
                    </a:lnTo>
                    <a:lnTo>
                      <a:pt x="194" y="109"/>
                    </a:lnTo>
                    <a:lnTo>
                      <a:pt x="195" y="100"/>
                    </a:lnTo>
                    <a:lnTo>
                      <a:pt x="196" y="90"/>
                    </a:lnTo>
                    <a:lnTo>
                      <a:pt x="197" y="77"/>
                    </a:lnTo>
                    <a:lnTo>
                      <a:pt x="199" y="65"/>
                    </a:lnTo>
                    <a:lnTo>
                      <a:pt x="201" y="55"/>
                    </a:lnTo>
                    <a:lnTo>
                      <a:pt x="196" y="52"/>
                    </a:lnTo>
                    <a:lnTo>
                      <a:pt x="189" y="54"/>
                    </a:lnTo>
                    <a:lnTo>
                      <a:pt x="183" y="54"/>
                    </a:lnTo>
                    <a:lnTo>
                      <a:pt x="183" y="51"/>
                    </a:lnTo>
                    <a:lnTo>
                      <a:pt x="190" y="40"/>
                    </a:lnTo>
                    <a:lnTo>
                      <a:pt x="197" y="29"/>
                    </a:lnTo>
                    <a:lnTo>
                      <a:pt x="199" y="18"/>
                    </a:lnTo>
                    <a:lnTo>
                      <a:pt x="198" y="10"/>
                    </a:lnTo>
                    <a:lnTo>
                      <a:pt x="194" y="6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9" y="5"/>
                    </a:lnTo>
                    <a:lnTo>
                      <a:pt x="187" y="5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4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6" y="5"/>
                    </a:lnTo>
                    <a:lnTo>
                      <a:pt x="151" y="6"/>
                    </a:lnTo>
                    <a:lnTo>
                      <a:pt x="145" y="6"/>
                    </a:lnTo>
                    <a:lnTo>
                      <a:pt x="139" y="7"/>
                    </a:lnTo>
                    <a:lnTo>
                      <a:pt x="135" y="8"/>
                    </a:lnTo>
                    <a:lnTo>
                      <a:pt x="129" y="9"/>
                    </a:lnTo>
                    <a:lnTo>
                      <a:pt x="126" y="10"/>
                    </a:lnTo>
                    <a:lnTo>
                      <a:pt x="123" y="14"/>
                    </a:lnTo>
                    <a:lnTo>
                      <a:pt x="121" y="17"/>
                    </a:lnTo>
                    <a:lnTo>
                      <a:pt x="119" y="18"/>
                    </a:lnTo>
                    <a:lnTo>
                      <a:pt x="115" y="18"/>
                    </a:lnTo>
                    <a:lnTo>
                      <a:pt x="108" y="20"/>
                    </a:lnTo>
                    <a:lnTo>
                      <a:pt x="100" y="23"/>
                    </a:lnTo>
                    <a:lnTo>
                      <a:pt x="93" y="26"/>
                    </a:lnTo>
                    <a:lnTo>
                      <a:pt x="87" y="31"/>
                    </a:lnTo>
                    <a:lnTo>
                      <a:pt x="82" y="39"/>
                    </a:lnTo>
                    <a:lnTo>
                      <a:pt x="80" y="47"/>
                    </a:lnTo>
                    <a:lnTo>
                      <a:pt x="81" y="54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74" y="61"/>
                    </a:lnTo>
                    <a:lnTo>
                      <a:pt x="67" y="62"/>
                    </a:lnTo>
                    <a:lnTo>
                      <a:pt x="60" y="66"/>
                    </a:lnTo>
                    <a:lnTo>
                      <a:pt x="59" y="70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40" y="89"/>
                    </a:lnTo>
                    <a:lnTo>
                      <a:pt x="37" y="93"/>
                    </a:lnTo>
                    <a:lnTo>
                      <a:pt x="35" y="99"/>
                    </a:lnTo>
                    <a:lnTo>
                      <a:pt x="38" y="107"/>
                    </a:lnTo>
                    <a:lnTo>
                      <a:pt x="44" y="115"/>
                    </a:lnTo>
                    <a:lnTo>
                      <a:pt x="47" y="122"/>
                    </a:lnTo>
                    <a:lnTo>
                      <a:pt x="49" y="128"/>
                    </a:lnTo>
                    <a:lnTo>
                      <a:pt x="47" y="132"/>
                    </a:lnTo>
                    <a:lnTo>
                      <a:pt x="45" y="138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38" y="136"/>
                    </a:lnTo>
                    <a:lnTo>
                      <a:pt x="34" y="126"/>
                    </a:lnTo>
                    <a:lnTo>
                      <a:pt x="31" y="118"/>
                    </a:lnTo>
                    <a:lnTo>
                      <a:pt x="28" y="113"/>
                    </a:lnTo>
                    <a:lnTo>
                      <a:pt x="24" y="114"/>
                    </a:lnTo>
                    <a:lnTo>
                      <a:pt x="21" y="118"/>
                    </a:lnTo>
                    <a:lnTo>
                      <a:pt x="16" y="123"/>
                    </a:lnTo>
                    <a:lnTo>
                      <a:pt x="12" y="128"/>
                    </a:lnTo>
                    <a:lnTo>
                      <a:pt x="9" y="132"/>
                    </a:lnTo>
                    <a:lnTo>
                      <a:pt x="7" y="141"/>
                    </a:lnTo>
                    <a:lnTo>
                      <a:pt x="4" y="153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1" y="184"/>
                    </a:lnTo>
                    <a:lnTo>
                      <a:pt x="2" y="190"/>
                    </a:lnTo>
                    <a:lnTo>
                      <a:pt x="6" y="195"/>
                    </a:lnTo>
                    <a:lnTo>
                      <a:pt x="12" y="198"/>
                    </a:lnTo>
                    <a:lnTo>
                      <a:pt x="19" y="199"/>
                    </a:lnTo>
                    <a:lnTo>
                      <a:pt x="23" y="200"/>
                    </a:lnTo>
                    <a:lnTo>
                      <a:pt x="27" y="200"/>
                    </a:lnTo>
                    <a:lnTo>
                      <a:pt x="30" y="199"/>
                    </a:lnTo>
                    <a:lnTo>
                      <a:pt x="31" y="200"/>
                    </a:lnTo>
                    <a:lnTo>
                      <a:pt x="30" y="205"/>
                    </a:lnTo>
                    <a:lnTo>
                      <a:pt x="28" y="211"/>
                    </a:lnTo>
                    <a:lnTo>
                      <a:pt x="24" y="215"/>
                    </a:lnTo>
                    <a:lnTo>
                      <a:pt x="23" y="219"/>
                    </a:lnTo>
                    <a:lnTo>
                      <a:pt x="24" y="224"/>
                    </a:lnTo>
                    <a:lnTo>
                      <a:pt x="28" y="229"/>
                    </a:lnTo>
                    <a:lnTo>
                      <a:pt x="31" y="234"/>
                    </a:lnTo>
                    <a:lnTo>
                      <a:pt x="36" y="238"/>
                    </a:lnTo>
                    <a:lnTo>
                      <a:pt x="44" y="245"/>
                    </a:lnTo>
                    <a:lnTo>
                      <a:pt x="54" y="248"/>
                    </a:lnTo>
                    <a:lnTo>
                      <a:pt x="63" y="244"/>
                    </a:lnTo>
                    <a:lnTo>
                      <a:pt x="70" y="237"/>
                    </a:lnTo>
                    <a:lnTo>
                      <a:pt x="75" y="232"/>
                    </a:lnTo>
                    <a:lnTo>
                      <a:pt x="77" y="229"/>
                    </a:lnTo>
                    <a:lnTo>
                      <a:pt x="82" y="230"/>
                    </a:lnTo>
                    <a:lnTo>
                      <a:pt x="88" y="234"/>
                    </a:lnTo>
                    <a:lnTo>
                      <a:pt x="96" y="240"/>
                    </a:lnTo>
                    <a:lnTo>
                      <a:pt x="104" y="247"/>
                    </a:lnTo>
                    <a:lnTo>
                      <a:pt x="111" y="256"/>
                    </a:lnTo>
                    <a:lnTo>
                      <a:pt x="113" y="263"/>
                    </a:lnTo>
                    <a:lnTo>
                      <a:pt x="113" y="264"/>
                    </a:lnTo>
                    <a:lnTo>
                      <a:pt x="110" y="262"/>
                    </a:lnTo>
                    <a:lnTo>
                      <a:pt x="103" y="256"/>
                    </a:lnTo>
                    <a:lnTo>
                      <a:pt x="93" y="252"/>
                    </a:lnTo>
                    <a:lnTo>
                      <a:pt x="85" y="252"/>
                    </a:lnTo>
                    <a:lnTo>
                      <a:pt x="82" y="258"/>
                    </a:lnTo>
                    <a:lnTo>
                      <a:pt x="84" y="267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440"/>
              <p:cNvSpPr>
                <a:spLocks/>
              </p:cNvSpPr>
              <p:nvPr/>
            </p:nvSpPr>
            <p:spPr bwMode="auto">
              <a:xfrm>
                <a:off x="1719970" y="2265596"/>
                <a:ext cx="25021" cy="13212"/>
              </a:xfrm>
              <a:custGeom>
                <a:avLst/>
                <a:gdLst>
                  <a:gd name="T0" fmla="*/ 2147483646 w 34"/>
                  <a:gd name="T1" fmla="*/ 0 h 18"/>
                  <a:gd name="T2" fmla="*/ 2147483646 w 34"/>
                  <a:gd name="T3" fmla="*/ 2147483646 h 18"/>
                  <a:gd name="T4" fmla="*/ 2147483646 w 34"/>
                  <a:gd name="T5" fmla="*/ 2147483646 h 18"/>
                  <a:gd name="T6" fmla="*/ 2147483646 w 34"/>
                  <a:gd name="T7" fmla="*/ 2147483646 h 18"/>
                  <a:gd name="T8" fmla="*/ 2147483646 w 34"/>
                  <a:gd name="T9" fmla="*/ 2147483646 h 18"/>
                  <a:gd name="T10" fmla="*/ 2147483646 w 34"/>
                  <a:gd name="T11" fmla="*/ 2147483646 h 18"/>
                  <a:gd name="T12" fmla="*/ 2147483646 w 34"/>
                  <a:gd name="T13" fmla="*/ 2147483646 h 18"/>
                  <a:gd name="T14" fmla="*/ 2147483646 w 34"/>
                  <a:gd name="T15" fmla="*/ 2147483646 h 18"/>
                  <a:gd name="T16" fmla="*/ 2147483646 w 34"/>
                  <a:gd name="T17" fmla="*/ 2147483646 h 18"/>
                  <a:gd name="T18" fmla="*/ 2147483646 w 34"/>
                  <a:gd name="T19" fmla="*/ 2147483646 h 18"/>
                  <a:gd name="T20" fmla="*/ 0 w 34"/>
                  <a:gd name="T21" fmla="*/ 2147483646 h 18"/>
                  <a:gd name="T22" fmla="*/ 0 w 34"/>
                  <a:gd name="T23" fmla="*/ 2147483646 h 18"/>
                  <a:gd name="T24" fmla="*/ 2147483646 w 34"/>
                  <a:gd name="T25" fmla="*/ 2147483646 h 18"/>
                  <a:gd name="T26" fmla="*/ 2147483646 w 34"/>
                  <a:gd name="T27" fmla="*/ 2147483646 h 18"/>
                  <a:gd name="T28" fmla="*/ 2147483646 w 34"/>
                  <a:gd name="T29" fmla="*/ 2147483646 h 18"/>
                  <a:gd name="T30" fmla="*/ 2147483646 w 34"/>
                  <a:gd name="T31" fmla="*/ 2147483646 h 18"/>
                  <a:gd name="T32" fmla="*/ 2147483646 w 3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31" y="0"/>
                    </a:moveTo>
                    <a:lnTo>
                      <a:pt x="32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19" y="18"/>
                    </a:lnTo>
                    <a:lnTo>
                      <a:pt x="12" y="18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14" y="4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441"/>
              <p:cNvSpPr>
                <a:spLocks/>
              </p:cNvSpPr>
              <p:nvPr/>
            </p:nvSpPr>
            <p:spPr bwMode="auto">
              <a:xfrm>
                <a:off x="1706916" y="2230766"/>
                <a:ext cx="22845" cy="36031"/>
              </a:xfrm>
              <a:custGeom>
                <a:avLst/>
                <a:gdLst>
                  <a:gd name="T0" fmla="*/ 2147483646 w 34"/>
                  <a:gd name="T1" fmla="*/ 2147483646 h 46"/>
                  <a:gd name="T2" fmla="*/ 2147483646 w 34"/>
                  <a:gd name="T3" fmla="*/ 2147483646 h 46"/>
                  <a:gd name="T4" fmla="*/ 2147483646 w 34"/>
                  <a:gd name="T5" fmla="*/ 2147483646 h 46"/>
                  <a:gd name="T6" fmla="*/ 2147483646 w 34"/>
                  <a:gd name="T7" fmla="*/ 0 h 46"/>
                  <a:gd name="T8" fmla="*/ 2147483646 w 34"/>
                  <a:gd name="T9" fmla="*/ 0 h 46"/>
                  <a:gd name="T10" fmla="*/ 2147483646 w 34"/>
                  <a:gd name="T11" fmla="*/ 2147483646 h 46"/>
                  <a:gd name="T12" fmla="*/ 0 w 34"/>
                  <a:gd name="T13" fmla="*/ 2147483646 h 46"/>
                  <a:gd name="T14" fmla="*/ 2147483646 w 34"/>
                  <a:gd name="T15" fmla="*/ 2147483646 h 46"/>
                  <a:gd name="T16" fmla="*/ 2147483646 w 34"/>
                  <a:gd name="T17" fmla="*/ 2147483646 h 46"/>
                  <a:gd name="T18" fmla="*/ 2147483646 w 34"/>
                  <a:gd name="T19" fmla="*/ 2147483646 h 46"/>
                  <a:gd name="T20" fmla="*/ 2147483646 w 34"/>
                  <a:gd name="T21" fmla="*/ 2147483646 h 46"/>
                  <a:gd name="T22" fmla="*/ 2147483646 w 34"/>
                  <a:gd name="T23" fmla="*/ 2147483646 h 46"/>
                  <a:gd name="T24" fmla="*/ 2147483646 w 34"/>
                  <a:gd name="T25" fmla="*/ 2147483646 h 46"/>
                  <a:gd name="T26" fmla="*/ 2147483646 w 34"/>
                  <a:gd name="T27" fmla="*/ 2147483646 h 46"/>
                  <a:gd name="T28" fmla="*/ 2147483646 w 34"/>
                  <a:gd name="T29" fmla="*/ 2147483646 h 46"/>
                  <a:gd name="T30" fmla="*/ 2147483646 w 34"/>
                  <a:gd name="T31" fmla="*/ 2147483646 h 46"/>
                  <a:gd name="T32" fmla="*/ 2147483646 w 34"/>
                  <a:gd name="T33" fmla="*/ 2147483646 h 46"/>
                  <a:gd name="T34" fmla="*/ 2147483646 w 34"/>
                  <a:gd name="T35" fmla="*/ 2147483646 h 46"/>
                  <a:gd name="T36" fmla="*/ 2147483646 w 34"/>
                  <a:gd name="T37" fmla="*/ 2147483646 h 46"/>
                  <a:gd name="T38" fmla="*/ 2147483646 w 34"/>
                  <a:gd name="T39" fmla="*/ 2147483646 h 46"/>
                  <a:gd name="T40" fmla="*/ 2147483646 w 34"/>
                  <a:gd name="T41" fmla="*/ 2147483646 h 46"/>
                  <a:gd name="T42" fmla="*/ 2147483646 w 34"/>
                  <a:gd name="T43" fmla="*/ 2147483646 h 46"/>
                  <a:gd name="T44" fmla="*/ 2147483646 w 34"/>
                  <a:gd name="T45" fmla="*/ 2147483646 h 46"/>
                  <a:gd name="T46" fmla="*/ 2147483646 w 34"/>
                  <a:gd name="T47" fmla="*/ 2147483646 h 46"/>
                  <a:gd name="T48" fmla="*/ 2147483646 w 34"/>
                  <a:gd name="T49" fmla="*/ 2147483646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46">
                    <a:moveTo>
                      <a:pt x="22" y="14"/>
                    </a:moveTo>
                    <a:lnTo>
                      <a:pt x="20" y="1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3" y="27"/>
                    </a:lnTo>
                    <a:lnTo>
                      <a:pt x="4" y="36"/>
                    </a:lnTo>
                    <a:lnTo>
                      <a:pt x="7" y="43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21" y="44"/>
                    </a:lnTo>
                    <a:lnTo>
                      <a:pt x="26" y="42"/>
                    </a:lnTo>
                    <a:lnTo>
                      <a:pt x="29" y="38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442"/>
              <p:cNvSpPr>
                <a:spLocks/>
              </p:cNvSpPr>
              <p:nvPr/>
            </p:nvSpPr>
            <p:spPr bwMode="auto">
              <a:xfrm>
                <a:off x="1661226" y="2213951"/>
                <a:ext cx="41338" cy="51645"/>
              </a:xfrm>
              <a:custGeom>
                <a:avLst/>
                <a:gdLst>
                  <a:gd name="T0" fmla="*/ 2147483646 w 58"/>
                  <a:gd name="T1" fmla="*/ 2147483646 h 67"/>
                  <a:gd name="T2" fmla="*/ 2147483646 w 58"/>
                  <a:gd name="T3" fmla="*/ 2147483646 h 67"/>
                  <a:gd name="T4" fmla="*/ 2147483646 w 58"/>
                  <a:gd name="T5" fmla="*/ 2147483646 h 67"/>
                  <a:gd name="T6" fmla="*/ 2147483646 w 58"/>
                  <a:gd name="T7" fmla="*/ 2147483646 h 67"/>
                  <a:gd name="T8" fmla="*/ 2147483646 w 58"/>
                  <a:gd name="T9" fmla="*/ 2147483646 h 67"/>
                  <a:gd name="T10" fmla="*/ 2147483646 w 58"/>
                  <a:gd name="T11" fmla="*/ 2147483646 h 67"/>
                  <a:gd name="T12" fmla="*/ 2147483646 w 58"/>
                  <a:gd name="T13" fmla="*/ 2147483646 h 67"/>
                  <a:gd name="T14" fmla="*/ 2147483646 w 58"/>
                  <a:gd name="T15" fmla="*/ 2147483646 h 67"/>
                  <a:gd name="T16" fmla="*/ 2147483646 w 58"/>
                  <a:gd name="T17" fmla="*/ 2147483646 h 67"/>
                  <a:gd name="T18" fmla="*/ 2147483646 w 58"/>
                  <a:gd name="T19" fmla="*/ 2147483646 h 67"/>
                  <a:gd name="T20" fmla="*/ 2147483646 w 58"/>
                  <a:gd name="T21" fmla="*/ 2147483646 h 67"/>
                  <a:gd name="T22" fmla="*/ 2147483646 w 58"/>
                  <a:gd name="T23" fmla="*/ 2147483646 h 67"/>
                  <a:gd name="T24" fmla="*/ 2147483646 w 58"/>
                  <a:gd name="T25" fmla="*/ 2147483646 h 67"/>
                  <a:gd name="T26" fmla="*/ 2147483646 w 58"/>
                  <a:gd name="T27" fmla="*/ 2147483646 h 67"/>
                  <a:gd name="T28" fmla="*/ 2147483646 w 58"/>
                  <a:gd name="T29" fmla="*/ 2147483646 h 67"/>
                  <a:gd name="T30" fmla="*/ 2147483646 w 58"/>
                  <a:gd name="T31" fmla="*/ 2147483646 h 67"/>
                  <a:gd name="T32" fmla="*/ 2147483646 w 58"/>
                  <a:gd name="T33" fmla="*/ 2147483646 h 67"/>
                  <a:gd name="T34" fmla="*/ 2147483646 w 58"/>
                  <a:gd name="T35" fmla="*/ 2147483646 h 67"/>
                  <a:gd name="T36" fmla="*/ 2147483646 w 58"/>
                  <a:gd name="T37" fmla="*/ 2147483646 h 67"/>
                  <a:gd name="T38" fmla="*/ 2147483646 w 58"/>
                  <a:gd name="T39" fmla="*/ 2147483646 h 67"/>
                  <a:gd name="T40" fmla="*/ 2147483646 w 58"/>
                  <a:gd name="T41" fmla="*/ 2147483646 h 67"/>
                  <a:gd name="T42" fmla="*/ 2147483646 w 58"/>
                  <a:gd name="T43" fmla="*/ 2147483646 h 67"/>
                  <a:gd name="T44" fmla="*/ 2147483646 w 58"/>
                  <a:gd name="T45" fmla="*/ 2147483646 h 67"/>
                  <a:gd name="T46" fmla="*/ 0 w 58"/>
                  <a:gd name="T47" fmla="*/ 2147483646 h 67"/>
                  <a:gd name="T48" fmla="*/ 2147483646 w 58"/>
                  <a:gd name="T49" fmla="*/ 0 h 67"/>
                  <a:gd name="T50" fmla="*/ 2147483646 w 58"/>
                  <a:gd name="T51" fmla="*/ 0 h 67"/>
                  <a:gd name="T52" fmla="*/ 2147483646 w 58"/>
                  <a:gd name="T53" fmla="*/ 0 h 67"/>
                  <a:gd name="T54" fmla="*/ 2147483646 w 58"/>
                  <a:gd name="T55" fmla="*/ 2147483646 h 67"/>
                  <a:gd name="T56" fmla="*/ 2147483646 w 58"/>
                  <a:gd name="T57" fmla="*/ 2147483646 h 67"/>
                  <a:gd name="T58" fmla="*/ 2147483646 w 58"/>
                  <a:gd name="T59" fmla="*/ 2147483646 h 67"/>
                  <a:gd name="T60" fmla="*/ 2147483646 w 58"/>
                  <a:gd name="T61" fmla="*/ 2147483646 h 67"/>
                  <a:gd name="T62" fmla="*/ 2147483646 w 58"/>
                  <a:gd name="T63" fmla="*/ 2147483646 h 67"/>
                  <a:gd name="T64" fmla="*/ 2147483646 w 58"/>
                  <a:gd name="T65" fmla="*/ 2147483646 h 67"/>
                  <a:gd name="T66" fmla="*/ 2147483646 w 58"/>
                  <a:gd name="T67" fmla="*/ 2147483646 h 67"/>
                  <a:gd name="T68" fmla="*/ 2147483646 w 58"/>
                  <a:gd name="T69" fmla="*/ 2147483646 h 67"/>
                  <a:gd name="T70" fmla="*/ 2147483646 w 58"/>
                  <a:gd name="T71" fmla="*/ 2147483646 h 67"/>
                  <a:gd name="T72" fmla="*/ 2147483646 w 58"/>
                  <a:gd name="T73" fmla="*/ 2147483646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" h="67">
                    <a:moveTo>
                      <a:pt x="53" y="34"/>
                    </a:moveTo>
                    <a:lnTo>
                      <a:pt x="54" y="37"/>
                    </a:lnTo>
                    <a:lnTo>
                      <a:pt x="57" y="44"/>
                    </a:lnTo>
                    <a:lnTo>
                      <a:pt x="58" y="53"/>
                    </a:lnTo>
                    <a:lnTo>
                      <a:pt x="57" y="60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48" y="67"/>
                    </a:lnTo>
                    <a:lnTo>
                      <a:pt x="44" y="65"/>
                    </a:lnTo>
                    <a:lnTo>
                      <a:pt x="39" y="62"/>
                    </a:lnTo>
                    <a:lnTo>
                      <a:pt x="35" y="60"/>
                    </a:lnTo>
                    <a:lnTo>
                      <a:pt x="32" y="58"/>
                    </a:lnTo>
                    <a:lnTo>
                      <a:pt x="29" y="53"/>
                    </a:lnTo>
                    <a:lnTo>
                      <a:pt x="24" y="50"/>
                    </a:lnTo>
                    <a:lnTo>
                      <a:pt x="17" y="49"/>
                    </a:lnTo>
                    <a:lnTo>
                      <a:pt x="12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3" y="30"/>
                    </a:lnTo>
                    <a:lnTo>
                      <a:pt x="7" y="20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2"/>
                    </a:lnTo>
                    <a:lnTo>
                      <a:pt x="53" y="3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443"/>
              <p:cNvSpPr>
                <a:spLocks/>
              </p:cNvSpPr>
              <p:nvPr/>
            </p:nvSpPr>
            <p:spPr bwMode="auto">
              <a:xfrm>
                <a:off x="1494785" y="2401314"/>
                <a:ext cx="184935" cy="177755"/>
              </a:xfrm>
              <a:custGeom>
                <a:avLst/>
                <a:gdLst>
                  <a:gd name="T0" fmla="*/ 2147483646 w 249"/>
                  <a:gd name="T1" fmla="*/ 2147483646 h 231"/>
                  <a:gd name="T2" fmla="*/ 2147483646 w 249"/>
                  <a:gd name="T3" fmla="*/ 2147483646 h 231"/>
                  <a:gd name="T4" fmla="*/ 2147483646 w 249"/>
                  <a:gd name="T5" fmla="*/ 2147483646 h 231"/>
                  <a:gd name="T6" fmla="*/ 2147483646 w 249"/>
                  <a:gd name="T7" fmla="*/ 2147483646 h 231"/>
                  <a:gd name="T8" fmla="*/ 2147483646 w 249"/>
                  <a:gd name="T9" fmla="*/ 2147483646 h 231"/>
                  <a:gd name="T10" fmla="*/ 2147483646 w 249"/>
                  <a:gd name="T11" fmla="*/ 2147483646 h 231"/>
                  <a:gd name="T12" fmla="*/ 2147483646 w 249"/>
                  <a:gd name="T13" fmla="*/ 2147483646 h 231"/>
                  <a:gd name="T14" fmla="*/ 2147483646 w 249"/>
                  <a:gd name="T15" fmla="*/ 2147483646 h 231"/>
                  <a:gd name="T16" fmla="*/ 2147483646 w 249"/>
                  <a:gd name="T17" fmla="*/ 2147483646 h 231"/>
                  <a:gd name="T18" fmla="*/ 2147483646 w 249"/>
                  <a:gd name="T19" fmla="*/ 2147483646 h 231"/>
                  <a:gd name="T20" fmla="*/ 2147483646 w 249"/>
                  <a:gd name="T21" fmla="*/ 2147483646 h 231"/>
                  <a:gd name="T22" fmla="*/ 2147483646 w 249"/>
                  <a:gd name="T23" fmla="*/ 2147483646 h 231"/>
                  <a:gd name="T24" fmla="*/ 2147483646 w 249"/>
                  <a:gd name="T25" fmla="*/ 2147483646 h 231"/>
                  <a:gd name="T26" fmla="*/ 2147483646 w 249"/>
                  <a:gd name="T27" fmla="*/ 2147483646 h 231"/>
                  <a:gd name="T28" fmla="*/ 2147483646 w 249"/>
                  <a:gd name="T29" fmla="*/ 2147483646 h 231"/>
                  <a:gd name="T30" fmla="*/ 2147483646 w 249"/>
                  <a:gd name="T31" fmla="*/ 2147483646 h 231"/>
                  <a:gd name="T32" fmla="*/ 2147483646 w 249"/>
                  <a:gd name="T33" fmla="*/ 2147483646 h 231"/>
                  <a:gd name="T34" fmla="*/ 2147483646 w 249"/>
                  <a:gd name="T35" fmla="*/ 2147483646 h 231"/>
                  <a:gd name="T36" fmla="*/ 2147483646 w 249"/>
                  <a:gd name="T37" fmla="*/ 2147483646 h 231"/>
                  <a:gd name="T38" fmla="*/ 2147483646 w 249"/>
                  <a:gd name="T39" fmla="*/ 2147483646 h 231"/>
                  <a:gd name="T40" fmla="*/ 2147483646 w 249"/>
                  <a:gd name="T41" fmla="*/ 2147483646 h 231"/>
                  <a:gd name="T42" fmla="*/ 2147483646 w 249"/>
                  <a:gd name="T43" fmla="*/ 2147483646 h 231"/>
                  <a:gd name="T44" fmla="*/ 2147483646 w 249"/>
                  <a:gd name="T45" fmla="*/ 2147483646 h 231"/>
                  <a:gd name="T46" fmla="*/ 2147483646 w 249"/>
                  <a:gd name="T47" fmla="*/ 2147483646 h 231"/>
                  <a:gd name="T48" fmla="*/ 2147483646 w 249"/>
                  <a:gd name="T49" fmla="*/ 2147483646 h 231"/>
                  <a:gd name="T50" fmla="*/ 2147483646 w 249"/>
                  <a:gd name="T51" fmla="*/ 2147483646 h 231"/>
                  <a:gd name="T52" fmla="*/ 2147483646 w 249"/>
                  <a:gd name="T53" fmla="*/ 2147483646 h 231"/>
                  <a:gd name="T54" fmla="*/ 2147483646 w 249"/>
                  <a:gd name="T55" fmla="*/ 2147483646 h 231"/>
                  <a:gd name="T56" fmla="*/ 2147483646 w 249"/>
                  <a:gd name="T57" fmla="*/ 2147483646 h 231"/>
                  <a:gd name="T58" fmla="*/ 2147483646 w 249"/>
                  <a:gd name="T59" fmla="*/ 2147483646 h 231"/>
                  <a:gd name="T60" fmla="*/ 2147483646 w 249"/>
                  <a:gd name="T61" fmla="*/ 2147483646 h 231"/>
                  <a:gd name="T62" fmla="*/ 2147483646 w 249"/>
                  <a:gd name="T63" fmla="*/ 2147483646 h 231"/>
                  <a:gd name="T64" fmla="*/ 2147483646 w 249"/>
                  <a:gd name="T65" fmla="*/ 2147483646 h 231"/>
                  <a:gd name="T66" fmla="*/ 2147483646 w 249"/>
                  <a:gd name="T67" fmla="*/ 2147483646 h 231"/>
                  <a:gd name="T68" fmla="*/ 2147483646 w 249"/>
                  <a:gd name="T69" fmla="*/ 2147483646 h 231"/>
                  <a:gd name="T70" fmla="*/ 2147483646 w 249"/>
                  <a:gd name="T71" fmla="*/ 2147483646 h 231"/>
                  <a:gd name="T72" fmla="*/ 2147483646 w 249"/>
                  <a:gd name="T73" fmla="*/ 2147483646 h 231"/>
                  <a:gd name="T74" fmla="*/ 2147483646 w 249"/>
                  <a:gd name="T75" fmla="*/ 2147483646 h 231"/>
                  <a:gd name="T76" fmla="*/ 2147483646 w 249"/>
                  <a:gd name="T77" fmla="*/ 2147483646 h 231"/>
                  <a:gd name="T78" fmla="*/ 2147483646 w 249"/>
                  <a:gd name="T79" fmla="*/ 2147483646 h 231"/>
                  <a:gd name="T80" fmla="*/ 2147483646 w 249"/>
                  <a:gd name="T81" fmla="*/ 2147483646 h 231"/>
                  <a:gd name="T82" fmla="*/ 2147483646 w 249"/>
                  <a:gd name="T83" fmla="*/ 2147483646 h 231"/>
                  <a:gd name="T84" fmla="*/ 2147483646 w 249"/>
                  <a:gd name="T85" fmla="*/ 2147483646 h 231"/>
                  <a:gd name="T86" fmla="*/ 2147483646 w 249"/>
                  <a:gd name="T87" fmla="*/ 2147483646 h 231"/>
                  <a:gd name="T88" fmla="*/ 2147483646 w 249"/>
                  <a:gd name="T89" fmla="*/ 2147483646 h 231"/>
                  <a:gd name="T90" fmla="*/ 2147483646 w 249"/>
                  <a:gd name="T91" fmla="*/ 2147483646 h 231"/>
                  <a:gd name="T92" fmla="*/ 2147483646 w 249"/>
                  <a:gd name="T93" fmla="*/ 2147483646 h 231"/>
                  <a:gd name="T94" fmla="*/ 2147483646 w 249"/>
                  <a:gd name="T95" fmla="*/ 2147483646 h 231"/>
                  <a:gd name="T96" fmla="*/ 2147483646 w 249"/>
                  <a:gd name="T97" fmla="*/ 2147483646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9" h="231">
                    <a:moveTo>
                      <a:pt x="239" y="162"/>
                    </a:moveTo>
                    <a:lnTo>
                      <a:pt x="241" y="164"/>
                    </a:lnTo>
                    <a:lnTo>
                      <a:pt x="246" y="168"/>
                    </a:lnTo>
                    <a:lnTo>
                      <a:pt x="249" y="175"/>
                    </a:lnTo>
                    <a:lnTo>
                      <a:pt x="248" y="182"/>
                    </a:lnTo>
                    <a:lnTo>
                      <a:pt x="244" y="187"/>
                    </a:lnTo>
                    <a:lnTo>
                      <a:pt x="239" y="188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29" y="187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8" y="195"/>
                    </a:lnTo>
                    <a:lnTo>
                      <a:pt x="230" y="204"/>
                    </a:lnTo>
                    <a:lnTo>
                      <a:pt x="232" y="213"/>
                    </a:lnTo>
                    <a:lnTo>
                      <a:pt x="231" y="220"/>
                    </a:lnTo>
                    <a:lnTo>
                      <a:pt x="224" y="225"/>
                    </a:lnTo>
                    <a:lnTo>
                      <a:pt x="216" y="227"/>
                    </a:lnTo>
                    <a:lnTo>
                      <a:pt x="211" y="230"/>
                    </a:lnTo>
                    <a:lnTo>
                      <a:pt x="205" y="231"/>
                    </a:lnTo>
                    <a:lnTo>
                      <a:pt x="195" y="225"/>
                    </a:lnTo>
                    <a:lnTo>
                      <a:pt x="190" y="220"/>
                    </a:lnTo>
                    <a:lnTo>
                      <a:pt x="184" y="215"/>
                    </a:lnTo>
                    <a:lnTo>
                      <a:pt x="178" y="210"/>
                    </a:lnTo>
                    <a:lnTo>
                      <a:pt x="173" y="205"/>
                    </a:lnTo>
                    <a:lnTo>
                      <a:pt x="170" y="202"/>
                    </a:lnTo>
                    <a:lnTo>
                      <a:pt x="165" y="198"/>
                    </a:lnTo>
                    <a:lnTo>
                      <a:pt x="163" y="196"/>
                    </a:lnTo>
                    <a:lnTo>
                      <a:pt x="161" y="195"/>
                    </a:lnTo>
                    <a:lnTo>
                      <a:pt x="158" y="194"/>
                    </a:lnTo>
                    <a:lnTo>
                      <a:pt x="157" y="194"/>
                    </a:lnTo>
                    <a:lnTo>
                      <a:pt x="154" y="196"/>
                    </a:lnTo>
                    <a:lnTo>
                      <a:pt x="146" y="202"/>
                    </a:lnTo>
                    <a:lnTo>
                      <a:pt x="140" y="206"/>
                    </a:lnTo>
                    <a:lnTo>
                      <a:pt x="132" y="210"/>
                    </a:lnTo>
                    <a:lnTo>
                      <a:pt x="123" y="213"/>
                    </a:lnTo>
                    <a:lnTo>
                      <a:pt x="114" y="216"/>
                    </a:lnTo>
                    <a:lnTo>
                      <a:pt x="104" y="219"/>
                    </a:lnTo>
                    <a:lnTo>
                      <a:pt x="95" y="220"/>
                    </a:lnTo>
                    <a:lnTo>
                      <a:pt x="89" y="221"/>
                    </a:lnTo>
                    <a:lnTo>
                      <a:pt x="85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3" y="221"/>
                    </a:lnTo>
                    <a:lnTo>
                      <a:pt x="67" y="219"/>
                    </a:lnTo>
                    <a:lnTo>
                      <a:pt x="62" y="218"/>
                    </a:lnTo>
                    <a:lnTo>
                      <a:pt x="57" y="216"/>
                    </a:lnTo>
                    <a:lnTo>
                      <a:pt x="52" y="215"/>
                    </a:lnTo>
                    <a:lnTo>
                      <a:pt x="49" y="215"/>
                    </a:lnTo>
                    <a:lnTo>
                      <a:pt x="46" y="213"/>
                    </a:lnTo>
                    <a:lnTo>
                      <a:pt x="44" y="210"/>
                    </a:lnTo>
                    <a:lnTo>
                      <a:pt x="44" y="204"/>
                    </a:lnTo>
                    <a:lnTo>
                      <a:pt x="43" y="197"/>
                    </a:lnTo>
                    <a:lnTo>
                      <a:pt x="40" y="188"/>
                    </a:lnTo>
                    <a:lnTo>
                      <a:pt x="33" y="180"/>
                    </a:lnTo>
                    <a:lnTo>
                      <a:pt x="25" y="173"/>
                    </a:lnTo>
                    <a:lnTo>
                      <a:pt x="16" y="167"/>
                    </a:lnTo>
                    <a:lnTo>
                      <a:pt x="9" y="164"/>
                    </a:lnTo>
                    <a:lnTo>
                      <a:pt x="3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9"/>
                    </a:lnTo>
                    <a:lnTo>
                      <a:pt x="12" y="129"/>
                    </a:lnTo>
                    <a:lnTo>
                      <a:pt x="20" y="128"/>
                    </a:lnTo>
                    <a:lnTo>
                      <a:pt x="27" y="129"/>
                    </a:lnTo>
                    <a:lnTo>
                      <a:pt x="36" y="132"/>
                    </a:lnTo>
                    <a:lnTo>
                      <a:pt x="42" y="135"/>
                    </a:lnTo>
                    <a:lnTo>
                      <a:pt x="49" y="138"/>
                    </a:lnTo>
                    <a:lnTo>
                      <a:pt x="57" y="142"/>
                    </a:lnTo>
                    <a:lnTo>
                      <a:pt x="65" y="147"/>
                    </a:lnTo>
                    <a:lnTo>
                      <a:pt x="72" y="149"/>
                    </a:lnTo>
                    <a:lnTo>
                      <a:pt x="79" y="151"/>
                    </a:lnTo>
                    <a:lnTo>
                      <a:pt x="82" y="151"/>
                    </a:lnTo>
                    <a:lnTo>
                      <a:pt x="85" y="149"/>
                    </a:lnTo>
                    <a:lnTo>
                      <a:pt x="86" y="141"/>
                    </a:lnTo>
                    <a:lnTo>
                      <a:pt x="86" y="133"/>
                    </a:lnTo>
                    <a:lnTo>
                      <a:pt x="81" y="126"/>
                    </a:lnTo>
                    <a:lnTo>
                      <a:pt x="69" y="121"/>
                    </a:lnTo>
                    <a:lnTo>
                      <a:pt x="56" y="118"/>
                    </a:lnTo>
                    <a:lnTo>
                      <a:pt x="50" y="117"/>
                    </a:lnTo>
                    <a:lnTo>
                      <a:pt x="44" y="117"/>
                    </a:lnTo>
                    <a:lnTo>
                      <a:pt x="35" y="115"/>
                    </a:lnTo>
                    <a:lnTo>
                      <a:pt x="24" y="115"/>
                    </a:lnTo>
                    <a:lnTo>
                      <a:pt x="17" y="115"/>
                    </a:lnTo>
                    <a:lnTo>
                      <a:pt x="12" y="114"/>
                    </a:lnTo>
                    <a:lnTo>
                      <a:pt x="8" y="111"/>
                    </a:lnTo>
                    <a:lnTo>
                      <a:pt x="3" y="104"/>
                    </a:lnTo>
                    <a:lnTo>
                      <a:pt x="2" y="96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1" y="84"/>
                    </a:lnTo>
                    <a:lnTo>
                      <a:pt x="20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6" y="73"/>
                    </a:lnTo>
                    <a:lnTo>
                      <a:pt x="23" y="71"/>
                    </a:lnTo>
                    <a:lnTo>
                      <a:pt x="19" y="68"/>
                    </a:lnTo>
                    <a:lnTo>
                      <a:pt x="13" y="62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3" y="44"/>
                    </a:lnTo>
                    <a:lnTo>
                      <a:pt x="8" y="39"/>
                    </a:lnTo>
                    <a:lnTo>
                      <a:pt x="14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4" y="27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3" y="14"/>
                    </a:lnTo>
                    <a:lnTo>
                      <a:pt x="40" y="13"/>
                    </a:lnTo>
                    <a:lnTo>
                      <a:pt x="46" y="9"/>
                    </a:lnTo>
                    <a:lnTo>
                      <a:pt x="51" y="7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8" y="3"/>
                    </a:lnTo>
                    <a:lnTo>
                      <a:pt x="88" y="9"/>
                    </a:lnTo>
                    <a:lnTo>
                      <a:pt x="85" y="18"/>
                    </a:lnTo>
                    <a:lnTo>
                      <a:pt x="81" y="23"/>
                    </a:lnTo>
                    <a:lnTo>
                      <a:pt x="82" y="27"/>
                    </a:lnTo>
                    <a:lnTo>
                      <a:pt x="88" y="26"/>
                    </a:lnTo>
                    <a:lnTo>
                      <a:pt x="95" y="23"/>
                    </a:lnTo>
                    <a:lnTo>
                      <a:pt x="100" y="24"/>
                    </a:lnTo>
                    <a:lnTo>
                      <a:pt x="102" y="27"/>
                    </a:lnTo>
                    <a:lnTo>
                      <a:pt x="104" y="34"/>
                    </a:lnTo>
                    <a:lnTo>
                      <a:pt x="110" y="41"/>
                    </a:lnTo>
                    <a:lnTo>
                      <a:pt x="117" y="46"/>
                    </a:lnTo>
                    <a:lnTo>
                      <a:pt x="124" y="47"/>
                    </a:lnTo>
                    <a:lnTo>
                      <a:pt x="127" y="45"/>
                    </a:lnTo>
                    <a:lnTo>
                      <a:pt x="127" y="38"/>
                    </a:lnTo>
                    <a:lnTo>
                      <a:pt x="126" y="31"/>
                    </a:lnTo>
                    <a:lnTo>
                      <a:pt x="125" y="27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0" y="39"/>
                    </a:lnTo>
                    <a:lnTo>
                      <a:pt x="145" y="47"/>
                    </a:lnTo>
                    <a:lnTo>
                      <a:pt x="146" y="58"/>
                    </a:lnTo>
                    <a:lnTo>
                      <a:pt x="147" y="69"/>
                    </a:lnTo>
                    <a:lnTo>
                      <a:pt x="148" y="80"/>
                    </a:lnTo>
                    <a:lnTo>
                      <a:pt x="152" y="83"/>
                    </a:lnTo>
                    <a:lnTo>
                      <a:pt x="155" y="75"/>
                    </a:lnTo>
                    <a:lnTo>
                      <a:pt x="158" y="64"/>
                    </a:lnTo>
                    <a:lnTo>
                      <a:pt x="161" y="57"/>
                    </a:lnTo>
                    <a:lnTo>
                      <a:pt x="162" y="51"/>
                    </a:lnTo>
                    <a:lnTo>
                      <a:pt x="160" y="46"/>
                    </a:lnTo>
                    <a:lnTo>
                      <a:pt x="157" y="39"/>
                    </a:lnTo>
                    <a:lnTo>
                      <a:pt x="156" y="33"/>
                    </a:lnTo>
                    <a:lnTo>
                      <a:pt x="157" y="27"/>
                    </a:lnTo>
                    <a:lnTo>
                      <a:pt x="160" y="22"/>
                    </a:lnTo>
                    <a:lnTo>
                      <a:pt x="164" y="20"/>
                    </a:lnTo>
                    <a:lnTo>
                      <a:pt x="169" y="21"/>
                    </a:lnTo>
                    <a:lnTo>
                      <a:pt x="173" y="23"/>
                    </a:lnTo>
                    <a:lnTo>
                      <a:pt x="179" y="26"/>
                    </a:lnTo>
                    <a:lnTo>
                      <a:pt x="181" y="24"/>
                    </a:lnTo>
                    <a:lnTo>
                      <a:pt x="183" y="22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79" y="15"/>
                    </a:lnTo>
                    <a:lnTo>
                      <a:pt x="175" y="11"/>
                    </a:lnTo>
                    <a:lnTo>
                      <a:pt x="172" y="7"/>
                    </a:lnTo>
                    <a:lnTo>
                      <a:pt x="179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3" y="6"/>
                    </a:lnTo>
                    <a:lnTo>
                      <a:pt x="208" y="8"/>
                    </a:lnTo>
                    <a:lnTo>
                      <a:pt x="211" y="11"/>
                    </a:lnTo>
                    <a:lnTo>
                      <a:pt x="213" y="15"/>
                    </a:lnTo>
                    <a:lnTo>
                      <a:pt x="211" y="21"/>
                    </a:lnTo>
                    <a:lnTo>
                      <a:pt x="207" y="31"/>
                    </a:lnTo>
                    <a:lnTo>
                      <a:pt x="203" y="37"/>
                    </a:lnTo>
                    <a:lnTo>
                      <a:pt x="199" y="39"/>
                    </a:lnTo>
                    <a:lnTo>
                      <a:pt x="195" y="42"/>
                    </a:lnTo>
                    <a:lnTo>
                      <a:pt x="192" y="45"/>
                    </a:lnTo>
                    <a:lnTo>
                      <a:pt x="193" y="52"/>
                    </a:lnTo>
                    <a:lnTo>
                      <a:pt x="195" y="60"/>
                    </a:lnTo>
                    <a:lnTo>
                      <a:pt x="196" y="69"/>
                    </a:lnTo>
                    <a:lnTo>
                      <a:pt x="198" y="79"/>
                    </a:lnTo>
                    <a:lnTo>
                      <a:pt x="199" y="89"/>
                    </a:lnTo>
                    <a:lnTo>
                      <a:pt x="201" y="98"/>
                    </a:lnTo>
                    <a:lnTo>
                      <a:pt x="201" y="105"/>
                    </a:lnTo>
                    <a:lnTo>
                      <a:pt x="200" y="110"/>
                    </a:lnTo>
                    <a:lnTo>
                      <a:pt x="199" y="112"/>
                    </a:lnTo>
                    <a:lnTo>
                      <a:pt x="198" y="115"/>
                    </a:lnTo>
                    <a:lnTo>
                      <a:pt x="198" y="122"/>
                    </a:lnTo>
                    <a:lnTo>
                      <a:pt x="201" y="130"/>
                    </a:lnTo>
                    <a:lnTo>
                      <a:pt x="205" y="136"/>
                    </a:lnTo>
                    <a:lnTo>
                      <a:pt x="209" y="141"/>
                    </a:lnTo>
                    <a:lnTo>
                      <a:pt x="216" y="147"/>
                    </a:lnTo>
                    <a:lnTo>
                      <a:pt x="224" y="153"/>
                    </a:lnTo>
                    <a:lnTo>
                      <a:pt x="231" y="158"/>
                    </a:lnTo>
                    <a:lnTo>
                      <a:pt x="237" y="160"/>
                    </a:lnTo>
                    <a:lnTo>
                      <a:pt x="239" y="162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445"/>
              <p:cNvSpPr>
                <a:spLocks/>
              </p:cNvSpPr>
              <p:nvPr/>
            </p:nvSpPr>
            <p:spPr bwMode="auto">
              <a:xfrm>
                <a:off x="2199714" y="4016724"/>
                <a:ext cx="25020" cy="14413"/>
              </a:xfrm>
              <a:custGeom>
                <a:avLst/>
                <a:gdLst>
                  <a:gd name="T0" fmla="*/ 2147483646 w 23"/>
                  <a:gd name="T1" fmla="*/ 0 h 18"/>
                  <a:gd name="T2" fmla="*/ 2147483646 w 23"/>
                  <a:gd name="T3" fmla="*/ 2147483646 h 18"/>
                  <a:gd name="T4" fmla="*/ 2147483646 w 23"/>
                  <a:gd name="T5" fmla="*/ 2147483646 h 18"/>
                  <a:gd name="T6" fmla="*/ 0 w 23"/>
                  <a:gd name="T7" fmla="*/ 2147483646 h 18"/>
                  <a:gd name="T8" fmla="*/ 2147483646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0"/>
                    </a:moveTo>
                    <a:lnTo>
                      <a:pt x="23" y="1"/>
                    </a:lnTo>
                    <a:lnTo>
                      <a:pt x="21" y="18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411"/>
              <p:cNvSpPr>
                <a:spLocks/>
              </p:cNvSpPr>
              <p:nvPr/>
            </p:nvSpPr>
            <p:spPr bwMode="auto">
              <a:xfrm>
                <a:off x="2297621" y="4864665"/>
                <a:ext cx="87028" cy="126110"/>
              </a:xfrm>
              <a:custGeom>
                <a:avLst/>
                <a:gdLst>
                  <a:gd name="T0" fmla="*/ 2147483646 w 102"/>
                  <a:gd name="T1" fmla="*/ 2147483646 h 114"/>
                  <a:gd name="T2" fmla="*/ 2147483646 w 102"/>
                  <a:gd name="T3" fmla="*/ 2147483646 h 114"/>
                  <a:gd name="T4" fmla="*/ 2147483646 w 102"/>
                  <a:gd name="T5" fmla="*/ 0 h 114"/>
                  <a:gd name="T6" fmla="*/ 2147483646 w 102"/>
                  <a:gd name="T7" fmla="*/ 2147483646 h 114"/>
                  <a:gd name="T8" fmla="*/ 0 w 102"/>
                  <a:gd name="T9" fmla="*/ 2147483646 h 114"/>
                  <a:gd name="T10" fmla="*/ 0 w 102"/>
                  <a:gd name="T11" fmla="*/ 2147483646 h 114"/>
                  <a:gd name="T12" fmla="*/ 2147483646 w 102"/>
                  <a:gd name="T13" fmla="*/ 2147483646 h 114"/>
                  <a:gd name="T14" fmla="*/ 2147483646 w 102"/>
                  <a:gd name="T15" fmla="*/ 2147483646 h 114"/>
                  <a:gd name="T16" fmla="*/ 2147483646 w 102"/>
                  <a:gd name="T17" fmla="*/ 2147483646 h 114"/>
                  <a:gd name="T18" fmla="*/ 2147483646 w 102"/>
                  <a:gd name="T19" fmla="*/ 2147483646 h 114"/>
                  <a:gd name="T20" fmla="*/ 2147483646 w 102"/>
                  <a:gd name="T21" fmla="*/ 2147483646 h 114"/>
                  <a:gd name="T22" fmla="*/ 2147483646 w 102"/>
                  <a:gd name="T23" fmla="*/ 2147483646 h 114"/>
                  <a:gd name="T24" fmla="*/ 2147483646 w 102"/>
                  <a:gd name="T25" fmla="*/ 2147483646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4">
                    <a:moveTo>
                      <a:pt x="66" y="24"/>
                    </a:moveTo>
                    <a:lnTo>
                      <a:pt x="36" y="6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0" y="78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66" y="114"/>
                    </a:lnTo>
                    <a:lnTo>
                      <a:pt x="96" y="90"/>
                    </a:lnTo>
                    <a:lnTo>
                      <a:pt x="102" y="78"/>
                    </a:lnTo>
                    <a:lnTo>
                      <a:pt x="84" y="42"/>
                    </a:lnTo>
                    <a:lnTo>
                      <a:pt x="66" y="2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420"/>
              <p:cNvSpPr>
                <a:spLocks/>
              </p:cNvSpPr>
              <p:nvPr/>
            </p:nvSpPr>
            <p:spPr bwMode="auto">
              <a:xfrm>
                <a:off x="1922311" y="4342209"/>
                <a:ext cx="219746" cy="296659"/>
              </a:xfrm>
              <a:custGeom>
                <a:avLst/>
                <a:gdLst>
                  <a:gd name="T0" fmla="*/ 2147483646 w 240"/>
                  <a:gd name="T1" fmla="*/ 2147483646 h 337"/>
                  <a:gd name="T2" fmla="*/ 2147483646 w 240"/>
                  <a:gd name="T3" fmla="*/ 2147483646 h 337"/>
                  <a:gd name="T4" fmla="*/ 2147483646 w 240"/>
                  <a:gd name="T5" fmla="*/ 2147483646 h 337"/>
                  <a:gd name="T6" fmla="*/ 2147483646 w 240"/>
                  <a:gd name="T7" fmla="*/ 2147483646 h 337"/>
                  <a:gd name="T8" fmla="*/ 2147483646 w 240"/>
                  <a:gd name="T9" fmla="*/ 2147483646 h 337"/>
                  <a:gd name="T10" fmla="*/ 2147483646 w 240"/>
                  <a:gd name="T11" fmla="*/ 2147483646 h 337"/>
                  <a:gd name="T12" fmla="*/ 2147483646 w 240"/>
                  <a:gd name="T13" fmla="*/ 2147483646 h 337"/>
                  <a:gd name="T14" fmla="*/ 2147483646 w 240"/>
                  <a:gd name="T15" fmla="*/ 2147483646 h 337"/>
                  <a:gd name="T16" fmla="*/ 2147483646 w 240"/>
                  <a:gd name="T17" fmla="*/ 2147483646 h 337"/>
                  <a:gd name="T18" fmla="*/ 2147483646 w 240"/>
                  <a:gd name="T19" fmla="*/ 2147483646 h 337"/>
                  <a:gd name="T20" fmla="*/ 2147483646 w 240"/>
                  <a:gd name="T21" fmla="*/ 2147483646 h 337"/>
                  <a:gd name="T22" fmla="*/ 2147483646 w 240"/>
                  <a:gd name="T23" fmla="*/ 2147483646 h 337"/>
                  <a:gd name="T24" fmla="*/ 2147483646 w 240"/>
                  <a:gd name="T25" fmla="*/ 2147483646 h 337"/>
                  <a:gd name="T26" fmla="*/ 2147483646 w 240"/>
                  <a:gd name="T27" fmla="*/ 0 h 337"/>
                  <a:gd name="T28" fmla="*/ 2147483646 w 240"/>
                  <a:gd name="T29" fmla="*/ 0 h 337"/>
                  <a:gd name="T30" fmla="*/ 2147483646 w 240"/>
                  <a:gd name="T31" fmla="*/ 2147483646 h 337"/>
                  <a:gd name="T32" fmla="*/ 2147483646 w 240"/>
                  <a:gd name="T33" fmla="*/ 2147483646 h 337"/>
                  <a:gd name="T34" fmla="*/ 2147483646 w 240"/>
                  <a:gd name="T35" fmla="*/ 2147483646 h 337"/>
                  <a:gd name="T36" fmla="*/ 2147483646 w 240"/>
                  <a:gd name="T37" fmla="*/ 2147483646 h 337"/>
                  <a:gd name="T38" fmla="*/ 2147483646 w 240"/>
                  <a:gd name="T39" fmla="*/ 2147483646 h 337"/>
                  <a:gd name="T40" fmla="*/ 2147483646 w 240"/>
                  <a:gd name="T41" fmla="*/ 2147483646 h 337"/>
                  <a:gd name="T42" fmla="*/ 0 w 240"/>
                  <a:gd name="T43" fmla="*/ 2147483646 h 337"/>
                  <a:gd name="T44" fmla="*/ 2147483646 w 240"/>
                  <a:gd name="T45" fmla="*/ 2147483646 h 337"/>
                  <a:gd name="T46" fmla="*/ 2147483646 w 240"/>
                  <a:gd name="T47" fmla="*/ 2147483646 h 337"/>
                  <a:gd name="T48" fmla="*/ 2147483646 w 240"/>
                  <a:gd name="T49" fmla="*/ 2147483646 h 337"/>
                  <a:gd name="T50" fmla="*/ 2147483646 w 240"/>
                  <a:gd name="T51" fmla="*/ 2147483646 h 337"/>
                  <a:gd name="T52" fmla="*/ 2147483646 w 240"/>
                  <a:gd name="T53" fmla="*/ 2147483646 h 337"/>
                  <a:gd name="T54" fmla="*/ 2147483646 w 240"/>
                  <a:gd name="T55" fmla="*/ 2147483646 h 337"/>
                  <a:gd name="T56" fmla="*/ 2147483646 w 240"/>
                  <a:gd name="T57" fmla="*/ 2147483646 h 337"/>
                  <a:gd name="T58" fmla="*/ 2147483646 w 240"/>
                  <a:gd name="T59" fmla="*/ 2147483646 h 337"/>
                  <a:gd name="T60" fmla="*/ 2147483646 w 240"/>
                  <a:gd name="T61" fmla="*/ 2147483646 h 337"/>
                  <a:gd name="T62" fmla="*/ 2147483646 w 240"/>
                  <a:gd name="T63" fmla="*/ 2147483646 h 3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337">
                    <a:moveTo>
                      <a:pt x="228" y="204"/>
                    </a:moveTo>
                    <a:lnTo>
                      <a:pt x="228" y="198"/>
                    </a:lnTo>
                    <a:lnTo>
                      <a:pt x="216" y="198"/>
                    </a:lnTo>
                    <a:lnTo>
                      <a:pt x="210" y="162"/>
                    </a:lnTo>
                    <a:lnTo>
                      <a:pt x="180" y="174"/>
                    </a:lnTo>
                    <a:lnTo>
                      <a:pt x="156" y="156"/>
                    </a:lnTo>
                    <a:lnTo>
                      <a:pt x="156" y="120"/>
                    </a:lnTo>
                    <a:lnTo>
                      <a:pt x="180" y="84"/>
                    </a:lnTo>
                    <a:lnTo>
                      <a:pt x="198" y="72"/>
                    </a:lnTo>
                    <a:lnTo>
                      <a:pt x="204" y="54"/>
                    </a:lnTo>
                    <a:lnTo>
                      <a:pt x="192" y="36"/>
                    </a:lnTo>
                    <a:lnTo>
                      <a:pt x="168" y="36"/>
                    </a:lnTo>
                    <a:lnTo>
                      <a:pt x="150" y="18"/>
                    </a:lnTo>
                    <a:lnTo>
                      <a:pt x="120" y="0"/>
                    </a:lnTo>
                    <a:lnTo>
                      <a:pt x="108" y="24"/>
                    </a:lnTo>
                    <a:lnTo>
                      <a:pt x="84" y="48"/>
                    </a:lnTo>
                    <a:lnTo>
                      <a:pt x="66" y="54"/>
                    </a:lnTo>
                    <a:lnTo>
                      <a:pt x="42" y="78"/>
                    </a:lnTo>
                    <a:lnTo>
                      <a:pt x="24" y="72"/>
                    </a:lnTo>
                    <a:lnTo>
                      <a:pt x="18" y="60"/>
                    </a:lnTo>
                    <a:lnTo>
                      <a:pt x="0" y="72"/>
                    </a:lnTo>
                    <a:lnTo>
                      <a:pt x="18" y="114"/>
                    </a:lnTo>
                    <a:lnTo>
                      <a:pt x="54" y="174"/>
                    </a:lnTo>
                    <a:lnTo>
                      <a:pt x="90" y="252"/>
                    </a:lnTo>
                    <a:lnTo>
                      <a:pt x="90" y="264"/>
                    </a:lnTo>
                    <a:lnTo>
                      <a:pt x="216" y="337"/>
                    </a:lnTo>
                    <a:lnTo>
                      <a:pt x="222" y="337"/>
                    </a:lnTo>
                    <a:lnTo>
                      <a:pt x="228" y="307"/>
                    </a:lnTo>
                    <a:lnTo>
                      <a:pt x="234" y="270"/>
                    </a:lnTo>
                    <a:lnTo>
                      <a:pt x="240" y="222"/>
                    </a:lnTo>
                    <a:lnTo>
                      <a:pt x="228" y="204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Freeform 409"/>
              <p:cNvSpPr>
                <a:spLocks/>
              </p:cNvSpPr>
              <p:nvPr/>
            </p:nvSpPr>
            <p:spPr bwMode="auto">
              <a:xfrm>
                <a:off x="2053942" y="4703724"/>
                <a:ext cx="324180" cy="717026"/>
              </a:xfrm>
              <a:custGeom>
                <a:avLst/>
                <a:gdLst>
                  <a:gd name="T0" fmla="*/ 2147483646 w 10000"/>
                  <a:gd name="T1" fmla="*/ 2147483646 h 10001"/>
                  <a:gd name="T2" fmla="*/ 2147483646 w 10000"/>
                  <a:gd name="T3" fmla="*/ 2147483646 h 10001"/>
                  <a:gd name="T4" fmla="*/ 2147483646 w 10000"/>
                  <a:gd name="T5" fmla="*/ 2147483646 h 10001"/>
                  <a:gd name="T6" fmla="*/ 2147483646 w 10000"/>
                  <a:gd name="T7" fmla="*/ 2147483646 h 10001"/>
                  <a:gd name="T8" fmla="*/ 2147483646 w 10000"/>
                  <a:gd name="T9" fmla="*/ 2147483646 h 10001"/>
                  <a:gd name="T10" fmla="*/ 2147483646 w 10000"/>
                  <a:gd name="T11" fmla="*/ 2147483646 h 10001"/>
                  <a:gd name="T12" fmla="*/ 2147483646 w 10000"/>
                  <a:gd name="T13" fmla="*/ 2147483646 h 10001"/>
                  <a:gd name="T14" fmla="*/ 2147483646 w 10000"/>
                  <a:gd name="T15" fmla="*/ 2147483646 h 10001"/>
                  <a:gd name="T16" fmla="*/ 2147483646 w 10000"/>
                  <a:gd name="T17" fmla="*/ 2147483646 h 10001"/>
                  <a:gd name="T18" fmla="*/ 2147483646 w 10000"/>
                  <a:gd name="T19" fmla="*/ 2147483646 h 10001"/>
                  <a:gd name="T20" fmla="*/ 2147483646 w 10000"/>
                  <a:gd name="T21" fmla="*/ 2147483646 h 10001"/>
                  <a:gd name="T22" fmla="*/ 2147483646 w 10000"/>
                  <a:gd name="T23" fmla="*/ 2147483646 h 10001"/>
                  <a:gd name="T24" fmla="*/ 2147483646 w 10000"/>
                  <a:gd name="T25" fmla="*/ 2147483646 h 10001"/>
                  <a:gd name="T26" fmla="*/ 2147483646 w 10000"/>
                  <a:gd name="T27" fmla="*/ 2147483646 h 10001"/>
                  <a:gd name="T28" fmla="*/ 2147483646 w 10000"/>
                  <a:gd name="T29" fmla="*/ 0 h 10001"/>
                  <a:gd name="T30" fmla="*/ 2147483646 w 10000"/>
                  <a:gd name="T31" fmla="*/ 2147483646 h 10001"/>
                  <a:gd name="T32" fmla="*/ 2147483646 w 10000"/>
                  <a:gd name="T33" fmla="*/ 2147483646 h 10001"/>
                  <a:gd name="T34" fmla="*/ 2147483646 w 10000"/>
                  <a:gd name="T35" fmla="*/ 2147483646 h 10001"/>
                  <a:gd name="T36" fmla="*/ 2147483646 w 10000"/>
                  <a:gd name="T37" fmla="*/ 2147483646 h 10001"/>
                  <a:gd name="T38" fmla="*/ 2147483646 w 10000"/>
                  <a:gd name="T39" fmla="*/ 2147483646 h 10001"/>
                  <a:gd name="T40" fmla="*/ 2147483646 w 10000"/>
                  <a:gd name="T41" fmla="*/ 2147483646 h 10001"/>
                  <a:gd name="T42" fmla="*/ 2147483646 w 10000"/>
                  <a:gd name="T43" fmla="*/ 2147483646 h 10001"/>
                  <a:gd name="T44" fmla="*/ 2147483646 w 10000"/>
                  <a:gd name="T45" fmla="*/ 2147483646 h 10001"/>
                  <a:gd name="T46" fmla="*/ 2147483646 w 10000"/>
                  <a:gd name="T47" fmla="*/ 2147483646 h 10001"/>
                  <a:gd name="T48" fmla="*/ 2147483646 w 10000"/>
                  <a:gd name="T49" fmla="*/ 2147483646 h 10001"/>
                  <a:gd name="T50" fmla="*/ 2147483646 w 10000"/>
                  <a:gd name="T51" fmla="*/ 2147483646 h 10001"/>
                  <a:gd name="T52" fmla="*/ 2147483646 w 10000"/>
                  <a:gd name="T53" fmla="*/ 2147483646 h 10001"/>
                  <a:gd name="T54" fmla="*/ 2147483646 w 10000"/>
                  <a:gd name="T55" fmla="*/ 2147483646 h 10001"/>
                  <a:gd name="T56" fmla="*/ 2147483646 w 10000"/>
                  <a:gd name="T57" fmla="*/ 2147483646 h 10001"/>
                  <a:gd name="T58" fmla="*/ 2147483646 w 10000"/>
                  <a:gd name="T59" fmla="*/ 2147483646 h 10001"/>
                  <a:gd name="T60" fmla="*/ 2147483646 w 10000"/>
                  <a:gd name="T61" fmla="*/ 2147483646 h 10001"/>
                  <a:gd name="T62" fmla="*/ 2147483646 w 10000"/>
                  <a:gd name="T63" fmla="*/ 2147483646 h 10001"/>
                  <a:gd name="T64" fmla="*/ 2147483646 w 10000"/>
                  <a:gd name="T65" fmla="*/ 2147483646 h 10001"/>
                  <a:gd name="T66" fmla="*/ 0 w 10000"/>
                  <a:gd name="T67" fmla="*/ 2147483646 h 10001"/>
                  <a:gd name="T68" fmla="*/ 2147483646 w 10000"/>
                  <a:gd name="T69" fmla="*/ 2147483646 h 10001"/>
                  <a:gd name="T70" fmla="*/ 2147483646 w 10000"/>
                  <a:gd name="T71" fmla="*/ 2147483646 h 10001"/>
                  <a:gd name="T72" fmla="*/ 2147483646 w 10000"/>
                  <a:gd name="T73" fmla="*/ 2147483646 h 10001"/>
                  <a:gd name="T74" fmla="*/ 2147483646 w 10000"/>
                  <a:gd name="T75" fmla="*/ 2147483646 h 10001"/>
                  <a:gd name="T76" fmla="*/ 2147483646 w 10000"/>
                  <a:gd name="T77" fmla="*/ 2147483646 h 10001"/>
                  <a:gd name="T78" fmla="*/ 2147483646 w 10000"/>
                  <a:gd name="T79" fmla="*/ 2147483646 h 10001"/>
                  <a:gd name="T80" fmla="*/ 2147483646 w 10000"/>
                  <a:gd name="T81" fmla="*/ 2147483646 h 10001"/>
                  <a:gd name="T82" fmla="*/ 2147483646 w 10000"/>
                  <a:gd name="T83" fmla="*/ 2147483646 h 10001"/>
                  <a:gd name="T84" fmla="*/ 2147483646 w 10000"/>
                  <a:gd name="T85" fmla="*/ 2147483646 h 10001"/>
                  <a:gd name="T86" fmla="*/ 2147483646 w 10000"/>
                  <a:gd name="T87" fmla="*/ 2147483646 h 10001"/>
                  <a:gd name="T88" fmla="*/ 2147483646 w 10000"/>
                  <a:gd name="T89" fmla="*/ 2147483646 h 10001"/>
                  <a:gd name="T90" fmla="*/ 2147483646 w 10000"/>
                  <a:gd name="T91" fmla="*/ 2147483646 h 10001"/>
                  <a:gd name="T92" fmla="*/ 2147483646 w 10000"/>
                  <a:gd name="T93" fmla="*/ 2147483646 h 10001"/>
                  <a:gd name="T94" fmla="*/ 2147483646 w 10000"/>
                  <a:gd name="T95" fmla="*/ 2147483646 h 10001"/>
                  <a:gd name="T96" fmla="*/ 2147483646 w 10000"/>
                  <a:gd name="T97" fmla="*/ 2147483646 h 10001"/>
                  <a:gd name="T98" fmla="*/ 2147483646 w 10000"/>
                  <a:gd name="T99" fmla="*/ 2147483646 h 10001"/>
                  <a:gd name="T100" fmla="*/ 2147483646 w 10000"/>
                  <a:gd name="T101" fmla="*/ 2147483646 h 10001"/>
                  <a:gd name="T102" fmla="*/ 2147483646 w 10000"/>
                  <a:gd name="T103" fmla="*/ 2147483646 h 10001"/>
                  <a:gd name="T104" fmla="*/ 2147483646 w 10000"/>
                  <a:gd name="T105" fmla="*/ 2147483646 h 10001"/>
                  <a:gd name="T106" fmla="*/ 2147483646 w 10000"/>
                  <a:gd name="T107" fmla="*/ 2147483646 h 10001"/>
                  <a:gd name="T108" fmla="*/ 2147483646 w 10000"/>
                  <a:gd name="T109" fmla="*/ 2147483646 h 10001"/>
                  <a:gd name="T110" fmla="*/ 2147483646 w 10000"/>
                  <a:gd name="T111" fmla="*/ 2147483646 h 10001"/>
                  <a:gd name="T112" fmla="*/ 2147483646 w 10000"/>
                  <a:gd name="T113" fmla="*/ 2147483646 h 10001"/>
                  <a:gd name="T114" fmla="*/ 2147483646 w 10000"/>
                  <a:gd name="T115" fmla="*/ 2147483646 h 10001"/>
                  <a:gd name="T116" fmla="*/ 2147483646 w 10000"/>
                  <a:gd name="T117" fmla="*/ 2147483646 h 10001"/>
                  <a:gd name="T118" fmla="*/ 2147483646 w 10000"/>
                  <a:gd name="T119" fmla="*/ 2147483646 h 10001"/>
                  <a:gd name="T120" fmla="*/ 2147483646 w 10000"/>
                  <a:gd name="T121" fmla="*/ 2147483646 h 10001"/>
                  <a:gd name="T122" fmla="*/ 2147483646 w 10000"/>
                  <a:gd name="T123" fmla="*/ 2147483646 h 10001"/>
                  <a:gd name="T124" fmla="*/ 2147483646 w 10000"/>
                  <a:gd name="T125" fmla="*/ 2147483646 h 100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000" h="10001">
                    <a:moveTo>
                      <a:pt x="7581" y="2950"/>
                    </a:moveTo>
                    <a:cubicBezTo>
                      <a:pt x="7635" y="2818"/>
                      <a:pt x="7688" y="2685"/>
                      <a:pt x="7742" y="2552"/>
                    </a:cubicBezTo>
                    <a:lnTo>
                      <a:pt x="8065" y="2312"/>
                    </a:lnTo>
                    <a:lnTo>
                      <a:pt x="9194" y="1754"/>
                    </a:lnTo>
                    <a:lnTo>
                      <a:pt x="9677" y="1595"/>
                    </a:lnTo>
                    <a:lnTo>
                      <a:pt x="10000" y="1116"/>
                    </a:lnTo>
                    <a:lnTo>
                      <a:pt x="9839" y="1037"/>
                    </a:lnTo>
                    <a:lnTo>
                      <a:pt x="9355" y="1197"/>
                    </a:lnTo>
                    <a:lnTo>
                      <a:pt x="8387" y="1435"/>
                    </a:lnTo>
                    <a:lnTo>
                      <a:pt x="7581" y="1356"/>
                    </a:lnTo>
                    <a:cubicBezTo>
                      <a:pt x="7635" y="1170"/>
                      <a:pt x="7688" y="983"/>
                      <a:pt x="7742" y="797"/>
                    </a:cubicBezTo>
                    <a:lnTo>
                      <a:pt x="7258" y="638"/>
                    </a:lnTo>
                    <a:lnTo>
                      <a:pt x="6290" y="479"/>
                    </a:lnTo>
                    <a:lnTo>
                      <a:pt x="5806" y="319"/>
                    </a:lnTo>
                    <a:lnTo>
                      <a:pt x="5323" y="0"/>
                    </a:lnTo>
                    <a:lnTo>
                      <a:pt x="4677" y="81"/>
                    </a:lnTo>
                    <a:lnTo>
                      <a:pt x="4516" y="159"/>
                    </a:lnTo>
                    <a:lnTo>
                      <a:pt x="3710" y="81"/>
                    </a:lnTo>
                    <a:cubicBezTo>
                      <a:pt x="3387" y="81"/>
                      <a:pt x="3476" y="72"/>
                      <a:pt x="3387" y="81"/>
                    </a:cubicBezTo>
                    <a:cubicBezTo>
                      <a:pt x="3298" y="89"/>
                      <a:pt x="3178" y="131"/>
                      <a:pt x="3178" y="131"/>
                    </a:cubicBezTo>
                    <a:cubicBezTo>
                      <a:pt x="3339" y="211"/>
                      <a:pt x="3245" y="168"/>
                      <a:pt x="3226" y="240"/>
                    </a:cubicBezTo>
                    <a:cubicBezTo>
                      <a:pt x="3207" y="310"/>
                      <a:pt x="3065" y="558"/>
                      <a:pt x="3065" y="558"/>
                    </a:cubicBezTo>
                    <a:lnTo>
                      <a:pt x="2581" y="797"/>
                    </a:lnTo>
                    <a:lnTo>
                      <a:pt x="2581" y="1275"/>
                    </a:lnTo>
                    <a:lnTo>
                      <a:pt x="2258" y="1595"/>
                    </a:lnTo>
                    <a:lnTo>
                      <a:pt x="1774" y="2631"/>
                    </a:lnTo>
                    <a:cubicBezTo>
                      <a:pt x="1828" y="2896"/>
                      <a:pt x="1881" y="3163"/>
                      <a:pt x="1935" y="3428"/>
                    </a:cubicBezTo>
                    <a:lnTo>
                      <a:pt x="968" y="4466"/>
                    </a:lnTo>
                    <a:lnTo>
                      <a:pt x="806" y="5582"/>
                    </a:lnTo>
                    <a:lnTo>
                      <a:pt x="806" y="6141"/>
                    </a:lnTo>
                    <a:cubicBezTo>
                      <a:pt x="752" y="6327"/>
                      <a:pt x="699" y="6514"/>
                      <a:pt x="645" y="6699"/>
                    </a:cubicBezTo>
                    <a:lnTo>
                      <a:pt x="968" y="7019"/>
                    </a:lnTo>
                    <a:lnTo>
                      <a:pt x="484" y="8294"/>
                    </a:lnTo>
                    <a:lnTo>
                      <a:pt x="0" y="8852"/>
                    </a:lnTo>
                    <a:cubicBezTo>
                      <a:pt x="54" y="8985"/>
                      <a:pt x="47" y="9085"/>
                      <a:pt x="161" y="9251"/>
                    </a:cubicBezTo>
                    <a:cubicBezTo>
                      <a:pt x="275" y="9417"/>
                      <a:pt x="316" y="9724"/>
                      <a:pt x="685" y="9848"/>
                    </a:cubicBezTo>
                    <a:cubicBezTo>
                      <a:pt x="1054" y="9973"/>
                      <a:pt x="2126" y="10011"/>
                      <a:pt x="2375" y="10000"/>
                    </a:cubicBezTo>
                    <a:cubicBezTo>
                      <a:pt x="2624" y="9989"/>
                      <a:pt x="2202" y="9881"/>
                      <a:pt x="2182" y="9783"/>
                    </a:cubicBezTo>
                    <a:cubicBezTo>
                      <a:pt x="2163" y="9685"/>
                      <a:pt x="2172" y="9527"/>
                      <a:pt x="2258" y="9410"/>
                    </a:cubicBezTo>
                    <a:cubicBezTo>
                      <a:pt x="2345" y="9293"/>
                      <a:pt x="2550" y="9220"/>
                      <a:pt x="2701" y="9082"/>
                    </a:cubicBezTo>
                    <a:cubicBezTo>
                      <a:pt x="2852" y="8944"/>
                      <a:pt x="3004" y="8707"/>
                      <a:pt x="3165" y="8584"/>
                    </a:cubicBezTo>
                    <a:cubicBezTo>
                      <a:pt x="3326" y="8461"/>
                      <a:pt x="3550" y="8459"/>
                      <a:pt x="3668" y="8344"/>
                    </a:cubicBezTo>
                    <a:cubicBezTo>
                      <a:pt x="3786" y="8229"/>
                      <a:pt x="3918" y="7996"/>
                      <a:pt x="3871" y="7895"/>
                    </a:cubicBezTo>
                    <a:cubicBezTo>
                      <a:pt x="3824" y="7794"/>
                      <a:pt x="3548" y="7789"/>
                      <a:pt x="3387" y="7736"/>
                    </a:cubicBezTo>
                    <a:cubicBezTo>
                      <a:pt x="3280" y="7629"/>
                      <a:pt x="3000" y="7495"/>
                      <a:pt x="3065" y="7416"/>
                    </a:cubicBezTo>
                    <a:cubicBezTo>
                      <a:pt x="3130" y="7337"/>
                      <a:pt x="3541" y="7312"/>
                      <a:pt x="3779" y="7260"/>
                    </a:cubicBezTo>
                    <a:cubicBezTo>
                      <a:pt x="3810" y="7153"/>
                      <a:pt x="3875" y="7075"/>
                      <a:pt x="3971" y="6968"/>
                    </a:cubicBezTo>
                    <a:cubicBezTo>
                      <a:pt x="4067" y="6861"/>
                      <a:pt x="4220" y="6700"/>
                      <a:pt x="4355" y="6620"/>
                    </a:cubicBezTo>
                    <a:cubicBezTo>
                      <a:pt x="4490" y="6540"/>
                      <a:pt x="4699" y="6570"/>
                      <a:pt x="4780" y="6490"/>
                    </a:cubicBezTo>
                    <a:cubicBezTo>
                      <a:pt x="4861" y="6410"/>
                      <a:pt x="4853" y="6226"/>
                      <a:pt x="4839" y="6141"/>
                    </a:cubicBezTo>
                    <a:cubicBezTo>
                      <a:pt x="5323" y="5822"/>
                      <a:pt x="5348" y="5984"/>
                      <a:pt x="5437" y="5921"/>
                    </a:cubicBezTo>
                    <a:cubicBezTo>
                      <a:pt x="5526" y="5858"/>
                      <a:pt x="5368" y="5818"/>
                      <a:pt x="5376" y="5762"/>
                    </a:cubicBezTo>
                    <a:cubicBezTo>
                      <a:pt x="5384" y="5706"/>
                      <a:pt x="5412" y="5665"/>
                      <a:pt x="5484" y="5582"/>
                    </a:cubicBezTo>
                    <a:cubicBezTo>
                      <a:pt x="5556" y="5499"/>
                      <a:pt x="5622" y="5319"/>
                      <a:pt x="5806" y="5264"/>
                    </a:cubicBezTo>
                    <a:cubicBezTo>
                      <a:pt x="5990" y="5209"/>
                      <a:pt x="6266" y="5289"/>
                      <a:pt x="6588" y="5253"/>
                    </a:cubicBezTo>
                    <a:cubicBezTo>
                      <a:pt x="6910" y="5217"/>
                      <a:pt x="7468" y="5176"/>
                      <a:pt x="7741" y="5045"/>
                    </a:cubicBezTo>
                    <a:cubicBezTo>
                      <a:pt x="8014" y="4914"/>
                      <a:pt x="8092" y="4629"/>
                      <a:pt x="8226" y="4466"/>
                    </a:cubicBezTo>
                    <a:cubicBezTo>
                      <a:pt x="8361" y="4303"/>
                      <a:pt x="8441" y="4199"/>
                      <a:pt x="8548" y="4066"/>
                    </a:cubicBezTo>
                    <a:lnTo>
                      <a:pt x="8226" y="3748"/>
                    </a:lnTo>
                    <a:cubicBezTo>
                      <a:pt x="8065" y="3668"/>
                      <a:pt x="7825" y="3557"/>
                      <a:pt x="7742" y="3509"/>
                    </a:cubicBezTo>
                    <a:cubicBezTo>
                      <a:pt x="7659" y="3461"/>
                      <a:pt x="7731" y="3475"/>
                      <a:pt x="7726" y="3458"/>
                    </a:cubicBezTo>
                    <a:lnTo>
                      <a:pt x="7581" y="3350"/>
                    </a:lnTo>
                    <a:lnTo>
                      <a:pt x="7581" y="295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Freeform 444"/>
              <p:cNvSpPr>
                <a:spLocks/>
              </p:cNvSpPr>
              <p:nvPr/>
            </p:nvSpPr>
            <p:spPr bwMode="auto">
              <a:xfrm>
                <a:off x="2010427" y="4628058"/>
                <a:ext cx="166441" cy="892379"/>
              </a:xfrm>
              <a:custGeom>
                <a:avLst/>
                <a:gdLst>
                  <a:gd name="T0" fmla="*/ 2147483646 w 14463"/>
                  <a:gd name="T1" fmla="*/ 2147483646 h 11339"/>
                  <a:gd name="T2" fmla="*/ 2147483646 w 14463"/>
                  <a:gd name="T3" fmla="*/ 0 h 11339"/>
                  <a:gd name="T4" fmla="*/ 2147483646 w 14463"/>
                  <a:gd name="T5" fmla="*/ 2147483646 h 11339"/>
                  <a:gd name="T6" fmla="*/ 2147483646 w 14463"/>
                  <a:gd name="T7" fmla="*/ 2147483646 h 11339"/>
                  <a:gd name="T8" fmla="*/ 2147483646 w 14463"/>
                  <a:gd name="T9" fmla="*/ 2147483646 h 11339"/>
                  <a:gd name="T10" fmla="*/ 2147483646 w 14463"/>
                  <a:gd name="T11" fmla="*/ 2147483646 h 11339"/>
                  <a:gd name="T12" fmla="*/ 2147483646 w 14463"/>
                  <a:gd name="T13" fmla="*/ 2147483646 h 11339"/>
                  <a:gd name="T14" fmla="*/ 2147483646 w 14463"/>
                  <a:gd name="T15" fmla="*/ 2147483646 h 11339"/>
                  <a:gd name="T16" fmla="*/ 2147483646 w 14463"/>
                  <a:gd name="T17" fmla="*/ 2147483646 h 11339"/>
                  <a:gd name="T18" fmla="*/ 2147483646 w 14463"/>
                  <a:gd name="T19" fmla="*/ 2147483646 h 11339"/>
                  <a:gd name="T20" fmla="*/ 2147483646 w 14463"/>
                  <a:gd name="T21" fmla="*/ 2147483646 h 11339"/>
                  <a:gd name="T22" fmla="*/ 2147483646 w 14463"/>
                  <a:gd name="T23" fmla="*/ 2147483646 h 11339"/>
                  <a:gd name="T24" fmla="*/ 2147483646 w 14463"/>
                  <a:gd name="T25" fmla="*/ 2147483646 h 11339"/>
                  <a:gd name="T26" fmla="*/ 2147483646 w 14463"/>
                  <a:gd name="T27" fmla="*/ 2147483646 h 11339"/>
                  <a:gd name="T28" fmla="*/ 2147483646 w 14463"/>
                  <a:gd name="T29" fmla="*/ 2147483646 h 11339"/>
                  <a:gd name="T30" fmla="*/ 2147483646 w 14463"/>
                  <a:gd name="T31" fmla="*/ 2147483646 h 11339"/>
                  <a:gd name="T32" fmla="*/ 2147483646 w 14463"/>
                  <a:gd name="T33" fmla="*/ 2147483646 h 11339"/>
                  <a:gd name="T34" fmla="*/ 2147483646 w 14463"/>
                  <a:gd name="T35" fmla="*/ 2147483646 h 11339"/>
                  <a:gd name="T36" fmla="*/ 2147483646 w 14463"/>
                  <a:gd name="T37" fmla="*/ 2147483646 h 11339"/>
                  <a:gd name="T38" fmla="*/ 2147483646 w 14463"/>
                  <a:gd name="T39" fmla="*/ 2147483646 h 11339"/>
                  <a:gd name="T40" fmla="*/ 2147483646 w 14463"/>
                  <a:gd name="T41" fmla="*/ 2147483646 h 11339"/>
                  <a:gd name="T42" fmla="*/ 2147483646 w 14463"/>
                  <a:gd name="T43" fmla="*/ 2147483646 h 11339"/>
                  <a:gd name="T44" fmla="*/ 2147483646 w 14463"/>
                  <a:gd name="T45" fmla="*/ 2147483646 h 11339"/>
                  <a:gd name="T46" fmla="*/ 2147483646 w 14463"/>
                  <a:gd name="T47" fmla="*/ 2147483646 h 11339"/>
                  <a:gd name="T48" fmla="*/ 2147483646 w 14463"/>
                  <a:gd name="T49" fmla="*/ 2147483646 h 11339"/>
                  <a:gd name="T50" fmla="*/ 2147483646 w 14463"/>
                  <a:gd name="T51" fmla="*/ 2147483646 h 11339"/>
                  <a:gd name="T52" fmla="*/ 2147483646 w 14463"/>
                  <a:gd name="T53" fmla="*/ 2147483646 h 11339"/>
                  <a:gd name="T54" fmla="*/ 2147483646 w 14463"/>
                  <a:gd name="T55" fmla="*/ 2147483646 h 11339"/>
                  <a:gd name="T56" fmla="*/ 2147483646 w 14463"/>
                  <a:gd name="T57" fmla="*/ 2147483646 h 11339"/>
                  <a:gd name="T58" fmla="*/ 2147483646 w 14463"/>
                  <a:gd name="T59" fmla="*/ 2147483646 h 11339"/>
                  <a:gd name="T60" fmla="*/ 2147483646 w 14463"/>
                  <a:gd name="T61" fmla="*/ 2147483646 h 11339"/>
                  <a:gd name="T62" fmla="*/ 2147483646 w 14463"/>
                  <a:gd name="T63" fmla="*/ 2147483646 h 11339"/>
                  <a:gd name="T64" fmla="*/ 0 w 14463"/>
                  <a:gd name="T65" fmla="*/ 2147483646 h 11339"/>
                  <a:gd name="T66" fmla="*/ 2147483646 w 14463"/>
                  <a:gd name="T67" fmla="*/ 2147483646 h 11339"/>
                  <a:gd name="T68" fmla="*/ 2147483646 w 14463"/>
                  <a:gd name="T69" fmla="*/ 2147483646 h 11339"/>
                  <a:gd name="T70" fmla="*/ 2147483646 w 14463"/>
                  <a:gd name="T71" fmla="*/ 2147483646 h 11339"/>
                  <a:gd name="T72" fmla="*/ 2147483646 w 14463"/>
                  <a:gd name="T73" fmla="*/ 2147483646 h 11339"/>
                  <a:gd name="T74" fmla="*/ 2147483646 w 14463"/>
                  <a:gd name="T75" fmla="*/ 2147483646 h 11339"/>
                  <a:gd name="T76" fmla="*/ 2147483646 w 14463"/>
                  <a:gd name="T77" fmla="*/ 2147483646 h 11339"/>
                  <a:gd name="T78" fmla="*/ 2147483646 w 14463"/>
                  <a:gd name="T79" fmla="*/ 2147483646 h 11339"/>
                  <a:gd name="T80" fmla="*/ 2147483646 w 14463"/>
                  <a:gd name="T81" fmla="*/ 2147483646 h 11339"/>
                  <a:gd name="T82" fmla="*/ 2147483646 w 14463"/>
                  <a:gd name="T83" fmla="*/ 2147483646 h 11339"/>
                  <a:gd name="T84" fmla="*/ 2147483646 w 14463"/>
                  <a:gd name="T85" fmla="*/ 2147483646 h 11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463" h="11339">
                    <a:moveTo>
                      <a:pt x="8188" y="209"/>
                    </a:moveTo>
                    <a:lnTo>
                      <a:pt x="8780" y="0"/>
                    </a:lnTo>
                    <a:lnTo>
                      <a:pt x="10217" y="207"/>
                    </a:lnTo>
                    <a:cubicBezTo>
                      <a:pt x="10556" y="264"/>
                      <a:pt x="10640" y="126"/>
                      <a:pt x="10761" y="229"/>
                    </a:cubicBezTo>
                    <a:cubicBezTo>
                      <a:pt x="10936" y="271"/>
                      <a:pt x="11461" y="322"/>
                      <a:pt x="11696" y="417"/>
                    </a:cubicBezTo>
                    <a:cubicBezTo>
                      <a:pt x="11902" y="494"/>
                      <a:pt x="11642" y="593"/>
                      <a:pt x="11730" y="676"/>
                    </a:cubicBezTo>
                    <a:cubicBezTo>
                      <a:pt x="11818" y="759"/>
                      <a:pt x="12063" y="841"/>
                      <a:pt x="12227" y="913"/>
                    </a:cubicBezTo>
                    <a:lnTo>
                      <a:pt x="12983" y="1126"/>
                    </a:lnTo>
                    <a:lnTo>
                      <a:pt x="12748" y="1307"/>
                    </a:lnTo>
                    <a:cubicBezTo>
                      <a:pt x="12663" y="1515"/>
                      <a:pt x="11910" y="1697"/>
                      <a:pt x="11825" y="1905"/>
                    </a:cubicBezTo>
                    <a:lnTo>
                      <a:pt x="10725" y="2530"/>
                    </a:lnTo>
                    <a:lnTo>
                      <a:pt x="10429" y="2947"/>
                    </a:lnTo>
                    <a:cubicBezTo>
                      <a:pt x="10471" y="3165"/>
                      <a:pt x="10514" y="3383"/>
                      <a:pt x="10556" y="3601"/>
                    </a:cubicBezTo>
                    <a:lnTo>
                      <a:pt x="10852" y="3839"/>
                    </a:lnTo>
                    <a:lnTo>
                      <a:pt x="10345" y="3839"/>
                    </a:lnTo>
                    <a:lnTo>
                      <a:pt x="11191" y="4197"/>
                    </a:lnTo>
                    <a:cubicBezTo>
                      <a:pt x="11149" y="4405"/>
                      <a:pt x="11106" y="4613"/>
                      <a:pt x="11064" y="4821"/>
                    </a:cubicBezTo>
                    <a:lnTo>
                      <a:pt x="10599" y="5030"/>
                    </a:lnTo>
                    <a:lnTo>
                      <a:pt x="9456" y="5298"/>
                    </a:lnTo>
                    <a:lnTo>
                      <a:pt x="8822" y="6012"/>
                    </a:lnTo>
                    <a:lnTo>
                      <a:pt x="8272" y="6161"/>
                    </a:lnTo>
                    <a:lnTo>
                      <a:pt x="8526" y="6429"/>
                    </a:lnTo>
                    <a:lnTo>
                      <a:pt x="8145" y="7084"/>
                    </a:lnTo>
                    <a:lnTo>
                      <a:pt x="7299" y="7768"/>
                    </a:lnTo>
                    <a:lnTo>
                      <a:pt x="7383" y="8155"/>
                    </a:lnTo>
                    <a:lnTo>
                      <a:pt x="7680" y="8393"/>
                    </a:lnTo>
                    <a:cubicBezTo>
                      <a:pt x="7624" y="8571"/>
                      <a:pt x="7567" y="8750"/>
                      <a:pt x="7511" y="8928"/>
                    </a:cubicBezTo>
                    <a:lnTo>
                      <a:pt x="7003" y="9465"/>
                    </a:lnTo>
                    <a:lnTo>
                      <a:pt x="10190" y="10380"/>
                    </a:lnTo>
                    <a:cubicBezTo>
                      <a:pt x="10685" y="10621"/>
                      <a:pt x="15360" y="10855"/>
                      <a:pt x="14311" y="11050"/>
                    </a:cubicBezTo>
                    <a:cubicBezTo>
                      <a:pt x="11744" y="11422"/>
                      <a:pt x="9928" y="11345"/>
                      <a:pt x="8880" y="11304"/>
                    </a:cubicBezTo>
                    <a:lnTo>
                      <a:pt x="3686" y="10662"/>
                    </a:lnTo>
                    <a:lnTo>
                      <a:pt x="0" y="9499"/>
                    </a:lnTo>
                    <a:lnTo>
                      <a:pt x="1492" y="8492"/>
                    </a:lnTo>
                    <a:lnTo>
                      <a:pt x="2079" y="7943"/>
                    </a:lnTo>
                    <a:lnTo>
                      <a:pt x="4644" y="6748"/>
                    </a:lnTo>
                    <a:cubicBezTo>
                      <a:pt x="4630" y="6430"/>
                      <a:pt x="2665" y="7030"/>
                      <a:pt x="2651" y="6712"/>
                    </a:cubicBezTo>
                    <a:lnTo>
                      <a:pt x="4099" y="5323"/>
                    </a:lnTo>
                    <a:lnTo>
                      <a:pt x="5760" y="4554"/>
                    </a:lnTo>
                    <a:cubicBezTo>
                      <a:pt x="5651" y="3371"/>
                      <a:pt x="6192" y="4301"/>
                      <a:pt x="6082" y="3119"/>
                    </a:cubicBezTo>
                    <a:lnTo>
                      <a:pt x="7891" y="1548"/>
                    </a:lnTo>
                    <a:lnTo>
                      <a:pt x="8314" y="982"/>
                    </a:lnTo>
                    <a:lnTo>
                      <a:pt x="8188" y="209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410"/>
              <p:cNvSpPr>
                <a:spLocks/>
              </p:cNvSpPr>
              <p:nvPr/>
            </p:nvSpPr>
            <p:spPr bwMode="auto">
              <a:xfrm>
                <a:off x="2230174" y="4667693"/>
                <a:ext cx="137069" cy="141724"/>
              </a:xfrm>
              <a:custGeom>
                <a:avLst/>
                <a:gdLst>
                  <a:gd name="T0" fmla="*/ 2147483646 w 168"/>
                  <a:gd name="T1" fmla="*/ 0 h 156"/>
                  <a:gd name="T2" fmla="*/ 0 w 168"/>
                  <a:gd name="T3" fmla="*/ 2147483646 h 156"/>
                  <a:gd name="T4" fmla="*/ 0 w 168"/>
                  <a:gd name="T5" fmla="*/ 2147483646 h 156"/>
                  <a:gd name="T6" fmla="*/ 2147483646 w 168"/>
                  <a:gd name="T7" fmla="*/ 2147483646 h 156"/>
                  <a:gd name="T8" fmla="*/ 2147483646 w 168"/>
                  <a:gd name="T9" fmla="*/ 2147483646 h 156"/>
                  <a:gd name="T10" fmla="*/ 2147483646 w 168"/>
                  <a:gd name="T11" fmla="*/ 2147483646 h 156"/>
                  <a:gd name="T12" fmla="*/ 2147483646 w 168"/>
                  <a:gd name="T13" fmla="*/ 2147483646 h 156"/>
                  <a:gd name="T14" fmla="*/ 2147483646 w 168"/>
                  <a:gd name="T15" fmla="*/ 2147483646 h 156"/>
                  <a:gd name="T16" fmla="*/ 2147483646 w 168"/>
                  <a:gd name="T17" fmla="*/ 2147483646 h 156"/>
                  <a:gd name="T18" fmla="*/ 2147483646 w 168"/>
                  <a:gd name="T19" fmla="*/ 2147483646 h 156"/>
                  <a:gd name="T20" fmla="*/ 2147483646 w 168"/>
                  <a:gd name="T21" fmla="*/ 2147483646 h 156"/>
                  <a:gd name="T22" fmla="*/ 2147483646 w 168"/>
                  <a:gd name="T23" fmla="*/ 2147483646 h 156"/>
                  <a:gd name="T24" fmla="*/ 2147483646 w 168"/>
                  <a:gd name="T25" fmla="*/ 2147483646 h 156"/>
                  <a:gd name="T26" fmla="*/ 2147483646 w 168"/>
                  <a:gd name="T27" fmla="*/ 2147483646 h 156"/>
                  <a:gd name="T28" fmla="*/ 2147483646 w 168"/>
                  <a:gd name="T29" fmla="*/ 2147483646 h 156"/>
                  <a:gd name="T30" fmla="*/ 2147483646 w 168"/>
                  <a:gd name="T31" fmla="*/ 2147483646 h 156"/>
                  <a:gd name="T32" fmla="*/ 2147483646 w 168"/>
                  <a:gd name="T33" fmla="*/ 2147483646 h 156"/>
                  <a:gd name="T34" fmla="*/ 2147483646 w 168"/>
                  <a:gd name="T35" fmla="*/ 2147483646 h 156"/>
                  <a:gd name="T36" fmla="*/ 2147483646 w 168"/>
                  <a:gd name="T37" fmla="*/ 0 h 156"/>
                  <a:gd name="T38" fmla="*/ 2147483646 w 168"/>
                  <a:gd name="T39" fmla="*/ 0 h 1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8" h="156">
                    <a:moveTo>
                      <a:pt x="48" y="0"/>
                    </a:moveTo>
                    <a:lnTo>
                      <a:pt x="0" y="36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72" y="96"/>
                    </a:lnTo>
                    <a:lnTo>
                      <a:pt x="90" y="108"/>
                    </a:lnTo>
                    <a:lnTo>
                      <a:pt x="84" y="150"/>
                    </a:lnTo>
                    <a:lnTo>
                      <a:pt x="114" y="156"/>
                    </a:lnTo>
                    <a:lnTo>
                      <a:pt x="150" y="138"/>
                    </a:lnTo>
                    <a:lnTo>
                      <a:pt x="168" y="126"/>
                    </a:lnTo>
                    <a:lnTo>
                      <a:pt x="162" y="114"/>
                    </a:lnTo>
                    <a:lnTo>
                      <a:pt x="162" y="90"/>
                    </a:lnTo>
                    <a:lnTo>
                      <a:pt x="144" y="84"/>
                    </a:lnTo>
                    <a:lnTo>
                      <a:pt x="120" y="54"/>
                    </a:lnTo>
                    <a:lnTo>
                      <a:pt x="108" y="42"/>
                    </a:lnTo>
                    <a:lnTo>
                      <a:pt x="90" y="12"/>
                    </a:lnTo>
                    <a:lnTo>
                      <a:pt x="90" y="6"/>
                    </a:lnTo>
                    <a:lnTo>
                      <a:pt x="7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412"/>
              <p:cNvSpPr>
                <a:spLocks/>
              </p:cNvSpPr>
              <p:nvPr/>
            </p:nvSpPr>
            <p:spPr bwMode="auto">
              <a:xfrm>
                <a:off x="2124652" y="4510356"/>
                <a:ext cx="182759" cy="217389"/>
              </a:xfrm>
              <a:custGeom>
                <a:avLst/>
                <a:gdLst>
                  <a:gd name="T0" fmla="*/ 2147483646 w 10141"/>
                  <a:gd name="T1" fmla="*/ 2147483646 h 10000"/>
                  <a:gd name="T2" fmla="*/ 2147483646 w 10141"/>
                  <a:gd name="T3" fmla="*/ 2147483646 h 10000"/>
                  <a:gd name="T4" fmla="*/ 2147483646 w 10141"/>
                  <a:gd name="T5" fmla="*/ 2147483646 h 10000"/>
                  <a:gd name="T6" fmla="*/ 2147483646 w 10141"/>
                  <a:gd name="T7" fmla="*/ 2147483646 h 10000"/>
                  <a:gd name="T8" fmla="*/ 2147483646 w 10141"/>
                  <a:gd name="T9" fmla="*/ 2147483646 h 10000"/>
                  <a:gd name="T10" fmla="*/ 2147483646 w 10141"/>
                  <a:gd name="T11" fmla="*/ 2147483646 h 10000"/>
                  <a:gd name="T12" fmla="*/ 2147483646 w 10141"/>
                  <a:gd name="T13" fmla="*/ 2147483646 h 10000"/>
                  <a:gd name="T14" fmla="*/ 2147483646 w 10141"/>
                  <a:gd name="T15" fmla="*/ 2147483646 h 10000"/>
                  <a:gd name="T16" fmla="*/ 2147483646 w 10141"/>
                  <a:gd name="T17" fmla="*/ 2147483646 h 10000"/>
                  <a:gd name="T18" fmla="*/ 2147483646 w 10141"/>
                  <a:gd name="T19" fmla="*/ 2147483646 h 10000"/>
                  <a:gd name="T20" fmla="*/ 2147483646 w 10141"/>
                  <a:gd name="T21" fmla="*/ 2147483646 h 10000"/>
                  <a:gd name="T22" fmla="*/ 2147483646 w 10141"/>
                  <a:gd name="T23" fmla="*/ 2147483646 h 10000"/>
                  <a:gd name="T24" fmla="*/ 2147483646 w 10141"/>
                  <a:gd name="T25" fmla="*/ 2147483646 h 10000"/>
                  <a:gd name="T26" fmla="*/ 2147483646 w 10141"/>
                  <a:gd name="T27" fmla="*/ 0 h 10000"/>
                  <a:gd name="T28" fmla="*/ 2147483646 w 10141"/>
                  <a:gd name="T29" fmla="*/ 2147483646 h 10000"/>
                  <a:gd name="T30" fmla="*/ 2147483646 w 10141"/>
                  <a:gd name="T31" fmla="*/ 2147483646 h 10000"/>
                  <a:gd name="T32" fmla="*/ 2147483646 w 10141"/>
                  <a:gd name="T33" fmla="*/ 2147483646 h 10000"/>
                  <a:gd name="T34" fmla="*/ 2147483646 w 10141"/>
                  <a:gd name="T35" fmla="*/ 2147483646 h 10000"/>
                  <a:gd name="T36" fmla="*/ 2147483646 w 10141"/>
                  <a:gd name="T37" fmla="*/ 2147483646 h 10000"/>
                  <a:gd name="T38" fmla="*/ 2147483646 w 10141"/>
                  <a:gd name="T39" fmla="*/ 2147483646 h 10000"/>
                  <a:gd name="T40" fmla="*/ 2147483646 w 10141"/>
                  <a:gd name="T41" fmla="*/ 2147483646 h 10000"/>
                  <a:gd name="T42" fmla="*/ 2147483646 w 10141"/>
                  <a:gd name="T43" fmla="*/ 2147483646 h 10000"/>
                  <a:gd name="T44" fmla="*/ 2147483646 w 10141"/>
                  <a:gd name="T45" fmla="*/ 2147483646 h 10000"/>
                  <a:gd name="T46" fmla="*/ 2147483646 w 10141"/>
                  <a:gd name="T47" fmla="*/ 2147483646 h 10000"/>
                  <a:gd name="T48" fmla="*/ 2147483646 w 10141"/>
                  <a:gd name="T49" fmla="*/ 2147483646 h 10000"/>
                  <a:gd name="T50" fmla="*/ 2147483646 w 10141"/>
                  <a:gd name="T51" fmla="*/ 2147483646 h 10000"/>
                  <a:gd name="T52" fmla="*/ 2147483646 w 10141"/>
                  <a:gd name="T53" fmla="*/ 2147483646 h 10000"/>
                  <a:gd name="T54" fmla="*/ 2147483646 w 10141"/>
                  <a:gd name="T55" fmla="*/ 2147483646 h 10000"/>
                  <a:gd name="T56" fmla="*/ 2147483646 w 10141"/>
                  <a:gd name="T57" fmla="*/ 2147483646 h 10000"/>
                  <a:gd name="T58" fmla="*/ 2147483646 w 10141"/>
                  <a:gd name="T59" fmla="*/ 2147483646 h 10000"/>
                  <a:gd name="T60" fmla="*/ 2147483646 w 10141"/>
                  <a:gd name="T61" fmla="*/ 2147483646 h 100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141" h="10000">
                    <a:moveTo>
                      <a:pt x="6087" y="9512"/>
                    </a:moveTo>
                    <a:lnTo>
                      <a:pt x="6087" y="9024"/>
                    </a:lnTo>
                    <a:lnTo>
                      <a:pt x="8249" y="7561"/>
                    </a:lnTo>
                    <a:lnTo>
                      <a:pt x="9600" y="7561"/>
                    </a:lnTo>
                    <a:lnTo>
                      <a:pt x="10141" y="7805"/>
                    </a:lnTo>
                    <a:lnTo>
                      <a:pt x="10141" y="6098"/>
                    </a:lnTo>
                    <a:lnTo>
                      <a:pt x="10141" y="5122"/>
                    </a:lnTo>
                    <a:cubicBezTo>
                      <a:pt x="10141" y="5122"/>
                      <a:pt x="8790" y="4878"/>
                      <a:pt x="8519" y="4878"/>
                    </a:cubicBezTo>
                    <a:lnTo>
                      <a:pt x="7979" y="4146"/>
                    </a:lnTo>
                    <a:lnTo>
                      <a:pt x="7979" y="3171"/>
                    </a:lnTo>
                    <a:lnTo>
                      <a:pt x="6087" y="2439"/>
                    </a:lnTo>
                    <a:lnTo>
                      <a:pt x="4465" y="1707"/>
                    </a:lnTo>
                    <a:lnTo>
                      <a:pt x="4195" y="244"/>
                    </a:lnTo>
                    <a:lnTo>
                      <a:pt x="2573" y="0"/>
                    </a:lnTo>
                    <a:lnTo>
                      <a:pt x="1492" y="732"/>
                    </a:lnTo>
                    <a:lnTo>
                      <a:pt x="411" y="976"/>
                    </a:lnTo>
                    <a:cubicBezTo>
                      <a:pt x="591" y="1220"/>
                      <a:pt x="924" y="1260"/>
                      <a:pt x="952" y="1707"/>
                    </a:cubicBezTo>
                    <a:cubicBezTo>
                      <a:pt x="980" y="2154"/>
                      <a:pt x="691" y="3085"/>
                      <a:pt x="578" y="3659"/>
                    </a:cubicBezTo>
                    <a:cubicBezTo>
                      <a:pt x="465" y="4234"/>
                      <a:pt x="368" y="4765"/>
                      <a:pt x="272" y="5154"/>
                    </a:cubicBezTo>
                    <a:cubicBezTo>
                      <a:pt x="176" y="5543"/>
                      <a:pt x="-27" y="5787"/>
                      <a:pt x="2" y="5992"/>
                    </a:cubicBezTo>
                    <a:cubicBezTo>
                      <a:pt x="31" y="6197"/>
                      <a:pt x="243" y="6244"/>
                      <a:pt x="446" y="6383"/>
                    </a:cubicBezTo>
                    <a:cubicBezTo>
                      <a:pt x="649" y="6522"/>
                      <a:pt x="1138" y="6592"/>
                      <a:pt x="1222" y="6829"/>
                    </a:cubicBezTo>
                    <a:cubicBezTo>
                      <a:pt x="1306" y="7066"/>
                      <a:pt x="1042" y="7480"/>
                      <a:pt x="952" y="7805"/>
                    </a:cubicBezTo>
                    <a:lnTo>
                      <a:pt x="2033" y="9512"/>
                    </a:lnTo>
                    <a:lnTo>
                      <a:pt x="2303" y="10000"/>
                    </a:lnTo>
                    <a:lnTo>
                      <a:pt x="2844" y="9756"/>
                    </a:lnTo>
                    <a:lnTo>
                      <a:pt x="3384" y="9756"/>
                    </a:lnTo>
                    <a:lnTo>
                      <a:pt x="4736" y="10000"/>
                    </a:lnTo>
                    <a:lnTo>
                      <a:pt x="5006" y="9756"/>
                    </a:lnTo>
                    <a:lnTo>
                      <a:pt x="6087" y="9512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405"/>
              <p:cNvSpPr>
                <a:spLocks/>
              </p:cNvSpPr>
              <p:nvPr/>
            </p:nvSpPr>
            <p:spPr bwMode="auto">
              <a:xfrm>
                <a:off x="2032185" y="4307378"/>
                <a:ext cx="133806" cy="105692"/>
              </a:xfrm>
              <a:custGeom>
                <a:avLst/>
                <a:gdLst>
                  <a:gd name="T0" fmla="*/ 0 w 10000"/>
                  <a:gd name="T1" fmla="*/ 2147483646 h 10000"/>
                  <a:gd name="T2" fmla="*/ 0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0 h 1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00" h="10000">
                    <a:moveTo>
                      <a:pt x="0" y="3889"/>
                    </a:moveTo>
                    <a:lnTo>
                      <a:pt x="0" y="3889"/>
                    </a:lnTo>
                    <a:lnTo>
                      <a:pt x="2000" y="5556"/>
                    </a:lnTo>
                    <a:lnTo>
                      <a:pt x="3200" y="7222"/>
                    </a:lnTo>
                    <a:lnTo>
                      <a:pt x="4800" y="7222"/>
                    </a:lnTo>
                    <a:lnTo>
                      <a:pt x="5600" y="8889"/>
                    </a:lnTo>
                    <a:lnTo>
                      <a:pt x="5268" y="8163"/>
                    </a:lnTo>
                    <a:lnTo>
                      <a:pt x="5600" y="8889"/>
                    </a:lnTo>
                    <a:lnTo>
                      <a:pt x="6400" y="10000"/>
                    </a:lnTo>
                    <a:lnTo>
                      <a:pt x="7200" y="3889"/>
                    </a:lnTo>
                    <a:cubicBezTo>
                      <a:pt x="7067" y="2963"/>
                      <a:pt x="6933" y="2037"/>
                      <a:pt x="6800" y="1111"/>
                    </a:cubicBezTo>
                    <a:lnTo>
                      <a:pt x="10000" y="0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407"/>
              <p:cNvSpPr>
                <a:spLocks/>
              </p:cNvSpPr>
              <p:nvPr/>
            </p:nvSpPr>
            <p:spPr bwMode="auto">
              <a:xfrm>
                <a:off x="2253018" y="4181268"/>
                <a:ext cx="80501" cy="135718"/>
              </a:xfrm>
              <a:custGeom>
                <a:avLst/>
                <a:gdLst>
                  <a:gd name="T0" fmla="*/ 2147483646 w 90"/>
                  <a:gd name="T1" fmla="*/ 2147483646 h 138"/>
                  <a:gd name="T2" fmla="*/ 2147483646 w 90"/>
                  <a:gd name="T3" fmla="*/ 2147483646 h 138"/>
                  <a:gd name="T4" fmla="*/ 2147483646 w 90"/>
                  <a:gd name="T5" fmla="*/ 2147483646 h 138"/>
                  <a:gd name="T6" fmla="*/ 2147483646 w 90"/>
                  <a:gd name="T7" fmla="*/ 2147483646 h 138"/>
                  <a:gd name="T8" fmla="*/ 2147483646 w 90"/>
                  <a:gd name="T9" fmla="*/ 2147483646 h 138"/>
                  <a:gd name="T10" fmla="*/ 2147483646 w 90"/>
                  <a:gd name="T11" fmla="*/ 2147483646 h 138"/>
                  <a:gd name="T12" fmla="*/ 2147483646 w 90"/>
                  <a:gd name="T13" fmla="*/ 2147483646 h 138"/>
                  <a:gd name="T14" fmla="*/ 2147483646 w 90"/>
                  <a:gd name="T15" fmla="*/ 0 h 138"/>
                  <a:gd name="T16" fmla="*/ 2147483646 w 90"/>
                  <a:gd name="T17" fmla="*/ 2147483646 h 138"/>
                  <a:gd name="T18" fmla="*/ 0 w 90"/>
                  <a:gd name="T19" fmla="*/ 2147483646 h 138"/>
                  <a:gd name="T20" fmla="*/ 2147483646 w 90"/>
                  <a:gd name="T21" fmla="*/ 2147483646 h 138"/>
                  <a:gd name="T22" fmla="*/ 2147483646 w 90"/>
                  <a:gd name="T23" fmla="*/ 2147483646 h 138"/>
                  <a:gd name="T24" fmla="*/ 2147483646 w 90"/>
                  <a:gd name="T25" fmla="*/ 2147483646 h 138"/>
                  <a:gd name="T26" fmla="*/ 2147483646 w 90"/>
                  <a:gd name="T27" fmla="*/ 2147483646 h 138"/>
                  <a:gd name="T28" fmla="*/ 2147483646 w 90"/>
                  <a:gd name="T29" fmla="*/ 2147483646 h 138"/>
                  <a:gd name="T30" fmla="*/ 2147483646 w 90"/>
                  <a:gd name="T31" fmla="*/ 2147483646 h 138"/>
                  <a:gd name="T32" fmla="*/ 2147483646 w 90"/>
                  <a:gd name="T33" fmla="*/ 2147483646 h 138"/>
                  <a:gd name="T34" fmla="*/ 2147483646 w 90"/>
                  <a:gd name="T35" fmla="*/ 2147483646 h 1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0" h="138">
                    <a:moveTo>
                      <a:pt x="90" y="126"/>
                    </a:moveTo>
                    <a:lnTo>
                      <a:pt x="78" y="102"/>
                    </a:lnTo>
                    <a:lnTo>
                      <a:pt x="66" y="78"/>
                    </a:lnTo>
                    <a:lnTo>
                      <a:pt x="84" y="60"/>
                    </a:lnTo>
                    <a:lnTo>
                      <a:pt x="90" y="42"/>
                    </a:lnTo>
                    <a:lnTo>
                      <a:pt x="66" y="36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12" y="24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24" y="120"/>
                    </a:lnTo>
                    <a:lnTo>
                      <a:pt x="42" y="138"/>
                    </a:lnTo>
                    <a:lnTo>
                      <a:pt x="60" y="132"/>
                    </a:lnTo>
                    <a:lnTo>
                      <a:pt x="90" y="126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408"/>
              <p:cNvSpPr>
                <a:spLocks/>
              </p:cNvSpPr>
              <p:nvPr/>
            </p:nvSpPr>
            <p:spPr bwMode="auto">
              <a:xfrm>
                <a:off x="2378122" y="4229310"/>
                <a:ext cx="52217" cy="70861"/>
              </a:xfrm>
              <a:custGeom>
                <a:avLst/>
                <a:gdLst>
                  <a:gd name="T0" fmla="*/ 2147483646 w 60"/>
                  <a:gd name="T1" fmla="*/ 2147483646 h 72"/>
                  <a:gd name="T2" fmla="*/ 2147483646 w 60"/>
                  <a:gd name="T3" fmla="*/ 2147483646 h 72"/>
                  <a:gd name="T4" fmla="*/ 2147483646 w 60"/>
                  <a:gd name="T5" fmla="*/ 2147483646 h 72"/>
                  <a:gd name="T6" fmla="*/ 2147483646 w 60"/>
                  <a:gd name="T7" fmla="*/ 2147483646 h 72"/>
                  <a:gd name="T8" fmla="*/ 2147483646 w 60"/>
                  <a:gd name="T9" fmla="*/ 2147483646 h 72"/>
                  <a:gd name="T10" fmla="*/ 2147483646 w 60"/>
                  <a:gd name="T11" fmla="*/ 0 h 72"/>
                  <a:gd name="T12" fmla="*/ 2147483646 w 60"/>
                  <a:gd name="T13" fmla="*/ 0 h 72"/>
                  <a:gd name="T14" fmla="*/ 0 w 60"/>
                  <a:gd name="T15" fmla="*/ 2147483646 h 72"/>
                  <a:gd name="T16" fmla="*/ 2147483646 w 60"/>
                  <a:gd name="T17" fmla="*/ 214748364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72">
                    <a:moveTo>
                      <a:pt x="6" y="42"/>
                    </a:moveTo>
                    <a:lnTo>
                      <a:pt x="6" y="66"/>
                    </a:lnTo>
                    <a:lnTo>
                      <a:pt x="12" y="72"/>
                    </a:lnTo>
                    <a:lnTo>
                      <a:pt x="36" y="60"/>
                    </a:lnTo>
                    <a:lnTo>
                      <a:pt x="60" y="24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417"/>
              <p:cNvSpPr>
                <a:spLocks/>
              </p:cNvSpPr>
              <p:nvPr/>
            </p:nvSpPr>
            <p:spPr bwMode="auto">
              <a:xfrm>
                <a:off x="2313938" y="4226908"/>
                <a:ext cx="66359" cy="82872"/>
              </a:xfrm>
              <a:custGeom>
                <a:avLst/>
                <a:gdLst>
                  <a:gd name="T0" fmla="*/ 2147483646 w 72"/>
                  <a:gd name="T1" fmla="*/ 2147483646 h 84"/>
                  <a:gd name="T2" fmla="*/ 2147483646 w 72"/>
                  <a:gd name="T3" fmla="*/ 2147483646 h 84"/>
                  <a:gd name="T4" fmla="*/ 2147483646 w 72"/>
                  <a:gd name="T5" fmla="*/ 2147483646 h 84"/>
                  <a:gd name="T6" fmla="*/ 2147483646 w 72"/>
                  <a:gd name="T7" fmla="*/ 2147483646 h 84"/>
                  <a:gd name="T8" fmla="*/ 2147483646 w 72"/>
                  <a:gd name="T9" fmla="*/ 2147483646 h 84"/>
                  <a:gd name="T10" fmla="*/ 2147483646 w 72"/>
                  <a:gd name="T11" fmla="*/ 0 h 84"/>
                  <a:gd name="T12" fmla="*/ 2147483646 w 72"/>
                  <a:gd name="T13" fmla="*/ 2147483646 h 84"/>
                  <a:gd name="T14" fmla="*/ 0 w 72"/>
                  <a:gd name="T15" fmla="*/ 2147483646 h 84"/>
                  <a:gd name="T16" fmla="*/ 2147483646 w 72"/>
                  <a:gd name="T17" fmla="*/ 2147483646 h 84"/>
                  <a:gd name="T18" fmla="*/ 2147483646 w 72"/>
                  <a:gd name="T19" fmla="*/ 2147483646 h 84"/>
                  <a:gd name="T20" fmla="*/ 2147483646 w 72"/>
                  <a:gd name="T21" fmla="*/ 2147483646 h 84"/>
                  <a:gd name="T22" fmla="*/ 2147483646 w 72"/>
                  <a:gd name="T23" fmla="*/ 2147483646 h 84"/>
                  <a:gd name="T24" fmla="*/ 2147483646 w 72"/>
                  <a:gd name="T25" fmla="*/ 2147483646 h 84"/>
                  <a:gd name="T26" fmla="*/ 2147483646 w 72"/>
                  <a:gd name="T27" fmla="*/ 2147483646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4">
                    <a:moveTo>
                      <a:pt x="72" y="78"/>
                    </a:moveTo>
                    <a:lnTo>
                      <a:pt x="72" y="54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78"/>
                    </a:lnTo>
                    <a:lnTo>
                      <a:pt x="72" y="78"/>
                    </a:ln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Freeform 418"/>
              <p:cNvSpPr>
                <a:spLocks/>
              </p:cNvSpPr>
              <p:nvPr/>
            </p:nvSpPr>
            <p:spPr bwMode="auto">
              <a:xfrm>
                <a:off x="2064820" y="4117612"/>
                <a:ext cx="228449" cy="212586"/>
              </a:xfrm>
              <a:custGeom>
                <a:avLst/>
                <a:gdLst>
                  <a:gd name="T0" fmla="*/ 2147483646 w 43"/>
                  <a:gd name="T1" fmla="*/ 2147483646 h 36"/>
                  <a:gd name="T2" fmla="*/ 2147483646 w 43"/>
                  <a:gd name="T3" fmla="*/ 2147483646 h 36"/>
                  <a:gd name="T4" fmla="*/ 2147483646 w 43"/>
                  <a:gd name="T5" fmla="*/ 2147483646 h 36"/>
                  <a:gd name="T6" fmla="*/ 2147483646 w 43"/>
                  <a:gd name="T7" fmla="*/ 2147483646 h 36"/>
                  <a:gd name="T8" fmla="*/ 2147483646 w 43"/>
                  <a:gd name="T9" fmla="*/ 2147483646 h 36"/>
                  <a:gd name="T10" fmla="*/ 2147483646 w 43"/>
                  <a:gd name="T11" fmla="*/ 2147483646 h 36"/>
                  <a:gd name="T12" fmla="*/ 2147483646 w 43"/>
                  <a:gd name="T13" fmla="*/ 2147483646 h 36"/>
                  <a:gd name="T14" fmla="*/ 2147483646 w 43"/>
                  <a:gd name="T15" fmla="*/ 2147483646 h 36"/>
                  <a:gd name="T16" fmla="*/ 2147483646 w 43"/>
                  <a:gd name="T17" fmla="*/ 2147483646 h 36"/>
                  <a:gd name="T18" fmla="*/ 2147483646 w 43"/>
                  <a:gd name="T19" fmla="*/ 2147483646 h 36"/>
                  <a:gd name="T20" fmla="*/ 2147483646 w 43"/>
                  <a:gd name="T21" fmla="*/ 2147483646 h 36"/>
                  <a:gd name="T22" fmla="*/ 2147483646 w 43"/>
                  <a:gd name="T23" fmla="*/ 2147483646 h 36"/>
                  <a:gd name="T24" fmla="*/ 2147483646 w 43"/>
                  <a:gd name="T25" fmla="*/ 2147483646 h 36"/>
                  <a:gd name="T26" fmla="*/ 2147483646 w 43"/>
                  <a:gd name="T27" fmla="*/ 0 h 36"/>
                  <a:gd name="T28" fmla="*/ 2147483646 w 43"/>
                  <a:gd name="T29" fmla="*/ 2147483646 h 36"/>
                  <a:gd name="T30" fmla="*/ 0 w 43"/>
                  <a:gd name="T31" fmla="*/ 2147483646 h 36"/>
                  <a:gd name="T32" fmla="*/ 2147483646 w 43"/>
                  <a:gd name="T33" fmla="*/ 2147483646 h 36"/>
                  <a:gd name="T34" fmla="*/ 2147483646 w 43"/>
                  <a:gd name="T35" fmla="*/ 2147483646 h 36"/>
                  <a:gd name="T36" fmla="*/ 2147483646 w 43"/>
                  <a:gd name="T37" fmla="*/ 2147483646 h 36"/>
                  <a:gd name="T38" fmla="*/ 2147483646 w 43"/>
                  <a:gd name="T39" fmla="*/ 2147483646 h 36"/>
                  <a:gd name="T40" fmla="*/ 2147483646 w 43"/>
                  <a:gd name="T41" fmla="*/ 2147483646 h 36"/>
                  <a:gd name="T42" fmla="*/ 2147483646 w 43"/>
                  <a:gd name="T43" fmla="*/ 2147483646 h 36"/>
                  <a:gd name="T44" fmla="*/ 2147483646 w 43"/>
                  <a:gd name="T45" fmla="*/ 2147483646 h 36"/>
                  <a:gd name="T46" fmla="*/ 2147483646 w 43"/>
                  <a:gd name="T47" fmla="*/ 2147483646 h 36"/>
                  <a:gd name="T48" fmla="*/ 2147483646 w 43"/>
                  <a:gd name="T49" fmla="*/ 2147483646 h 36"/>
                  <a:gd name="T50" fmla="*/ 2147483646 w 43"/>
                  <a:gd name="T51" fmla="*/ 2147483646 h 36"/>
                  <a:gd name="T52" fmla="*/ 2147483646 w 43"/>
                  <a:gd name="T53" fmla="*/ 2147483646 h 36"/>
                  <a:gd name="T54" fmla="*/ 2147483646 w 43"/>
                  <a:gd name="T55" fmla="*/ 2147483646 h 36"/>
                  <a:gd name="T56" fmla="*/ 2147483646 w 43"/>
                  <a:gd name="T57" fmla="*/ 2147483646 h 36"/>
                  <a:gd name="T58" fmla="*/ 2147483646 w 43"/>
                  <a:gd name="T59" fmla="*/ 2147483646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6">
                    <a:moveTo>
                      <a:pt x="38" y="21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7" y="3"/>
                      <a:pt x="6" y="3"/>
                    </a:cubicBezTo>
                    <a:cubicBezTo>
                      <a:pt x="5" y="3"/>
                      <a:pt x="5" y="1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421"/>
              <p:cNvSpPr>
                <a:spLocks/>
              </p:cNvSpPr>
              <p:nvPr/>
            </p:nvSpPr>
            <p:spPr bwMode="auto">
              <a:xfrm>
                <a:off x="1935365" y="4306177"/>
                <a:ext cx="92468" cy="112899"/>
              </a:xfrm>
              <a:custGeom>
                <a:avLst/>
                <a:gdLst>
                  <a:gd name="T0" fmla="*/ 2147483646 w 102"/>
                  <a:gd name="T1" fmla="*/ 2147483646 h 114"/>
                  <a:gd name="T2" fmla="*/ 2147483646 w 102"/>
                  <a:gd name="T3" fmla="*/ 2147483646 h 114"/>
                  <a:gd name="T4" fmla="*/ 2147483646 w 102"/>
                  <a:gd name="T5" fmla="*/ 2147483646 h 114"/>
                  <a:gd name="T6" fmla="*/ 2147483646 w 102"/>
                  <a:gd name="T7" fmla="*/ 2147483646 h 114"/>
                  <a:gd name="T8" fmla="*/ 2147483646 w 102"/>
                  <a:gd name="T9" fmla="*/ 2147483646 h 114"/>
                  <a:gd name="T10" fmla="*/ 2147483646 w 102"/>
                  <a:gd name="T11" fmla="*/ 2147483646 h 114"/>
                  <a:gd name="T12" fmla="*/ 2147483646 w 102"/>
                  <a:gd name="T13" fmla="*/ 0 h 114"/>
                  <a:gd name="T14" fmla="*/ 2147483646 w 102"/>
                  <a:gd name="T15" fmla="*/ 2147483646 h 114"/>
                  <a:gd name="T16" fmla="*/ 0 w 102"/>
                  <a:gd name="T17" fmla="*/ 2147483646 h 114"/>
                  <a:gd name="T18" fmla="*/ 2147483646 w 102"/>
                  <a:gd name="T19" fmla="*/ 2147483646 h 114"/>
                  <a:gd name="T20" fmla="*/ 0 w 102"/>
                  <a:gd name="T21" fmla="*/ 2147483646 h 114"/>
                  <a:gd name="T22" fmla="*/ 2147483646 w 102"/>
                  <a:gd name="T23" fmla="*/ 2147483646 h 114"/>
                  <a:gd name="T24" fmla="*/ 2147483646 w 102"/>
                  <a:gd name="T25" fmla="*/ 2147483646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4">
                    <a:moveTo>
                      <a:pt x="24" y="114"/>
                    </a:moveTo>
                    <a:lnTo>
                      <a:pt x="48" y="90"/>
                    </a:lnTo>
                    <a:lnTo>
                      <a:pt x="66" y="84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78" y="18"/>
                    </a:lnTo>
                    <a:lnTo>
                      <a:pt x="30" y="0"/>
                    </a:lnTo>
                    <a:lnTo>
                      <a:pt x="24" y="12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0" y="96"/>
                    </a:lnTo>
                    <a:lnTo>
                      <a:pt x="6" y="108"/>
                    </a:lnTo>
                    <a:lnTo>
                      <a:pt x="24" y="114"/>
                    </a:lnTo>
                    <a:close/>
                  </a:path>
                </a:pathLst>
              </a:custGeom>
              <a:grpFill/>
              <a:ln w="952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3194011" y="2408521"/>
              <a:ext cx="948607" cy="1193842"/>
              <a:chOff x="3194011" y="2408521"/>
              <a:chExt cx="948607" cy="119384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9" name="Freeform 321"/>
              <p:cNvSpPr>
                <a:spLocks/>
              </p:cNvSpPr>
              <p:nvPr/>
            </p:nvSpPr>
            <p:spPr bwMode="auto">
              <a:xfrm rot="730076">
                <a:off x="3194011" y="3364555"/>
                <a:ext cx="246942" cy="213787"/>
              </a:xfrm>
              <a:custGeom>
                <a:avLst/>
                <a:gdLst>
                  <a:gd name="T0" fmla="*/ 2147483646 w 10000"/>
                  <a:gd name="T1" fmla="*/ 2147483646 h 10009"/>
                  <a:gd name="T2" fmla="*/ 2147483646 w 10000"/>
                  <a:gd name="T3" fmla="*/ 2147483646 h 10009"/>
                  <a:gd name="T4" fmla="*/ 2147483646 w 10000"/>
                  <a:gd name="T5" fmla="*/ 2147483646 h 10009"/>
                  <a:gd name="T6" fmla="*/ 2147483646 w 10000"/>
                  <a:gd name="T7" fmla="*/ 2147483646 h 10009"/>
                  <a:gd name="T8" fmla="*/ 2147483646 w 10000"/>
                  <a:gd name="T9" fmla="*/ 2147483646 h 10009"/>
                  <a:gd name="T10" fmla="*/ 2147483646 w 10000"/>
                  <a:gd name="T11" fmla="*/ 2147483646 h 10009"/>
                  <a:gd name="T12" fmla="*/ 2147483646 w 10000"/>
                  <a:gd name="T13" fmla="*/ 2147483646 h 10009"/>
                  <a:gd name="T14" fmla="*/ 2147483646 w 10000"/>
                  <a:gd name="T15" fmla="*/ 2147483646 h 10009"/>
                  <a:gd name="T16" fmla="*/ 2147483646 w 10000"/>
                  <a:gd name="T17" fmla="*/ 2147483646 h 10009"/>
                  <a:gd name="T18" fmla="*/ 2147483646 w 10000"/>
                  <a:gd name="T19" fmla="*/ 2147483646 h 10009"/>
                  <a:gd name="T20" fmla="*/ 0 w 10000"/>
                  <a:gd name="T21" fmla="*/ 2147483646 h 10009"/>
                  <a:gd name="T22" fmla="*/ 2147483646 w 10000"/>
                  <a:gd name="T23" fmla="*/ 2147483646 h 10009"/>
                  <a:gd name="T24" fmla="*/ 2147483646 w 10000"/>
                  <a:gd name="T25" fmla="*/ 2147483646 h 10009"/>
                  <a:gd name="T26" fmla="*/ 2147483646 w 10000"/>
                  <a:gd name="T27" fmla="*/ 2147483646 h 10009"/>
                  <a:gd name="T28" fmla="*/ 2147483646 w 10000"/>
                  <a:gd name="T29" fmla="*/ 2147483646 h 10009"/>
                  <a:gd name="T30" fmla="*/ 2147483646 w 10000"/>
                  <a:gd name="T31" fmla="*/ 2147483646 h 10009"/>
                  <a:gd name="T32" fmla="*/ 2147483646 w 10000"/>
                  <a:gd name="T33" fmla="*/ 2147483646 h 10009"/>
                  <a:gd name="T34" fmla="*/ 2147483646 w 10000"/>
                  <a:gd name="T35" fmla="*/ 2147483646 h 10009"/>
                  <a:gd name="T36" fmla="*/ 2147483646 w 10000"/>
                  <a:gd name="T37" fmla="*/ 2147483646 h 10009"/>
                  <a:gd name="T38" fmla="*/ 2147483646 w 10000"/>
                  <a:gd name="T39" fmla="*/ 2147483646 h 10009"/>
                  <a:gd name="T40" fmla="*/ 2147483646 w 10000"/>
                  <a:gd name="T41" fmla="*/ 2147483646 h 10009"/>
                  <a:gd name="T42" fmla="*/ 2147483646 w 10000"/>
                  <a:gd name="T43" fmla="*/ 2147483646 h 10009"/>
                  <a:gd name="T44" fmla="*/ 2147483646 w 10000"/>
                  <a:gd name="T45" fmla="*/ 2147483646 h 10009"/>
                  <a:gd name="T46" fmla="*/ 2147483646 w 10000"/>
                  <a:gd name="T47" fmla="*/ 2147483646 h 10009"/>
                  <a:gd name="T48" fmla="*/ 2147483646 w 10000"/>
                  <a:gd name="T49" fmla="*/ 2147483646 h 10009"/>
                  <a:gd name="T50" fmla="*/ 2147483646 w 10000"/>
                  <a:gd name="T51" fmla="*/ 2147483646 h 10009"/>
                  <a:gd name="T52" fmla="*/ 2147483646 w 10000"/>
                  <a:gd name="T53" fmla="*/ 2147483646 h 10009"/>
                  <a:gd name="T54" fmla="*/ 2147483646 w 10000"/>
                  <a:gd name="T55" fmla="*/ 2147483646 h 10009"/>
                  <a:gd name="T56" fmla="*/ 2147483646 w 10000"/>
                  <a:gd name="T57" fmla="*/ 2147483646 h 10009"/>
                  <a:gd name="T58" fmla="*/ 2147483646 w 10000"/>
                  <a:gd name="T59" fmla="*/ 2147483646 h 10009"/>
                  <a:gd name="T60" fmla="*/ 2147483646 w 10000"/>
                  <a:gd name="T61" fmla="*/ 2147483646 h 10009"/>
                  <a:gd name="T62" fmla="*/ 2147483646 w 10000"/>
                  <a:gd name="T63" fmla="*/ 2147483646 h 10009"/>
                  <a:gd name="T64" fmla="*/ 2147483646 w 10000"/>
                  <a:gd name="T65" fmla="*/ 2147483646 h 10009"/>
                  <a:gd name="T66" fmla="*/ 2147483646 w 10000"/>
                  <a:gd name="T67" fmla="*/ 2147483646 h 10009"/>
                  <a:gd name="T68" fmla="*/ 2147483646 w 10000"/>
                  <a:gd name="T69" fmla="*/ 2147483646 h 10009"/>
                  <a:gd name="T70" fmla="*/ 2147483646 w 10000"/>
                  <a:gd name="T71" fmla="*/ 2147483646 h 10009"/>
                  <a:gd name="T72" fmla="*/ 2147483646 w 10000"/>
                  <a:gd name="T73" fmla="*/ 2147483646 h 10009"/>
                  <a:gd name="T74" fmla="*/ 2147483646 w 10000"/>
                  <a:gd name="T75" fmla="*/ 2147483646 h 10009"/>
                  <a:gd name="T76" fmla="*/ 2147483646 w 10000"/>
                  <a:gd name="T77" fmla="*/ 2147483646 h 10009"/>
                  <a:gd name="T78" fmla="*/ 2147483646 w 10000"/>
                  <a:gd name="T79" fmla="*/ 2147483646 h 10009"/>
                  <a:gd name="T80" fmla="*/ 2147483646 w 10000"/>
                  <a:gd name="T81" fmla="*/ 2147483646 h 100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9">
                    <a:moveTo>
                      <a:pt x="9121" y="1479"/>
                    </a:moveTo>
                    <a:cubicBezTo>
                      <a:pt x="8949" y="1545"/>
                      <a:pt x="8960" y="1470"/>
                      <a:pt x="8734" y="1437"/>
                    </a:cubicBezTo>
                    <a:cubicBezTo>
                      <a:pt x="8508" y="1404"/>
                      <a:pt x="8010" y="1295"/>
                      <a:pt x="7765" y="1279"/>
                    </a:cubicBezTo>
                    <a:cubicBezTo>
                      <a:pt x="7520" y="1263"/>
                      <a:pt x="7390" y="1332"/>
                      <a:pt x="7261" y="1342"/>
                    </a:cubicBezTo>
                    <a:cubicBezTo>
                      <a:pt x="7132" y="1353"/>
                      <a:pt x="7098" y="1443"/>
                      <a:pt x="6991" y="1342"/>
                    </a:cubicBezTo>
                    <a:cubicBezTo>
                      <a:pt x="6884" y="1241"/>
                      <a:pt x="6742" y="937"/>
                      <a:pt x="6618" y="734"/>
                    </a:cubicBezTo>
                    <a:cubicBezTo>
                      <a:pt x="5577" y="492"/>
                      <a:pt x="4284" y="74"/>
                      <a:pt x="3495" y="9"/>
                    </a:cubicBezTo>
                    <a:cubicBezTo>
                      <a:pt x="2706" y="-56"/>
                      <a:pt x="2420" y="231"/>
                      <a:pt x="1882" y="342"/>
                    </a:cubicBezTo>
                    <a:lnTo>
                      <a:pt x="1345" y="9"/>
                    </a:lnTo>
                    <a:lnTo>
                      <a:pt x="806" y="342"/>
                    </a:lnTo>
                    <a:cubicBezTo>
                      <a:pt x="806" y="342"/>
                      <a:pt x="268" y="1009"/>
                      <a:pt x="0" y="1009"/>
                    </a:cubicBezTo>
                    <a:lnTo>
                      <a:pt x="538" y="2676"/>
                    </a:lnTo>
                    <a:lnTo>
                      <a:pt x="1076" y="2009"/>
                    </a:lnTo>
                    <a:lnTo>
                      <a:pt x="2151" y="2342"/>
                    </a:lnTo>
                    <a:lnTo>
                      <a:pt x="2421" y="2676"/>
                    </a:lnTo>
                    <a:lnTo>
                      <a:pt x="2688" y="3009"/>
                    </a:lnTo>
                    <a:cubicBezTo>
                      <a:pt x="2600" y="3342"/>
                      <a:pt x="2510" y="3676"/>
                      <a:pt x="2421" y="4009"/>
                    </a:cubicBezTo>
                    <a:cubicBezTo>
                      <a:pt x="2330" y="4565"/>
                      <a:pt x="2241" y="5120"/>
                      <a:pt x="2151" y="5676"/>
                    </a:cubicBezTo>
                    <a:cubicBezTo>
                      <a:pt x="2062" y="6009"/>
                      <a:pt x="1971" y="6343"/>
                      <a:pt x="1882" y="6676"/>
                    </a:cubicBezTo>
                    <a:lnTo>
                      <a:pt x="1882" y="7342"/>
                    </a:lnTo>
                    <a:cubicBezTo>
                      <a:pt x="1882" y="7482"/>
                      <a:pt x="1889" y="7241"/>
                      <a:pt x="1884" y="7517"/>
                    </a:cubicBezTo>
                    <a:cubicBezTo>
                      <a:pt x="1879" y="7793"/>
                      <a:pt x="1882" y="7594"/>
                      <a:pt x="1882" y="7676"/>
                    </a:cubicBezTo>
                    <a:lnTo>
                      <a:pt x="1882" y="8009"/>
                    </a:lnTo>
                    <a:cubicBezTo>
                      <a:pt x="1792" y="8342"/>
                      <a:pt x="1703" y="8676"/>
                      <a:pt x="1613" y="9009"/>
                    </a:cubicBezTo>
                    <a:lnTo>
                      <a:pt x="2151" y="9009"/>
                    </a:lnTo>
                    <a:lnTo>
                      <a:pt x="3227" y="10009"/>
                    </a:lnTo>
                    <a:lnTo>
                      <a:pt x="4840" y="9342"/>
                    </a:lnTo>
                    <a:lnTo>
                      <a:pt x="6453" y="9009"/>
                    </a:lnTo>
                    <a:lnTo>
                      <a:pt x="7261" y="7676"/>
                    </a:lnTo>
                    <a:lnTo>
                      <a:pt x="8067" y="6342"/>
                    </a:lnTo>
                    <a:cubicBezTo>
                      <a:pt x="8067" y="6120"/>
                      <a:pt x="7941" y="6082"/>
                      <a:pt x="8067" y="5676"/>
                    </a:cubicBezTo>
                    <a:cubicBezTo>
                      <a:pt x="8193" y="5270"/>
                      <a:pt x="8503" y="4112"/>
                      <a:pt x="8822" y="3908"/>
                    </a:cubicBezTo>
                    <a:cubicBezTo>
                      <a:pt x="9185" y="3676"/>
                      <a:pt x="9126" y="3756"/>
                      <a:pt x="9189" y="3701"/>
                    </a:cubicBezTo>
                    <a:cubicBezTo>
                      <a:pt x="9252" y="3646"/>
                      <a:pt x="9284" y="3569"/>
                      <a:pt x="9318" y="3593"/>
                    </a:cubicBezTo>
                    <a:cubicBezTo>
                      <a:pt x="9388" y="3534"/>
                      <a:pt x="9296" y="3577"/>
                      <a:pt x="9415" y="3493"/>
                    </a:cubicBezTo>
                    <a:cubicBezTo>
                      <a:pt x="9534" y="3409"/>
                      <a:pt x="9908" y="3137"/>
                      <a:pt x="9969" y="2847"/>
                    </a:cubicBezTo>
                    <a:cubicBezTo>
                      <a:pt x="10030" y="2557"/>
                      <a:pt x="10018" y="1949"/>
                      <a:pt x="9783" y="1752"/>
                    </a:cubicBezTo>
                    <a:cubicBezTo>
                      <a:pt x="9774" y="1701"/>
                      <a:pt x="9763" y="1649"/>
                      <a:pt x="9754" y="1598"/>
                    </a:cubicBezTo>
                    <a:cubicBezTo>
                      <a:pt x="9738" y="1593"/>
                      <a:pt x="9576" y="1599"/>
                      <a:pt x="9561" y="1594"/>
                    </a:cubicBezTo>
                    <a:lnTo>
                      <a:pt x="9121" y="147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322"/>
              <p:cNvSpPr>
                <a:spLocks/>
              </p:cNvSpPr>
              <p:nvPr/>
            </p:nvSpPr>
            <p:spPr bwMode="auto">
              <a:xfrm rot="926903">
                <a:off x="3200538" y="3378968"/>
                <a:ext cx="62007" cy="150131"/>
              </a:xfrm>
              <a:custGeom>
                <a:avLst/>
                <a:gdLst>
                  <a:gd name="T0" fmla="*/ 2147483646 w 10000"/>
                  <a:gd name="T1" fmla="*/ 2147483646 h 10437"/>
                  <a:gd name="T2" fmla="*/ 2147483646 w 10000"/>
                  <a:gd name="T3" fmla="*/ 2147483646 h 10437"/>
                  <a:gd name="T4" fmla="*/ 2147483646 w 10000"/>
                  <a:gd name="T5" fmla="*/ 2147483646 h 10437"/>
                  <a:gd name="T6" fmla="*/ 2147483646 w 10000"/>
                  <a:gd name="T7" fmla="*/ 2147483646 h 10437"/>
                  <a:gd name="T8" fmla="*/ 2147483646 w 10000"/>
                  <a:gd name="T9" fmla="*/ 2147483646 h 10437"/>
                  <a:gd name="T10" fmla="*/ 2147483646 w 10000"/>
                  <a:gd name="T11" fmla="*/ 2147483646 h 10437"/>
                  <a:gd name="T12" fmla="*/ 2147483646 w 10000"/>
                  <a:gd name="T13" fmla="*/ 2147483646 h 10437"/>
                  <a:gd name="T14" fmla="*/ 2147483646 w 10000"/>
                  <a:gd name="T15" fmla="*/ 2147483646 h 10437"/>
                  <a:gd name="T16" fmla="*/ 2147483646 w 10000"/>
                  <a:gd name="T17" fmla="*/ 2147483646 h 10437"/>
                  <a:gd name="T18" fmla="*/ 2147483646 w 10000"/>
                  <a:gd name="T19" fmla="*/ 2147483646 h 10437"/>
                  <a:gd name="T20" fmla="*/ 2147483646 w 10000"/>
                  <a:gd name="T21" fmla="*/ 2147483646 h 10437"/>
                  <a:gd name="T22" fmla="*/ 2147483646 w 10000"/>
                  <a:gd name="T23" fmla="*/ 0 h 10437"/>
                  <a:gd name="T24" fmla="*/ 1652181647 w 10000"/>
                  <a:gd name="T25" fmla="*/ 2147483646 h 10437"/>
                  <a:gd name="T26" fmla="*/ 1101414143 w 10000"/>
                  <a:gd name="T27" fmla="*/ 2147483646 h 10437"/>
                  <a:gd name="T28" fmla="*/ 680164610 w 10000"/>
                  <a:gd name="T29" fmla="*/ 2147483646 h 10437"/>
                  <a:gd name="T30" fmla="*/ 1101414143 w 10000"/>
                  <a:gd name="T31" fmla="*/ 2147483646 h 10437"/>
                  <a:gd name="T32" fmla="*/ 1101414143 w 10000"/>
                  <a:gd name="T33" fmla="*/ 2147483646 h 10437"/>
                  <a:gd name="T34" fmla="*/ 126118672 w 10000"/>
                  <a:gd name="T35" fmla="*/ 2147483646 h 10437"/>
                  <a:gd name="T36" fmla="*/ 0 w 10000"/>
                  <a:gd name="T37" fmla="*/ 2147483646 h 10437"/>
                  <a:gd name="T38" fmla="*/ 357975358 w 10000"/>
                  <a:gd name="T39" fmla="*/ 2147483646 h 10437"/>
                  <a:gd name="T40" fmla="*/ 1101414143 w 10000"/>
                  <a:gd name="T41" fmla="*/ 2147483646 h 10437"/>
                  <a:gd name="T42" fmla="*/ 623990471 w 10000"/>
                  <a:gd name="T43" fmla="*/ 2147483646 h 10437"/>
                  <a:gd name="T44" fmla="*/ 2147483646 w 10000"/>
                  <a:gd name="T45" fmla="*/ 2147483646 h 10437"/>
                  <a:gd name="T46" fmla="*/ 2147483646 w 10000"/>
                  <a:gd name="T47" fmla="*/ 2147483646 h 10437"/>
                  <a:gd name="T48" fmla="*/ 2147483646 w 10000"/>
                  <a:gd name="T49" fmla="*/ 2147483646 h 10437"/>
                  <a:gd name="T50" fmla="*/ 2147483646 w 10000"/>
                  <a:gd name="T51" fmla="*/ 2147483646 h 104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000" h="10437">
                    <a:moveTo>
                      <a:pt x="7000" y="8110"/>
                    </a:moveTo>
                    <a:lnTo>
                      <a:pt x="7000" y="7638"/>
                    </a:lnTo>
                    <a:cubicBezTo>
                      <a:pt x="7083" y="7334"/>
                      <a:pt x="7165" y="7030"/>
                      <a:pt x="7248" y="6726"/>
                    </a:cubicBezTo>
                    <a:lnTo>
                      <a:pt x="8000" y="5748"/>
                    </a:lnTo>
                    <a:lnTo>
                      <a:pt x="8000" y="5276"/>
                    </a:lnTo>
                    <a:cubicBezTo>
                      <a:pt x="8101" y="4899"/>
                      <a:pt x="8203" y="4522"/>
                      <a:pt x="8304" y="4145"/>
                    </a:cubicBezTo>
                    <a:lnTo>
                      <a:pt x="9000" y="3386"/>
                    </a:lnTo>
                    <a:cubicBezTo>
                      <a:pt x="9050" y="3079"/>
                      <a:pt x="9101" y="2772"/>
                      <a:pt x="9151" y="2465"/>
                    </a:cubicBezTo>
                    <a:lnTo>
                      <a:pt x="10000" y="1496"/>
                    </a:lnTo>
                    <a:lnTo>
                      <a:pt x="9000" y="1024"/>
                    </a:lnTo>
                    <a:lnTo>
                      <a:pt x="8000" y="472"/>
                    </a:lnTo>
                    <a:lnTo>
                      <a:pt x="5000" y="0"/>
                    </a:lnTo>
                    <a:lnTo>
                      <a:pt x="3000" y="472"/>
                    </a:lnTo>
                    <a:lnTo>
                      <a:pt x="2000" y="1024"/>
                    </a:lnTo>
                    <a:lnTo>
                      <a:pt x="1235" y="1429"/>
                    </a:lnTo>
                    <a:lnTo>
                      <a:pt x="2000" y="2913"/>
                    </a:lnTo>
                    <a:lnTo>
                      <a:pt x="2000" y="4803"/>
                    </a:lnTo>
                    <a:lnTo>
                      <a:pt x="229" y="6206"/>
                    </a:lnTo>
                    <a:cubicBezTo>
                      <a:pt x="153" y="6526"/>
                      <a:pt x="76" y="6845"/>
                      <a:pt x="0" y="7165"/>
                    </a:cubicBezTo>
                    <a:lnTo>
                      <a:pt x="650" y="7719"/>
                    </a:lnTo>
                    <a:lnTo>
                      <a:pt x="2000" y="7638"/>
                    </a:lnTo>
                    <a:lnTo>
                      <a:pt x="1133" y="10397"/>
                    </a:lnTo>
                    <a:lnTo>
                      <a:pt x="6483" y="10437"/>
                    </a:lnTo>
                    <a:cubicBezTo>
                      <a:pt x="6656" y="10000"/>
                      <a:pt x="7005" y="9867"/>
                      <a:pt x="7178" y="9430"/>
                    </a:cubicBezTo>
                    <a:cubicBezTo>
                      <a:pt x="7119" y="9305"/>
                      <a:pt x="7059" y="9180"/>
                      <a:pt x="7000" y="9055"/>
                    </a:cubicBezTo>
                    <a:lnTo>
                      <a:pt x="7000" y="81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341"/>
              <p:cNvSpPr>
                <a:spLocks/>
              </p:cNvSpPr>
              <p:nvPr/>
            </p:nvSpPr>
            <p:spPr bwMode="auto">
              <a:xfrm>
                <a:off x="3563881" y="3284085"/>
                <a:ext cx="130542" cy="63656"/>
              </a:xfrm>
              <a:custGeom>
                <a:avLst/>
                <a:gdLst>
                  <a:gd name="T0" fmla="*/ 2147483646 w 10000"/>
                  <a:gd name="T1" fmla="*/ 1938151997 h 10000"/>
                  <a:gd name="T2" fmla="*/ 2147483646 w 10000"/>
                  <a:gd name="T3" fmla="*/ 1291877393 h 10000"/>
                  <a:gd name="T4" fmla="*/ 2147483646 w 10000"/>
                  <a:gd name="T5" fmla="*/ 1291877393 h 10000"/>
                  <a:gd name="T6" fmla="*/ 2147483646 w 10000"/>
                  <a:gd name="T7" fmla="*/ 645938692 h 10000"/>
                  <a:gd name="T8" fmla="*/ 2147483646 w 10000"/>
                  <a:gd name="T9" fmla="*/ 322947012 h 10000"/>
                  <a:gd name="T10" fmla="*/ 2147483646 w 10000"/>
                  <a:gd name="T11" fmla="*/ 322947012 h 10000"/>
                  <a:gd name="T12" fmla="*/ 2147483646 w 10000"/>
                  <a:gd name="T13" fmla="*/ 0 h 10000"/>
                  <a:gd name="T14" fmla="*/ 2147483646 w 10000"/>
                  <a:gd name="T15" fmla="*/ 322947012 h 10000"/>
                  <a:gd name="T16" fmla="*/ 2147483646 w 10000"/>
                  <a:gd name="T17" fmla="*/ 322947012 h 10000"/>
                  <a:gd name="T18" fmla="*/ 2147483646 w 10000"/>
                  <a:gd name="T19" fmla="*/ 645938692 h 10000"/>
                  <a:gd name="T20" fmla="*/ 2147483646 w 10000"/>
                  <a:gd name="T21" fmla="*/ 968885712 h 10000"/>
                  <a:gd name="T22" fmla="*/ 2147483646 w 10000"/>
                  <a:gd name="T23" fmla="*/ 1614824337 h 10000"/>
                  <a:gd name="T24" fmla="*/ 2147483646 w 10000"/>
                  <a:gd name="T25" fmla="*/ 1938151997 h 10000"/>
                  <a:gd name="T26" fmla="*/ 2147483646 w 10000"/>
                  <a:gd name="T27" fmla="*/ 1938151997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0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2147483646 h 10000"/>
                  <a:gd name="T46" fmla="*/ 2147483646 w 10000"/>
                  <a:gd name="T47" fmla="*/ 2147483646 h 10000"/>
                  <a:gd name="T48" fmla="*/ 2147483646 w 10000"/>
                  <a:gd name="T49" fmla="*/ 2147483646 h 10000"/>
                  <a:gd name="T50" fmla="*/ 2147483646 w 10000"/>
                  <a:gd name="T51" fmla="*/ 2147483646 h 10000"/>
                  <a:gd name="T52" fmla="*/ 2147483646 w 10000"/>
                  <a:gd name="T53" fmla="*/ 2147483646 h 10000"/>
                  <a:gd name="T54" fmla="*/ 2147483646 w 10000"/>
                  <a:gd name="T55" fmla="*/ 2147483646 h 10000"/>
                  <a:gd name="T56" fmla="*/ 2147483646 w 10000"/>
                  <a:gd name="T57" fmla="*/ 1938151997 h 1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00" h="10000">
                    <a:moveTo>
                      <a:pt x="9583" y="5455"/>
                    </a:moveTo>
                    <a:lnTo>
                      <a:pt x="10000" y="3636"/>
                    </a:lnTo>
                    <a:lnTo>
                      <a:pt x="9583" y="1818"/>
                    </a:lnTo>
                    <a:lnTo>
                      <a:pt x="9583" y="909"/>
                    </a:lnTo>
                    <a:lnTo>
                      <a:pt x="9167" y="909"/>
                    </a:lnTo>
                    <a:lnTo>
                      <a:pt x="7500" y="0"/>
                    </a:lnTo>
                    <a:lnTo>
                      <a:pt x="7083" y="909"/>
                    </a:lnTo>
                    <a:lnTo>
                      <a:pt x="5833" y="909"/>
                    </a:lnTo>
                    <a:lnTo>
                      <a:pt x="5417" y="1818"/>
                    </a:lnTo>
                    <a:lnTo>
                      <a:pt x="4583" y="2727"/>
                    </a:lnTo>
                    <a:lnTo>
                      <a:pt x="5000" y="4545"/>
                    </a:lnTo>
                    <a:cubicBezTo>
                      <a:pt x="5000" y="4545"/>
                      <a:pt x="5000" y="5455"/>
                      <a:pt x="4583" y="5455"/>
                    </a:cubicBezTo>
                    <a:lnTo>
                      <a:pt x="4167" y="5455"/>
                    </a:lnTo>
                    <a:lnTo>
                      <a:pt x="2500" y="6364"/>
                    </a:lnTo>
                    <a:lnTo>
                      <a:pt x="1667" y="6364"/>
                    </a:lnTo>
                    <a:lnTo>
                      <a:pt x="417" y="6364"/>
                    </a:lnTo>
                    <a:lnTo>
                      <a:pt x="0" y="6364"/>
                    </a:lnTo>
                    <a:lnTo>
                      <a:pt x="417" y="7273"/>
                    </a:lnTo>
                    <a:lnTo>
                      <a:pt x="1250" y="9091"/>
                    </a:lnTo>
                    <a:lnTo>
                      <a:pt x="1667" y="10000"/>
                    </a:lnTo>
                    <a:lnTo>
                      <a:pt x="2083" y="9091"/>
                    </a:lnTo>
                    <a:lnTo>
                      <a:pt x="3750" y="9091"/>
                    </a:lnTo>
                    <a:lnTo>
                      <a:pt x="5417" y="10000"/>
                    </a:lnTo>
                    <a:lnTo>
                      <a:pt x="5833" y="10000"/>
                    </a:lnTo>
                    <a:lnTo>
                      <a:pt x="7500" y="10000"/>
                    </a:lnTo>
                    <a:lnTo>
                      <a:pt x="8750" y="8182"/>
                    </a:lnTo>
                    <a:lnTo>
                      <a:pt x="9167" y="8182"/>
                    </a:lnTo>
                    <a:cubicBezTo>
                      <a:pt x="9306" y="7273"/>
                      <a:pt x="9444" y="6364"/>
                      <a:pt x="9583" y="545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342"/>
              <p:cNvSpPr>
                <a:spLocks/>
              </p:cNvSpPr>
              <p:nvPr/>
            </p:nvSpPr>
            <p:spPr bwMode="auto">
              <a:xfrm rot="471028">
                <a:off x="3339783" y="3204816"/>
                <a:ext cx="208868" cy="222194"/>
              </a:xfrm>
              <a:custGeom>
                <a:avLst/>
                <a:gdLst>
                  <a:gd name="T0" fmla="*/ 2147483646 w 10043"/>
                  <a:gd name="T1" fmla="*/ 2147483646 h 10000"/>
                  <a:gd name="T2" fmla="*/ 2147483646 w 10043"/>
                  <a:gd name="T3" fmla="*/ 2147483646 h 10000"/>
                  <a:gd name="T4" fmla="*/ 2147483646 w 10043"/>
                  <a:gd name="T5" fmla="*/ 2147483646 h 10000"/>
                  <a:gd name="T6" fmla="*/ 2147483646 w 10043"/>
                  <a:gd name="T7" fmla="*/ 2147483646 h 10000"/>
                  <a:gd name="T8" fmla="*/ 2147483646 w 10043"/>
                  <a:gd name="T9" fmla="*/ 2147483646 h 10000"/>
                  <a:gd name="T10" fmla="*/ 2147483646 w 10043"/>
                  <a:gd name="T11" fmla="*/ 2147483646 h 10000"/>
                  <a:gd name="T12" fmla="*/ 2147483646 w 10043"/>
                  <a:gd name="T13" fmla="*/ 2147483646 h 10000"/>
                  <a:gd name="T14" fmla="*/ 2147483646 w 10043"/>
                  <a:gd name="T15" fmla="*/ 2147483646 h 10000"/>
                  <a:gd name="T16" fmla="*/ 2147483646 w 10043"/>
                  <a:gd name="T17" fmla="*/ 2147483646 h 10000"/>
                  <a:gd name="T18" fmla="*/ 2147483646 w 10043"/>
                  <a:gd name="T19" fmla="*/ 2147483646 h 10000"/>
                  <a:gd name="T20" fmla="*/ 2147483646 w 10043"/>
                  <a:gd name="T21" fmla="*/ 2147483646 h 10000"/>
                  <a:gd name="T22" fmla="*/ 2147483646 w 10043"/>
                  <a:gd name="T23" fmla="*/ 2147483646 h 10000"/>
                  <a:gd name="T24" fmla="*/ 2147483646 w 10043"/>
                  <a:gd name="T25" fmla="*/ 2147483646 h 10000"/>
                  <a:gd name="T26" fmla="*/ 2147483646 w 10043"/>
                  <a:gd name="T27" fmla="*/ 2147483646 h 10000"/>
                  <a:gd name="T28" fmla="*/ 2147483646 w 10043"/>
                  <a:gd name="T29" fmla="*/ 2147483646 h 10000"/>
                  <a:gd name="T30" fmla="*/ 2147483646 w 10043"/>
                  <a:gd name="T31" fmla="*/ 2147483646 h 10000"/>
                  <a:gd name="T32" fmla="*/ 2147483646 w 10043"/>
                  <a:gd name="T33" fmla="*/ 2147483646 h 10000"/>
                  <a:gd name="T34" fmla="*/ 2147483646 w 10043"/>
                  <a:gd name="T35" fmla="*/ 2147483646 h 10000"/>
                  <a:gd name="T36" fmla="*/ 2147483646 w 10043"/>
                  <a:gd name="T37" fmla="*/ 2147483646 h 10000"/>
                  <a:gd name="T38" fmla="*/ 2147483646 w 10043"/>
                  <a:gd name="T39" fmla="*/ 2147483646 h 10000"/>
                  <a:gd name="T40" fmla="*/ 2147483646 w 10043"/>
                  <a:gd name="T41" fmla="*/ 0 h 10000"/>
                  <a:gd name="T42" fmla="*/ 2147483646 w 10043"/>
                  <a:gd name="T43" fmla="*/ 2147483646 h 10000"/>
                  <a:gd name="T44" fmla="*/ 2147483646 w 10043"/>
                  <a:gd name="T45" fmla="*/ 2147483646 h 10000"/>
                  <a:gd name="T46" fmla="*/ 2147483646 w 10043"/>
                  <a:gd name="T47" fmla="*/ 2147483646 h 10000"/>
                  <a:gd name="T48" fmla="*/ 2147483646 w 10043"/>
                  <a:gd name="T49" fmla="*/ 2147483646 h 10000"/>
                  <a:gd name="T50" fmla="*/ 2147483646 w 10043"/>
                  <a:gd name="T51" fmla="*/ 2147483646 h 10000"/>
                  <a:gd name="T52" fmla="*/ 2147483646 w 10043"/>
                  <a:gd name="T53" fmla="*/ 2147483646 h 10000"/>
                  <a:gd name="T54" fmla="*/ 2147483646 w 10043"/>
                  <a:gd name="T55" fmla="*/ 2147483646 h 10000"/>
                  <a:gd name="T56" fmla="*/ 2147483646 w 10043"/>
                  <a:gd name="T57" fmla="*/ 2147483646 h 10000"/>
                  <a:gd name="T58" fmla="*/ 2147483646 w 10043"/>
                  <a:gd name="T59" fmla="*/ 2147483646 h 10000"/>
                  <a:gd name="T60" fmla="*/ 2147483646 w 10043"/>
                  <a:gd name="T61" fmla="*/ 2147483646 h 10000"/>
                  <a:gd name="T62" fmla="*/ 2147483646 w 10043"/>
                  <a:gd name="T63" fmla="*/ 2147483646 h 10000"/>
                  <a:gd name="T64" fmla="*/ 2147483646 w 10043"/>
                  <a:gd name="T65" fmla="*/ 2147483646 h 10000"/>
                  <a:gd name="T66" fmla="*/ 2147483646 w 10043"/>
                  <a:gd name="T67" fmla="*/ 2147483646 h 10000"/>
                  <a:gd name="T68" fmla="*/ 2147483646 w 10043"/>
                  <a:gd name="T69" fmla="*/ 2147483646 h 10000"/>
                  <a:gd name="T70" fmla="*/ 2147483646 w 10043"/>
                  <a:gd name="T71" fmla="*/ 2147483646 h 10000"/>
                  <a:gd name="T72" fmla="*/ 2147483646 w 10043"/>
                  <a:gd name="T73" fmla="*/ 2147483646 h 10000"/>
                  <a:gd name="T74" fmla="*/ 2147483646 w 10043"/>
                  <a:gd name="T75" fmla="*/ 2147483646 h 10000"/>
                  <a:gd name="T76" fmla="*/ 2147483646 w 10043"/>
                  <a:gd name="T77" fmla="*/ 2147483646 h 10000"/>
                  <a:gd name="T78" fmla="*/ 2147483646 w 10043"/>
                  <a:gd name="T79" fmla="*/ 2147483646 h 10000"/>
                  <a:gd name="T80" fmla="*/ 2147483646 w 10043"/>
                  <a:gd name="T81" fmla="*/ 2147483646 h 10000"/>
                  <a:gd name="T82" fmla="*/ 2147483646 w 10043"/>
                  <a:gd name="T83" fmla="*/ 2147483646 h 10000"/>
                  <a:gd name="T84" fmla="*/ 2147483646 w 10043"/>
                  <a:gd name="T85" fmla="*/ 2147483646 h 10000"/>
                  <a:gd name="T86" fmla="*/ 2147483646 w 10043"/>
                  <a:gd name="T87" fmla="*/ 2147483646 h 10000"/>
                  <a:gd name="T88" fmla="*/ 2147483646 w 10043"/>
                  <a:gd name="T89" fmla="*/ 2147483646 h 10000"/>
                  <a:gd name="T90" fmla="*/ 2147483646 w 10043"/>
                  <a:gd name="T91" fmla="*/ 2147483646 h 10000"/>
                  <a:gd name="T92" fmla="*/ 2147483646 w 10043"/>
                  <a:gd name="T93" fmla="*/ 2147483646 h 10000"/>
                  <a:gd name="T94" fmla="*/ 2147483646 w 10043"/>
                  <a:gd name="T95" fmla="*/ 2147483646 h 10000"/>
                  <a:gd name="T96" fmla="*/ 2147483646 w 10043"/>
                  <a:gd name="T97" fmla="*/ 2147483646 h 10000"/>
                  <a:gd name="T98" fmla="*/ 2147483646 w 10043"/>
                  <a:gd name="T99" fmla="*/ 2147483646 h 10000"/>
                  <a:gd name="T100" fmla="*/ 2147483646 w 10043"/>
                  <a:gd name="T101" fmla="*/ 2147483646 h 10000"/>
                  <a:gd name="T102" fmla="*/ 2147483646 w 10043"/>
                  <a:gd name="T103" fmla="*/ 2147483646 h 10000"/>
                  <a:gd name="T104" fmla="*/ 2147483646 w 10043"/>
                  <a:gd name="T105" fmla="*/ 2147483646 h 10000"/>
                  <a:gd name="T106" fmla="*/ 2147483646 w 10043"/>
                  <a:gd name="T107" fmla="*/ 2147483646 h 10000"/>
                  <a:gd name="T108" fmla="*/ 2147483646 w 10043"/>
                  <a:gd name="T109" fmla="*/ 2147483646 h 10000"/>
                  <a:gd name="T110" fmla="*/ 2147483646 w 10043"/>
                  <a:gd name="T111" fmla="*/ 2147483646 h 10000"/>
                  <a:gd name="T112" fmla="*/ 2147483646 w 10043"/>
                  <a:gd name="T113" fmla="*/ 2147483646 h 10000"/>
                  <a:gd name="T114" fmla="*/ 2147483646 w 10043"/>
                  <a:gd name="T115" fmla="*/ 2147483646 h 10000"/>
                  <a:gd name="T116" fmla="*/ 2147483646 w 10043"/>
                  <a:gd name="T117" fmla="*/ 2147483646 h 10000"/>
                  <a:gd name="T118" fmla="*/ 2147483646 w 10043"/>
                  <a:gd name="T119" fmla="*/ 2147483646 h 10000"/>
                  <a:gd name="T120" fmla="*/ 2147483646 w 10043"/>
                  <a:gd name="T121" fmla="*/ 2147483646 h 1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043" h="10000">
                    <a:moveTo>
                      <a:pt x="9119" y="7195"/>
                    </a:moveTo>
                    <a:cubicBezTo>
                      <a:pt x="9204" y="7033"/>
                      <a:pt x="9249" y="6746"/>
                      <a:pt x="9276" y="6559"/>
                    </a:cubicBezTo>
                    <a:cubicBezTo>
                      <a:pt x="9302" y="6372"/>
                      <a:pt x="9276" y="6235"/>
                      <a:pt x="9276" y="6074"/>
                    </a:cubicBezTo>
                    <a:cubicBezTo>
                      <a:pt x="9191" y="5911"/>
                      <a:pt x="9105" y="5750"/>
                      <a:pt x="9020" y="5588"/>
                    </a:cubicBezTo>
                    <a:cubicBezTo>
                      <a:pt x="8849" y="5588"/>
                      <a:pt x="8579" y="5641"/>
                      <a:pt x="8508" y="5588"/>
                    </a:cubicBezTo>
                    <a:cubicBezTo>
                      <a:pt x="8437" y="5534"/>
                      <a:pt x="8566" y="5375"/>
                      <a:pt x="8596" y="5268"/>
                    </a:cubicBezTo>
                    <a:cubicBezTo>
                      <a:pt x="8822" y="4969"/>
                      <a:pt x="9120" y="4562"/>
                      <a:pt x="9276" y="4373"/>
                    </a:cubicBezTo>
                    <a:cubicBezTo>
                      <a:pt x="9431" y="4183"/>
                      <a:pt x="9446" y="4210"/>
                      <a:pt x="9531" y="4129"/>
                    </a:cubicBezTo>
                    <a:lnTo>
                      <a:pt x="9531" y="3158"/>
                    </a:lnTo>
                    <a:lnTo>
                      <a:pt x="10043" y="2672"/>
                    </a:lnTo>
                    <a:lnTo>
                      <a:pt x="9276" y="2429"/>
                    </a:lnTo>
                    <a:lnTo>
                      <a:pt x="8764" y="2186"/>
                    </a:lnTo>
                    <a:lnTo>
                      <a:pt x="7996" y="1943"/>
                    </a:lnTo>
                    <a:lnTo>
                      <a:pt x="7741" y="1700"/>
                    </a:lnTo>
                    <a:lnTo>
                      <a:pt x="7229" y="1457"/>
                    </a:lnTo>
                    <a:lnTo>
                      <a:pt x="6717" y="1215"/>
                    </a:lnTo>
                    <a:lnTo>
                      <a:pt x="6461" y="729"/>
                    </a:lnTo>
                    <a:lnTo>
                      <a:pt x="5950" y="486"/>
                    </a:lnTo>
                    <a:lnTo>
                      <a:pt x="5694" y="0"/>
                    </a:lnTo>
                    <a:lnTo>
                      <a:pt x="5182" y="243"/>
                    </a:lnTo>
                    <a:lnTo>
                      <a:pt x="4671" y="1215"/>
                    </a:lnTo>
                    <a:cubicBezTo>
                      <a:pt x="4586" y="1296"/>
                      <a:pt x="4545" y="1311"/>
                      <a:pt x="4415" y="1457"/>
                    </a:cubicBezTo>
                    <a:cubicBezTo>
                      <a:pt x="4285" y="1603"/>
                      <a:pt x="4129" y="1996"/>
                      <a:pt x="3890" y="2092"/>
                    </a:cubicBezTo>
                    <a:cubicBezTo>
                      <a:pt x="3651" y="2188"/>
                      <a:pt x="3168" y="2108"/>
                      <a:pt x="2979" y="2034"/>
                    </a:cubicBezTo>
                    <a:cubicBezTo>
                      <a:pt x="2790" y="1960"/>
                      <a:pt x="2862" y="1718"/>
                      <a:pt x="2757" y="1649"/>
                    </a:cubicBezTo>
                    <a:cubicBezTo>
                      <a:pt x="2652" y="1580"/>
                      <a:pt x="2418" y="1522"/>
                      <a:pt x="2348" y="1621"/>
                    </a:cubicBezTo>
                    <a:cubicBezTo>
                      <a:pt x="2279" y="1720"/>
                      <a:pt x="2337" y="2029"/>
                      <a:pt x="2340" y="2245"/>
                    </a:cubicBezTo>
                    <a:cubicBezTo>
                      <a:pt x="2343" y="2461"/>
                      <a:pt x="2491" y="2803"/>
                      <a:pt x="2368" y="2915"/>
                    </a:cubicBezTo>
                    <a:cubicBezTo>
                      <a:pt x="2245" y="3027"/>
                      <a:pt x="1781" y="2985"/>
                      <a:pt x="1601" y="2915"/>
                    </a:cubicBezTo>
                    <a:cubicBezTo>
                      <a:pt x="1421" y="2845"/>
                      <a:pt x="1442" y="2545"/>
                      <a:pt x="1289" y="2497"/>
                    </a:cubicBezTo>
                    <a:cubicBezTo>
                      <a:pt x="1136" y="2449"/>
                      <a:pt x="893" y="2584"/>
                      <a:pt x="684" y="2625"/>
                    </a:cubicBezTo>
                    <a:cubicBezTo>
                      <a:pt x="475" y="2666"/>
                      <a:pt x="131" y="2638"/>
                      <a:pt x="33" y="2742"/>
                    </a:cubicBezTo>
                    <a:cubicBezTo>
                      <a:pt x="-65" y="2846"/>
                      <a:pt x="82" y="3088"/>
                      <a:pt x="94" y="3251"/>
                    </a:cubicBezTo>
                    <a:cubicBezTo>
                      <a:pt x="106" y="3414"/>
                      <a:pt x="-17" y="3533"/>
                      <a:pt x="105" y="3720"/>
                    </a:cubicBezTo>
                    <a:cubicBezTo>
                      <a:pt x="228" y="3907"/>
                      <a:pt x="584" y="4264"/>
                      <a:pt x="833" y="4373"/>
                    </a:cubicBezTo>
                    <a:cubicBezTo>
                      <a:pt x="1082" y="4481"/>
                      <a:pt x="1345" y="4373"/>
                      <a:pt x="1601" y="4373"/>
                    </a:cubicBezTo>
                    <a:lnTo>
                      <a:pt x="1856" y="4616"/>
                    </a:lnTo>
                    <a:lnTo>
                      <a:pt x="1856" y="4859"/>
                    </a:lnTo>
                    <a:lnTo>
                      <a:pt x="2112" y="5345"/>
                    </a:lnTo>
                    <a:cubicBezTo>
                      <a:pt x="2197" y="5588"/>
                      <a:pt x="2283" y="5831"/>
                      <a:pt x="2368" y="6074"/>
                    </a:cubicBezTo>
                    <a:lnTo>
                      <a:pt x="2624" y="6316"/>
                    </a:lnTo>
                    <a:cubicBezTo>
                      <a:pt x="2624" y="6559"/>
                      <a:pt x="2696" y="6675"/>
                      <a:pt x="2624" y="7045"/>
                    </a:cubicBezTo>
                    <a:cubicBezTo>
                      <a:pt x="2551" y="7414"/>
                      <a:pt x="2272" y="8240"/>
                      <a:pt x="2188" y="8533"/>
                    </a:cubicBezTo>
                    <a:cubicBezTo>
                      <a:pt x="2104" y="8826"/>
                      <a:pt x="2064" y="8649"/>
                      <a:pt x="2118" y="8804"/>
                    </a:cubicBezTo>
                    <a:cubicBezTo>
                      <a:pt x="2173" y="8958"/>
                      <a:pt x="2390" y="9351"/>
                      <a:pt x="2516" y="9462"/>
                    </a:cubicBezTo>
                    <a:cubicBezTo>
                      <a:pt x="2643" y="9574"/>
                      <a:pt x="2734" y="9472"/>
                      <a:pt x="2880" y="9474"/>
                    </a:cubicBezTo>
                    <a:cubicBezTo>
                      <a:pt x="3025" y="9476"/>
                      <a:pt x="3220" y="9474"/>
                      <a:pt x="3391" y="9474"/>
                    </a:cubicBezTo>
                    <a:lnTo>
                      <a:pt x="4159" y="9717"/>
                    </a:lnTo>
                    <a:lnTo>
                      <a:pt x="4671" y="9717"/>
                    </a:lnTo>
                    <a:lnTo>
                      <a:pt x="5438" y="9960"/>
                    </a:lnTo>
                    <a:cubicBezTo>
                      <a:pt x="5609" y="9960"/>
                      <a:pt x="5793" y="10051"/>
                      <a:pt x="5950" y="9960"/>
                    </a:cubicBezTo>
                    <a:cubicBezTo>
                      <a:pt x="6106" y="9870"/>
                      <a:pt x="6222" y="9506"/>
                      <a:pt x="6375" y="9413"/>
                    </a:cubicBezTo>
                    <a:cubicBezTo>
                      <a:pt x="6529" y="9321"/>
                      <a:pt x="6594" y="9367"/>
                      <a:pt x="6869" y="9401"/>
                    </a:cubicBezTo>
                    <a:cubicBezTo>
                      <a:pt x="7143" y="9436"/>
                      <a:pt x="7722" y="9569"/>
                      <a:pt x="8022" y="9625"/>
                    </a:cubicBezTo>
                    <a:cubicBezTo>
                      <a:pt x="8322" y="9682"/>
                      <a:pt x="8393" y="9858"/>
                      <a:pt x="8668" y="9743"/>
                    </a:cubicBezTo>
                    <a:cubicBezTo>
                      <a:pt x="8942" y="9628"/>
                      <a:pt x="9580" y="8937"/>
                      <a:pt x="9665" y="8937"/>
                    </a:cubicBezTo>
                    <a:lnTo>
                      <a:pt x="9079" y="8091"/>
                    </a:lnTo>
                    <a:cubicBezTo>
                      <a:pt x="9008" y="7886"/>
                      <a:pt x="8985" y="7957"/>
                      <a:pt x="8942" y="7836"/>
                    </a:cubicBezTo>
                    <a:cubicBezTo>
                      <a:pt x="8899" y="7714"/>
                      <a:pt x="9114" y="7387"/>
                      <a:pt x="9119" y="719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343"/>
              <p:cNvSpPr>
                <a:spLocks/>
              </p:cNvSpPr>
              <p:nvPr/>
            </p:nvSpPr>
            <p:spPr bwMode="auto">
              <a:xfrm>
                <a:off x="3517103" y="3338132"/>
                <a:ext cx="213219" cy="239008"/>
              </a:xfrm>
              <a:custGeom>
                <a:avLst/>
                <a:gdLst>
                  <a:gd name="T0" fmla="*/ 2147483646 w 154"/>
                  <a:gd name="T1" fmla="*/ 2147483646 h 154"/>
                  <a:gd name="T2" fmla="*/ 2147483646 w 154"/>
                  <a:gd name="T3" fmla="*/ 0 h 154"/>
                  <a:gd name="T4" fmla="*/ 2147483646 w 154"/>
                  <a:gd name="T5" fmla="*/ 0 h 154"/>
                  <a:gd name="T6" fmla="*/ 2147483646 w 154"/>
                  <a:gd name="T7" fmla="*/ 2147483646 h 154"/>
                  <a:gd name="T8" fmla="*/ 2147483646 w 154"/>
                  <a:gd name="T9" fmla="*/ 2147483646 h 154"/>
                  <a:gd name="T10" fmla="*/ 2147483646 w 154"/>
                  <a:gd name="T11" fmla="*/ 2147483646 h 154"/>
                  <a:gd name="T12" fmla="*/ 2147483646 w 154"/>
                  <a:gd name="T13" fmla="*/ 2147483646 h 154"/>
                  <a:gd name="T14" fmla="*/ 2147483646 w 154"/>
                  <a:gd name="T15" fmla="*/ 2147483646 h 154"/>
                  <a:gd name="T16" fmla="*/ 2147483646 w 154"/>
                  <a:gd name="T17" fmla="*/ 2147483646 h 154"/>
                  <a:gd name="T18" fmla="*/ 2147483646 w 154"/>
                  <a:gd name="T19" fmla="*/ 2147483646 h 154"/>
                  <a:gd name="T20" fmla="*/ 2147483646 w 154"/>
                  <a:gd name="T21" fmla="*/ 2147483646 h 154"/>
                  <a:gd name="T22" fmla="*/ 0 w 154"/>
                  <a:gd name="T23" fmla="*/ 2147483646 h 154"/>
                  <a:gd name="T24" fmla="*/ 2147483646 w 154"/>
                  <a:gd name="T25" fmla="*/ 2147483646 h 154"/>
                  <a:gd name="T26" fmla="*/ 2147483646 w 154"/>
                  <a:gd name="T27" fmla="*/ 2147483646 h 154"/>
                  <a:gd name="T28" fmla="*/ 2147483646 w 154"/>
                  <a:gd name="T29" fmla="*/ 2147483646 h 154"/>
                  <a:gd name="T30" fmla="*/ 2147483646 w 154"/>
                  <a:gd name="T31" fmla="*/ 2147483646 h 154"/>
                  <a:gd name="T32" fmla="*/ 2147483646 w 154"/>
                  <a:gd name="T33" fmla="*/ 2147483646 h 154"/>
                  <a:gd name="T34" fmla="*/ 2147483646 w 154"/>
                  <a:gd name="T35" fmla="*/ 2147483646 h 154"/>
                  <a:gd name="T36" fmla="*/ 2147483646 w 154"/>
                  <a:gd name="T37" fmla="*/ 2147483646 h 154"/>
                  <a:gd name="T38" fmla="*/ 2147483646 w 154"/>
                  <a:gd name="T39" fmla="*/ 2147483646 h 154"/>
                  <a:gd name="T40" fmla="*/ 2147483646 w 154"/>
                  <a:gd name="T41" fmla="*/ 2147483646 h 154"/>
                  <a:gd name="T42" fmla="*/ 2147483646 w 154"/>
                  <a:gd name="T43" fmla="*/ 2147483646 h 154"/>
                  <a:gd name="T44" fmla="*/ 2147483646 w 154"/>
                  <a:gd name="T45" fmla="*/ 2147483646 h 154"/>
                  <a:gd name="T46" fmla="*/ 2147483646 w 154"/>
                  <a:gd name="T47" fmla="*/ 2147483646 h 154"/>
                  <a:gd name="T48" fmla="*/ 2147483646 w 154"/>
                  <a:gd name="T49" fmla="*/ 2147483646 h 154"/>
                  <a:gd name="T50" fmla="*/ 2147483646 w 154"/>
                  <a:gd name="T51" fmla="*/ 2147483646 h 154"/>
                  <a:gd name="T52" fmla="*/ 2147483646 w 154"/>
                  <a:gd name="T53" fmla="*/ 2147483646 h 154"/>
                  <a:gd name="T54" fmla="*/ 2147483646 w 154"/>
                  <a:gd name="T55" fmla="*/ 2147483646 h 154"/>
                  <a:gd name="T56" fmla="*/ 2147483646 w 154"/>
                  <a:gd name="T57" fmla="*/ 2147483646 h 154"/>
                  <a:gd name="T58" fmla="*/ 2147483646 w 154"/>
                  <a:gd name="T59" fmla="*/ 2147483646 h 154"/>
                  <a:gd name="T60" fmla="*/ 2147483646 w 154"/>
                  <a:gd name="T61" fmla="*/ 2147483646 h 154"/>
                  <a:gd name="T62" fmla="*/ 2147483646 w 154"/>
                  <a:gd name="T63" fmla="*/ 2147483646 h 154"/>
                  <a:gd name="T64" fmla="*/ 2147483646 w 154"/>
                  <a:gd name="T65" fmla="*/ 2147483646 h 154"/>
                  <a:gd name="T66" fmla="*/ 2147483646 w 154"/>
                  <a:gd name="T67" fmla="*/ 2147483646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4" h="154">
                    <a:moveTo>
                      <a:pt x="87" y="4"/>
                    </a:moveTo>
                    <a:lnTo>
                      <a:pt x="71" y="0"/>
                    </a:lnTo>
                    <a:lnTo>
                      <a:pt x="54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4" y="45"/>
                    </a:lnTo>
                    <a:lnTo>
                      <a:pt x="12" y="54"/>
                    </a:lnTo>
                    <a:lnTo>
                      <a:pt x="21" y="45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7" y="95"/>
                    </a:lnTo>
                    <a:lnTo>
                      <a:pt x="96" y="112"/>
                    </a:lnTo>
                    <a:lnTo>
                      <a:pt x="114" y="126"/>
                    </a:lnTo>
                    <a:lnTo>
                      <a:pt x="106" y="154"/>
                    </a:lnTo>
                    <a:lnTo>
                      <a:pt x="133" y="133"/>
                    </a:lnTo>
                    <a:lnTo>
                      <a:pt x="133" y="120"/>
                    </a:lnTo>
                    <a:lnTo>
                      <a:pt x="146" y="124"/>
                    </a:lnTo>
                    <a:lnTo>
                      <a:pt x="154" y="124"/>
                    </a:lnTo>
                    <a:lnTo>
                      <a:pt x="133" y="104"/>
                    </a:lnTo>
                    <a:lnTo>
                      <a:pt x="117" y="91"/>
                    </a:lnTo>
                    <a:lnTo>
                      <a:pt x="104" y="87"/>
                    </a:lnTo>
                    <a:lnTo>
                      <a:pt x="87" y="58"/>
                    </a:lnTo>
                    <a:lnTo>
                      <a:pt x="79" y="41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8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344"/>
              <p:cNvSpPr>
                <a:spLocks/>
              </p:cNvSpPr>
              <p:nvPr/>
            </p:nvSpPr>
            <p:spPr bwMode="auto">
              <a:xfrm>
                <a:off x="3511664" y="3105129"/>
                <a:ext cx="137069" cy="220993"/>
              </a:xfrm>
              <a:custGeom>
                <a:avLst/>
                <a:gdLst>
                  <a:gd name="T0" fmla="*/ 2147483646 w 10045"/>
                  <a:gd name="T1" fmla="*/ 2147483646 h 10019"/>
                  <a:gd name="T2" fmla="*/ 2147483646 w 10045"/>
                  <a:gd name="T3" fmla="*/ 2147483646 h 10019"/>
                  <a:gd name="T4" fmla="*/ 2147483646 w 10045"/>
                  <a:gd name="T5" fmla="*/ 2147483646 h 10019"/>
                  <a:gd name="T6" fmla="*/ 2147483646 w 10045"/>
                  <a:gd name="T7" fmla="*/ 2147483646 h 10019"/>
                  <a:gd name="T8" fmla="*/ 2147483646 w 10045"/>
                  <a:gd name="T9" fmla="*/ 2147483646 h 10019"/>
                  <a:gd name="T10" fmla="*/ 2147483646 w 10045"/>
                  <a:gd name="T11" fmla="*/ 2147483646 h 10019"/>
                  <a:gd name="T12" fmla="*/ 2147483646 w 10045"/>
                  <a:gd name="T13" fmla="*/ 2147483646 h 10019"/>
                  <a:gd name="T14" fmla="*/ 2147483646 w 10045"/>
                  <a:gd name="T15" fmla="*/ 2147483646 h 10019"/>
                  <a:gd name="T16" fmla="*/ 2147483646 w 10045"/>
                  <a:gd name="T17" fmla="*/ 2147483646 h 10019"/>
                  <a:gd name="T18" fmla="*/ 0 w 10045"/>
                  <a:gd name="T19" fmla="*/ 2147483646 h 10019"/>
                  <a:gd name="T20" fmla="*/ 2147483646 w 10045"/>
                  <a:gd name="T21" fmla="*/ 2147483646 h 10019"/>
                  <a:gd name="T22" fmla="*/ 2147483646 w 10045"/>
                  <a:gd name="T23" fmla="*/ 2147483646 h 10019"/>
                  <a:gd name="T24" fmla="*/ 2147483646 w 10045"/>
                  <a:gd name="T25" fmla="*/ 2147483646 h 10019"/>
                  <a:gd name="T26" fmla="*/ 2147483646 w 10045"/>
                  <a:gd name="T27" fmla="*/ 2147483646 h 10019"/>
                  <a:gd name="T28" fmla="*/ 2147483646 w 10045"/>
                  <a:gd name="T29" fmla="*/ 2147483646 h 10019"/>
                  <a:gd name="T30" fmla="*/ 2147483646 w 10045"/>
                  <a:gd name="T31" fmla="*/ 2147483646 h 10019"/>
                  <a:gd name="T32" fmla="*/ 2147483646 w 10045"/>
                  <a:gd name="T33" fmla="*/ 2147483646 h 10019"/>
                  <a:gd name="T34" fmla="*/ 2147483646 w 10045"/>
                  <a:gd name="T35" fmla="*/ 2147483646 h 10019"/>
                  <a:gd name="T36" fmla="*/ 2147483646 w 10045"/>
                  <a:gd name="T37" fmla="*/ 2147483646 h 10019"/>
                  <a:gd name="T38" fmla="*/ 2147483646 w 10045"/>
                  <a:gd name="T39" fmla="*/ 2147483646 h 10019"/>
                  <a:gd name="T40" fmla="*/ 2147483646 w 10045"/>
                  <a:gd name="T41" fmla="*/ 2147483646 h 10019"/>
                  <a:gd name="T42" fmla="*/ 2147483646 w 10045"/>
                  <a:gd name="T43" fmla="*/ 2147483646 h 10019"/>
                  <a:gd name="T44" fmla="*/ 2147483646 w 10045"/>
                  <a:gd name="T45" fmla="*/ 2147483646 h 10019"/>
                  <a:gd name="T46" fmla="*/ 2147483646 w 10045"/>
                  <a:gd name="T47" fmla="*/ 2147483646 h 10019"/>
                  <a:gd name="T48" fmla="*/ 2147483646 w 10045"/>
                  <a:gd name="T49" fmla="*/ 2147483646 h 10019"/>
                  <a:gd name="T50" fmla="*/ 2147483646 w 10045"/>
                  <a:gd name="T51" fmla="*/ 2147483646 h 10019"/>
                  <a:gd name="T52" fmla="*/ 2147483646 w 10045"/>
                  <a:gd name="T53" fmla="*/ 2147483646 h 10019"/>
                  <a:gd name="T54" fmla="*/ 2147483646 w 10045"/>
                  <a:gd name="T55" fmla="*/ 2147483646 h 10019"/>
                  <a:gd name="T56" fmla="*/ 2147483646 w 10045"/>
                  <a:gd name="T57" fmla="*/ 2147483646 h 10019"/>
                  <a:gd name="T58" fmla="*/ 2147483646 w 10045"/>
                  <a:gd name="T59" fmla="*/ 2147483646 h 10019"/>
                  <a:gd name="T60" fmla="*/ 2147483646 w 10045"/>
                  <a:gd name="T61" fmla="*/ 2147483646 h 10019"/>
                  <a:gd name="T62" fmla="*/ 2147483646 w 10045"/>
                  <a:gd name="T63" fmla="*/ 2147483646 h 10019"/>
                  <a:gd name="T64" fmla="*/ 2147483646 w 10045"/>
                  <a:gd name="T65" fmla="*/ 2147483646 h 10019"/>
                  <a:gd name="T66" fmla="*/ 2147483646 w 10045"/>
                  <a:gd name="T67" fmla="*/ 2147483646 h 10019"/>
                  <a:gd name="T68" fmla="*/ 2147483646 w 10045"/>
                  <a:gd name="T69" fmla="*/ 2147483646 h 10019"/>
                  <a:gd name="T70" fmla="*/ 2147483646 w 10045"/>
                  <a:gd name="T71" fmla="*/ 2147483646 h 10019"/>
                  <a:gd name="T72" fmla="*/ 2147483646 w 10045"/>
                  <a:gd name="T73" fmla="*/ 2147483646 h 10019"/>
                  <a:gd name="T74" fmla="*/ 2147483646 w 10045"/>
                  <a:gd name="T75" fmla="*/ 2147483646 h 10019"/>
                  <a:gd name="T76" fmla="*/ 2147483646 w 10045"/>
                  <a:gd name="T77" fmla="*/ 2147483646 h 10019"/>
                  <a:gd name="T78" fmla="*/ 2147483646 w 10045"/>
                  <a:gd name="T79" fmla="*/ 2147483646 h 10019"/>
                  <a:gd name="T80" fmla="*/ 2147483646 w 10045"/>
                  <a:gd name="T81" fmla="*/ 2147483646 h 10019"/>
                  <a:gd name="T82" fmla="*/ 2147483646 w 10045"/>
                  <a:gd name="T83" fmla="*/ 2147483646 h 10019"/>
                  <a:gd name="T84" fmla="*/ 2147483646 w 10045"/>
                  <a:gd name="T85" fmla="*/ 2147483646 h 10019"/>
                  <a:gd name="T86" fmla="*/ 2147483646 w 10045"/>
                  <a:gd name="T87" fmla="*/ 2147483646 h 10019"/>
                  <a:gd name="T88" fmla="*/ 2147483646 w 10045"/>
                  <a:gd name="T89" fmla="*/ 2147483646 h 10019"/>
                  <a:gd name="T90" fmla="*/ 2147483646 w 10045"/>
                  <a:gd name="T91" fmla="*/ 2147483646 h 10019"/>
                  <a:gd name="T92" fmla="*/ 2147483646 w 10045"/>
                  <a:gd name="T93" fmla="*/ 2147483646 h 10019"/>
                  <a:gd name="T94" fmla="*/ 2147483646 w 10045"/>
                  <a:gd name="T95" fmla="*/ 2147483646 h 10019"/>
                  <a:gd name="T96" fmla="*/ 2147483646 w 10045"/>
                  <a:gd name="T97" fmla="*/ 2147483646 h 10019"/>
                  <a:gd name="T98" fmla="*/ 2147483646 w 10045"/>
                  <a:gd name="T99" fmla="*/ 2147483646 h 10019"/>
                  <a:gd name="T100" fmla="*/ 2147483646 w 10045"/>
                  <a:gd name="T101" fmla="*/ 2147483646 h 10019"/>
                  <a:gd name="T102" fmla="*/ 2147483646 w 10045"/>
                  <a:gd name="T103" fmla="*/ 0 h 10019"/>
                  <a:gd name="T104" fmla="*/ 2147483646 w 10045"/>
                  <a:gd name="T105" fmla="*/ 2147483646 h 10019"/>
                  <a:gd name="T106" fmla="*/ 2147483646 w 10045"/>
                  <a:gd name="T107" fmla="*/ 2147483646 h 10019"/>
                  <a:gd name="T108" fmla="*/ 2147483646 w 10045"/>
                  <a:gd name="T109" fmla="*/ 2147483646 h 10019"/>
                  <a:gd name="T110" fmla="*/ 2147483646 w 10045"/>
                  <a:gd name="T111" fmla="*/ 2147483646 h 10019"/>
                  <a:gd name="T112" fmla="*/ 2147483646 w 10045"/>
                  <a:gd name="T113" fmla="*/ 2147483646 h 10019"/>
                  <a:gd name="T114" fmla="*/ 2147483646 w 10045"/>
                  <a:gd name="T115" fmla="*/ 2147483646 h 10019"/>
                  <a:gd name="T116" fmla="*/ 2147483646 w 10045"/>
                  <a:gd name="T117" fmla="*/ 2147483646 h 10019"/>
                  <a:gd name="T118" fmla="*/ 2147483646 w 10045"/>
                  <a:gd name="T119" fmla="*/ 2147483646 h 100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45" h="10019">
                    <a:moveTo>
                      <a:pt x="1724" y="2609"/>
                    </a:moveTo>
                    <a:lnTo>
                      <a:pt x="1379" y="3132"/>
                    </a:lnTo>
                    <a:lnTo>
                      <a:pt x="1379" y="3915"/>
                    </a:lnTo>
                    <a:lnTo>
                      <a:pt x="690" y="4436"/>
                    </a:lnTo>
                    <a:lnTo>
                      <a:pt x="690" y="5219"/>
                    </a:lnTo>
                    <a:lnTo>
                      <a:pt x="345" y="5741"/>
                    </a:lnTo>
                    <a:lnTo>
                      <a:pt x="690" y="6263"/>
                    </a:lnTo>
                    <a:lnTo>
                      <a:pt x="345" y="6786"/>
                    </a:lnTo>
                    <a:lnTo>
                      <a:pt x="0" y="7306"/>
                    </a:lnTo>
                    <a:lnTo>
                      <a:pt x="1034" y="7568"/>
                    </a:lnTo>
                    <a:lnTo>
                      <a:pt x="1724" y="7829"/>
                    </a:lnTo>
                    <a:cubicBezTo>
                      <a:pt x="2069" y="7916"/>
                      <a:pt x="2675" y="8005"/>
                      <a:pt x="2759" y="8090"/>
                    </a:cubicBezTo>
                    <a:cubicBezTo>
                      <a:pt x="2843" y="8175"/>
                      <a:pt x="2382" y="8117"/>
                      <a:pt x="2230" y="8339"/>
                    </a:cubicBezTo>
                    <a:cubicBezTo>
                      <a:pt x="2078" y="8560"/>
                      <a:pt x="1874" y="9189"/>
                      <a:pt x="1848" y="9422"/>
                    </a:cubicBezTo>
                    <a:cubicBezTo>
                      <a:pt x="1822" y="9656"/>
                      <a:pt x="1806" y="9700"/>
                      <a:pt x="2073" y="9738"/>
                    </a:cubicBezTo>
                    <a:cubicBezTo>
                      <a:pt x="2340" y="9777"/>
                      <a:pt x="3104" y="9626"/>
                      <a:pt x="3448" y="9656"/>
                    </a:cubicBezTo>
                    <a:cubicBezTo>
                      <a:pt x="3792" y="9686"/>
                      <a:pt x="3969" y="9858"/>
                      <a:pt x="4138" y="9917"/>
                    </a:cubicBezTo>
                    <a:cubicBezTo>
                      <a:pt x="4307" y="9976"/>
                      <a:pt x="4368" y="9999"/>
                      <a:pt x="4463" y="10013"/>
                    </a:cubicBezTo>
                    <a:cubicBezTo>
                      <a:pt x="4558" y="10027"/>
                      <a:pt x="4532" y="10015"/>
                      <a:pt x="4708" y="9999"/>
                    </a:cubicBezTo>
                    <a:cubicBezTo>
                      <a:pt x="4884" y="9983"/>
                      <a:pt x="5267" y="9931"/>
                      <a:pt x="5517" y="9917"/>
                    </a:cubicBezTo>
                    <a:cubicBezTo>
                      <a:pt x="5767" y="9903"/>
                      <a:pt x="5977" y="9917"/>
                      <a:pt x="6207" y="9917"/>
                    </a:cubicBezTo>
                    <a:cubicBezTo>
                      <a:pt x="6667" y="9830"/>
                      <a:pt x="7228" y="9704"/>
                      <a:pt x="7586" y="9656"/>
                    </a:cubicBezTo>
                    <a:cubicBezTo>
                      <a:pt x="7944" y="9608"/>
                      <a:pt x="8185" y="9677"/>
                      <a:pt x="8353" y="9629"/>
                    </a:cubicBezTo>
                    <a:cubicBezTo>
                      <a:pt x="8521" y="9581"/>
                      <a:pt x="8604" y="9494"/>
                      <a:pt x="8597" y="9368"/>
                    </a:cubicBezTo>
                    <a:cubicBezTo>
                      <a:pt x="8590" y="9242"/>
                      <a:pt x="8278" y="8989"/>
                      <a:pt x="8312" y="8872"/>
                    </a:cubicBezTo>
                    <a:cubicBezTo>
                      <a:pt x="8346" y="8755"/>
                      <a:pt x="8653" y="8734"/>
                      <a:pt x="8802" y="8668"/>
                    </a:cubicBezTo>
                    <a:cubicBezTo>
                      <a:pt x="8951" y="8602"/>
                      <a:pt x="9106" y="8518"/>
                      <a:pt x="9207" y="8474"/>
                    </a:cubicBezTo>
                    <a:cubicBezTo>
                      <a:pt x="9308" y="8430"/>
                      <a:pt x="9462" y="8479"/>
                      <a:pt x="9408" y="8406"/>
                    </a:cubicBezTo>
                    <a:cubicBezTo>
                      <a:pt x="9354" y="8333"/>
                      <a:pt x="9101" y="8223"/>
                      <a:pt x="8882" y="8035"/>
                    </a:cubicBezTo>
                    <a:cubicBezTo>
                      <a:pt x="8663" y="7847"/>
                      <a:pt x="8352" y="7492"/>
                      <a:pt x="8092" y="7279"/>
                    </a:cubicBezTo>
                    <a:cubicBezTo>
                      <a:pt x="7832" y="7066"/>
                      <a:pt x="7487" y="6889"/>
                      <a:pt x="7321" y="6759"/>
                    </a:cubicBezTo>
                    <a:cubicBezTo>
                      <a:pt x="7155" y="6629"/>
                      <a:pt x="7054" y="6580"/>
                      <a:pt x="7098" y="6497"/>
                    </a:cubicBezTo>
                    <a:cubicBezTo>
                      <a:pt x="7142" y="6414"/>
                      <a:pt x="7390" y="6345"/>
                      <a:pt x="7586" y="6263"/>
                    </a:cubicBezTo>
                    <a:cubicBezTo>
                      <a:pt x="7782" y="6181"/>
                      <a:pt x="8026" y="6082"/>
                      <a:pt x="8276" y="6002"/>
                    </a:cubicBezTo>
                    <a:cubicBezTo>
                      <a:pt x="8526" y="5922"/>
                      <a:pt x="8900" y="5853"/>
                      <a:pt x="9086" y="5782"/>
                    </a:cubicBezTo>
                    <a:cubicBezTo>
                      <a:pt x="9272" y="5711"/>
                      <a:pt x="9238" y="5584"/>
                      <a:pt x="9390" y="5577"/>
                    </a:cubicBezTo>
                    <a:cubicBezTo>
                      <a:pt x="9542" y="5570"/>
                      <a:pt x="9898" y="5757"/>
                      <a:pt x="10000" y="5741"/>
                    </a:cubicBezTo>
                    <a:cubicBezTo>
                      <a:pt x="10102" y="5725"/>
                      <a:pt x="10000" y="5568"/>
                      <a:pt x="10000" y="5481"/>
                    </a:cubicBezTo>
                    <a:lnTo>
                      <a:pt x="10000" y="4697"/>
                    </a:lnTo>
                    <a:cubicBezTo>
                      <a:pt x="9655" y="4697"/>
                      <a:pt x="9655" y="3654"/>
                      <a:pt x="9655" y="3654"/>
                    </a:cubicBezTo>
                    <a:lnTo>
                      <a:pt x="9655" y="2871"/>
                    </a:lnTo>
                    <a:lnTo>
                      <a:pt x="9655" y="2609"/>
                    </a:lnTo>
                    <a:lnTo>
                      <a:pt x="9310" y="1827"/>
                    </a:lnTo>
                    <a:lnTo>
                      <a:pt x="9310" y="1305"/>
                    </a:lnTo>
                    <a:lnTo>
                      <a:pt x="7931" y="783"/>
                    </a:lnTo>
                    <a:lnTo>
                      <a:pt x="6552" y="1305"/>
                    </a:lnTo>
                    <a:cubicBezTo>
                      <a:pt x="6552" y="1305"/>
                      <a:pt x="6207" y="1305"/>
                      <a:pt x="5862" y="1044"/>
                    </a:cubicBezTo>
                    <a:lnTo>
                      <a:pt x="5862" y="522"/>
                    </a:lnTo>
                    <a:lnTo>
                      <a:pt x="4828" y="261"/>
                    </a:lnTo>
                    <a:lnTo>
                      <a:pt x="4138" y="0"/>
                    </a:lnTo>
                    <a:lnTo>
                      <a:pt x="3793" y="261"/>
                    </a:lnTo>
                    <a:lnTo>
                      <a:pt x="3448" y="1305"/>
                    </a:lnTo>
                    <a:lnTo>
                      <a:pt x="3103" y="1827"/>
                    </a:lnTo>
                    <a:lnTo>
                      <a:pt x="2414" y="1827"/>
                    </a:lnTo>
                    <a:lnTo>
                      <a:pt x="1724" y="1827"/>
                    </a:lnTo>
                    <a:lnTo>
                      <a:pt x="1724" y="2088"/>
                    </a:lnTo>
                    <a:lnTo>
                      <a:pt x="1724" y="26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345"/>
              <p:cNvSpPr>
                <a:spLocks/>
              </p:cNvSpPr>
              <p:nvPr/>
            </p:nvSpPr>
            <p:spPr bwMode="auto">
              <a:xfrm>
                <a:off x="3494259" y="3150769"/>
                <a:ext cx="52217" cy="76867"/>
              </a:xfrm>
              <a:custGeom>
                <a:avLst/>
                <a:gdLst>
                  <a:gd name="T0" fmla="*/ 2147483646 w 66"/>
                  <a:gd name="T1" fmla="*/ 2147483646 h 90"/>
                  <a:gd name="T2" fmla="*/ 2147483646 w 66"/>
                  <a:gd name="T3" fmla="*/ 2147483646 h 90"/>
                  <a:gd name="T4" fmla="*/ 2147483646 w 66"/>
                  <a:gd name="T5" fmla="*/ 2147483646 h 90"/>
                  <a:gd name="T6" fmla="*/ 2147483646 w 66"/>
                  <a:gd name="T7" fmla="*/ 2147483646 h 90"/>
                  <a:gd name="T8" fmla="*/ 2147483646 w 66"/>
                  <a:gd name="T9" fmla="*/ 2147483646 h 90"/>
                  <a:gd name="T10" fmla="*/ 2147483646 w 66"/>
                  <a:gd name="T11" fmla="*/ 2147483646 h 90"/>
                  <a:gd name="T12" fmla="*/ 2147483646 w 66"/>
                  <a:gd name="T13" fmla="*/ 2147483646 h 90"/>
                  <a:gd name="T14" fmla="*/ 2147483646 w 66"/>
                  <a:gd name="T15" fmla="*/ 2147483646 h 90"/>
                  <a:gd name="T16" fmla="*/ 2147483646 w 66"/>
                  <a:gd name="T17" fmla="*/ 2147483646 h 90"/>
                  <a:gd name="T18" fmla="*/ 2147483646 w 66"/>
                  <a:gd name="T19" fmla="*/ 2147483646 h 90"/>
                  <a:gd name="T20" fmla="*/ 2147483646 w 66"/>
                  <a:gd name="T21" fmla="*/ 0 h 90"/>
                  <a:gd name="T22" fmla="*/ 2147483646 w 66"/>
                  <a:gd name="T23" fmla="*/ 2147483646 h 90"/>
                  <a:gd name="T24" fmla="*/ 2147483646 w 66"/>
                  <a:gd name="T25" fmla="*/ 2147483646 h 90"/>
                  <a:gd name="T26" fmla="*/ 2147483646 w 66"/>
                  <a:gd name="T27" fmla="*/ 2147483646 h 90"/>
                  <a:gd name="T28" fmla="*/ 2147483646 w 66"/>
                  <a:gd name="T29" fmla="*/ 2147483646 h 90"/>
                  <a:gd name="T30" fmla="*/ 2147483646 w 66"/>
                  <a:gd name="T31" fmla="*/ 2147483646 h 90"/>
                  <a:gd name="T32" fmla="*/ 0 w 66"/>
                  <a:gd name="T33" fmla="*/ 2147483646 h 90"/>
                  <a:gd name="T34" fmla="*/ 2147483646 w 66"/>
                  <a:gd name="T35" fmla="*/ 2147483646 h 90"/>
                  <a:gd name="T36" fmla="*/ 2147483646 w 66"/>
                  <a:gd name="T37" fmla="*/ 2147483646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90">
                    <a:moveTo>
                      <a:pt x="18" y="72"/>
                    </a:moveTo>
                    <a:lnTo>
                      <a:pt x="30" y="78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78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30"/>
                    </a:lnTo>
                    <a:lnTo>
                      <a:pt x="24" y="18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346"/>
              <p:cNvSpPr>
                <a:spLocks/>
              </p:cNvSpPr>
              <p:nvPr/>
            </p:nvSpPr>
            <p:spPr bwMode="auto">
              <a:xfrm rot="20966185">
                <a:off x="3755343" y="3478655"/>
                <a:ext cx="108785" cy="123708"/>
              </a:xfrm>
              <a:custGeom>
                <a:avLst/>
                <a:gdLst>
                  <a:gd name="T0" fmla="*/ 2147483646 w 9874"/>
                  <a:gd name="T1" fmla="*/ 2147483646 h 10000"/>
                  <a:gd name="T2" fmla="*/ 2147483646 w 9874"/>
                  <a:gd name="T3" fmla="*/ 2147483646 h 10000"/>
                  <a:gd name="T4" fmla="*/ 2147483646 w 9874"/>
                  <a:gd name="T5" fmla="*/ 2147483646 h 10000"/>
                  <a:gd name="T6" fmla="*/ 2147483646 w 9874"/>
                  <a:gd name="T7" fmla="*/ 0 h 10000"/>
                  <a:gd name="T8" fmla="*/ 2147483646 w 9874"/>
                  <a:gd name="T9" fmla="*/ 2147483646 h 10000"/>
                  <a:gd name="T10" fmla="*/ 2147483646 w 9874"/>
                  <a:gd name="T11" fmla="*/ 2147483646 h 10000"/>
                  <a:gd name="T12" fmla="*/ 2147483646 w 9874"/>
                  <a:gd name="T13" fmla="*/ 2147483646 h 10000"/>
                  <a:gd name="T14" fmla="*/ 2147483646 w 9874"/>
                  <a:gd name="T15" fmla="*/ 2147483646 h 10000"/>
                  <a:gd name="T16" fmla="*/ 2147483646 w 9874"/>
                  <a:gd name="T17" fmla="*/ 2147483646 h 10000"/>
                  <a:gd name="T18" fmla="*/ 0 w 9874"/>
                  <a:gd name="T19" fmla="*/ 2147483646 h 10000"/>
                  <a:gd name="T20" fmla="*/ 2147483646 w 9874"/>
                  <a:gd name="T21" fmla="*/ 2147483646 h 10000"/>
                  <a:gd name="T22" fmla="*/ 2147483646 w 9874"/>
                  <a:gd name="T23" fmla="*/ 2147483646 h 10000"/>
                  <a:gd name="T24" fmla="*/ 2147483646 w 9874"/>
                  <a:gd name="T25" fmla="*/ 2147483646 h 10000"/>
                  <a:gd name="T26" fmla="*/ 2147483646 w 9874"/>
                  <a:gd name="T27" fmla="*/ 2147483646 h 10000"/>
                  <a:gd name="T28" fmla="*/ 2147483646 w 9874"/>
                  <a:gd name="T29" fmla="*/ 2147483646 h 10000"/>
                  <a:gd name="T30" fmla="*/ 2147483646 w 9874"/>
                  <a:gd name="T31" fmla="*/ 2147483646 h 10000"/>
                  <a:gd name="T32" fmla="*/ 2147483646 w 9874"/>
                  <a:gd name="T33" fmla="*/ 2147483646 h 10000"/>
                  <a:gd name="T34" fmla="*/ 2147483646 w 9874"/>
                  <a:gd name="T35" fmla="*/ 2147483646 h 10000"/>
                  <a:gd name="T36" fmla="*/ 2147483646 w 9874"/>
                  <a:gd name="T37" fmla="*/ 2147483646 h 10000"/>
                  <a:gd name="T38" fmla="*/ 2147483646 w 9874"/>
                  <a:gd name="T39" fmla="*/ 2147483646 h 10000"/>
                  <a:gd name="T40" fmla="*/ 2147483646 w 9874"/>
                  <a:gd name="T41" fmla="*/ 2147483646 h 10000"/>
                  <a:gd name="T42" fmla="*/ 2147483646 w 9874"/>
                  <a:gd name="T43" fmla="*/ 2147483646 h 10000"/>
                  <a:gd name="T44" fmla="*/ 2147483646 w 9874"/>
                  <a:gd name="T45" fmla="*/ 2147483646 h 10000"/>
                  <a:gd name="T46" fmla="*/ 2147483646 w 9874"/>
                  <a:gd name="T47" fmla="*/ 2147483646 h 10000"/>
                  <a:gd name="T48" fmla="*/ 2147483646 w 9874"/>
                  <a:gd name="T49" fmla="*/ 2147483646 h 10000"/>
                  <a:gd name="T50" fmla="*/ 2147483646 w 9874"/>
                  <a:gd name="T51" fmla="*/ 2147483646 h 1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74" h="10000">
                    <a:moveTo>
                      <a:pt x="9677" y="735"/>
                    </a:moveTo>
                    <a:lnTo>
                      <a:pt x="9874" y="489"/>
                    </a:lnTo>
                    <a:lnTo>
                      <a:pt x="9223" y="488"/>
                    </a:lnTo>
                    <a:lnTo>
                      <a:pt x="8813" y="0"/>
                    </a:lnTo>
                    <a:lnTo>
                      <a:pt x="5802" y="299"/>
                    </a:lnTo>
                    <a:lnTo>
                      <a:pt x="3889" y="1094"/>
                    </a:lnTo>
                    <a:lnTo>
                      <a:pt x="1667" y="1588"/>
                    </a:lnTo>
                    <a:lnTo>
                      <a:pt x="1667" y="2083"/>
                    </a:lnTo>
                    <a:lnTo>
                      <a:pt x="1111" y="3073"/>
                    </a:lnTo>
                    <a:lnTo>
                      <a:pt x="0" y="4062"/>
                    </a:lnTo>
                    <a:lnTo>
                      <a:pt x="1111" y="5547"/>
                    </a:lnTo>
                    <a:lnTo>
                      <a:pt x="3333" y="6042"/>
                    </a:lnTo>
                    <a:lnTo>
                      <a:pt x="2222" y="7031"/>
                    </a:lnTo>
                    <a:lnTo>
                      <a:pt x="2222" y="9010"/>
                    </a:lnTo>
                    <a:lnTo>
                      <a:pt x="4445" y="10000"/>
                    </a:lnTo>
                    <a:lnTo>
                      <a:pt x="5555" y="9010"/>
                    </a:lnTo>
                    <a:lnTo>
                      <a:pt x="5555" y="8021"/>
                    </a:lnTo>
                    <a:lnTo>
                      <a:pt x="7777" y="7031"/>
                    </a:lnTo>
                    <a:lnTo>
                      <a:pt x="5555" y="5052"/>
                    </a:lnTo>
                    <a:lnTo>
                      <a:pt x="5555" y="4062"/>
                    </a:lnTo>
                    <a:lnTo>
                      <a:pt x="4445" y="2578"/>
                    </a:lnTo>
                    <a:lnTo>
                      <a:pt x="7777" y="2083"/>
                    </a:lnTo>
                    <a:lnTo>
                      <a:pt x="9152" y="1778"/>
                    </a:lnTo>
                    <a:lnTo>
                      <a:pt x="9179" y="1136"/>
                    </a:lnTo>
                    <a:lnTo>
                      <a:pt x="9413" y="901"/>
                    </a:lnTo>
                    <a:lnTo>
                      <a:pt x="9677" y="73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353"/>
              <p:cNvSpPr>
                <a:spLocks/>
              </p:cNvSpPr>
              <p:nvPr/>
            </p:nvSpPr>
            <p:spPr bwMode="auto">
              <a:xfrm>
                <a:off x="3607395" y="3227636"/>
                <a:ext cx="108785" cy="62455"/>
              </a:xfrm>
              <a:custGeom>
                <a:avLst/>
                <a:gdLst>
                  <a:gd name="T0" fmla="*/ 2147483646 w 10569"/>
                  <a:gd name="T1" fmla="*/ 1784266055 h 10092"/>
                  <a:gd name="T2" fmla="*/ 2147483646 w 10569"/>
                  <a:gd name="T3" fmla="*/ 1003710399 h 10092"/>
                  <a:gd name="T4" fmla="*/ 2147483646 w 10569"/>
                  <a:gd name="T5" fmla="*/ 502000758 h 10092"/>
                  <a:gd name="T6" fmla="*/ 2147483646 w 10569"/>
                  <a:gd name="T7" fmla="*/ 0 h 10092"/>
                  <a:gd name="T8" fmla="*/ 2147483646 w 10569"/>
                  <a:gd name="T9" fmla="*/ 250834547 h 10092"/>
                  <a:gd name="T10" fmla="*/ 2147483646 w 10569"/>
                  <a:gd name="T11" fmla="*/ 0 h 10092"/>
                  <a:gd name="T12" fmla="*/ 2147483646 w 10569"/>
                  <a:gd name="T13" fmla="*/ 250834547 h 10092"/>
                  <a:gd name="T14" fmla="*/ 2147483646 w 10569"/>
                  <a:gd name="T15" fmla="*/ 502000758 h 10092"/>
                  <a:gd name="T16" fmla="*/ 2147483646 w 10569"/>
                  <a:gd name="T17" fmla="*/ 752875852 h 10092"/>
                  <a:gd name="T18" fmla="*/ 126895188 w 10569"/>
                  <a:gd name="T19" fmla="*/ 1003710399 h 10092"/>
                  <a:gd name="T20" fmla="*/ 2147483646 w 10569"/>
                  <a:gd name="T21" fmla="*/ 1342794782 h 10092"/>
                  <a:gd name="T22" fmla="*/ 2147483646 w 10569"/>
                  <a:gd name="T23" fmla="*/ 1800525632 h 10092"/>
                  <a:gd name="T24" fmla="*/ 2147483646 w 10569"/>
                  <a:gd name="T25" fmla="*/ 2147483646 h 10092"/>
                  <a:gd name="T26" fmla="*/ 2147483646 w 10569"/>
                  <a:gd name="T27" fmla="*/ 2147483646 h 10092"/>
                  <a:gd name="T28" fmla="*/ 2147483646 w 10569"/>
                  <a:gd name="T29" fmla="*/ 2147483646 h 10092"/>
                  <a:gd name="T30" fmla="*/ 2147483646 w 10569"/>
                  <a:gd name="T31" fmla="*/ 2147483646 h 10092"/>
                  <a:gd name="T32" fmla="*/ 2147483646 w 10569"/>
                  <a:gd name="T33" fmla="*/ 2147483646 h 10092"/>
                  <a:gd name="T34" fmla="*/ 2147483646 w 10569"/>
                  <a:gd name="T35" fmla="*/ 2147483646 h 10092"/>
                  <a:gd name="T36" fmla="*/ 2147483646 w 10569"/>
                  <a:gd name="T37" fmla="*/ 2147483646 h 10092"/>
                  <a:gd name="T38" fmla="*/ 2147483646 w 10569"/>
                  <a:gd name="T39" fmla="*/ 2147483646 h 10092"/>
                  <a:gd name="T40" fmla="*/ 2147483646 w 10569"/>
                  <a:gd name="T41" fmla="*/ 2147483646 h 10092"/>
                  <a:gd name="T42" fmla="*/ 2147483646 w 10569"/>
                  <a:gd name="T43" fmla="*/ 2147483646 h 10092"/>
                  <a:gd name="T44" fmla="*/ 2147483646 w 10569"/>
                  <a:gd name="T45" fmla="*/ 2147483646 h 100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569" h="10092">
                    <a:moveTo>
                      <a:pt x="10569" y="5925"/>
                    </a:moveTo>
                    <a:cubicBezTo>
                      <a:pt x="10249" y="5077"/>
                      <a:pt x="8682" y="4197"/>
                      <a:pt x="7738" y="3333"/>
                    </a:cubicBezTo>
                    <a:lnTo>
                      <a:pt x="5920" y="1667"/>
                    </a:lnTo>
                    <a:lnTo>
                      <a:pt x="4102" y="0"/>
                    </a:lnTo>
                    <a:lnTo>
                      <a:pt x="4102" y="833"/>
                    </a:lnTo>
                    <a:lnTo>
                      <a:pt x="3193" y="0"/>
                    </a:lnTo>
                    <a:lnTo>
                      <a:pt x="2738" y="833"/>
                    </a:lnTo>
                    <a:lnTo>
                      <a:pt x="1829" y="1667"/>
                    </a:lnTo>
                    <a:lnTo>
                      <a:pt x="920" y="2500"/>
                    </a:lnTo>
                    <a:cubicBezTo>
                      <a:pt x="617" y="2778"/>
                      <a:pt x="87" y="3007"/>
                      <a:pt x="11" y="3333"/>
                    </a:cubicBezTo>
                    <a:cubicBezTo>
                      <a:pt x="-65" y="3659"/>
                      <a:pt x="248" y="4018"/>
                      <a:pt x="466" y="4459"/>
                    </a:cubicBezTo>
                    <a:cubicBezTo>
                      <a:pt x="684" y="4900"/>
                      <a:pt x="1019" y="5333"/>
                      <a:pt x="1322" y="5979"/>
                    </a:cubicBezTo>
                    <a:cubicBezTo>
                      <a:pt x="1625" y="6625"/>
                      <a:pt x="2048" y="7802"/>
                      <a:pt x="2284" y="8333"/>
                    </a:cubicBezTo>
                    <a:cubicBezTo>
                      <a:pt x="2520" y="8864"/>
                      <a:pt x="2583" y="8874"/>
                      <a:pt x="2738" y="9167"/>
                    </a:cubicBezTo>
                    <a:cubicBezTo>
                      <a:pt x="2893" y="9460"/>
                      <a:pt x="3217" y="10092"/>
                      <a:pt x="3217" y="10092"/>
                    </a:cubicBezTo>
                    <a:cubicBezTo>
                      <a:pt x="4581" y="10092"/>
                      <a:pt x="4900" y="9994"/>
                      <a:pt x="4900" y="9994"/>
                    </a:cubicBezTo>
                    <a:cubicBezTo>
                      <a:pt x="4785" y="9440"/>
                      <a:pt x="5654" y="9714"/>
                      <a:pt x="5539" y="9160"/>
                    </a:cubicBezTo>
                    <a:cubicBezTo>
                      <a:pt x="5853" y="9260"/>
                      <a:pt x="6250" y="9364"/>
                      <a:pt x="6402" y="9410"/>
                    </a:cubicBezTo>
                    <a:cubicBezTo>
                      <a:pt x="6554" y="9456"/>
                      <a:pt x="6377" y="9434"/>
                      <a:pt x="6453" y="9434"/>
                    </a:cubicBezTo>
                    <a:cubicBezTo>
                      <a:pt x="6529" y="9434"/>
                      <a:pt x="6505" y="9504"/>
                      <a:pt x="6723" y="9605"/>
                    </a:cubicBezTo>
                    <a:cubicBezTo>
                      <a:pt x="6941" y="9707"/>
                      <a:pt x="7421" y="10085"/>
                      <a:pt x="7759" y="10043"/>
                    </a:cubicBezTo>
                    <a:cubicBezTo>
                      <a:pt x="8097" y="10001"/>
                      <a:pt x="8436" y="9626"/>
                      <a:pt x="8753" y="9355"/>
                    </a:cubicBezTo>
                    <a:cubicBezTo>
                      <a:pt x="9070" y="9084"/>
                      <a:pt x="8347" y="9964"/>
                      <a:pt x="10391" y="9757"/>
                    </a:cubicBezTo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354"/>
              <p:cNvSpPr>
                <a:spLocks/>
              </p:cNvSpPr>
              <p:nvPr/>
            </p:nvSpPr>
            <p:spPr bwMode="auto">
              <a:xfrm>
                <a:off x="3684632" y="3292492"/>
                <a:ext cx="94644" cy="72063"/>
              </a:xfrm>
              <a:custGeom>
                <a:avLst/>
                <a:gdLst>
                  <a:gd name="T0" fmla="*/ 2147483646 w 9980"/>
                  <a:gd name="T1" fmla="*/ 0 h 10000"/>
                  <a:gd name="T2" fmla="*/ 2147483646 w 9980"/>
                  <a:gd name="T3" fmla="*/ 1146309471 h 10000"/>
                  <a:gd name="T4" fmla="*/ 2147483646 w 9980"/>
                  <a:gd name="T5" fmla="*/ 1665489132 h 10000"/>
                  <a:gd name="T6" fmla="*/ 2147483646 w 9980"/>
                  <a:gd name="T7" fmla="*/ 2147483646 h 10000"/>
                  <a:gd name="T8" fmla="*/ 2147483646 w 9980"/>
                  <a:gd name="T9" fmla="*/ 1996026625 h 10000"/>
                  <a:gd name="T10" fmla="*/ 2147483646 w 9980"/>
                  <a:gd name="T11" fmla="*/ 1665489132 h 10000"/>
                  <a:gd name="T12" fmla="*/ 2147483646 w 9980"/>
                  <a:gd name="T13" fmla="*/ 2147483646 h 10000"/>
                  <a:gd name="T14" fmla="*/ 579158307 w 9980"/>
                  <a:gd name="T15" fmla="*/ 2147483646 h 10000"/>
                  <a:gd name="T16" fmla="*/ 155334902 w 9980"/>
                  <a:gd name="T17" fmla="*/ 2147483646 h 10000"/>
                  <a:gd name="T18" fmla="*/ 2147483646 w 9980"/>
                  <a:gd name="T19" fmla="*/ 2147483646 h 10000"/>
                  <a:gd name="T20" fmla="*/ 2147483646 w 9980"/>
                  <a:gd name="T21" fmla="*/ 2147483646 h 10000"/>
                  <a:gd name="T22" fmla="*/ 2147483646 w 9980"/>
                  <a:gd name="T23" fmla="*/ 2147483646 h 10000"/>
                  <a:gd name="T24" fmla="*/ 2147483646 w 9980"/>
                  <a:gd name="T25" fmla="*/ 2147483646 h 10000"/>
                  <a:gd name="T26" fmla="*/ 2147483646 w 9980"/>
                  <a:gd name="T27" fmla="*/ 2147483646 h 10000"/>
                  <a:gd name="T28" fmla="*/ 2147483646 w 9980"/>
                  <a:gd name="T29" fmla="*/ 2147483646 h 10000"/>
                  <a:gd name="T30" fmla="*/ 2147483646 w 9980"/>
                  <a:gd name="T31" fmla="*/ 2147483646 h 10000"/>
                  <a:gd name="T32" fmla="*/ 2147483646 w 9980"/>
                  <a:gd name="T33" fmla="*/ 2147483646 h 10000"/>
                  <a:gd name="T34" fmla="*/ 2147483646 w 9980"/>
                  <a:gd name="T35" fmla="*/ 1146309471 h 10000"/>
                  <a:gd name="T36" fmla="*/ 2147483646 w 9980"/>
                  <a:gd name="T37" fmla="*/ 94320627 h 10000"/>
                  <a:gd name="T38" fmla="*/ 2147483646 w 9980"/>
                  <a:gd name="T39" fmla="*/ 250572289 h 10000"/>
                  <a:gd name="T40" fmla="*/ 2147483646 w 9980"/>
                  <a:gd name="T41" fmla="*/ 0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980" h="10000">
                    <a:moveTo>
                      <a:pt x="7338" y="0"/>
                    </a:moveTo>
                    <a:cubicBezTo>
                      <a:pt x="6885" y="506"/>
                      <a:pt x="6535" y="1151"/>
                      <a:pt x="5980" y="1519"/>
                    </a:cubicBezTo>
                    <a:cubicBezTo>
                      <a:pt x="5426" y="1887"/>
                      <a:pt x="4670" y="1978"/>
                      <a:pt x="4015" y="2207"/>
                    </a:cubicBezTo>
                    <a:cubicBezTo>
                      <a:pt x="2540" y="2895"/>
                      <a:pt x="2950" y="2822"/>
                      <a:pt x="2540" y="2895"/>
                    </a:cubicBezTo>
                    <a:cubicBezTo>
                      <a:pt x="2130" y="2968"/>
                      <a:pt x="1557" y="2645"/>
                      <a:pt x="1557" y="2645"/>
                    </a:cubicBezTo>
                    <a:cubicBezTo>
                      <a:pt x="1066" y="1958"/>
                      <a:pt x="1230" y="2051"/>
                      <a:pt x="1066" y="2207"/>
                    </a:cubicBezTo>
                    <a:cubicBezTo>
                      <a:pt x="902" y="2363"/>
                      <a:pt x="574" y="3582"/>
                      <a:pt x="574" y="3582"/>
                    </a:cubicBezTo>
                    <a:cubicBezTo>
                      <a:pt x="409" y="4270"/>
                      <a:pt x="174" y="5254"/>
                      <a:pt x="82" y="5646"/>
                    </a:cubicBezTo>
                    <a:cubicBezTo>
                      <a:pt x="-10" y="6038"/>
                      <a:pt x="-16" y="5749"/>
                      <a:pt x="22" y="5937"/>
                    </a:cubicBezTo>
                    <a:cubicBezTo>
                      <a:pt x="60" y="6125"/>
                      <a:pt x="42" y="6197"/>
                      <a:pt x="312" y="6773"/>
                    </a:cubicBezTo>
                    <a:cubicBezTo>
                      <a:pt x="583" y="7349"/>
                      <a:pt x="1094" y="8858"/>
                      <a:pt x="1644" y="9396"/>
                    </a:cubicBezTo>
                    <a:cubicBezTo>
                      <a:pt x="2194" y="9934"/>
                      <a:pt x="3153" y="9997"/>
                      <a:pt x="3610" y="10000"/>
                    </a:cubicBezTo>
                    <a:cubicBezTo>
                      <a:pt x="4068" y="10003"/>
                      <a:pt x="3989" y="9657"/>
                      <a:pt x="4389" y="9418"/>
                    </a:cubicBezTo>
                    <a:cubicBezTo>
                      <a:pt x="4788" y="9179"/>
                      <a:pt x="5720" y="8707"/>
                      <a:pt x="6009" y="8564"/>
                    </a:cubicBezTo>
                    <a:cubicBezTo>
                      <a:pt x="6298" y="8421"/>
                      <a:pt x="5883" y="8706"/>
                      <a:pt x="6124" y="8564"/>
                    </a:cubicBezTo>
                    <a:cubicBezTo>
                      <a:pt x="6364" y="8422"/>
                      <a:pt x="7069" y="8310"/>
                      <a:pt x="7455" y="7709"/>
                    </a:cubicBezTo>
                    <a:cubicBezTo>
                      <a:pt x="7841" y="7109"/>
                      <a:pt x="8111" y="5875"/>
                      <a:pt x="8438" y="4958"/>
                    </a:cubicBezTo>
                    <a:cubicBezTo>
                      <a:pt x="8929" y="3812"/>
                      <a:pt x="9701" y="2324"/>
                      <a:pt x="9913" y="1519"/>
                    </a:cubicBezTo>
                    <a:cubicBezTo>
                      <a:pt x="10125" y="713"/>
                      <a:pt x="9778" y="589"/>
                      <a:pt x="9710" y="125"/>
                    </a:cubicBezTo>
                    <a:lnTo>
                      <a:pt x="9128" y="332"/>
                    </a:lnTo>
                    <a:lnTo>
                      <a:pt x="733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355"/>
              <p:cNvSpPr>
                <a:spLocks/>
              </p:cNvSpPr>
              <p:nvPr/>
            </p:nvSpPr>
            <p:spPr bwMode="auto">
              <a:xfrm>
                <a:off x="3687896" y="3262466"/>
                <a:ext cx="91380" cy="52846"/>
              </a:xfrm>
              <a:custGeom>
                <a:avLst/>
                <a:gdLst>
                  <a:gd name="T0" fmla="*/ 2147483646 w 10000"/>
                  <a:gd name="T1" fmla="*/ 85299240 h 9595"/>
                  <a:gd name="T2" fmla="*/ 2147483646 w 10000"/>
                  <a:gd name="T3" fmla="*/ 13576773 h 9595"/>
                  <a:gd name="T4" fmla="*/ 2147483646 w 10000"/>
                  <a:gd name="T5" fmla="*/ 14455609 h 9595"/>
                  <a:gd name="T6" fmla="*/ 2147483646 w 10000"/>
                  <a:gd name="T7" fmla="*/ 85299240 h 9595"/>
                  <a:gd name="T8" fmla="*/ 2147483646 w 10000"/>
                  <a:gd name="T9" fmla="*/ 409818380 h 9595"/>
                  <a:gd name="T10" fmla="*/ 0 w 10000"/>
                  <a:gd name="T11" fmla="*/ 734500748 h 9595"/>
                  <a:gd name="T12" fmla="*/ 2147483646 w 10000"/>
                  <a:gd name="T13" fmla="*/ 1059017558 h 9595"/>
                  <a:gd name="T14" fmla="*/ 2147483646 w 10000"/>
                  <a:gd name="T15" fmla="*/ 1253991381 h 9595"/>
                  <a:gd name="T16" fmla="*/ 2147483646 w 10000"/>
                  <a:gd name="T17" fmla="*/ 1401365760 h 9595"/>
                  <a:gd name="T18" fmla="*/ 2147483646 w 10000"/>
                  <a:gd name="T19" fmla="*/ 1206535080 h 9595"/>
                  <a:gd name="T20" fmla="*/ 2147483646 w 10000"/>
                  <a:gd name="T21" fmla="*/ 1117738892 h 9595"/>
                  <a:gd name="T22" fmla="*/ 2147483646 w 10000"/>
                  <a:gd name="T23" fmla="*/ 800069697 h 9595"/>
                  <a:gd name="T24" fmla="*/ 2147483646 w 10000"/>
                  <a:gd name="T25" fmla="*/ 865641717 h 9595"/>
                  <a:gd name="T26" fmla="*/ 2147483646 w 10000"/>
                  <a:gd name="T27" fmla="*/ 726322096 h 9595"/>
                  <a:gd name="T28" fmla="*/ 2147483646 w 10000"/>
                  <a:gd name="T29" fmla="*/ 572221676 h 9595"/>
                  <a:gd name="T30" fmla="*/ 2147483646 w 10000"/>
                  <a:gd name="T31" fmla="*/ 314602478 h 9595"/>
                  <a:gd name="T32" fmla="*/ 2147483646 w 10000"/>
                  <a:gd name="T33" fmla="*/ 177307990 h 9595"/>
                  <a:gd name="T34" fmla="*/ 2147483646 w 10000"/>
                  <a:gd name="T35" fmla="*/ 85299240 h 9595"/>
                  <a:gd name="T36" fmla="*/ 2147483646 w 10000"/>
                  <a:gd name="T37" fmla="*/ 85299240 h 95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00" h="9595">
                    <a:moveTo>
                      <a:pt x="6210" y="584"/>
                    </a:moveTo>
                    <a:cubicBezTo>
                      <a:pt x="5554" y="325"/>
                      <a:pt x="5389" y="258"/>
                      <a:pt x="5013" y="93"/>
                    </a:cubicBezTo>
                    <a:cubicBezTo>
                      <a:pt x="4637" y="-72"/>
                      <a:pt x="4318" y="17"/>
                      <a:pt x="3953" y="99"/>
                    </a:cubicBezTo>
                    <a:lnTo>
                      <a:pt x="2823" y="584"/>
                    </a:lnTo>
                    <a:lnTo>
                      <a:pt x="2259" y="2806"/>
                    </a:lnTo>
                    <a:lnTo>
                      <a:pt x="0" y="5029"/>
                    </a:lnTo>
                    <a:lnTo>
                      <a:pt x="565" y="7251"/>
                    </a:lnTo>
                    <a:lnTo>
                      <a:pt x="979" y="8586"/>
                    </a:lnTo>
                    <a:lnTo>
                      <a:pt x="2018" y="9595"/>
                    </a:lnTo>
                    <a:lnTo>
                      <a:pt x="4432" y="8261"/>
                    </a:lnTo>
                    <a:lnTo>
                      <a:pt x="6240" y="7653"/>
                    </a:lnTo>
                    <a:lnTo>
                      <a:pt x="7130" y="5478"/>
                    </a:lnTo>
                    <a:lnTo>
                      <a:pt x="9214" y="5927"/>
                    </a:lnTo>
                    <a:lnTo>
                      <a:pt x="9803" y="4973"/>
                    </a:lnTo>
                    <a:cubicBezTo>
                      <a:pt x="9735" y="4622"/>
                      <a:pt x="9905" y="4270"/>
                      <a:pt x="9837" y="3918"/>
                    </a:cubicBezTo>
                    <a:cubicBezTo>
                      <a:pt x="9758" y="2807"/>
                      <a:pt x="10067" y="3265"/>
                      <a:pt x="9987" y="2154"/>
                    </a:cubicBezTo>
                    <a:cubicBezTo>
                      <a:pt x="9527" y="1653"/>
                      <a:pt x="9037" y="1714"/>
                      <a:pt x="8578" y="1214"/>
                    </a:cubicBezTo>
                    <a:cubicBezTo>
                      <a:pt x="8542" y="1004"/>
                      <a:pt x="8505" y="794"/>
                      <a:pt x="8469" y="584"/>
                    </a:cubicBezTo>
                    <a:lnTo>
                      <a:pt x="6210" y="58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356"/>
              <p:cNvSpPr>
                <a:spLocks/>
              </p:cNvSpPr>
              <p:nvPr/>
            </p:nvSpPr>
            <p:spPr bwMode="auto">
              <a:xfrm>
                <a:off x="3790154" y="3399385"/>
                <a:ext cx="125103" cy="106894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0 h 10000"/>
                  <a:gd name="T6" fmla="*/ 0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2147483646 h 10000"/>
                  <a:gd name="T24" fmla="*/ 2147483646 w 10000"/>
                  <a:gd name="T25" fmla="*/ 2147483646 h 10000"/>
                  <a:gd name="T26" fmla="*/ 2147483646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0 h 10000"/>
                  <a:gd name="T46" fmla="*/ 2147483646 w 10000"/>
                  <a:gd name="T47" fmla="*/ 2147483646 h 1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00" h="10000">
                    <a:moveTo>
                      <a:pt x="3636" y="522"/>
                    </a:moveTo>
                    <a:lnTo>
                      <a:pt x="909" y="522"/>
                    </a:lnTo>
                    <a:lnTo>
                      <a:pt x="0" y="0"/>
                    </a:lnTo>
                    <a:lnTo>
                      <a:pt x="0" y="1043"/>
                    </a:lnTo>
                    <a:lnTo>
                      <a:pt x="455" y="2609"/>
                    </a:lnTo>
                    <a:cubicBezTo>
                      <a:pt x="530" y="3171"/>
                      <a:pt x="604" y="3733"/>
                      <a:pt x="679" y="4295"/>
                    </a:cubicBezTo>
                    <a:cubicBezTo>
                      <a:pt x="604" y="4631"/>
                      <a:pt x="530" y="4968"/>
                      <a:pt x="455" y="5304"/>
                    </a:cubicBezTo>
                    <a:lnTo>
                      <a:pt x="909" y="6348"/>
                    </a:lnTo>
                    <a:lnTo>
                      <a:pt x="1598" y="7682"/>
                    </a:lnTo>
                    <a:cubicBezTo>
                      <a:pt x="2779" y="7328"/>
                      <a:pt x="2976" y="7157"/>
                      <a:pt x="4110" y="6712"/>
                    </a:cubicBezTo>
                    <a:lnTo>
                      <a:pt x="4448" y="7069"/>
                    </a:lnTo>
                    <a:lnTo>
                      <a:pt x="5010" y="7076"/>
                    </a:lnTo>
                    <a:cubicBezTo>
                      <a:pt x="5007" y="7181"/>
                      <a:pt x="5003" y="7286"/>
                      <a:pt x="5000" y="7391"/>
                    </a:cubicBezTo>
                    <a:lnTo>
                      <a:pt x="4545" y="7913"/>
                    </a:lnTo>
                    <a:lnTo>
                      <a:pt x="5000" y="10000"/>
                    </a:lnTo>
                    <a:lnTo>
                      <a:pt x="6818" y="8435"/>
                    </a:lnTo>
                    <a:lnTo>
                      <a:pt x="8636" y="8435"/>
                    </a:lnTo>
                    <a:lnTo>
                      <a:pt x="9545" y="6870"/>
                    </a:lnTo>
                    <a:lnTo>
                      <a:pt x="10000" y="6870"/>
                    </a:lnTo>
                    <a:lnTo>
                      <a:pt x="7273" y="5826"/>
                    </a:lnTo>
                    <a:cubicBezTo>
                      <a:pt x="7121" y="4927"/>
                      <a:pt x="6970" y="4029"/>
                      <a:pt x="6818" y="3130"/>
                    </a:cubicBezTo>
                    <a:lnTo>
                      <a:pt x="8636" y="1043"/>
                    </a:lnTo>
                    <a:lnTo>
                      <a:pt x="5909" y="0"/>
                    </a:lnTo>
                    <a:lnTo>
                      <a:pt x="3636" y="52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361"/>
              <p:cNvSpPr>
                <a:spLocks/>
              </p:cNvSpPr>
              <p:nvPr/>
            </p:nvSpPr>
            <p:spPr bwMode="auto">
              <a:xfrm>
                <a:off x="3511664" y="3312910"/>
                <a:ext cx="78325" cy="49243"/>
              </a:xfrm>
              <a:custGeom>
                <a:avLst/>
                <a:gdLst>
                  <a:gd name="T0" fmla="*/ 2147483646 w 10000"/>
                  <a:gd name="T1" fmla="*/ 117523815 h 11466"/>
                  <a:gd name="T2" fmla="*/ 2147483646 w 10000"/>
                  <a:gd name="T3" fmla="*/ 75272047 h 11466"/>
                  <a:gd name="T4" fmla="*/ 2147483646 w 10000"/>
                  <a:gd name="T5" fmla="*/ 33020432 h 11466"/>
                  <a:gd name="T6" fmla="*/ 2147483646 w 10000"/>
                  <a:gd name="T7" fmla="*/ 65841468 h 11466"/>
                  <a:gd name="T8" fmla="*/ 2147483646 w 10000"/>
                  <a:gd name="T9" fmla="*/ 0 h 11466"/>
                  <a:gd name="T10" fmla="*/ 2147483646 w 10000"/>
                  <a:gd name="T11" fmla="*/ 63477200 h 11466"/>
                  <a:gd name="T12" fmla="*/ 0 w 10000"/>
                  <a:gd name="T13" fmla="*/ 202027038 h 11466"/>
                  <a:gd name="T14" fmla="*/ 0 w 10000"/>
                  <a:gd name="T15" fmla="*/ 286524040 h 11466"/>
                  <a:gd name="T16" fmla="*/ 2147483646 w 10000"/>
                  <a:gd name="T17" fmla="*/ 286524040 h 11466"/>
                  <a:gd name="T18" fmla="*/ 2147483646 w 10000"/>
                  <a:gd name="T19" fmla="*/ 387555188 h 11466"/>
                  <a:gd name="T20" fmla="*/ 2147483646 w 10000"/>
                  <a:gd name="T21" fmla="*/ 371027429 h 11466"/>
                  <a:gd name="T22" fmla="*/ 2147483646 w 10000"/>
                  <a:gd name="T23" fmla="*/ 305386266 h 11466"/>
                  <a:gd name="T24" fmla="*/ 2147483646 w 10000"/>
                  <a:gd name="T25" fmla="*/ 342940248 h 11466"/>
                  <a:gd name="T26" fmla="*/ 2147483646 w 10000"/>
                  <a:gd name="T27" fmla="*/ 286524040 h 11466"/>
                  <a:gd name="T28" fmla="*/ 2147483646 w 10000"/>
                  <a:gd name="T29" fmla="*/ 244272431 h 11466"/>
                  <a:gd name="T30" fmla="*/ 2147483646 w 10000"/>
                  <a:gd name="T31" fmla="*/ 244272431 h 11466"/>
                  <a:gd name="T32" fmla="*/ 2147483646 w 10000"/>
                  <a:gd name="T33" fmla="*/ 202027038 h 11466"/>
                  <a:gd name="T34" fmla="*/ 2147483646 w 10000"/>
                  <a:gd name="T35" fmla="*/ 117523815 h 114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1466">
                    <a:moveTo>
                      <a:pt x="7857" y="3477"/>
                    </a:moveTo>
                    <a:lnTo>
                      <a:pt x="7143" y="2227"/>
                    </a:lnTo>
                    <a:lnTo>
                      <a:pt x="5714" y="977"/>
                    </a:lnTo>
                    <a:lnTo>
                      <a:pt x="3641" y="1948"/>
                    </a:lnTo>
                    <a:cubicBezTo>
                      <a:pt x="3532" y="1206"/>
                      <a:pt x="3354" y="742"/>
                      <a:pt x="3245" y="0"/>
                    </a:cubicBezTo>
                    <a:lnTo>
                      <a:pt x="2143" y="1878"/>
                    </a:lnTo>
                    <a:lnTo>
                      <a:pt x="0" y="5977"/>
                    </a:lnTo>
                    <a:lnTo>
                      <a:pt x="0" y="8477"/>
                    </a:lnTo>
                    <a:lnTo>
                      <a:pt x="1429" y="8477"/>
                    </a:lnTo>
                    <a:lnTo>
                      <a:pt x="2108" y="11466"/>
                    </a:lnTo>
                    <a:lnTo>
                      <a:pt x="2857" y="10977"/>
                    </a:lnTo>
                    <a:lnTo>
                      <a:pt x="4436" y="9035"/>
                    </a:lnTo>
                    <a:lnTo>
                      <a:pt x="5256" y="10146"/>
                    </a:lnTo>
                    <a:lnTo>
                      <a:pt x="7857" y="8477"/>
                    </a:lnTo>
                    <a:lnTo>
                      <a:pt x="9286" y="7227"/>
                    </a:lnTo>
                    <a:lnTo>
                      <a:pt x="10000" y="7227"/>
                    </a:lnTo>
                    <a:lnTo>
                      <a:pt x="9286" y="5977"/>
                    </a:lnTo>
                    <a:lnTo>
                      <a:pt x="7857" y="347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363"/>
              <p:cNvSpPr>
                <a:spLocks/>
              </p:cNvSpPr>
              <p:nvPr/>
            </p:nvSpPr>
            <p:spPr bwMode="auto">
              <a:xfrm>
                <a:off x="3472502" y="3202413"/>
                <a:ext cx="48953" cy="56450"/>
              </a:xfrm>
              <a:custGeom>
                <a:avLst/>
                <a:gdLst>
                  <a:gd name="T0" fmla="*/ 306118187 w 10056"/>
                  <a:gd name="T1" fmla="*/ 789654352 h 10000"/>
                  <a:gd name="T2" fmla="*/ 429904577 w 10056"/>
                  <a:gd name="T3" fmla="*/ 1105629969 h 10000"/>
                  <a:gd name="T4" fmla="*/ 677586608 w 10056"/>
                  <a:gd name="T5" fmla="*/ 1263521769 h 10000"/>
                  <a:gd name="T6" fmla="*/ 903376652 w 10056"/>
                  <a:gd name="T7" fmla="*/ 1467713300 h 10000"/>
                  <a:gd name="T8" fmla="*/ 1135951392 w 10056"/>
                  <a:gd name="T9" fmla="*/ 1727539702 h 10000"/>
                  <a:gd name="T10" fmla="*/ 1281375230 w 10056"/>
                  <a:gd name="T11" fmla="*/ 1300499113 h 10000"/>
                  <a:gd name="T12" fmla="*/ 1195148611 w 10056"/>
                  <a:gd name="T13" fmla="*/ 984526451 h 10000"/>
                  <a:gd name="T14" fmla="*/ 1288557149 w 10056"/>
                  <a:gd name="T15" fmla="*/ 566991022 h 10000"/>
                  <a:gd name="T16" fmla="*/ 1106984257 w 10056"/>
                  <a:gd name="T17" fmla="*/ 409071324 h 10000"/>
                  <a:gd name="T18" fmla="*/ 925159339 w 10056"/>
                  <a:gd name="T19" fmla="*/ 315789890 h 10000"/>
                  <a:gd name="T20" fmla="*/ 677586608 w 10056"/>
                  <a:gd name="T21" fmla="*/ 157894755 h 10000"/>
                  <a:gd name="T22" fmla="*/ 429904577 w 10056"/>
                  <a:gd name="T23" fmla="*/ 157894755 h 10000"/>
                  <a:gd name="T24" fmla="*/ 306118187 w 10056"/>
                  <a:gd name="T25" fmla="*/ 0 h 10000"/>
                  <a:gd name="T26" fmla="*/ 58563422 w 10056"/>
                  <a:gd name="T27" fmla="*/ 157894755 h 10000"/>
                  <a:gd name="T28" fmla="*/ 0 w 10056"/>
                  <a:gd name="T29" fmla="*/ 167744178 h 10000"/>
                  <a:gd name="T30" fmla="*/ 116604471 w 10056"/>
                  <a:gd name="T31" fmla="*/ 594785155 h 10000"/>
                  <a:gd name="T32" fmla="*/ 306118187 w 10056"/>
                  <a:gd name="T33" fmla="*/ 789654352 h 1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56" h="10000">
                    <a:moveTo>
                      <a:pt x="2389" y="4571"/>
                    </a:moveTo>
                    <a:lnTo>
                      <a:pt x="3355" y="6400"/>
                    </a:lnTo>
                    <a:lnTo>
                      <a:pt x="5288" y="7314"/>
                    </a:lnTo>
                    <a:lnTo>
                      <a:pt x="7050" y="8496"/>
                    </a:lnTo>
                    <a:lnTo>
                      <a:pt x="8865" y="10000"/>
                    </a:lnTo>
                    <a:cubicBezTo>
                      <a:pt x="8961" y="9105"/>
                      <a:pt x="9904" y="8423"/>
                      <a:pt x="10000" y="7528"/>
                    </a:cubicBezTo>
                    <a:lnTo>
                      <a:pt x="9327" y="5699"/>
                    </a:lnTo>
                    <a:cubicBezTo>
                      <a:pt x="9382" y="4965"/>
                      <a:pt x="10001" y="4016"/>
                      <a:pt x="10056" y="3282"/>
                    </a:cubicBezTo>
                    <a:lnTo>
                      <a:pt x="8639" y="2368"/>
                    </a:lnTo>
                    <a:lnTo>
                      <a:pt x="7220" y="1828"/>
                    </a:lnTo>
                    <a:lnTo>
                      <a:pt x="5288" y="914"/>
                    </a:lnTo>
                    <a:lnTo>
                      <a:pt x="3355" y="914"/>
                    </a:lnTo>
                    <a:lnTo>
                      <a:pt x="2389" y="0"/>
                    </a:lnTo>
                    <a:lnTo>
                      <a:pt x="457" y="914"/>
                    </a:lnTo>
                    <a:lnTo>
                      <a:pt x="0" y="971"/>
                    </a:lnTo>
                    <a:cubicBezTo>
                      <a:pt x="152" y="1866"/>
                      <a:pt x="757" y="2548"/>
                      <a:pt x="910" y="3443"/>
                    </a:cubicBezTo>
                    <a:lnTo>
                      <a:pt x="2389" y="457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252"/>
              <p:cNvSpPr>
                <a:spLocks/>
              </p:cNvSpPr>
              <p:nvPr/>
            </p:nvSpPr>
            <p:spPr bwMode="auto">
              <a:xfrm rot="21133526">
                <a:off x="3631328" y="3335730"/>
                <a:ext cx="60920" cy="36031"/>
              </a:xfrm>
              <a:custGeom>
                <a:avLst/>
                <a:gdLst>
                  <a:gd name="T0" fmla="*/ 0 w 1912593"/>
                  <a:gd name="T1" fmla="*/ 0 h 1229193"/>
                  <a:gd name="T2" fmla="*/ 0 w 1912593"/>
                  <a:gd name="T3" fmla="*/ 0 h 1229193"/>
                  <a:gd name="T4" fmla="*/ 0 w 1912593"/>
                  <a:gd name="T5" fmla="*/ 0 h 1229193"/>
                  <a:gd name="T6" fmla="*/ 0 w 1912593"/>
                  <a:gd name="T7" fmla="*/ 0 h 1229193"/>
                  <a:gd name="T8" fmla="*/ 0 w 1912593"/>
                  <a:gd name="T9" fmla="*/ 0 h 1229193"/>
                  <a:gd name="T10" fmla="*/ 0 w 1912593"/>
                  <a:gd name="T11" fmla="*/ 0 h 1229193"/>
                  <a:gd name="T12" fmla="*/ 0 w 1912593"/>
                  <a:gd name="T13" fmla="*/ 0 h 1229193"/>
                  <a:gd name="T14" fmla="*/ 0 w 1912593"/>
                  <a:gd name="T15" fmla="*/ 0 h 1229193"/>
                  <a:gd name="T16" fmla="*/ 0 w 1912593"/>
                  <a:gd name="T17" fmla="*/ 0 h 1229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2593" h="1229193">
                    <a:moveTo>
                      <a:pt x="0" y="233280"/>
                    </a:moveTo>
                    <a:lnTo>
                      <a:pt x="83793" y="1154242"/>
                    </a:lnTo>
                    <a:lnTo>
                      <a:pt x="1103124" y="1229193"/>
                    </a:lnTo>
                    <a:lnTo>
                      <a:pt x="1912593" y="314793"/>
                    </a:lnTo>
                    <a:lnTo>
                      <a:pt x="1792672" y="0"/>
                    </a:lnTo>
                    <a:lnTo>
                      <a:pt x="1124055" y="252554"/>
                    </a:lnTo>
                    <a:cubicBezTo>
                      <a:pt x="892871" y="224853"/>
                      <a:pt x="379360" y="273001"/>
                      <a:pt x="148176" y="245300"/>
                    </a:cubicBezTo>
                    <a:lnTo>
                      <a:pt x="128763" y="242675"/>
                    </a:lnTo>
                    <a:lnTo>
                      <a:pt x="0" y="23328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253"/>
              <p:cNvSpPr>
                <a:spLocks/>
              </p:cNvSpPr>
              <p:nvPr/>
            </p:nvSpPr>
            <p:spPr bwMode="auto">
              <a:xfrm>
                <a:off x="3634591" y="3342936"/>
                <a:ext cx="97907" cy="112899"/>
              </a:xfrm>
              <a:custGeom>
                <a:avLst/>
                <a:gdLst>
                  <a:gd name="T0" fmla="*/ 0 w 3644175"/>
                  <a:gd name="T1" fmla="*/ 0 h 3780713"/>
                  <a:gd name="T2" fmla="*/ 0 w 3644175"/>
                  <a:gd name="T3" fmla="*/ 0 h 3780713"/>
                  <a:gd name="T4" fmla="*/ 0 w 3644175"/>
                  <a:gd name="T5" fmla="*/ 0 h 3780713"/>
                  <a:gd name="T6" fmla="*/ 0 w 3644175"/>
                  <a:gd name="T7" fmla="*/ 0 h 3780713"/>
                  <a:gd name="T8" fmla="*/ 0 w 3644175"/>
                  <a:gd name="T9" fmla="*/ 0 h 3780713"/>
                  <a:gd name="T10" fmla="*/ 0 w 3644175"/>
                  <a:gd name="T11" fmla="*/ 0 h 3780713"/>
                  <a:gd name="T12" fmla="*/ 0 w 3644175"/>
                  <a:gd name="T13" fmla="*/ 0 h 3780713"/>
                  <a:gd name="T14" fmla="*/ 0 w 3644175"/>
                  <a:gd name="T15" fmla="*/ 0 h 3780713"/>
                  <a:gd name="T16" fmla="*/ 0 w 3644175"/>
                  <a:gd name="T17" fmla="*/ 0 h 3780713"/>
                  <a:gd name="T18" fmla="*/ 0 w 3644175"/>
                  <a:gd name="T19" fmla="*/ 0 h 3780713"/>
                  <a:gd name="T20" fmla="*/ 0 w 3644175"/>
                  <a:gd name="T21" fmla="*/ 0 h 3780713"/>
                  <a:gd name="T22" fmla="*/ 0 w 3644175"/>
                  <a:gd name="T23" fmla="*/ 0 h 3780713"/>
                  <a:gd name="T24" fmla="*/ 0 w 3644175"/>
                  <a:gd name="T25" fmla="*/ 0 h 3780713"/>
                  <a:gd name="T26" fmla="*/ 0 w 3644175"/>
                  <a:gd name="T27" fmla="*/ 0 h 3780713"/>
                  <a:gd name="T28" fmla="*/ 0 w 3644175"/>
                  <a:gd name="T29" fmla="*/ 0 h 3780713"/>
                  <a:gd name="T30" fmla="*/ 0 w 3644175"/>
                  <a:gd name="T31" fmla="*/ 0 h 3780713"/>
                  <a:gd name="T32" fmla="*/ 0 w 3644175"/>
                  <a:gd name="T33" fmla="*/ 0 h 3780713"/>
                  <a:gd name="T34" fmla="*/ 0 w 3644175"/>
                  <a:gd name="T35" fmla="*/ 0 h 3780713"/>
                  <a:gd name="T36" fmla="*/ 0 w 3644175"/>
                  <a:gd name="T37" fmla="*/ 0 h 3780713"/>
                  <a:gd name="T38" fmla="*/ 0 w 3644175"/>
                  <a:gd name="T39" fmla="*/ 0 h 37807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44175" h="3780713">
                    <a:moveTo>
                      <a:pt x="2018109" y="0"/>
                    </a:moveTo>
                    <a:lnTo>
                      <a:pt x="1131347" y="970851"/>
                    </a:lnTo>
                    <a:lnTo>
                      <a:pt x="106496" y="992543"/>
                    </a:lnTo>
                    <a:lnTo>
                      <a:pt x="0" y="1285960"/>
                    </a:lnTo>
                    <a:lnTo>
                      <a:pt x="250657" y="1838746"/>
                    </a:lnTo>
                    <a:lnTo>
                      <a:pt x="476240" y="1522355"/>
                    </a:lnTo>
                    <a:lnTo>
                      <a:pt x="637449" y="1360281"/>
                    </a:lnTo>
                    <a:lnTo>
                      <a:pt x="900975" y="1622129"/>
                    </a:lnTo>
                    <a:lnTo>
                      <a:pt x="1125827" y="2401618"/>
                    </a:lnTo>
                    <a:lnTo>
                      <a:pt x="1614428" y="2951232"/>
                    </a:lnTo>
                    <a:cubicBezTo>
                      <a:pt x="2156362" y="3074631"/>
                      <a:pt x="2677783" y="3504219"/>
                      <a:pt x="3209460" y="3780713"/>
                    </a:cubicBezTo>
                    <a:lnTo>
                      <a:pt x="1455611" y="1667100"/>
                    </a:lnTo>
                    <a:lnTo>
                      <a:pt x="1543203" y="1366330"/>
                    </a:lnTo>
                    <a:lnTo>
                      <a:pt x="1755414" y="1517198"/>
                    </a:lnTo>
                    <a:lnTo>
                      <a:pt x="3644175" y="1622129"/>
                    </a:lnTo>
                    <a:lnTo>
                      <a:pt x="3394079" y="610450"/>
                    </a:lnTo>
                    <a:lnTo>
                      <a:pt x="3170007" y="750786"/>
                    </a:lnTo>
                    <a:lnTo>
                      <a:pt x="2480463" y="641709"/>
                    </a:lnTo>
                    <a:lnTo>
                      <a:pt x="2078068" y="137463"/>
                    </a:lnTo>
                    <a:lnTo>
                      <a:pt x="201810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254"/>
              <p:cNvSpPr>
                <a:spLocks/>
              </p:cNvSpPr>
              <p:nvPr/>
            </p:nvSpPr>
            <p:spPr bwMode="auto">
              <a:xfrm>
                <a:off x="3674842" y="3382571"/>
                <a:ext cx="67447" cy="74465"/>
              </a:xfrm>
              <a:custGeom>
                <a:avLst/>
                <a:gdLst>
                  <a:gd name="T0" fmla="*/ 0 w 2398426"/>
                  <a:gd name="T1" fmla="*/ 0 h 2488994"/>
                  <a:gd name="T2" fmla="*/ 0 w 2398426"/>
                  <a:gd name="T3" fmla="*/ 0 h 2488994"/>
                  <a:gd name="T4" fmla="*/ 0 w 2398426"/>
                  <a:gd name="T5" fmla="*/ 0 h 2488994"/>
                  <a:gd name="T6" fmla="*/ 0 w 2398426"/>
                  <a:gd name="T7" fmla="*/ 0 h 2488994"/>
                  <a:gd name="T8" fmla="*/ 0 w 2398426"/>
                  <a:gd name="T9" fmla="*/ 0 h 2488994"/>
                  <a:gd name="T10" fmla="*/ 0 w 2398426"/>
                  <a:gd name="T11" fmla="*/ 0 h 2488994"/>
                  <a:gd name="T12" fmla="*/ 0 w 2398426"/>
                  <a:gd name="T13" fmla="*/ 0 h 2488994"/>
                  <a:gd name="T14" fmla="*/ 0 w 2398426"/>
                  <a:gd name="T15" fmla="*/ 0 h 24889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98426" h="2488994">
                    <a:moveTo>
                      <a:pt x="2113613" y="269822"/>
                    </a:moveTo>
                    <a:lnTo>
                      <a:pt x="254833" y="149901"/>
                    </a:lnTo>
                    <a:lnTo>
                      <a:pt x="74951" y="0"/>
                    </a:lnTo>
                    <a:lnTo>
                      <a:pt x="0" y="329783"/>
                    </a:lnTo>
                    <a:lnTo>
                      <a:pt x="1691048" y="2488994"/>
                    </a:lnTo>
                    <a:lnTo>
                      <a:pt x="2177788" y="1556144"/>
                    </a:lnTo>
                    <a:lnTo>
                      <a:pt x="2398426" y="1439055"/>
                    </a:lnTo>
                    <a:lnTo>
                      <a:pt x="2113613" y="26982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255"/>
              <p:cNvSpPr>
                <a:spLocks/>
              </p:cNvSpPr>
              <p:nvPr/>
            </p:nvSpPr>
            <p:spPr bwMode="auto">
              <a:xfrm rot="286500">
                <a:off x="3723795" y="3428211"/>
                <a:ext cx="30460" cy="44439"/>
              </a:xfrm>
              <a:custGeom>
                <a:avLst/>
                <a:gdLst>
                  <a:gd name="T0" fmla="*/ 0 w 1259245"/>
                  <a:gd name="T1" fmla="*/ 0 h 1506961"/>
                  <a:gd name="T2" fmla="*/ 0 w 1259245"/>
                  <a:gd name="T3" fmla="*/ 0 h 1506961"/>
                  <a:gd name="T4" fmla="*/ 0 w 1259245"/>
                  <a:gd name="T5" fmla="*/ 0 h 1506961"/>
                  <a:gd name="T6" fmla="*/ 0 w 1259245"/>
                  <a:gd name="T7" fmla="*/ 0 h 1506961"/>
                  <a:gd name="T8" fmla="*/ 0 w 1259245"/>
                  <a:gd name="T9" fmla="*/ 0 h 1506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245" h="1506961">
                    <a:moveTo>
                      <a:pt x="459998" y="0"/>
                    </a:moveTo>
                    <a:lnTo>
                      <a:pt x="0" y="967315"/>
                    </a:lnTo>
                    <a:lnTo>
                      <a:pt x="599606" y="1506961"/>
                    </a:lnTo>
                    <a:lnTo>
                      <a:pt x="1259243" y="571259"/>
                    </a:lnTo>
                    <a:lnTo>
                      <a:pt x="4599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256"/>
              <p:cNvSpPr>
                <a:spLocks/>
              </p:cNvSpPr>
              <p:nvPr/>
            </p:nvSpPr>
            <p:spPr bwMode="auto">
              <a:xfrm>
                <a:off x="3724883" y="3351343"/>
                <a:ext cx="48953" cy="43238"/>
              </a:xfrm>
              <a:custGeom>
                <a:avLst/>
                <a:gdLst>
                  <a:gd name="T0" fmla="*/ 0 w 1678899"/>
                  <a:gd name="T1" fmla="*/ 0 h 1259174"/>
                  <a:gd name="T2" fmla="*/ 0 w 1678899"/>
                  <a:gd name="T3" fmla="*/ 0 h 1259174"/>
                  <a:gd name="T4" fmla="*/ 0 w 1678899"/>
                  <a:gd name="T5" fmla="*/ 0 h 1259174"/>
                  <a:gd name="T6" fmla="*/ 0 w 1678899"/>
                  <a:gd name="T7" fmla="*/ 0 h 1259174"/>
                  <a:gd name="T8" fmla="*/ 0 w 1678899"/>
                  <a:gd name="T9" fmla="*/ 0 h 1259174"/>
                  <a:gd name="T10" fmla="*/ 0 w 1678899"/>
                  <a:gd name="T11" fmla="*/ 0 h 1259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78899" h="1259174">
                    <a:moveTo>
                      <a:pt x="209862" y="1154242"/>
                    </a:moveTo>
                    <a:lnTo>
                      <a:pt x="1678899" y="1259174"/>
                    </a:lnTo>
                    <a:lnTo>
                      <a:pt x="1663908" y="899410"/>
                    </a:lnTo>
                    <a:lnTo>
                      <a:pt x="854439" y="0"/>
                    </a:lnTo>
                    <a:lnTo>
                      <a:pt x="0" y="269823"/>
                    </a:lnTo>
                    <a:lnTo>
                      <a:pt x="209862" y="11542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257"/>
              <p:cNvSpPr>
                <a:spLocks/>
              </p:cNvSpPr>
              <p:nvPr/>
            </p:nvSpPr>
            <p:spPr bwMode="auto">
              <a:xfrm>
                <a:off x="3733586" y="3390978"/>
                <a:ext cx="68534" cy="73264"/>
              </a:xfrm>
              <a:custGeom>
                <a:avLst/>
                <a:gdLst>
                  <a:gd name="T0" fmla="*/ 0 w 2578308"/>
                  <a:gd name="T1" fmla="*/ 0 h 2368446"/>
                  <a:gd name="T2" fmla="*/ 0 w 2578308"/>
                  <a:gd name="T3" fmla="*/ 0 h 2368446"/>
                  <a:gd name="T4" fmla="*/ 0 w 2578308"/>
                  <a:gd name="T5" fmla="*/ 0 h 2368446"/>
                  <a:gd name="T6" fmla="*/ 0 w 2578308"/>
                  <a:gd name="T7" fmla="*/ 0 h 2368446"/>
                  <a:gd name="T8" fmla="*/ 0 w 2578308"/>
                  <a:gd name="T9" fmla="*/ 0 h 2368446"/>
                  <a:gd name="T10" fmla="*/ 0 w 2578308"/>
                  <a:gd name="T11" fmla="*/ 0 h 2368446"/>
                  <a:gd name="T12" fmla="*/ 0 w 2578308"/>
                  <a:gd name="T13" fmla="*/ 0 h 2368446"/>
                  <a:gd name="T14" fmla="*/ 0 w 2578308"/>
                  <a:gd name="T15" fmla="*/ 0 h 2368446"/>
                  <a:gd name="T16" fmla="*/ 0 w 2578308"/>
                  <a:gd name="T17" fmla="*/ 0 h 2368446"/>
                  <a:gd name="T18" fmla="*/ 0 w 2578308"/>
                  <a:gd name="T19" fmla="*/ 0 h 2368446"/>
                  <a:gd name="T20" fmla="*/ 0 w 2578308"/>
                  <a:gd name="T21" fmla="*/ 0 h 2368446"/>
                  <a:gd name="T22" fmla="*/ 0 w 2578308"/>
                  <a:gd name="T23" fmla="*/ 0 h 2368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8308" h="2368446">
                    <a:moveTo>
                      <a:pt x="0" y="0"/>
                    </a:moveTo>
                    <a:lnTo>
                      <a:pt x="254833" y="1154242"/>
                    </a:lnTo>
                    <a:lnTo>
                      <a:pt x="104931" y="1259173"/>
                    </a:lnTo>
                    <a:lnTo>
                      <a:pt x="855821" y="1873287"/>
                    </a:lnTo>
                    <a:lnTo>
                      <a:pt x="1111621" y="1524299"/>
                    </a:lnTo>
                    <a:lnTo>
                      <a:pt x="1734645" y="2033965"/>
                    </a:lnTo>
                    <a:lnTo>
                      <a:pt x="1633928" y="2368446"/>
                    </a:lnTo>
                    <a:lnTo>
                      <a:pt x="2338465" y="2263514"/>
                    </a:lnTo>
                    <a:lnTo>
                      <a:pt x="2578308" y="1514006"/>
                    </a:lnTo>
                    <a:lnTo>
                      <a:pt x="2113613" y="224852"/>
                    </a:lnTo>
                    <a:lnTo>
                      <a:pt x="1439056" y="14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258"/>
              <p:cNvSpPr>
                <a:spLocks/>
              </p:cNvSpPr>
              <p:nvPr/>
            </p:nvSpPr>
            <p:spPr bwMode="auto">
              <a:xfrm>
                <a:off x="3752079" y="3436618"/>
                <a:ext cx="27197" cy="37232"/>
              </a:xfrm>
              <a:custGeom>
                <a:avLst/>
                <a:gdLst>
                  <a:gd name="T0" fmla="*/ 0 w 1097536"/>
                  <a:gd name="T1" fmla="*/ 0 h 1184223"/>
                  <a:gd name="T2" fmla="*/ 0 w 1097536"/>
                  <a:gd name="T3" fmla="*/ 0 h 1184223"/>
                  <a:gd name="T4" fmla="*/ 0 w 1097536"/>
                  <a:gd name="T5" fmla="*/ 0 h 1184223"/>
                  <a:gd name="T6" fmla="*/ 0 w 1097536"/>
                  <a:gd name="T7" fmla="*/ 0 h 1184223"/>
                  <a:gd name="T8" fmla="*/ 0 w 1097536"/>
                  <a:gd name="T9" fmla="*/ 0 h 1184223"/>
                  <a:gd name="T10" fmla="*/ 0 w 1097536"/>
                  <a:gd name="T11" fmla="*/ 0 h 1184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7536" h="1184223">
                    <a:moveTo>
                      <a:pt x="482939" y="0"/>
                    </a:moveTo>
                    <a:lnTo>
                      <a:pt x="0" y="416160"/>
                    </a:lnTo>
                    <a:lnTo>
                      <a:pt x="452959" y="1184223"/>
                    </a:lnTo>
                    <a:lnTo>
                      <a:pt x="1067555" y="824459"/>
                    </a:lnTo>
                    <a:lnTo>
                      <a:pt x="1097536" y="509666"/>
                    </a:lnTo>
                    <a:lnTo>
                      <a:pt x="48293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259"/>
              <p:cNvSpPr>
                <a:spLocks/>
              </p:cNvSpPr>
              <p:nvPr/>
            </p:nvSpPr>
            <p:spPr bwMode="auto">
              <a:xfrm>
                <a:off x="3764046" y="3457036"/>
                <a:ext cx="44602" cy="45640"/>
              </a:xfrm>
              <a:custGeom>
                <a:avLst/>
                <a:gdLst>
                  <a:gd name="T0" fmla="*/ 0 w 1852882"/>
                  <a:gd name="T1" fmla="*/ 0 h 1521018"/>
                  <a:gd name="T2" fmla="*/ 0 w 1852882"/>
                  <a:gd name="T3" fmla="*/ 0 h 1521018"/>
                  <a:gd name="T4" fmla="*/ 0 w 1852882"/>
                  <a:gd name="T5" fmla="*/ 0 h 1521018"/>
                  <a:gd name="T6" fmla="*/ 0 w 1852882"/>
                  <a:gd name="T7" fmla="*/ 0 h 1521018"/>
                  <a:gd name="T8" fmla="*/ 0 w 1852882"/>
                  <a:gd name="T9" fmla="*/ 0 h 1521018"/>
                  <a:gd name="T10" fmla="*/ 0 w 1852882"/>
                  <a:gd name="T11" fmla="*/ 0 h 1521018"/>
                  <a:gd name="T12" fmla="*/ 0 w 1852882"/>
                  <a:gd name="T13" fmla="*/ 0 h 1521018"/>
                  <a:gd name="T14" fmla="*/ 0 w 1852882"/>
                  <a:gd name="T15" fmla="*/ 0 h 1521018"/>
                  <a:gd name="T16" fmla="*/ 0 w 1852882"/>
                  <a:gd name="T17" fmla="*/ 0 h 1521018"/>
                  <a:gd name="T18" fmla="*/ 0 w 1852882"/>
                  <a:gd name="T19" fmla="*/ 0 h 1521018"/>
                  <a:gd name="T20" fmla="*/ 0 w 1852882"/>
                  <a:gd name="T21" fmla="*/ 0 h 1521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2882" h="1521018">
                    <a:moveTo>
                      <a:pt x="0" y="507061"/>
                    </a:moveTo>
                    <a:lnTo>
                      <a:pt x="0" y="1211599"/>
                    </a:lnTo>
                    <a:lnTo>
                      <a:pt x="435424" y="1521018"/>
                    </a:lnTo>
                    <a:lnTo>
                      <a:pt x="839449" y="1391481"/>
                    </a:lnTo>
                    <a:lnTo>
                      <a:pt x="1763339" y="952692"/>
                    </a:lnTo>
                    <a:lnTo>
                      <a:pt x="1852882" y="743963"/>
                    </a:lnTo>
                    <a:lnTo>
                      <a:pt x="1756379" y="372784"/>
                    </a:lnTo>
                    <a:lnTo>
                      <a:pt x="1563372" y="307281"/>
                    </a:lnTo>
                    <a:lnTo>
                      <a:pt x="1370668" y="0"/>
                    </a:lnTo>
                    <a:lnTo>
                      <a:pt x="644577" y="177278"/>
                    </a:lnTo>
                    <a:lnTo>
                      <a:pt x="0" y="50706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260"/>
              <p:cNvSpPr>
                <a:spLocks/>
              </p:cNvSpPr>
              <p:nvPr/>
            </p:nvSpPr>
            <p:spPr bwMode="auto">
              <a:xfrm>
                <a:off x="3736849" y="3449829"/>
                <a:ext cx="36987" cy="82873"/>
              </a:xfrm>
              <a:custGeom>
                <a:avLst/>
                <a:gdLst>
                  <a:gd name="T0" fmla="*/ 0 w 444747"/>
                  <a:gd name="T1" fmla="*/ 1 h 900169"/>
                  <a:gd name="T2" fmla="*/ 0 w 444747"/>
                  <a:gd name="T3" fmla="*/ 1 h 900169"/>
                  <a:gd name="T4" fmla="*/ 0 w 444747"/>
                  <a:gd name="T5" fmla="*/ 2 h 900169"/>
                  <a:gd name="T6" fmla="*/ 1 w 444747"/>
                  <a:gd name="T7" fmla="*/ 3 h 900169"/>
                  <a:gd name="T8" fmla="*/ 1 w 444747"/>
                  <a:gd name="T9" fmla="*/ 3 h 900169"/>
                  <a:gd name="T10" fmla="*/ 1 w 444747"/>
                  <a:gd name="T11" fmla="*/ 2 h 900169"/>
                  <a:gd name="T12" fmla="*/ 1 w 444747"/>
                  <a:gd name="T13" fmla="*/ 2 h 900169"/>
                  <a:gd name="T14" fmla="*/ 1 w 444747"/>
                  <a:gd name="T15" fmla="*/ 2 h 900169"/>
                  <a:gd name="T16" fmla="*/ 1 w 444747"/>
                  <a:gd name="T17" fmla="*/ 2 h 900169"/>
                  <a:gd name="T18" fmla="*/ 1 w 444747"/>
                  <a:gd name="T19" fmla="*/ 1 h 900169"/>
                  <a:gd name="T20" fmla="*/ 1 w 444747"/>
                  <a:gd name="T21" fmla="*/ 0 h 900169"/>
                  <a:gd name="T22" fmla="*/ 0 w 444747"/>
                  <a:gd name="T23" fmla="*/ 1 h 900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4747" h="900169">
                    <a:moveTo>
                      <a:pt x="0" y="238385"/>
                    </a:moveTo>
                    <a:lnTo>
                      <a:pt x="99623" y="298870"/>
                    </a:lnTo>
                    <a:lnTo>
                      <a:pt x="99623" y="715154"/>
                    </a:lnTo>
                    <a:lnTo>
                      <a:pt x="263290" y="900169"/>
                    </a:lnTo>
                    <a:lnTo>
                      <a:pt x="327333" y="836125"/>
                    </a:lnTo>
                    <a:lnTo>
                      <a:pt x="384261" y="683132"/>
                    </a:lnTo>
                    <a:lnTo>
                      <a:pt x="362913" y="608414"/>
                    </a:lnTo>
                    <a:lnTo>
                      <a:pt x="444747" y="576393"/>
                    </a:lnTo>
                    <a:lnTo>
                      <a:pt x="327333" y="476769"/>
                    </a:lnTo>
                    <a:lnTo>
                      <a:pt x="327333" y="266849"/>
                    </a:lnTo>
                    <a:lnTo>
                      <a:pt x="185014" y="0"/>
                    </a:lnTo>
                    <a:lnTo>
                      <a:pt x="0" y="23838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257"/>
              <p:cNvSpPr>
                <a:spLocks/>
              </p:cNvSpPr>
              <p:nvPr/>
            </p:nvSpPr>
            <p:spPr bwMode="auto">
              <a:xfrm>
                <a:off x="3211417" y="3082309"/>
                <a:ext cx="75061" cy="123708"/>
              </a:xfrm>
              <a:custGeom>
                <a:avLst/>
                <a:gdLst>
                  <a:gd name="T0" fmla="*/ 2147483646 w 84"/>
                  <a:gd name="T1" fmla="*/ 2147483646 h 126"/>
                  <a:gd name="T2" fmla="*/ 0 w 84"/>
                  <a:gd name="T3" fmla="*/ 2147483646 h 126"/>
                  <a:gd name="T4" fmla="*/ 0 w 84"/>
                  <a:gd name="T5" fmla="*/ 2147483646 h 126"/>
                  <a:gd name="T6" fmla="*/ 2147483646 w 84"/>
                  <a:gd name="T7" fmla="*/ 2147483646 h 126"/>
                  <a:gd name="T8" fmla="*/ 2147483646 w 84"/>
                  <a:gd name="T9" fmla="*/ 2147483646 h 126"/>
                  <a:gd name="T10" fmla="*/ 2147483646 w 84"/>
                  <a:gd name="T11" fmla="*/ 2147483646 h 126"/>
                  <a:gd name="T12" fmla="*/ 2147483646 w 84"/>
                  <a:gd name="T13" fmla="*/ 2147483646 h 126"/>
                  <a:gd name="T14" fmla="*/ 2147483646 w 84"/>
                  <a:gd name="T15" fmla="*/ 2147483646 h 126"/>
                  <a:gd name="T16" fmla="*/ 2147483646 w 84"/>
                  <a:gd name="T17" fmla="*/ 2147483646 h 126"/>
                  <a:gd name="T18" fmla="*/ 2147483646 w 84"/>
                  <a:gd name="T19" fmla="*/ 2147483646 h 126"/>
                  <a:gd name="T20" fmla="*/ 2147483646 w 84"/>
                  <a:gd name="T21" fmla="*/ 2147483646 h 126"/>
                  <a:gd name="T22" fmla="*/ 2147483646 w 84"/>
                  <a:gd name="T23" fmla="*/ 0 h 126"/>
                  <a:gd name="T24" fmla="*/ 2147483646 w 84"/>
                  <a:gd name="T25" fmla="*/ 2147483646 h 126"/>
                  <a:gd name="T26" fmla="*/ 2147483646 w 84"/>
                  <a:gd name="T27" fmla="*/ 2147483646 h 126"/>
                  <a:gd name="T28" fmla="*/ 2147483646 w 84"/>
                  <a:gd name="T29" fmla="*/ 2147483646 h 126"/>
                  <a:gd name="T30" fmla="*/ 2147483646 w 84"/>
                  <a:gd name="T31" fmla="*/ 2147483646 h 126"/>
                  <a:gd name="T32" fmla="*/ 2147483646 w 84"/>
                  <a:gd name="T33" fmla="*/ 2147483646 h 126"/>
                  <a:gd name="T34" fmla="*/ 2147483646 w 84"/>
                  <a:gd name="T35" fmla="*/ 2147483646 h 126"/>
                  <a:gd name="T36" fmla="*/ 2147483646 w 84"/>
                  <a:gd name="T37" fmla="*/ 2147483646 h 126"/>
                  <a:gd name="T38" fmla="*/ 2147483646 w 84"/>
                  <a:gd name="T39" fmla="*/ 2147483646 h 126"/>
                  <a:gd name="T40" fmla="*/ 2147483646 w 84"/>
                  <a:gd name="T41" fmla="*/ 2147483646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26">
                    <a:moveTo>
                      <a:pt x="18" y="126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12" y="84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54" y="0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30"/>
                    </a:lnTo>
                    <a:lnTo>
                      <a:pt x="72" y="42"/>
                    </a:lnTo>
                    <a:lnTo>
                      <a:pt x="78" y="66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18" y="12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280"/>
              <p:cNvSpPr>
                <a:spLocks/>
              </p:cNvSpPr>
              <p:nvPr/>
            </p:nvSpPr>
            <p:spPr bwMode="auto">
              <a:xfrm>
                <a:off x="3536684" y="3494269"/>
                <a:ext cx="21757" cy="46841"/>
              </a:xfrm>
              <a:custGeom>
                <a:avLst/>
                <a:gdLst>
                  <a:gd name="T0" fmla="*/ 0 w 24"/>
                  <a:gd name="T1" fmla="*/ 2147483646 h 48"/>
                  <a:gd name="T2" fmla="*/ 2147483646 w 24"/>
                  <a:gd name="T3" fmla="*/ 2147483646 h 48"/>
                  <a:gd name="T4" fmla="*/ 2147483646 w 24"/>
                  <a:gd name="T5" fmla="*/ 0 h 48"/>
                  <a:gd name="T6" fmla="*/ 2147483646 w 24"/>
                  <a:gd name="T7" fmla="*/ 2147483646 h 48"/>
                  <a:gd name="T8" fmla="*/ 2147483646 w 24"/>
                  <a:gd name="T9" fmla="*/ 2147483646 h 48"/>
                  <a:gd name="T10" fmla="*/ 0 w 24"/>
                  <a:gd name="T11" fmla="*/ 214748364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281"/>
              <p:cNvSpPr>
                <a:spLocks/>
              </p:cNvSpPr>
              <p:nvPr/>
            </p:nvSpPr>
            <p:spPr bwMode="auto">
              <a:xfrm>
                <a:off x="3531246" y="3446227"/>
                <a:ext cx="27196" cy="36031"/>
              </a:xfrm>
              <a:custGeom>
                <a:avLst/>
                <a:gdLst>
                  <a:gd name="T0" fmla="*/ 0 w 30"/>
                  <a:gd name="T1" fmla="*/ 2147483646 h 37"/>
                  <a:gd name="T2" fmla="*/ 2147483646 w 30"/>
                  <a:gd name="T3" fmla="*/ 0 h 37"/>
                  <a:gd name="T4" fmla="*/ 2147483646 w 30"/>
                  <a:gd name="T5" fmla="*/ 2147483646 h 37"/>
                  <a:gd name="T6" fmla="*/ 2147483646 w 30"/>
                  <a:gd name="T7" fmla="*/ 2147483646 h 37"/>
                  <a:gd name="T8" fmla="*/ 0 w 30"/>
                  <a:gd name="T9" fmla="*/ 214748364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12"/>
                    </a:moveTo>
                    <a:lnTo>
                      <a:pt x="24" y="0"/>
                    </a:lnTo>
                    <a:lnTo>
                      <a:pt x="30" y="24"/>
                    </a:lnTo>
                    <a:lnTo>
                      <a:pt x="24" y="37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284"/>
              <p:cNvSpPr>
                <a:spLocks/>
              </p:cNvSpPr>
              <p:nvPr/>
            </p:nvSpPr>
            <p:spPr bwMode="auto">
              <a:xfrm>
                <a:off x="3805384" y="3466644"/>
                <a:ext cx="337234" cy="135719"/>
              </a:xfrm>
              <a:custGeom>
                <a:avLst/>
                <a:gdLst>
                  <a:gd name="T0" fmla="*/ 2147483646 w 10616"/>
                  <a:gd name="T1" fmla="*/ 2147483646 h 10000"/>
                  <a:gd name="T2" fmla="*/ 2147483646 w 10616"/>
                  <a:gd name="T3" fmla="*/ 2147483646 h 10000"/>
                  <a:gd name="T4" fmla="*/ 2147483646 w 10616"/>
                  <a:gd name="T5" fmla="*/ 2147483646 h 10000"/>
                  <a:gd name="T6" fmla="*/ 2147483646 w 10616"/>
                  <a:gd name="T7" fmla="*/ 2147483646 h 10000"/>
                  <a:gd name="T8" fmla="*/ 2147483646 w 10616"/>
                  <a:gd name="T9" fmla="*/ 2147483646 h 10000"/>
                  <a:gd name="T10" fmla="*/ 2147483646 w 10616"/>
                  <a:gd name="T11" fmla="*/ 2147483646 h 10000"/>
                  <a:gd name="T12" fmla="*/ 2147483646 w 10616"/>
                  <a:gd name="T13" fmla="*/ 2147483646 h 10000"/>
                  <a:gd name="T14" fmla="*/ 2147483646 w 10616"/>
                  <a:gd name="T15" fmla="*/ 2147483646 h 10000"/>
                  <a:gd name="T16" fmla="*/ 2147483646 w 10616"/>
                  <a:gd name="T17" fmla="*/ 2147483646 h 10000"/>
                  <a:gd name="T18" fmla="*/ 2147483646 w 10616"/>
                  <a:gd name="T19" fmla="*/ 2147483646 h 10000"/>
                  <a:gd name="T20" fmla="*/ 2147483646 w 10616"/>
                  <a:gd name="T21" fmla="*/ 2147483646 h 10000"/>
                  <a:gd name="T22" fmla="*/ 2147483646 w 10616"/>
                  <a:gd name="T23" fmla="*/ 2147483646 h 10000"/>
                  <a:gd name="T24" fmla="*/ 2147483646 w 10616"/>
                  <a:gd name="T25" fmla="*/ 0 h 10000"/>
                  <a:gd name="T26" fmla="*/ 2147483646 w 10616"/>
                  <a:gd name="T27" fmla="*/ 0 h 10000"/>
                  <a:gd name="T28" fmla="*/ 2147483646 w 10616"/>
                  <a:gd name="T29" fmla="*/ 2147483646 h 10000"/>
                  <a:gd name="T30" fmla="*/ 2147483646 w 10616"/>
                  <a:gd name="T31" fmla="*/ 2147483646 h 10000"/>
                  <a:gd name="T32" fmla="*/ 2147483646 w 10616"/>
                  <a:gd name="T33" fmla="*/ 2147483646 h 10000"/>
                  <a:gd name="T34" fmla="*/ 2147483646 w 10616"/>
                  <a:gd name="T35" fmla="*/ 2147483646 h 10000"/>
                  <a:gd name="T36" fmla="*/ 2147483646 w 10616"/>
                  <a:gd name="T37" fmla="*/ 2147483646 h 10000"/>
                  <a:gd name="T38" fmla="*/ 2147483646 w 10616"/>
                  <a:gd name="T39" fmla="*/ 0 h 10000"/>
                  <a:gd name="T40" fmla="*/ 2147483646 w 10616"/>
                  <a:gd name="T41" fmla="*/ 0 h 10000"/>
                  <a:gd name="T42" fmla="*/ 2147483646 w 10616"/>
                  <a:gd name="T43" fmla="*/ 0 h 10000"/>
                  <a:gd name="T44" fmla="*/ 2147483646 w 10616"/>
                  <a:gd name="T45" fmla="*/ 2147483646 h 10000"/>
                  <a:gd name="T46" fmla="*/ 2147483646 w 10616"/>
                  <a:gd name="T47" fmla="*/ 2147483646 h 10000"/>
                  <a:gd name="T48" fmla="*/ 2147483646 w 10616"/>
                  <a:gd name="T49" fmla="*/ 2147483646 h 10000"/>
                  <a:gd name="T50" fmla="*/ 2147483646 w 10616"/>
                  <a:gd name="T51" fmla="*/ 2147483646 h 10000"/>
                  <a:gd name="T52" fmla="*/ 2147483646 w 10616"/>
                  <a:gd name="T53" fmla="*/ 2147483646 h 10000"/>
                  <a:gd name="T54" fmla="*/ 2147483646 w 10616"/>
                  <a:gd name="T55" fmla="*/ 2147483646 h 10000"/>
                  <a:gd name="T56" fmla="*/ 2147483646 w 10616"/>
                  <a:gd name="T57" fmla="*/ 2147483646 h 10000"/>
                  <a:gd name="T58" fmla="*/ 2147483646 w 10616"/>
                  <a:gd name="T59" fmla="*/ 2147483646 h 10000"/>
                  <a:gd name="T60" fmla="*/ 2147483646 w 10616"/>
                  <a:gd name="T61" fmla="*/ 2147483646 h 10000"/>
                  <a:gd name="T62" fmla="*/ 0 w 10616"/>
                  <a:gd name="T63" fmla="*/ 2147483646 h 10000"/>
                  <a:gd name="T64" fmla="*/ 2147483646 w 10616"/>
                  <a:gd name="T65" fmla="*/ 2147483646 h 10000"/>
                  <a:gd name="T66" fmla="*/ 2147483646 w 10616"/>
                  <a:gd name="T67" fmla="*/ 2147483646 h 10000"/>
                  <a:gd name="T68" fmla="*/ 2147483646 w 10616"/>
                  <a:gd name="T69" fmla="*/ 2147483646 h 10000"/>
                  <a:gd name="T70" fmla="*/ 2147483646 w 10616"/>
                  <a:gd name="T71" fmla="*/ 2147483646 h 10000"/>
                  <a:gd name="T72" fmla="*/ 2147483646 w 10616"/>
                  <a:gd name="T73" fmla="*/ 2147483646 h 10000"/>
                  <a:gd name="T74" fmla="*/ 2147483646 w 10616"/>
                  <a:gd name="T75" fmla="*/ 2147483646 h 10000"/>
                  <a:gd name="T76" fmla="*/ 2147483646 w 10616"/>
                  <a:gd name="T77" fmla="*/ 2147483646 h 10000"/>
                  <a:gd name="T78" fmla="*/ 2147483646 w 10616"/>
                  <a:gd name="T79" fmla="*/ 2147483646 h 10000"/>
                  <a:gd name="T80" fmla="*/ 2147483646 w 10616"/>
                  <a:gd name="T81" fmla="*/ 2147483646 h 10000"/>
                  <a:gd name="T82" fmla="*/ 2147483646 w 10616"/>
                  <a:gd name="T83" fmla="*/ 2147483646 h 10000"/>
                  <a:gd name="T84" fmla="*/ 2147483646 w 10616"/>
                  <a:gd name="T85" fmla="*/ 2147483646 h 1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616" h="10000">
                    <a:moveTo>
                      <a:pt x="6379" y="8696"/>
                    </a:moveTo>
                    <a:lnTo>
                      <a:pt x="6718" y="9130"/>
                    </a:lnTo>
                    <a:lnTo>
                      <a:pt x="8582" y="8696"/>
                    </a:lnTo>
                    <a:lnTo>
                      <a:pt x="9430" y="8261"/>
                    </a:lnTo>
                    <a:lnTo>
                      <a:pt x="10277" y="7826"/>
                    </a:lnTo>
                    <a:lnTo>
                      <a:pt x="10616" y="8261"/>
                    </a:lnTo>
                    <a:cubicBezTo>
                      <a:pt x="10560" y="7826"/>
                      <a:pt x="10503" y="7392"/>
                      <a:pt x="10447" y="6957"/>
                    </a:cubicBezTo>
                    <a:lnTo>
                      <a:pt x="10447" y="3913"/>
                    </a:lnTo>
                    <a:cubicBezTo>
                      <a:pt x="10503" y="3768"/>
                      <a:pt x="10560" y="3623"/>
                      <a:pt x="10616" y="3478"/>
                    </a:cubicBezTo>
                    <a:lnTo>
                      <a:pt x="9938" y="1304"/>
                    </a:lnTo>
                    <a:lnTo>
                      <a:pt x="9599" y="435"/>
                    </a:lnTo>
                    <a:lnTo>
                      <a:pt x="9091" y="435"/>
                    </a:lnTo>
                    <a:cubicBezTo>
                      <a:pt x="9034" y="290"/>
                      <a:pt x="8978" y="145"/>
                      <a:pt x="8921" y="0"/>
                    </a:cubicBezTo>
                    <a:lnTo>
                      <a:pt x="8243" y="1304"/>
                    </a:lnTo>
                    <a:lnTo>
                      <a:pt x="7396" y="1304"/>
                    </a:lnTo>
                    <a:lnTo>
                      <a:pt x="7226" y="1304"/>
                    </a:lnTo>
                    <a:lnTo>
                      <a:pt x="6548" y="435"/>
                    </a:lnTo>
                    <a:lnTo>
                      <a:pt x="6040" y="0"/>
                    </a:lnTo>
                    <a:lnTo>
                      <a:pt x="4684" y="0"/>
                    </a:lnTo>
                    <a:lnTo>
                      <a:pt x="4345" y="0"/>
                    </a:lnTo>
                    <a:lnTo>
                      <a:pt x="3836" y="435"/>
                    </a:lnTo>
                    <a:lnTo>
                      <a:pt x="3497" y="1304"/>
                    </a:lnTo>
                    <a:lnTo>
                      <a:pt x="2650" y="1739"/>
                    </a:lnTo>
                    <a:cubicBezTo>
                      <a:pt x="2593" y="1594"/>
                      <a:pt x="2537" y="1449"/>
                      <a:pt x="2480" y="1304"/>
                    </a:cubicBezTo>
                    <a:lnTo>
                      <a:pt x="2311" y="1304"/>
                    </a:lnTo>
                    <a:lnTo>
                      <a:pt x="1972" y="2609"/>
                    </a:lnTo>
                    <a:cubicBezTo>
                      <a:pt x="1746" y="2609"/>
                      <a:pt x="1494" y="2631"/>
                      <a:pt x="1294" y="2609"/>
                    </a:cubicBezTo>
                    <a:cubicBezTo>
                      <a:pt x="1094" y="2587"/>
                      <a:pt x="883" y="2261"/>
                      <a:pt x="770" y="2478"/>
                    </a:cubicBezTo>
                    <a:cubicBezTo>
                      <a:pt x="657" y="2695"/>
                      <a:pt x="333" y="2962"/>
                      <a:pt x="205" y="3117"/>
                    </a:cubicBezTo>
                    <a:cubicBezTo>
                      <a:pt x="77" y="3272"/>
                      <a:pt x="0" y="3266"/>
                      <a:pt x="0" y="3407"/>
                    </a:cubicBezTo>
                    <a:cubicBezTo>
                      <a:pt x="113" y="3701"/>
                      <a:pt x="482" y="5084"/>
                      <a:pt x="698" y="5748"/>
                    </a:cubicBezTo>
                    <a:cubicBezTo>
                      <a:pt x="914" y="6412"/>
                      <a:pt x="1138" y="6900"/>
                      <a:pt x="1294" y="7391"/>
                    </a:cubicBezTo>
                    <a:cubicBezTo>
                      <a:pt x="1450" y="7882"/>
                      <a:pt x="1520" y="8261"/>
                      <a:pt x="1633" y="8696"/>
                    </a:cubicBezTo>
                    <a:lnTo>
                      <a:pt x="3158" y="9130"/>
                    </a:lnTo>
                    <a:lnTo>
                      <a:pt x="3328" y="9130"/>
                    </a:lnTo>
                    <a:lnTo>
                      <a:pt x="4514" y="10000"/>
                    </a:lnTo>
                    <a:lnTo>
                      <a:pt x="5192" y="9130"/>
                    </a:lnTo>
                    <a:lnTo>
                      <a:pt x="5870" y="10000"/>
                    </a:lnTo>
                    <a:lnTo>
                      <a:pt x="6379" y="869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300"/>
              <p:cNvSpPr>
                <a:spLocks/>
              </p:cNvSpPr>
              <p:nvPr/>
            </p:nvSpPr>
            <p:spPr bwMode="auto">
              <a:xfrm>
                <a:off x="3780363" y="2934580"/>
                <a:ext cx="81589" cy="76867"/>
              </a:xfrm>
              <a:custGeom>
                <a:avLst/>
                <a:gdLst>
                  <a:gd name="T0" fmla="*/ 2147483646 w 90"/>
                  <a:gd name="T1" fmla="*/ 2147483646 h 78"/>
                  <a:gd name="T2" fmla="*/ 2147483646 w 90"/>
                  <a:gd name="T3" fmla="*/ 2147483646 h 78"/>
                  <a:gd name="T4" fmla="*/ 2147483646 w 90"/>
                  <a:gd name="T5" fmla="*/ 2147483646 h 78"/>
                  <a:gd name="T6" fmla="*/ 2147483646 w 90"/>
                  <a:gd name="T7" fmla="*/ 2147483646 h 78"/>
                  <a:gd name="T8" fmla="*/ 2147483646 w 90"/>
                  <a:gd name="T9" fmla="*/ 2147483646 h 78"/>
                  <a:gd name="T10" fmla="*/ 2147483646 w 90"/>
                  <a:gd name="T11" fmla="*/ 0 h 78"/>
                  <a:gd name="T12" fmla="*/ 2147483646 w 90"/>
                  <a:gd name="T13" fmla="*/ 0 h 78"/>
                  <a:gd name="T14" fmla="*/ 2147483646 w 90"/>
                  <a:gd name="T15" fmla="*/ 0 h 78"/>
                  <a:gd name="T16" fmla="*/ 0 w 90"/>
                  <a:gd name="T17" fmla="*/ 2147483646 h 78"/>
                  <a:gd name="T18" fmla="*/ 0 w 90"/>
                  <a:gd name="T19" fmla="*/ 2147483646 h 78"/>
                  <a:gd name="T20" fmla="*/ 2147483646 w 90"/>
                  <a:gd name="T21" fmla="*/ 2147483646 h 78"/>
                  <a:gd name="T22" fmla="*/ 2147483646 w 90"/>
                  <a:gd name="T23" fmla="*/ 2147483646 h 78"/>
                  <a:gd name="T24" fmla="*/ 2147483646 w 90"/>
                  <a:gd name="T25" fmla="*/ 2147483646 h 78"/>
                  <a:gd name="T26" fmla="*/ 2147483646 w 90"/>
                  <a:gd name="T27" fmla="*/ 2147483646 h 78"/>
                  <a:gd name="T28" fmla="*/ 2147483646 w 90"/>
                  <a:gd name="T29" fmla="*/ 2147483646 h 78"/>
                  <a:gd name="T30" fmla="*/ 2147483646 w 90"/>
                  <a:gd name="T31" fmla="*/ 2147483646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78">
                    <a:moveTo>
                      <a:pt x="54" y="66"/>
                    </a:moveTo>
                    <a:lnTo>
                      <a:pt x="78" y="78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36" y="54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301"/>
              <p:cNvSpPr>
                <a:spLocks/>
              </p:cNvSpPr>
              <p:nvPr/>
            </p:nvSpPr>
            <p:spPr bwMode="auto">
              <a:xfrm>
                <a:off x="3777100" y="3053483"/>
                <a:ext cx="159914" cy="159740"/>
              </a:xfrm>
              <a:custGeom>
                <a:avLst/>
                <a:gdLst>
                  <a:gd name="T0" fmla="*/ 2147483646 w 30"/>
                  <a:gd name="T1" fmla="*/ 2147483646 h 27"/>
                  <a:gd name="T2" fmla="*/ 2147483646 w 30"/>
                  <a:gd name="T3" fmla="*/ 2147483646 h 27"/>
                  <a:gd name="T4" fmla="*/ 2147483646 w 30"/>
                  <a:gd name="T5" fmla="*/ 2147483646 h 27"/>
                  <a:gd name="T6" fmla="*/ 2147483646 w 30"/>
                  <a:gd name="T7" fmla="*/ 2147483646 h 27"/>
                  <a:gd name="T8" fmla="*/ 2147483646 w 30"/>
                  <a:gd name="T9" fmla="*/ 0 h 27"/>
                  <a:gd name="T10" fmla="*/ 2147483646 w 30"/>
                  <a:gd name="T11" fmla="*/ 2147483646 h 27"/>
                  <a:gd name="T12" fmla="*/ 2147483646 w 30"/>
                  <a:gd name="T13" fmla="*/ 2147483646 h 27"/>
                  <a:gd name="T14" fmla="*/ 2147483646 w 30"/>
                  <a:gd name="T15" fmla="*/ 2147483646 h 27"/>
                  <a:gd name="T16" fmla="*/ 2147483646 w 30"/>
                  <a:gd name="T17" fmla="*/ 2147483646 h 27"/>
                  <a:gd name="T18" fmla="*/ 2147483646 w 30"/>
                  <a:gd name="T19" fmla="*/ 2147483646 h 27"/>
                  <a:gd name="T20" fmla="*/ 2147483646 w 30"/>
                  <a:gd name="T21" fmla="*/ 2147483646 h 27"/>
                  <a:gd name="T22" fmla="*/ 2147483646 w 30"/>
                  <a:gd name="T23" fmla="*/ 2147483646 h 27"/>
                  <a:gd name="T24" fmla="*/ 2147483646 w 30"/>
                  <a:gd name="T25" fmla="*/ 2147483646 h 27"/>
                  <a:gd name="T26" fmla="*/ 2147483646 w 30"/>
                  <a:gd name="T27" fmla="*/ 2147483646 h 27"/>
                  <a:gd name="T28" fmla="*/ 2147483646 w 30"/>
                  <a:gd name="T29" fmla="*/ 2147483646 h 27"/>
                  <a:gd name="T30" fmla="*/ 2147483646 w 30"/>
                  <a:gd name="T31" fmla="*/ 2147483646 h 27"/>
                  <a:gd name="T32" fmla="*/ 0 w 30"/>
                  <a:gd name="T33" fmla="*/ 2147483646 h 27"/>
                  <a:gd name="T34" fmla="*/ 2147483646 w 30"/>
                  <a:gd name="T35" fmla="*/ 2147483646 h 27"/>
                  <a:gd name="T36" fmla="*/ 2147483646 w 30"/>
                  <a:gd name="T37" fmla="*/ 2147483646 h 27"/>
                  <a:gd name="T38" fmla="*/ 2147483646 w 30"/>
                  <a:gd name="T39" fmla="*/ 2147483646 h 27"/>
                  <a:gd name="T40" fmla="*/ 2147483646 w 30"/>
                  <a:gd name="T41" fmla="*/ 2147483646 h 27"/>
                  <a:gd name="T42" fmla="*/ 2147483646 w 30"/>
                  <a:gd name="T43" fmla="*/ 2147483646 h 27"/>
                  <a:gd name="T44" fmla="*/ 2147483646 w 30"/>
                  <a:gd name="T45" fmla="*/ 2147483646 h 27"/>
                  <a:gd name="T46" fmla="*/ 2147483646 w 30"/>
                  <a:gd name="T47" fmla="*/ 2147483646 h 27"/>
                  <a:gd name="T48" fmla="*/ 2147483646 w 30"/>
                  <a:gd name="T49" fmla="*/ 2147483646 h 27"/>
                  <a:gd name="T50" fmla="*/ 2147483646 w 30"/>
                  <a:gd name="T51" fmla="*/ 2147483646 h 27"/>
                  <a:gd name="T52" fmla="*/ 2147483646 w 30"/>
                  <a:gd name="T53" fmla="*/ 2147483646 h 27"/>
                  <a:gd name="T54" fmla="*/ 2147483646 w 30"/>
                  <a:gd name="T55" fmla="*/ 2147483646 h 27"/>
                  <a:gd name="T56" fmla="*/ 2147483646 w 30"/>
                  <a:gd name="T57" fmla="*/ 2147483646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30" y="14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11"/>
                      <a:pt x="8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334"/>
              <p:cNvSpPr>
                <a:spLocks/>
              </p:cNvSpPr>
              <p:nvPr/>
            </p:nvSpPr>
            <p:spPr bwMode="auto">
              <a:xfrm>
                <a:off x="3732498" y="2474578"/>
                <a:ext cx="182759" cy="443187"/>
              </a:xfrm>
              <a:custGeom>
                <a:avLst/>
                <a:gdLst>
                  <a:gd name="T0" fmla="*/ 2147483646 w 34"/>
                  <a:gd name="T1" fmla="*/ 2147483646 h 75"/>
                  <a:gd name="T2" fmla="*/ 2147483646 w 34"/>
                  <a:gd name="T3" fmla="*/ 2147483646 h 75"/>
                  <a:gd name="T4" fmla="*/ 2147483646 w 34"/>
                  <a:gd name="T5" fmla="*/ 2147483646 h 75"/>
                  <a:gd name="T6" fmla="*/ 2147483646 w 34"/>
                  <a:gd name="T7" fmla="*/ 2147483646 h 75"/>
                  <a:gd name="T8" fmla="*/ 2147483646 w 34"/>
                  <a:gd name="T9" fmla="*/ 2147483646 h 75"/>
                  <a:gd name="T10" fmla="*/ 2147483646 w 34"/>
                  <a:gd name="T11" fmla="*/ 2147483646 h 75"/>
                  <a:gd name="T12" fmla="*/ 2147483646 w 34"/>
                  <a:gd name="T13" fmla="*/ 2147483646 h 75"/>
                  <a:gd name="T14" fmla="*/ 2147483646 w 34"/>
                  <a:gd name="T15" fmla="*/ 2147483646 h 75"/>
                  <a:gd name="T16" fmla="*/ 2147483646 w 34"/>
                  <a:gd name="T17" fmla="*/ 2147483646 h 75"/>
                  <a:gd name="T18" fmla="*/ 2147483646 w 34"/>
                  <a:gd name="T19" fmla="*/ 2147483646 h 75"/>
                  <a:gd name="T20" fmla="*/ 2147483646 w 34"/>
                  <a:gd name="T21" fmla="*/ 2147483646 h 75"/>
                  <a:gd name="T22" fmla="*/ 2147483646 w 34"/>
                  <a:gd name="T23" fmla="*/ 2147483646 h 75"/>
                  <a:gd name="T24" fmla="*/ 2147483646 w 34"/>
                  <a:gd name="T25" fmla="*/ 2147483646 h 75"/>
                  <a:gd name="T26" fmla="*/ 2147483646 w 34"/>
                  <a:gd name="T27" fmla="*/ 2147483646 h 75"/>
                  <a:gd name="T28" fmla="*/ 2147483646 w 34"/>
                  <a:gd name="T29" fmla="*/ 2147483646 h 75"/>
                  <a:gd name="T30" fmla="*/ 2147483646 w 34"/>
                  <a:gd name="T31" fmla="*/ 2147483646 h 75"/>
                  <a:gd name="T32" fmla="*/ 2147483646 w 34"/>
                  <a:gd name="T33" fmla="*/ 2147483646 h 75"/>
                  <a:gd name="T34" fmla="*/ 2147483646 w 34"/>
                  <a:gd name="T35" fmla="*/ 2147483646 h 75"/>
                  <a:gd name="T36" fmla="*/ 2147483646 w 34"/>
                  <a:gd name="T37" fmla="*/ 2147483646 h 75"/>
                  <a:gd name="T38" fmla="*/ 2147483646 w 34"/>
                  <a:gd name="T39" fmla="*/ 2147483646 h 75"/>
                  <a:gd name="T40" fmla="*/ 2147483646 w 34"/>
                  <a:gd name="T41" fmla="*/ 2147483646 h 75"/>
                  <a:gd name="T42" fmla="*/ 2147483646 w 34"/>
                  <a:gd name="T43" fmla="*/ 0 h 75"/>
                  <a:gd name="T44" fmla="*/ 2147483646 w 34"/>
                  <a:gd name="T45" fmla="*/ 2147483646 h 75"/>
                  <a:gd name="T46" fmla="*/ 2147483646 w 34"/>
                  <a:gd name="T47" fmla="*/ 2147483646 h 75"/>
                  <a:gd name="T48" fmla="*/ 2147483646 w 34"/>
                  <a:gd name="T49" fmla="*/ 2147483646 h 75"/>
                  <a:gd name="T50" fmla="*/ 2147483646 w 34"/>
                  <a:gd name="T51" fmla="*/ 2147483646 h 75"/>
                  <a:gd name="T52" fmla="*/ 2147483646 w 34"/>
                  <a:gd name="T53" fmla="*/ 2147483646 h 75"/>
                  <a:gd name="T54" fmla="*/ 2147483646 w 34"/>
                  <a:gd name="T55" fmla="*/ 2147483646 h 75"/>
                  <a:gd name="T56" fmla="*/ 2147483646 w 34"/>
                  <a:gd name="T57" fmla="*/ 2147483646 h 75"/>
                  <a:gd name="T58" fmla="*/ 2147483646 w 34"/>
                  <a:gd name="T59" fmla="*/ 2147483646 h 75"/>
                  <a:gd name="T60" fmla="*/ 2147483646 w 34"/>
                  <a:gd name="T61" fmla="*/ 2147483646 h 75"/>
                  <a:gd name="T62" fmla="*/ 2147483646 w 34"/>
                  <a:gd name="T63" fmla="*/ 2147483646 h 75"/>
                  <a:gd name="T64" fmla="*/ 0 w 34"/>
                  <a:gd name="T65" fmla="*/ 2147483646 h 75"/>
                  <a:gd name="T66" fmla="*/ 2147483646 w 34"/>
                  <a:gd name="T67" fmla="*/ 2147483646 h 75"/>
                  <a:gd name="T68" fmla="*/ 2147483646 w 34"/>
                  <a:gd name="T69" fmla="*/ 2147483646 h 75"/>
                  <a:gd name="T70" fmla="*/ 2147483646 w 34"/>
                  <a:gd name="T71" fmla="*/ 2147483646 h 75"/>
                  <a:gd name="T72" fmla="*/ 2147483646 w 34"/>
                  <a:gd name="T73" fmla="*/ 2147483646 h 75"/>
                  <a:gd name="T74" fmla="*/ 2147483646 w 34"/>
                  <a:gd name="T75" fmla="*/ 2147483646 h 75"/>
                  <a:gd name="T76" fmla="*/ 2147483646 w 34"/>
                  <a:gd name="T77" fmla="*/ 2147483646 h 75"/>
                  <a:gd name="T78" fmla="*/ 2147483646 w 34"/>
                  <a:gd name="T79" fmla="*/ 2147483646 h 75"/>
                  <a:gd name="T80" fmla="*/ 2147483646 w 34"/>
                  <a:gd name="T81" fmla="*/ 2147483646 h 75"/>
                  <a:gd name="T82" fmla="*/ 2147483646 w 34"/>
                  <a:gd name="T83" fmla="*/ 2147483646 h 75"/>
                  <a:gd name="T84" fmla="*/ 2147483646 w 34"/>
                  <a:gd name="T85" fmla="*/ 2147483646 h 75"/>
                  <a:gd name="T86" fmla="*/ 2147483646 w 34"/>
                  <a:gd name="T87" fmla="*/ 2147483646 h 75"/>
                  <a:gd name="T88" fmla="*/ 2147483646 w 34"/>
                  <a:gd name="T89" fmla="*/ 2147483646 h 75"/>
                  <a:gd name="T90" fmla="*/ 2147483646 w 34"/>
                  <a:gd name="T91" fmla="*/ 2147483646 h 75"/>
                  <a:gd name="T92" fmla="*/ 2147483646 w 34"/>
                  <a:gd name="T93" fmla="*/ 2147483646 h 75"/>
                  <a:gd name="T94" fmla="*/ 2147483646 w 34"/>
                  <a:gd name="T95" fmla="*/ 2147483646 h 75"/>
                  <a:gd name="T96" fmla="*/ 2147483646 w 34"/>
                  <a:gd name="T97" fmla="*/ 2147483646 h 75"/>
                  <a:gd name="T98" fmla="*/ 2147483646 w 34"/>
                  <a:gd name="T99" fmla="*/ 2147483646 h 75"/>
                  <a:gd name="T100" fmla="*/ 2147483646 w 34"/>
                  <a:gd name="T101" fmla="*/ 2147483646 h 75"/>
                  <a:gd name="T102" fmla="*/ 2147483646 w 34"/>
                  <a:gd name="T103" fmla="*/ 2147483646 h 75"/>
                  <a:gd name="T104" fmla="*/ 2147483646 w 34"/>
                  <a:gd name="T105" fmla="*/ 2147483646 h 75"/>
                  <a:gd name="T106" fmla="*/ 2147483646 w 34"/>
                  <a:gd name="T107" fmla="*/ 2147483646 h 75"/>
                  <a:gd name="T108" fmla="*/ 2147483646 w 34"/>
                  <a:gd name="T109" fmla="*/ 2147483646 h 75"/>
                  <a:gd name="T110" fmla="*/ 2147483646 w 34"/>
                  <a:gd name="T111" fmla="*/ 2147483646 h 75"/>
                  <a:gd name="T112" fmla="*/ 2147483646 w 34"/>
                  <a:gd name="T113" fmla="*/ 2147483646 h 75"/>
                  <a:gd name="T114" fmla="*/ 2147483646 w 34"/>
                  <a:gd name="T115" fmla="*/ 2147483646 h 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4" h="75">
                    <a:moveTo>
                      <a:pt x="34" y="55"/>
                    </a:move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0" y="46"/>
                      <a:pt x="30" y="45"/>
                    </a:cubicBezTo>
                    <a:cubicBezTo>
                      <a:pt x="29" y="45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34" y="58"/>
                      <a:pt x="34" y="58"/>
                      <a:pt x="34" y="58"/>
                    </a:cubicBezTo>
                    <a:lnTo>
                      <a:pt x="34" y="5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Rectangle 340"/>
              <p:cNvSpPr>
                <a:spLocks noChangeArrowheads="1"/>
              </p:cNvSpPr>
              <p:nvPr/>
            </p:nvSpPr>
            <p:spPr bwMode="auto">
              <a:xfrm>
                <a:off x="3657436" y="3282884"/>
                <a:ext cx="6527" cy="1201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153" name="Freeform 347"/>
              <p:cNvSpPr>
                <a:spLocks/>
              </p:cNvSpPr>
              <p:nvPr/>
            </p:nvSpPr>
            <p:spPr bwMode="auto">
              <a:xfrm>
                <a:off x="3460535" y="2408521"/>
                <a:ext cx="444932" cy="580106"/>
              </a:xfrm>
              <a:custGeom>
                <a:avLst/>
                <a:gdLst>
                  <a:gd name="T0" fmla="*/ 2147483646 w 83"/>
                  <a:gd name="T1" fmla="*/ 2147483646 h 98"/>
                  <a:gd name="T2" fmla="*/ 2147483646 w 83"/>
                  <a:gd name="T3" fmla="*/ 2147483646 h 98"/>
                  <a:gd name="T4" fmla="*/ 2147483646 w 83"/>
                  <a:gd name="T5" fmla="*/ 2147483646 h 98"/>
                  <a:gd name="T6" fmla="*/ 2147483646 w 83"/>
                  <a:gd name="T7" fmla="*/ 2147483646 h 98"/>
                  <a:gd name="T8" fmla="*/ 2147483646 w 83"/>
                  <a:gd name="T9" fmla="*/ 2147483646 h 98"/>
                  <a:gd name="T10" fmla="*/ 2147483646 w 83"/>
                  <a:gd name="T11" fmla="*/ 2147483646 h 98"/>
                  <a:gd name="T12" fmla="*/ 2147483646 w 83"/>
                  <a:gd name="T13" fmla="*/ 2147483646 h 98"/>
                  <a:gd name="T14" fmla="*/ 2147483646 w 83"/>
                  <a:gd name="T15" fmla="*/ 2147483646 h 98"/>
                  <a:gd name="T16" fmla="*/ 2147483646 w 83"/>
                  <a:gd name="T17" fmla="*/ 2147483646 h 98"/>
                  <a:gd name="T18" fmla="*/ 2147483646 w 83"/>
                  <a:gd name="T19" fmla="*/ 2147483646 h 98"/>
                  <a:gd name="T20" fmla="*/ 2147483646 w 83"/>
                  <a:gd name="T21" fmla="*/ 2147483646 h 98"/>
                  <a:gd name="T22" fmla="*/ 2147483646 w 83"/>
                  <a:gd name="T23" fmla="*/ 2147483646 h 98"/>
                  <a:gd name="T24" fmla="*/ 2147483646 w 83"/>
                  <a:gd name="T25" fmla="*/ 2147483646 h 98"/>
                  <a:gd name="T26" fmla="*/ 2147483646 w 83"/>
                  <a:gd name="T27" fmla="*/ 2147483646 h 98"/>
                  <a:gd name="T28" fmla="*/ 2147483646 w 83"/>
                  <a:gd name="T29" fmla="*/ 2147483646 h 98"/>
                  <a:gd name="T30" fmla="*/ 2147483646 w 83"/>
                  <a:gd name="T31" fmla="*/ 2147483646 h 98"/>
                  <a:gd name="T32" fmla="*/ 2147483646 w 83"/>
                  <a:gd name="T33" fmla="*/ 2147483646 h 98"/>
                  <a:gd name="T34" fmla="*/ 2147483646 w 83"/>
                  <a:gd name="T35" fmla="*/ 2147483646 h 98"/>
                  <a:gd name="T36" fmla="*/ 2147483646 w 83"/>
                  <a:gd name="T37" fmla="*/ 2147483646 h 98"/>
                  <a:gd name="T38" fmla="*/ 2147483646 w 83"/>
                  <a:gd name="T39" fmla="*/ 2147483646 h 98"/>
                  <a:gd name="T40" fmla="*/ 2147483646 w 83"/>
                  <a:gd name="T41" fmla="*/ 2147483646 h 98"/>
                  <a:gd name="T42" fmla="*/ 2147483646 w 83"/>
                  <a:gd name="T43" fmla="*/ 2147483646 h 98"/>
                  <a:gd name="T44" fmla="*/ 2147483646 w 83"/>
                  <a:gd name="T45" fmla="*/ 2147483646 h 98"/>
                  <a:gd name="T46" fmla="*/ 2147483646 w 83"/>
                  <a:gd name="T47" fmla="*/ 2147483646 h 98"/>
                  <a:gd name="T48" fmla="*/ 2147483646 w 83"/>
                  <a:gd name="T49" fmla="*/ 2147483646 h 98"/>
                  <a:gd name="T50" fmla="*/ 2147483646 w 83"/>
                  <a:gd name="T51" fmla="*/ 0 h 98"/>
                  <a:gd name="T52" fmla="*/ 2147483646 w 83"/>
                  <a:gd name="T53" fmla="*/ 2147483646 h 98"/>
                  <a:gd name="T54" fmla="*/ 2147483646 w 83"/>
                  <a:gd name="T55" fmla="*/ 2147483646 h 98"/>
                  <a:gd name="T56" fmla="*/ 2147483646 w 83"/>
                  <a:gd name="T57" fmla="*/ 2147483646 h 98"/>
                  <a:gd name="T58" fmla="*/ 2147483646 w 83"/>
                  <a:gd name="T59" fmla="*/ 2147483646 h 98"/>
                  <a:gd name="T60" fmla="*/ 2147483646 w 83"/>
                  <a:gd name="T61" fmla="*/ 2147483646 h 98"/>
                  <a:gd name="T62" fmla="*/ 2147483646 w 83"/>
                  <a:gd name="T63" fmla="*/ 2147483646 h 98"/>
                  <a:gd name="T64" fmla="*/ 2147483646 w 83"/>
                  <a:gd name="T65" fmla="*/ 2147483646 h 98"/>
                  <a:gd name="T66" fmla="*/ 2147483646 w 83"/>
                  <a:gd name="T67" fmla="*/ 2147483646 h 98"/>
                  <a:gd name="T68" fmla="*/ 2147483646 w 83"/>
                  <a:gd name="T69" fmla="*/ 2147483646 h 98"/>
                  <a:gd name="T70" fmla="*/ 2147483646 w 83"/>
                  <a:gd name="T71" fmla="*/ 2147483646 h 98"/>
                  <a:gd name="T72" fmla="*/ 2147483646 w 83"/>
                  <a:gd name="T73" fmla="*/ 2147483646 h 98"/>
                  <a:gd name="T74" fmla="*/ 2147483646 w 83"/>
                  <a:gd name="T75" fmla="*/ 2147483646 h 98"/>
                  <a:gd name="T76" fmla="*/ 2147483646 w 83"/>
                  <a:gd name="T77" fmla="*/ 2147483646 h 98"/>
                  <a:gd name="T78" fmla="*/ 2147483646 w 83"/>
                  <a:gd name="T79" fmla="*/ 2147483646 h 98"/>
                  <a:gd name="T80" fmla="*/ 2147483646 w 83"/>
                  <a:gd name="T81" fmla="*/ 2147483646 h 98"/>
                  <a:gd name="T82" fmla="*/ 2147483646 w 83"/>
                  <a:gd name="T83" fmla="*/ 2147483646 h 98"/>
                  <a:gd name="T84" fmla="*/ 2147483646 w 83"/>
                  <a:gd name="T85" fmla="*/ 2147483646 h 98"/>
                  <a:gd name="T86" fmla="*/ 2147483646 w 83"/>
                  <a:gd name="T87" fmla="*/ 2147483646 h 98"/>
                  <a:gd name="T88" fmla="*/ 2147483646 w 83"/>
                  <a:gd name="T89" fmla="*/ 2147483646 h 98"/>
                  <a:gd name="T90" fmla="*/ 2147483646 w 83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" h="98">
                    <a:moveTo>
                      <a:pt x="23" y="87"/>
                    </a:moveTo>
                    <a:cubicBezTo>
                      <a:pt x="23" y="87"/>
                      <a:pt x="24" y="87"/>
                      <a:pt x="24" y="86"/>
                    </a:cubicBezTo>
                    <a:cubicBezTo>
                      <a:pt x="24" y="86"/>
                      <a:pt x="24" y="82"/>
                      <a:pt x="24" y="82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3" y="70"/>
                      <a:pt x="23" y="70"/>
                    </a:cubicBezTo>
                    <a:cubicBezTo>
                      <a:pt x="23" y="69"/>
                      <a:pt x="24" y="65"/>
                      <a:pt x="24" y="65"/>
                    </a:cubicBezTo>
                    <a:cubicBezTo>
                      <a:pt x="24" y="65"/>
                      <a:pt x="24" y="62"/>
                      <a:pt x="24" y="62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1" y="92"/>
                      <a:pt x="21" y="92"/>
                      <a:pt x="21" y="92"/>
                    </a:cubicBezTo>
                    <a:lnTo>
                      <a:pt x="23" y="8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348"/>
              <p:cNvSpPr>
                <a:spLocks/>
              </p:cNvSpPr>
              <p:nvPr/>
            </p:nvSpPr>
            <p:spPr bwMode="auto">
              <a:xfrm>
                <a:off x="3567144" y="2521419"/>
                <a:ext cx="219746" cy="554884"/>
              </a:xfrm>
              <a:custGeom>
                <a:avLst/>
                <a:gdLst>
                  <a:gd name="T0" fmla="*/ 2147483646 w 10000"/>
                  <a:gd name="T1" fmla="*/ 2147483646 h 9895"/>
                  <a:gd name="T2" fmla="*/ 2147483646 w 10000"/>
                  <a:gd name="T3" fmla="*/ 2147483646 h 9895"/>
                  <a:gd name="T4" fmla="*/ 2147483646 w 10000"/>
                  <a:gd name="T5" fmla="*/ 2147483646 h 9895"/>
                  <a:gd name="T6" fmla="*/ 2147483646 w 10000"/>
                  <a:gd name="T7" fmla="*/ 2147483646 h 9895"/>
                  <a:gd name="T8" fmla="*/ 2147483646 w 10000"/>
                  <a:gd name="T9" fmla="*/ 0 h 9895"/>
                  <a:gd name="T10" fmla="*/ 2147483646 w 10000"/>
                  <a:gd name="T11" fmla="*/ 2147483646 h 9895"/>
                  <a:gd name="T12" fmla="*/ 2147483646 w 10000"/>
                  <a:gd name="T13" fmla="*/ 2147483646 h 9895"/>
                  <a:gd name="T14" fmla="*/ 2147483646 w 10000"/>
                  <a:gd name="T15" fmla="*/ 2147483646 h 9895"/>
                  <a:gd name="T16" fmla="*/ 2147483646 w 10000"/>
                  <a:gd name="T17" fmla="*/ 2147483646 h 9895"/>
                  <a:gd name="T18" fmla="*/ 2147483646 w 10000"/>
                  <a:gd name="T19" fmla="*/ 2147483646 h 9895"/>
                  <a:gd name="T20" fmla="*/ 2147483646 w 10000"/>
                  <a:gd name="T21" fmla="*/ 2147483646 h 9895"/>
                  <a:gd name="T22" fmla="*/ 2147483646 w 10000"/>
                  <a:gd name="T23" fmla="*/ 2147483646 h 9895"/>
                  <a:gd name="T24" fmla="*/ 2147483646 w 10000"/>
                  <a:gd name="T25" fmla="*/ 2147483646 h 9895"/>
                  <a:gd name="T26" fmla="*/ 1547059788 w 10000"/>
                  <a:gd name="T27" fmla="*/ 2147483646 h 9895"/>
                  <a:gd name="T28" fmla="*/ 1032076903 w 10000"/>
                  <a:gd name="T29" fmla="*/ 2147483646 h 9895"/>
                  <a:gd name="T30" fmla="*/ 1032076903 w 10000"/>
                  <a:gd name="T31" fmla="*/ 2147483646 h 9895"/>
                  <a:gd name="T32" fmla="*/ 1032076903 w 10000"/>
                  <a:gd name="T33" fmla="*/ 2147483646 h 9895"/>
                  <a:gd name="T34" fmla="*/ 1032076903 w 10000"/>
                  <a:gd name="T35" fmla="*/ 2147483646 h 9895"/>
                  <a:gd name="T36" fmla="*/ 258002502 w 10000"/>
                  <a:gd name="T37" fmla="*/ 2147483646 h 9895"/>
                  <a:gd name="T38" fmla="*/ 516037938 w 10000"/>
                  <a:gd name="T39" fmla="*/ 2147483646 h 9895"/>
                  <a:gd name="T40" fmla="*/ 1839950288 w 10000"/>
                  <a:gd name="T41" fmla="*/ 2147483646 h 9895"/>
                  <a:gd name="T42" fmla="*/ 2018679268 w 10000"/>
                  <a:gd name="T43" fmla="*/ 2147483646 h 9895"/>
                  <a:gd name="T44" fmla="*/ 2147483646 w 10000"/>
                  <a:gd name="T45" fmla="*/ 2147483646 h 9895"/>
                  <a:gd name="T46" fmla="*/ 2147483646 w 10000"/>
                  <a:gd name="T47" fmla="*/ 2147483646 h 9895"/>
                  <a:gd name="T48" fmla="*/ 2147483646 w 10000"/>
                  <a:gd name="T49" fmla="*/ 2147483646 h 9895"/>
                  <a:gd name="T50" fmla="*/ 2147483646 w 10000"/>
                  <a:gd name="T51" fmla="*/ 2147483646 h 9895"/>
                  <a:gd name="T52" fmla="*/ 2147483646 w 10000"/>
                  <a:gd name="T53" fmla="*/ 2147483646 h 9895"/>
                  <a:gd name="T54" fmla="*/ 2147483646 w 10000"/>
                  <a:gd name="T55" fmla="*/ 2147483646 h 9895"/>
                  <a:gd name="T56" fmla="*/ 2147483646 w 10000"/>
                  <a:gd name="T57" fmla="*/ 2147483646 h 9895"/>
                  <a:gd name="T58" fmla="*/ 2147483646 w 10000"/>
                  <a:gd name="T59" fmla="*/ 2147483646 h 9895"/>
                  <a:gd name="T60" fmla="*/ 2147483646 w 10000"/>
                  <a:gd name="T61" fmla="*/ 2147483646 h 9895"/>
                  <a:gd name="T62" fmla="*/ 2147483646 w 10000"/>
                  <a:gd name="T63" fmla="*/ 2147483646 h 9895"/>
                  <a:gd name="T64" fmla="*/ 2147483646 w 10000"/>
                  <a:gd name="T65" fmla="*/ 2147483646 h 9895"/>
                  <a:gd name="T66" fmla="*/ 2147483646 w 10000"/>
                  <a:gd name="T67" fmla="*/ 2147483646 h 98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000" h="9895">
                    <a:moveTo>
                      <a:pt x="10000" y="2316"/>
                    </a:moveTo>
                    <a:lnTo>
                      <a:pt x="10000" y="2211"/>
                    </a:lnTo>
                    <a:lnTo>
                      <a:pt x="9756" y="1895"/>
                    </a:lnTo>
                    <a:lnTo>
                      <a:pt x="9756" y="1579"/>
                    </a:lnTo>
                    <a:lnTo>
                      <a:pt x="9756" y="1158"/>
                    </a:lnTo>
                    <a:lnTo>
                      <a:pt x="9268" y="632"/>
                    </a:lnTo>
                    <a:lnTo>
                      <a:pt x="9024" y="632"/>
                    </a:lnTo>
                    <a:lnTo>
                      <a:pt x="8537" y="526"/>
                    </a:lnTo>
                    <a:lnTo>
                      <a:pt x="7805" y="211"/>
                    </a:lnTo>
                    <a:lnTo>
                      <a:pt x="7561" y="0"/>
                    </a:lnTo>
                    <a:lnTo>
                      <a:pt x="7317" y="0"/>
                    </a:lnTo>
                    <a:lnTo>
                      <a:pt x="7073" y="316"/>
                    </a:lnTo>
                    <a:lnTo>
                      <a:pt x="7073" y="526"/>
                    </a:lnTo>
                    <a:lnTo>
                      <a:pt x="6585" y="526"/>
                    </a:lnTo>
                    <a:lnTo>
                      <a:pt x="5854" y="526"/>
                    </a:lnTo>
                    <a:lnTo>
                      <a:pt x="5366" y="947"/>
                    </a:lnTo>
                    <a:lnTo>
                      <a:pt x="5122" y="947"/>
                    </a:lnTo>
                    <a:lnTo>
                      <a:pt x="4390" y="1158"/>
                    </a:lnTo>
                    <a:lnTo>
                      <a:pt x="4146" y="1368"/>
                    </a:lnTo>
                    <a:lnTo>
                      <a:pt x="4390" y="1684"/>
                    </a:lnTo>
                    <a:lnTo>
                      <a:pt x="3902" y="2000"/>
                    </a:lnTo>
                    <a:lnTo>
                      <a:pt x="3415" y="2526"/>
                    </a:lnTo>
                    <a:lnTo>
                      <a:pt x="2927" y="2632"/>
                    </a:lnTo>
                    <a:lnTo>
                      <a:pt x="2683" y="3263"/>
                    </a:lnTo>
                    <a:lnTo>
                      <a:pt x="2195" y="3684"/>
                    </a:lnTo>
                    <a:lnTo>
                      <a:pt x="2439" y="3895"/>
                    </a:lnTo>
                    <a:lnTo>
                      <a:pt x="2439" y="4211"/>
                    </a:lnTo>
                    <a:lnTo>
                      <a:pt x="1463" y="4316"/>
                    </a:lnTo>
                    <a:lnTo>
                      <a:pt x="976" y="4526"/>
                    </a:lnTo>
                    <a:lnTo>
                      <a:pt x="976" y="4842"/>
                    </a:lnTo>
                    <a:cubicBezTo>
                      <a:pt x="976" y="4842"/>
                      <a:pt x="732" y="5263"/>
                      <a:pt x="732" y="5368"/>
                    </a:cubicBezTo>
                    <a:cubicBezTo>
                      <a:pt x="813" y="5544"/>
                      <a:pt x="895" y="5719"/>
                      <a:pt x="976" y="5895"/>
                    </a:cubicBezTo>
                    <a:lnTo>
                      <a:pt x="1463" y="6211"/>
                    </a:lnTo>
                    <a:lnTo>
                      <a:pt x="976" y="6421"/>
                    </a:lnTo>
                    <a:lnTo>
                      <a:pt x="976" y="6632"/>
                    </a:lnTo>
                    <a:lnTo>
                      <a:pt x="976" y="7053"/>
                    </a:lnTo>
                    <a:cubicBezTo>
                      <a:pt x="976" y="7158"/>
                      <a:pt x="732" y="7158"/>
                      <a:pt x="732" y="7158"/>
                    </a:cubicBezTo>
                    <a:lnTo>
                      <a:pt x="244" y="7684"/>
                    </a:lnTo>
                    <a:lnTo>
                      <a:pt x="0" y="7789"/>
                    </a:lnTo>
                    <a:cubicBezTo>
                      <a:pt x="488" y="8316"/>
                      <a:pt x="329" y="8217"/>
                      <a:pt x="488" y="8316"/>
                    </a:cubicBezTo>
                    <a:cubicBezTo>
                      <a:pt x="647" y="8415"/>
                      <a:pt x="746" y="8264"/>
                      <a:pt x="955" y="8384"/>
                    </a:cubicBezTo>
                    <a:cubicBezTo>
                      <a:pt x="1164" y="8504"/>
                      <a:pt x="1597" y="8867"/>
                      <a:pt x="1740" y="9038"/>
                    </a:cubicBezTo>
                    <a:cubicBezTo>
                      <a:pt x="1883" y="9209"/>
                      <a:pt x="1786" y="9301"/>
                      <a:pt x="1814" y="9410"/>
                    </a:cubicBezTo>
                    <a:cubicBezTo>
                      <a:pt x="1842" y="9519"/>
                      <a:pt x="1865" y="9637"/>
                      <a:pt x="1909" y="9693"/>
                    </a:cubicBezTo>
                    <a:cubicBezTo>
                      <a:pt x="1953" y="9749"/>
                      <a:pt x="1990" y="9709"/>
                      <a:pt x="2078" y="9743"/>
                    </a:cubicBezTo>
                    <a:cubicBezTo>
                      <a:pt x="2166" y="9777"/>
                      <a:pt x="2338" y="9905"/>
                      <a:pt x="2439" y="9895"/>
                    </a:cubicBezTo>
                    <a:cubicBezTo>
                      <a:pt x="2540" y="9885"/>
                      <a:pt x="2602" y="9754"/>
                      <a:pt x="2683" y="9684"/>
                    </a:cubicBezTo>
                    <a:lnTo>
                      <a:pt x="3171" y="9474"/>
                    </a:lnTo>
                    <a:lnTo>
                      <a:pt x="3902" y="9474"/>
                    </a:lnTo>
                    <a:lnTo>
                      <a:pt x="4390" y="9053"/>
                    </a:lnTo>
                    <a:cubicBezTo>
                      <a:pt x="4471" y="8807"/>
                      <a:pt x="4553" y="8562"/>
                      <a:pt x="4634" y="8316"/>
                    </a:cubicBezTo>
                    <a:lnTo>
                      <a:pt x="4634" y="7895"/>
                    </a:lnTo>
                    <a:lnTo>
                      <a:pt x="5122" y="7789"/>
                    </a:lnTo>
                    <a:lnTo>
                      <a:pt x="5854" y="7684"/>
                    </a:lnTo>
                    <a:lnTo>
                      <a:pt x="5854" y="7158"/>
                    </a:lnTo>
                    <a:lnTo>
                      <a:pt x="5610" y="6842"/>
                    </a:lnTo>
                    <a:lnTo>
                      <a:pt x="4878" y="6632"/>
                    </a:lnTo>
                    <a:cubicBezTo>
                      <a:pt x="4959" y="6386"/>
                      <a:pt x="5041" y="6141"/>
                      <a:pt x="5122" y="5895"/>
                    </a:cubicBezTo>
                    <a:lnTo>
                      <a:pt x="5122" y="5368"/>
                    </a:lnTo>
                    <a:lnTo>
                      <a:pt x="5854" y="4842"/>
                    </a:lnTo>
                    <a:lnTo>
                      <a:pt x="6585" y="4632"/>
                    </a:lnTo>
                    <a:lnTo>
                      <a:pt x="8049" y="4211"/>
                    </a:lnTo>
                    <a:lnTo>
                      <a:pt x="8293" y="3895"/>
                    </a:lnTo>
                    <a:lnTo>
                      <a:pt x="8049" y="3579"/>
                    </a:lnTo>
                    <a:lnTo>
                      <a:pt x="8537" y="3263"/>
                    </a:lnTo>
                    <a:lnTo>
                      <a:pt x="9268" y="2842"/>
                    </a:lnTo>
                    <a:lnTo>
                      <a:pt x="10000" y="2947"/>
                    </a:lnTo>
                    <a:lnTo>
                      <a:pt x="10000" y="2842"/>
                    </a:lnTo>
                    <a:lnTo>
                      <a:pt x="10000" y="231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Freeform 349"/>
              <p:cNvSpPr>
                <a:spLocks/>
              </p:cNvSpPr>
              <p:nvPr/>
            </p:nvSpPr>
            <p:spPr bwMode="auto">
              <a:xfrm>
                <a:off x="3755343" y="3177192"/>
                <a:ext cx="305686" cy="217389"/>
              </a:xfrm>
              <a:custGeom>
                <a:avLst/>
                <a:gdLst>
                  <a:gd name="T0" fmla="*/ 2147483646 w 57"/>
                  <a:gd name="T1" fmla="*/ 2147483646 h 37"/>
                  <a:gd name="T2" fmla="*/ 2147483646 w 57"/>
                  <a:gd name="T3" fmla="*/ 2147483646 h 37"/>
                  <a:gd name="T4" fmla="*/ 2147483646 w 57"/>
                  <a:gd name="T5" fmla="*/ 2147483646 h 37"/>
                  <a:gd name="T6" fmla="*/ 2147483646 w 57"/>
                  <a:gd name="T7" fmla="*/ 2147483646 h 37"/>
                  <a:gd name="T8" fmla="*/ 2147483646 w 57"/>
                  <a:gd name="T9" fmla="*/ 2147483646 h 37"/>
                  <a:gd name="T10" fmla="*/ 2147483646 w 57"/>
                  <a:gd name="T11" fmla="*/ 2147483646 h 37"/>
                  <a:gd name="T12" fmla="*/ 2147483646 w 57"/>
                  <a:gd name="T13" fmla="*/ 2147483646 h 37"/>
                  <a:gd name="T14" fmla="*/ 2147483646 w 57"/>
                  <a:gd name="T15" fmla="*/ 2147483646 h 37"/>
                  <a:gd name="T16" fmla="*/ 2147483646 w 57"/>
                  <a:gd name="T17" fmla="*/ 2147483646 h 37"/>
                  <a:gd name="T18" fmla="*/ 2147483646 w 57"/>
                  <a:gd name="T19" fmla="*/ 2147483646 h 37"/>
                  <a:gd name="T20" fmla="*/ 2147483646 w 57"/>
                  <a:gd name="T21" fmla="*/ 2147483646 h 37"/>
                  <a:gd name="T22" fmla="*/ 2147483646 w 57"/>
                  <a:gd name="T23" fmla="*/ 0 h 37"/>
                  <a:gd name="T24" fmla="*/ 2147483646 w 57"/>
                  <a:gd name="T25" fmla="*/ 0 h 37"/>
                  <a:gd name="T26" fmla="*/ 2147483646 w 57"/>
                  <a:gd name="T27" fmla="*/ 2147483646 h 37"/>
                  <a:gd name="T28" fmla="*/ 2147483646 w 57"/>
                  <a:gd name="T29" fmla="*/ 2147483646 h 37"/>
                  <a:gd name="T30" fmla="*/ 2147483646 w 57"/>
                  <a:gd name="T31" fmla="*/ 2147483646 h 37"/>
                  <a:gd name="T32" fmla="*/ 2147483646 w 57"/>
                  <a:gd name="T33" fmla="*/ 2147483646 h 37"/>
                  <a:gd name="T34" fmla="*/ 2147483646 w 57"/>
                  <a:gd name="T35" fmla="*/ 2147483646 h 37"/>
                  <a:gd name="T36" fmla="*/ 2147483646 w 57"/>
                  <a:gd name="T37" fmla="*/ 2147483646 h 37"/>
                  <a:gd name="T38" fmla="*/ 2147483646 w 57"/>
                  <a:gd name="T39" fmla="*/ 2147483646 h 37"/>
                  <a:gd name="T40" fmla="*/ 2147483646 w 57"/>
                  <a:gd name="T41" fmla="*/ 2147483646 h 37"/>
                  <a:gd name="T42" fmla="*/ 2147483646 w 57"/>
                  <a:gd name="T43" fmla="*/ 2147483646 h 37"/>
                  <a:gd name="T44" fmla="*/ 0 w 57"/>
                  <a:gd name="T45" fmla="*/ 2147483646 h 37"/>
                  <a:gd name="T46" fmla="*/ 0 w 57"/>
                  <a:gd name="T47" fmla="*/ 2147483646 h 37"/>
                  <a:gd name="T48" fmla="*/ 2147483646 w 57"/>
                  <a:gd name="T49" fmla="*/ 2147483646 h 37"/>
                  <a:gd name="T50" fmla="*/ 2147483646 w 57"/>
                  <a:gd name="T51" fmla="*/ 2147483646 h 37"/>
                  <a:gd name="T52" fmla="*/ 2147483646 w 57"/>
                  <a:gd name="T53" fmla="*/ 2147483646 h 37"/>
                  <a:gd name="T54" fmla="*/ 2147483646 w 57"/>
                  <a:gd name="T55" fmla="*/ 2147483646 h 37"/>
                  <a:gd name="T56" fmla="*/ 2147483646 w 57"/>
                  <a:gd name="T57" fmla="*/ 2147483646 h 37"/>
                  <a:gd name="T58" fmla="*/ 2147483646 w 57"/>
                  <a:gd name="T59" fmla="*/ 2147483646 h 37"/>
                  <a:gd name="T60" fmla="*/ 2147483646 w 57"/>
                  <a:gd name="T61" fmla="*/ 2147483646 h 37"/>
                  <a:gd name="T62" fmla="*/ 2147483646 w 57"/>
                  <a:gd name="T63" fmla="*/ 2147483646 h 37"/>
                  <a:gd name="T64" fmla="*/ 2147483646 w 57"/>
                  <a:gd name="T65" fmla="*/ 2147483646 h 37"/>
                  <a:gd name="T66" fmla="*/ 2147483646 w 57"/>
                  <a:gd name="T67" fmla="*/ 2147483646 h 37"/>
                  <a:gd name="T68" fmla="*/ 2147483646 w 57"/>
                  <a:gd name="T69" fmla="*/ 2147483646 h 37"/>
                  <a:gd name="T70" fmla="*/ 2147483646 w 57"/>
                  <a:gd name="T71" fmla="*/ 2147483646 h 37"/>
                  <a:gd name="T72" fmla="*/ 2147483646 w 57"/>
                  <a:gd name="T73" fmla="*/ 2147483646 h 37"/>
                  <a:gd name="T74" fmla="*/ 2147483646 w 57"/>
                  <a:gd name="T75" fmla="*/ 2147483646 h 37"/>
                  <a:gd name="T76" fmla="*/ 2147483646 w 57"/>
                  <a:gd name="T77" fmla="*/ 2147483646 h 37"/>
                  <a:gd name="T78" fmla="*/ 2147483646 w 57"/>
                  <a:gd name="T79" fmla="*/ 2147483646 h 37"/>
                  <a:gd name="T80" fmla="*/ 2147483646 w 57"/>
                  <a:gd name="T81" fmla="*/ 2147483646 h 37"/>
                  <a:gd name="T82" fmla="*/ 2147483646 w 57"/>
                  <a:gd name="T83" fmla="*/ 2147483646 h 37"/>
                  <a:gd name="T84" fmla="*/ 2147483646 w 57"/>
                  <a:gd name="T85" fmla="*/ 2147483646 h 37"/>
                  <a:gd name="T86" fmla="*/ 2147483646 w 57"/>
                  <a:gd name="T87" fmla="*/ 2147483646 h 37"/>
                  <a:gd name="T88" fmla="*/ 2147483646 w 57"/>
                  <a:gd name="T89" fmla="*/ 2147483646 h 37"/>
                  <a:gd name="T90" fmla="*/ 2147483646 w 57"/>
                  <a:gd name="T91" fmla="*/ 2147483646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" h="37">
                    <a:moveTo>
                      <a:pt x="54" y="22"/>
                    </a:move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6" y="26"/>
                      <a:pt x="25" y="28"/>
                    </a:cubicBezTo>
                    <a:cubicBezTo>
                      <a:pt x="25" y="29"/>
                      <a:pt x="22" y="30"/>
                      <a:pt x="22" y="30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5"/>
                      <a:pt x="51" y="25"/>
                      <a:pt x="51" y="25"/>
                    </a:cubicBezTo>
                    <a:lnTo>
                      <a:pt x="54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359"/>
              <p:cNvSpPr>
                <a:spLocks/>
              </p:cNvSpPr>
              <p:nvPr/>
            </p:nvSpPr>
            <p:spPr bwMode="auto">
              <a:xfrm>
                <a:off x="3717268" y="3082309"/>
                <a:ext cx="53305" cy="36031"/>
              </a:xfrm>
              <a:custGeom>
                <a:avLst/>
                <a:gdLst>
                  <a:gd name="T0" fmla="*/ 2147483646 w 60"/>
                  <a:gd name="T1" fmla="*/ 2147483646 h 36"/>
                  <a:gd name="T2" fmla="*/ 2147483646 w 60"/>
                  <a:gd name="T3" fmla="*/ 2147483646 h 36"/>
                  <a:gd name="T4" fmla="*/ 2147483646 w 60"/>
                  <a:gd name="T5" fmla="*/ 2147483646 h 36"/>
                  <a:gd name="T6" fmla="*/ 2147483646 w 60"/>
                  <a:gd name="T7" fmla="*/ 2147483646 h 36"/>
                  <a:gd name="T8" fmla="*/ 2147483646 w 60"/>
                  <a:gd name="T9" fmla="*/ 0 h 36"/>
                  <a:gd name="T10" fmla="*/ 2147483646 w 60"/>
                  <a:gd name="T11" fmla="*/ 0 h 36"/>
                  <a:gd name="T12" fmla="*/ 2147483646 w 60"/>
                  <a:gd name="T13" fmla="*/ 2147483646 h 36"/>
                  <a:gd name="T14" fmla="*/ 0 w 60"/>
                  <a:gd name="T15" fmla="*/ 2147483646 h 36"/>
                  <a:gd name="T16" fmla="*/ 2147483646 w 60"/>
                  <a:gd name="T17" fmla="*/ 2147483646 h 36"/>
                  <a:gd name="T18" fmla="*/ 2147483646 w 60"/>
                  <a:gd name="T19" fmla="*/ 2147483646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360"/>
              <p:cNvSpPr>
                <a:spLocks/>
              </p:cNvSpPr>
              <p:nvPr/>
            </p:nvSpPr>
            <p:spPr bwMode="auto">
              <a:xfrm>
                <a:off x="3620449" y="3100325"/>
                <a:ext cx="166441" cy="164543"/>
              </a:xfrm>
              <a:custGeom>
                <a:avLst/>
                <a:gdLst>
                  <a:gd name="T0" fmla="*/ 2147483646 w 31"/>
                  <a:gd name="T1" fmla="*/ 2147483646 h 28"/>
                  <a:gd name="T2" fmla="*/ 2147483646 w 31"/>
                  <a:gd name="T3" fmla="*/ 2147483646 h 28"/>
                  <a:gd name="T4" fmla="*/ 2147483646 w 31"/>
                  <a:gd name="T5" fmla="*/ 2147483646 h 28"/>
                  <a:gd name="T6" fmla="*/ 2147483646 w 31"/>
                  <a:gd name="T7" fmla="*/ 2147483646 h 28"/>
                  <a:gd name="T8" fmla="*/ 2147483646 w 31"/>
                  <a:gd name="T9" fmla="*/ 2147483646 h 28"/>
                  <a:gd name="T10" fmla="*/ 2147483646 w 31"/>
                  <a:gd name="T11" fmla="*/ 2147483646 h 28"/>
                  <a:gd name="T12" fmla="*/ 2147483646 w 31"/>
                  <a:gd name="T13" fmla="*/ 2147483646 h 28"/>
                  <a:gd name="T14" fmla="*/ 2147483646 w 31"/>
                  <a:gd name="T15" fmla="*/ 2147483646 h 28"/>
                  <a:gd name="T16" fmla="*/ 2147483646 w 31"/>
                  <a:gd name="T17" fmla="*/ 2147483646 h 28"/>
                  <a:gd name="T18" fmla="*/ 2147483646 w 31"/>
                  <a:gd name="T19" fmla="*/ 2147483646 h 28"/>
                  <a:gd name="T20" fmla="*/ 2147483646 w 31"/>
                  <a:gd name="T21" fmla="*/ 2147483646 h 28"/>
                  <a:gd name="T22" fmla="*/ 2147483646 w 31"/>
                  <a:gd name="T23" fmla="*/ 2147483646 h 28"/>
                  <a:gd name="T24" fmla="*/ 2147483646 w 31"/>
                  <a:gd name="T25" fmla="*/ 2147483646 h 28"/>
                  <a:gd name="T26" fmla="*/ 2147483646 w 31"/>
                  <a:gd name="T27" fmla="*/ 2147483646 h 28"/>
                  <a:gd name="T28" fmla="*/ 2147483646 w 31"/>
                  <a:gd name="T29" fmla="*/ 2147483646 h 28"/>
                  <a:gd name="T30" fmla="*/ 2147483646 w 31"/>
                  <a:gd name="T31" fmla="*/ 2147483646 h 28"/>
                  <a:gd name="T32" fmla="*/ 2147483646 w 31"/>
                  <a:gd name="T33" fmla="*/ 2147483646 h 28"/>
                  <a:gd name="T34" fmla="*/ 2147483646 w 31"/>
                  <a:gd name="T35" fmla="*/ 2147483646 h 28"/>
                  <a:gd name="T36" fmla="*/ 2147483646 w 31"/>
                  <a:gd name="T37" fmla="*/ 2147483646 h 28"/>
                  <a:gd name="T38" fmla="*/ 2147483646 w 31"/>
                  <a:gd name="T39" fmla="*/ 2147483646 h 28"/>
                  <a:gd name="T40" fmla="*/ 2147483646 w 31"/>
                  <a:gd name="T41" fmla="*/ 2147483646 h 28"/>
                  <a:gd name="T42" fmla="*/ 2147483646 w 31"/>
                  <a:gd name="T43" fmla="*/ 2147483646 h 28"/>
                  <a:gd name="T44" fmla="*/ 2147483646 w 31"/>
                  <a:gd name="T45" fmla="*/ 2147483646 h 28"/>
                  <a:gd name="T46" fmla="*/ 2147483646 w 31"/>
                  <a:gd name="T47" fmla="*/ 0 h 28"/>
                  <a:gd name="T48" fmla="*/ 2147483646 w 31"/>
                  <a:gd name="T49" fmla="*/ 2147483646 h 28"/>
                  <a:gd name="T50" fmla="*/ 2147483646 w 31"/>
                  <a:gd name="T51" fmla="*/ 2147483646 h 28"/>
                  <a:gd name="T52" fmla="*/ 2147483646 w 31"/>
                  <a:gd name="T53" fmla="*/ 0 h 28"/>
                  <a:gd name="T54" fmla="*/ 2147483646 w 31"/>
                  <a:gd name="T55" fmla="*/ 0 h 28"/>
                  <a:gd name="T56" fmla="*/ 2147483646 w 31"/>
                  <a:gd name="T57" fmla="*/ 2147483646 h 28"/>
                  <a:gd name="T58" fmla="*/ 2147483646 w 31"/>
                  <a:gd name="T59" fmla="*/ 2147483646 h 28"/>
                  <a:gd name="T60" fmla="*/ 0 w 31"/>
                  <a:gd name="T61" fmla="*/ 2147483646 h 28"/>
                  <a:gd name="T62" fmla="*/ 0 w 31"/>
                  <a:gd name="T63" fmla="*/ 2147483646 h 28"/>
                  <a:gd name="T64" fmla="*/ 2147483646 w 31"/>
                  <a:gd name="T65" fmla="*/ 2147483646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28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7"/>
                      <a:pt x="2" y="17"/>
                    </a:cubicBezTo>
                    <a:cubicBezTo>
                      <a:pt x="2" y="17"/>
                      <a:pt x="2" y="19"/>
                      <a:pt x="2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8" name="Group 453"/>
              <p:cNvGrpSpPr>
                <a:grpSpLocks/>
              </p:cNvGrpSpPr>
              <p:nvPr/>
            </p:nvGrpSpPr>
            <p:grpSpPr bwMode="auto">
              <a:xfrm>
                <a:off x="3238613" y="2969410"/>
                <a:ext cx="171881" cy="278643"/>
                <a:chOff x="2201" y="1250"/>
                <a:chExt cx="133" cy="193"/>
              </a:xfrm>
              <a:grpFill/>
            </p:grpSpPr>
            <p:sp>
              <p:nvSpPr>
                <p:cNvPr id="160" name="Freeform 454"/>
                <p:cNvSpPr>
                  <a:spLocks/>
                </p:cNvSpPr>
                <p:nvPr/>
              </p:nvSpPr>
              <p:spPr bwMode="auto">
                <a:xfrm>
                  <a:off x="2234" y="1250"/>
                  <a:ext cx="100" cy="193"/>
                </a:xfrm>
                <a:custGeom>
                  <a:avLst/>
                  <a:gdLst>
                    <a:gd name="T0" fmla="*/ 2265696 w 24"/>
                    <a:gd name="T1" fmla="*/ 11636360 h 47"/>
                    <a:gd name="T2" fmla="*/ 1548613 w 24"/>
                    <a:gd name="T3" fmla="*/ 10984915 h 47"/>
                    <a:gd name="T4" fmla="*/ 3815242 w 24"/>
                    <a:gd name="T5" fmla="*/ 9628014 h 47"/>
                    <a:gd name="T6" fmla="*/ 3443575 w 24"/>
                    <a:gd name="T7" fmla="*/ 8328599 h 47"/>
                    <a:gd name="T8" fmla="*/ 3008975 w 24"/>
                    <a:gd name="T9" fmla="*/ 7283639 h 47"/>
                    <a:gd name="T10" fmla="*/ 1177883 w 24"/>
                    <a:gd name="T11" fmla="*/ 7283639 h 47"/>
                    <a:gd name="T12" fmla="*/ 1548613 w 24"/>
                    <a:gd name="T13" fmla="*/ 5335900 h 47"/>
                    <a:gd name="T14" fmla="*/ 371667 w 24"/>
                    <a:gd name="T15" fmla="*/ 5983953 h 47"/>
                    <a:gd name="T16" fmla="*/ 0 w 24"/>
                    <a:gd name="T17" fmla="*/ 4290936 h 47"/>
                    <a:gd name="T18" fmla="*/ 0 w 24"/>
                    <a:gd name="T19" fmla="*/ 2675083 h 47"/>
                    <a:gd name="T20" fmla="*/ 371667 w 24"/>
                    <a:gd name="T21" fmla="*/ 1299416 h 47"/>
                    <a:gd name="T22" fmla="*/ 1920279 w 24"/>
                    <a:gd name="T23" fmla="*/ 0 h 47"/>
                    <a:gd name="T24" fmla="*/ 3008975 w 24"/>
                    <a:gd name="T25" fmla="*/ 316438 h 47"/>
                    <a:gd name="T26" fmla="*/ 2637292 w 24"/>
                    <a:gd name="T27" fmla="*/ 2028208 h 47"/>
                    <a:gd name="T28" fmla="*/ 4907846 w 24"/>
                    <a:gd name="T29" fmla="*/ 2028208 h 47"/>
                    <a:gd name="T30" fmla="*/ 4185992 w 24"/>
                    <a:gd name="T31" fmla="*/ 3644078 h 47"/>
                    <a:gd name="T32" fmla="*/ 3443575 w 24"/>
                    <a:gd name="T33" fmla="*/ 5019458 h 47"/>
                    <a:gd name="T34" fmla="*/ 4907846 w 24"/>
                    <a:gd name="T35" fmla="*/ 5652403 h 47"/>
                    <a:gd name="T36" fmla="*/ 6452554 w 24"/>
                    <a:gd name="T37" fmla="*/ 8012161 h 47"/>
                    <a:gd name="T38" fmla="*/ 7174704 w 24"/>
                    <a:gd name="T39" fmla="*/ 9628014 h 47"/>
                    <a:gd name="T40" fmla="*/ 7174704 w 24"/>
                    <a:gd name="T41" fmla="*/ 10591397 h 47"/>
                    <a:gd name="T42" fmla="*/ 8723388 w 24"/>
                    <a:gd name="T43" fmla="*/ 10591397 h 47"/>
                    <a:gd name="T44" fmla="*/ 8351425 w 24"/>
                    <a:gd name="T45" fmla="*/ 12936043 h 47"/>
                    <a:gd name="T46" fmla="*/ 9094983 w 24"/>
                    <a:gd name="T47" fmla="*/ 13252214 h 47"/>
                    <a:gd name="T48" fmla="*/ 6452554 w 24"/>
                    <a:gd name="T49" fmla="*/ 14312535 h 47"/>
                    <a:gd name="T50" fmla="*/ 4185992 w 24"/>
                    <a:gd name="T51" fmla="*/ 14628977 h 47"/>
                    <a:gd name="T52" fmla="*/ 3008975 w 24"/>
                    <a:gd name="T53" fmla="*/ 14963980 h 47"/>
                    <a:gd name="T54" fmla="*/ 1548613 w 24"/>
                    <a:gd name="T55" fmla="*/ 14963980 h 47"/>
                    <a:gd name="T56" fmla="*/ 371667 w 24"/>
                    <a:gd name="T57" fmla="*/ 15280422 h 47"/>
                    <a:gd name="T58" fmla="*/ 1920279 w 24"/>
                    <a:gd name="T59" fmla="*/ 13899088 h 47"/>
                    <a:gd name="T60" fmla="*/ 2265696 w 24"/>
                    <a:gd name="T61" fmla="*/ 12619535 h 47"/>
                    <a:gd name="T62" fmla="*/ 1177883 w 24"/>
                    <a:gd name="T63" fmla="*/ 1228433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" h="47">
                      <a:moveTo>
                        <a:pt x="3" y="37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3"/>
                        <a:pt x="9" y="43"/>
                      </a:cubicBezTo>
                      <a:cubicBezTo>
                        <a:pt x="9" y="43"/>
                        <a:pt x="8" y="45"/>
                        <a:pt x="8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lnTo>
                        <a:pt x="3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Freeform 455"/>
                <p:cNvSpPr>
                  <a:spLocks/>
                </p:cNvSpPr>
                <p:nvPr/>
              </p:nvSpPr>
              <p:spPr bwMode="auto">
                <a:xfrm>
                  <a:off x="2201" y="1331"/>
                  <a:ext cx="34" cy="22"/>
                </a:xfrm>
                <a:custGeom>
                  <a:avLst/>
                  <a:gdLst>
                    <a:gd name="T0" fmla="*/ 24 w 34"/>
                    <a:gd name="T1" fmla="*/ 22 h 22"/>
                    <a:gd name="T2" fmla="*/ 0 w 34"/>
                    <a:gd name="T3" fmla="*/ 18 h 22"/>
                    <a:gd name="T4" fmla="*/ 13 w 34"/>
                    <a:gd name="T5" fmla="*/ 0 h 22"/>
                    <a:gd name="T6" fmla="*/ 27 w 34"/>
                    <a:gd name="T7" fmla="*/ 3 h 22"/>
                    <a:gd name="T8" fmla="*/ 34 w 34"/>
                    <a:gd name="T9" fmla="*/ 15 h 22"/>
                    <a:gd name="T10" fmla="*/ 24 w 34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2">
                      <a:moveTo>
                        <a:pt x="24" y="22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27" y="3"/>
                      </a:lnTo>
                      <a:lnTo>
                        <a:pt x="34" y="15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9" name="Freeform 263"/>
              <p:cNvSpPr>
                <a:spLocks/>
              </p:cNvSpPr>
              <p:nvPr/>
            </p:nvSpPr>
            <p:spPr bwMode="auto">
              <a:xfrm>
                <a:off x="3557354" y="3049881"/>
                <a:ext cx="33723" cy="73264"/>
              </a:xfrm>
              <a:custGeom>
                <a:avLst/>
                <a:gdLst>
                  <a:gd name="T0" fmla="*/ 0 w 429209"/>
                  <a:gd name="T1" fmla="*/ 2 h 839755"/>
                  <a:gd name="T2" fmla="*/ 0 w 429209"/>
                  <a:gd name="T3" fmla="*/ 1 h 839755"/>
                  <a:gd name="T4" fmla="*/ 0 w 429209"/>
                  <a:gd name="T5" fmla="*/ 1 h 839755"/>
                  <a:gd name="T6" fmla="*/ 0 w 429209"/>
                  <a:gd name="T7" fmla="*/ 0 h 839755"/>
                  <a:gd name="T8" fmla="*/ 1 w 429209"/>
                  <a:gd name="T9" fmla="*/ 0 h 839755"/>
                  <a:gd name="T10" fmla="*/ 1 w 429209"/>
                  <a:gd name="T11" fmla="*/ 0 h 839755"/>
                  <a:gd name="T12" fmla="*/ 1 w 429209"/>
                  <a:gd name="T13" fmla="*/ 1 h 839755"/>
                  <a:gd name="T14" fmla="*/ 1 w 429209"/>
                  <a:gd name="T15" fmla="*/ 1 h 839755"/>
                  <a:gd name="T16" fmla="*/ 0 w 429209"/>
                  <a:gd name="T17" fmla="*/ 1 h 839755"/>
                  <a:gd name="T18" fmla="*/ 0 w 429209"/>
                  <a:gd name="T19" fmla="*/ 2 h 839755"/>
                  <a:gd name="T20" fmla="*/ 0 w 429209"/>
                  <a:gd name="T21" fmla="*/ 2 h 839755"/>
                  <a:gd name="T22" fmla="*/ 0 w 429209"/>
                  <a:gd name="T23" fmla="*/ 2 h 839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9209" h="839755">
                    <a:moveTo>
                      <a:pt x="53214" y="797282"/>
                    </a:moveTo>
                    <a:cubicBezTo>
                      <a:pt x="54137" y="718133"/>
                      <a:pt x="55061" y="638985"/>
                      <a:pt x="55984" y="559836"/>
                    </a:cubicBezTo>
                    <a:lnTo>
                      <a:pt x="0" y="522514"/>
                    </a:lnTo>
                    <a:lnTo>
                      <a:pt x="111968" y="130628"/>
                    </a:lnTo>
                    <a:lnTo>
                      <a:pt x="261258" y="130628"/>
                    </a:lnTo>
                    <a:lnTo>
                      <a:pt x="391886" y="0"/>
                    </a:lnTo>
                    <a:lnTo>
                      <a:pt x="410547" y="261257"/>
                    </a:lnTo>
                    <a:lnTo>
                      <a:pt x="429209" y="410547"/>
                    </a:lnTo>
                    <a:lnTo>
                      <a:pt x="223935" y="634481"/>
                    </a:lnTo>
                    <a:lnTo>
                      <a:pt x="223935" y="839755"/>
                    </a:lnTo>
                    <a:lnTo>
                      <a:pt x="111968" y="783771"/>
                    </a:lnTo>
                    <a:lnTo>
                      <a:pt x="53214" y="79728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3851074" y="1977344"/>
              <a:ext cx="2598880" cy="2516197"/>
              <a:chOff x="3851074" y="1977344"/>
              <a:chExt cx="2598880" cy="2516197"/>
            </a:xfrm>
            <a:solidFill>
              <a:schemeClr val="bg2">
                <a:lumMod val="50000"/>
              </a:schemeClr>
            </a:solidFill>
          </p:grpSpPr>
          <p:sp>
            <p:nvSpPr>
              <p:cNvPr id="52" name="Freeform 288"/>
              <p:cNvSpPr>
                <a:spLocks/>
              </p:cNvSpPr>
              <p:nvPr/>
            </p:nvSpPr>
            <p:spPr bwMode="auto">
              <a:xfrm>
                <a:off x="4260107" y="3832964"/>
                <a:ext cx="81589" cy="58851"/>
              </a:xfrm>
              <a:custGeom>
                <a:avLst/>
                <a:gdLst>
                  <a:gd name="T0" fmla="*/ 2147483646 w 90"/>
                  <a:gd name="T1" fmla="*/ 2147483646 h 60"/>
                  <a:gd name="T2" fmla="*/ 2147483646 w 90"/>
                  <a:gd name="T3" fmla="*/ 2147483646 h 60"/>
                  <a:gd name="T4" fmla="*/ 2147483646 w 90"/>
                  <a:gd name="T5" fmla="*/ 2147483646 h 60"/>
                  <a:gd name="T6" fmla="*/ 2147483646 w 90"/>
                  <a:gd name="T7" fmla="*/ 2147483646 h 60"/>
                  <a:gd name="T8" fmla="*/ 2147483646 w 90"/>
                  <a:gd name="T9" fmla="*/ 0 h 60"/>
                  <a:gd name="T10" fmla="*/ 2147483646 w 90"/>
                  <a:gd name="T11" fmla="*/ 2147483646 h 60"/>
                  <a:gd name="T12" fmla="*/ 2147483646 w 90"/>
                  <a:gd name="T13" fmla="*/ 2147483646 h 60"/>
                  <a:gd name="T14" fmla="*/ 0 w 90"/>
                  <a:gd name="T15" fmla="*/ 2147483646 h 60"/>
                  <a:gd name="T16" fmla="*/ 2147483646 w 90"/>
                  <a:gd name="T17" fmla="*/ 2147483646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18" y="48"/>
                    </a:moveTo>
                    <a:lnTo>
                      <a:pt x="66" y="60"/>
                    </a:lnTo>
                    <a:lnTo>
                      <a:pt x="78" y="30"/>
                    </a:lnTo>
                    <a:lnTo>
                      <a:pt x="90" y="24"/>
                    </a:lnTo>
                    <a:lnTo>
                      <a:pt x="84" y="0"/>
                    </a:lnTo>
                    <a:lnTo>
                      <a:pt x="30" y="18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292"/>
              <p:cNvSpPr>
                <a:spLocks/>
              </p:cNvSpPr>
              <p:nvPr/>
            </p:nvSpPr>
            <p:spPr bwMode="auto">
              <a:xfrm>
                <a:off x="4272073" y="3891815"/>
                <a:ext cx="53305" cy="69661"/>
              </a:xfrm>
              <a:custGeom>
                <a:avLst/>
                <a:gdLst>
                  <a:gd name="T0" fmla="*/ 0 w 10"/>
                  <a:gd name="T1" fmla="*/ 2147483646 h 12"/>
                  <a:gd name="T2" fmla="*/ 2147483646 w 10"/>
                  <a:gd name="T3" fmla="*/ 2147483646 h 12"/>
                  <a:gd name="T4" fmla="*/ 2147483646 w 10"/>
                  <a:gd name="T5" fmla="*/ 2147483646 h 12"/>
                  <a:gd name="T6" fmla="*/ 2147483646 w 10"/>
                  <a:gd name="T7" fmla="*/ 0 h 12"/>
                  <a:gd name="T8" fmla="*/ 2147483646 w 1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4" y="11"/>
                      <a:pt x="4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4" name="Groupe 53"/>
              <p:cNvGrpSpPr/>
              <p:nvPr/>
            </p:nvGrpSpPr>
            <p:grpSpPr>
              <a:xfrm>
                <a:off x="3851074" y="1977344"/>
                <a:ext cx="2598880" cy="2516197"/>
                <a:chOff x="3851074" y="1977344"/>
                <a:chExt cx="2598880" cy="2516197"/>
              </a:xfrm>
              <a:grpFill/>
            </p:grpSpPr>
            <p:sp>
              <p:nvSpPr>
                <p:cNvPr id="55" name="Freeform 258"/>
                <p:cNvSpPr>
                  <a:spLocks/>
                </p:cNvSpPr>
                <p:nvPr/>
              </p:nvSpPr>
              <p:spPr bwMode="auto">
                <a:xfrm>
                  <a:off x="4292742" y="2072227"/>
                  <a:ext cx="299159" cy="421568"/>
                </a:xfrm>
                <a:custGeom>
                  <a:avLst/>
                  <a:gdLst>
                    <a:gd name="T0" fmla="*/ 2147483646 w 336"/>
                    <a:gd name="T1" fmla="*/ 2147483646 h 427"/>
                    <a:gd name="T2" fmla="*/ 2147483646 w 336"/>
                    <a:gd name="T3" fmla="*/ 2147483646 h 427"/>
                    <a:gd name="T4" fmla="*/ 2147483646 w 336"/>
                    <a:gd name="T5" fmla="*/ 2147483646 h 427"/>
                    <a:gd name="T6" fmla="*/ 2147483646 w 336"/>
                    <a:gd name="T7" fmla="*/ 2147483646 h 427"/>
                    <a:gd name="T8" fmla="*/ 2147483646 w 336"/>
                    <a:gd name="T9" fmla="*/ 2147483646 h 427"/>
                    <a:gd name="T10" fmla="*/ 2147483646 w 336"/>
                    <a:gd name="T11" fmla="*/ 2147483646 h 427"/>
                    <a:gd name="T12" fmla="*/ 2147483646 w 336"/>
                    <a:gd name="T13" fmla="*/ 2147483646 h 427"/>
                    <a:gd name="T14" fmla="*/ 2147483646 w 336"/>
                    <a:gd name="T15" fmla="*/ 2147483646 h 427"/>
                    <a:gd name="T16" fmla="*/ 2147483646 w 336"/>
                    <a:gd name="T17" fmla="*/ 2147483646 h 427"/>
                    <a:gd name="T18" fmla="*/ 2147483646 w 336"/>
                    <a:gd name="T19" fmla="*/ 2147483646 h 427"/>
                    <a:gd name="T20" fmla="*/ 2147483646 w 336"/>
                    <a:gd name="T21" fmla="*/ 2147483646 h 427"/>
                    <a:gd name="T22" fmla="*/ 2147483646 w 336"/>
                    <a:gd name="T23" fmla="*/ 0 h 427"/>
                    <a:gd name="T24" fmla="*/ 2147483646 w 336"/>
                    <a:gd name="T25" fmla="*/ 2147483646 h 427"/>
                    <a:gd name="T26" fmla="*/ 2147483646 w 336"/>
                    <a:gd name="T27" fmla="*/ 2147483646 h 427"/>
                    <a:gd name="T28" fmla="*/ 2147483646 w 336"/>
                    <a:gd name="T29" fmla="*/ 2147483646 h 427"/>
                    <a:gd name="T30" fmla="*/ 2147483646 w 336"/>
                    <a:gd name="T31" fmla="*/ 2147483646 h 427"/>
                    <a:gd name="T32" fmla="*/ 2147483646 w 336"/>
                    <a:gd name="T33" fmla="*/ 2147483646 h 427"/>
                    <a:gd name="T34" fmla="*/ 2147483646 w 336"/>
                    <a:gd name="T35" fmla="*/ 2147483646 h 427"/>
                    <a:gd name="T36" fmla="*/ 2147483646 w 336"/>
                    <a:gd name="T37" fmla="*/ 2147483646 h 427"/>
                    <a:gd name="T38" fmla="*/ 2147483646 w 336"/>
                    <a:gd name="T39" fmla="*/ 2147483646 h 427"/>
                    <a:gd name="T40" fmla="*/ 2147483646 w 336"/>
                    <a:gd name="T41" fmla="*/ 2147483646 h 427"/>
                    <a:gd name="T42" fmla="*/ 2147483646 w 336"/>
                    <a:gd name="T43" fmla="*/ 2147483646 h 427"/>
                    <a:gd name="T44" fmla="*/ 2147483646 w 336"/>
                    <a:gd name="T45" fmla="*/ 2147483646 h 427"/>
                    <a:gd name="T46" fmla="*/ 2147483646 w 336"/>
                    <a:gd name="T47" fmla="*/ 2147483646 h 427"/>
                    <a:gd name="T48" fmla="*/ 2147483646 w 336"/>
                    <a:gd name="T49" fmla="*/ 2147483646 h 427"/>
                    <a:gd name="T50" fmla="*/ 2147483646 w 336"/>
                    <a:gd name="T51" fmla="*/ 2147483646 h 427"/>
                    <a:gd name="T52" fmla="*/ 2147483646 w 336"/>
                    <a:gd name="T53" fmla="*/ 2147483646 h 427"/>
                    <a:gd name="T54" fmla="*/ 0 w 336"/>
                    <a:gd name="T55" fmla="*/ 2147483646 h 427"/>
                    <a:gd name="T56" fmla="*/ 2147483646 w 336"/>
                    <a:gd name="T57" fmla="*/ 2147483646 h 427"/>
                    <a:gd name="T58" fmla="*/ 2147483646 w 336"/>
                    <a:gd name="T59" fmla="*/ 2147483646 h 427"/>
                    <a:gd name="T60" fmla="*/ 2147483646 w 336"/>
                    <a:gd name="T61" fmla="*/ 2147483646 h 427"/>
                    <a:gd name="T62" fmla="*/ 2147483646 w 336"/>
                    <a:gd name="T63" fmla="*/ 2147483646 h 427"/>
                    <a:gd name="T64" fmla="*/ 2147483646 w 336"/>
                    <a:gd name="T65" fmla="*/ 2147483646 h 4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6" h="427">
                      <a:moveTo>
                        <a:pt x="120" y="427"/>
                      </a:moveTo>
                      <a:lnTo>
                        <a:pt x="96" y="397"/>
                      </a:lnTo>
                      <a:lnTo>
                        <a:pt x="78" y="325"/>
                      </a:lnTo>
                      <a:lnTo>
                        <a:pt x="96" y="282"/>
                      </a:lnTo>
                      <a:lnTo>
                        <a:pt x="144" y="180"/>
                      </a:lnTo>
                      <a:lnTo>
                        <a:pt x="192" y="150"/>
                      </a:lnTo>
                      <a:lnTo>
                        <a:pt x="222" y="114"/>
                      </a:lnTo>
                      <a:lnTo>
                        <a:pt x="252" y="96"/>
                      </a:lnTo>
                      <a:lnTo>
                        <a:pt x="294" y="72"/>
                      </a:lnTo>
                      <a:lnTo>
                        <a:pt x="336" y="30"/>
                      </a:lnTo>
                      <a:lnTo>
                        <a:pt x="330" y="6"/>
                      </a:lnTo>
                      <a:lnTo>
                        <a:pt x="294" y="0"/>
                      </a:lnTo>
                      <a:lnTo>
                        <a:pt x="270" y="24"/>
                      </a:lnTo>
                      <a:lnTo>
                        <a:pt x="252" y="42"/>
                      </a:lnTo>
                      <a:lnTo>
                        <a:pt x="222" y="48"/>
                      </a:lnTo>
                      <a:lnTo>
                        <a:pt x="186" y="48"/>
                      </a:lnTo>
                      <a:lnTo>
                        <a:pt x="174" y="60"/>
                      </a:lnTo>
                      <a:lnTo>
                        <a:pt x="162" y="78"/>
                      </a:lnTo>
                      <a:lnTo>
                        <a:pt x="114" y="126"/>
                      </a:lnTo>
                      <a:lnTo>
                        <a:pt x="90" y="138"/>
                      </a:lnTo>
                      <a:lnTo>
                        <a:pt x="84" y="168"/>
                      </a:lnTo>
                      <a:lnTo>
                        <a:pt x="66" y="186"/>
                      </a:lnTo>
                      <a:lnTo>
                        <a:pt x="42" y="216"/>
                      </a:lnTo>
                      <a:lnTo>
                        <a:pt x="42" y="240"/>
                      </a:lnTo>
                      <a:lnTo>
                        <a:pt x="30" y="270"/>
                      </a:lnTo>
                      <a:lnTo>
                        <a:pt x="12" y="295"/>
                      </a:lnTo>
                      <a:lnTo>
                        <a:pt x="18" y="325"/>
                      </a:lnTo>
                      <a:lnTo>
                        <a:pt x="0" y="349"/>
                      </a:lnTo>
                      <a:lnTo>
                        <a:pt x="18" y="391"/>
                      </a:lnTo>
                      <a:lnTo>
                        <a:pt x="48" y="403"/>
                      </a:lnTo>
                      <a:lnTo>
                        <a:pt x="54" y="415"/>
                      </a:lnTo>
                      <a:lnTo>
                        <a:pt x="72" y="421"/>
                      </a:lnTo>
                      <a:lnTo>
                        <a:pt x="120" y="4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56" name="Groupe 55"/>
                <p:cNvGrpSpPr/>
                <p:nvPr/>
              </p:nvGrpSpPr>
              <p:grpSpPr>
                <a:xfrm>
                  <a:off x="3851074" y="1977344"/>
                  <a:ext cx="2598880" cy="2516197"/>
                  <a:chOff x="3851074" y="1977344"/>
                  <a:chExt cx="2598880" cy="2516197"/>
                </a:xfrm>
                <a:grpFill/>
              </p:grpSpPr>
              <p:sp>
                <p:nvSpPr>
                  <p:cNvPr id="57" name="Freeform 296"/>
                  <p:cNvSpPr>
                    <a:spLocks/>
                  </p:cNvSpPr>
                  <p:nvPr/>
                </p:nvSpPr>
                <p:spPr bwMode="auto">
                  <a:xfrm>
                    <a:off x="4591902" y="3562728"/>
                    <a:ext cx="500412" cy="673789"/>
                  </a:xfrm>
                  <a:custGeom>
                    <a:avLst/>
                    <a:gdLst>
                      <a:gd name="T0" fmla="*/ 43475790 w 10736"/>
                      <a:gd name="T1" fmla="*/ 36857519 h 10000"/>
                      <a:gd name="T2" fmla="*/ 44151285 w 10736"/>
                      <a:gd name="T3" fmla="*/ 41259517 h 10000"/>
                      <a:gd name="T4" fmla="*/ 49670740 w 10736"/>
                      <a:gd name="T5" fmla="*/ 32122440 h 10000"/>
                      <a:gd name="T6" fmla="*/ 49009121 w 10736"/>
                      <a:gd name="T7" fmla="*/ 26808391 h 10000"/>
                      <a:gd name="T8" fmla="*/ 46520040 w 10736"/>
                      <a:gd name="T9" fmla="*/ 22128796 h 10000"/>
                      <a:gd name="T10" fmla="*/ 41986042 w 10736"/>
                      <a:gd name="T11" fmla="*/ 20145902 h 10000"/>
                      <a:gd name="T12" fmla="*/ 40681305 w 10736"/>
                      <a:gd name="T13" fmla="*/ 25642433 h 10000"/>
                      <a:gd name="T14" fmla="*/ 40121510 w 10736"/>
                      <a:gd name="T15" fmla="*/ 29092660 h 10000"/>
                      <a:gd name="T16" fmla="*/ 36406391 w 10736"/>
                      <a:gd name="T17" fmla="*/ 27974260 h 10000"/>
                      <a:gd name="T18" fmla="*/ 35693894 w 10736"/>
                      <a:gd name="T19" fmla="*/ 24666883 h 10000"/>
                      <a:gd name="T20" fmla="*/ 32529318 w 10736"/>
                      <a:gd name="T21" fmla="*/ 24999963 h 10000"/>
                      <a:gd name="T22" fmla="*/ 30461274 w 10736"/>
                      <a:gd name="T23" fmla="*/ 27506345 h 10000"/>
                      <a:gd name="T24" fmla="*/ 24784492 w 10736"/>
                      <a:gd name="T25" fmla="*/ 25832841 h 10000"/>
                      <a:gd name="T26" fmla="*/ 21166503 w 10736"/>
                      <a:gd name="T27" fmla="*/ 16671985 h 10000"/>
                      <a:gd name="T28" fmla="*/ 17553140 w 10736"/>
                      <a:gd name="T29" fmla="*/ 11667148 h 10000"/>
                      <a:gd name="T30" fmla="*/ 18385962 w 10736"/>
                      <a:gd name="T31" fmla="*/ 7090773 h 10000"/>
                      <a:gd name="T32" fmla="*/ 19616626 w 10736"/>
                      <a:gd name="T33" fmla="*/ 0 h 10000"/>
                      <a:gd name="T34" fmla="*/ 14458011 w 10736"/>
                      <a:gd name="T35" fmla="*/ 0 h 10000"/>
                      <a:gd name="T36" fmla="*/ 15489721 w 10736"/>
                      <a:gd name="T37" fmla="*/ 1665578 h 10000"/>
                      <a:gd name="T38" fmla="*/ 9808313 w 10736"/>
                      <a:gd name="T39" fmla="*/ 7503204 h 10000"/>
                      <a:gd name="T40" fmla="*/ 10326480 w 10736"/>
                      <a:gd name="T41" fmla="*/ 13332815 h 10000"/>
                      <a:gd name="T42" fmla="*/ 6194950 w 10736"/>
                      <a:gd name="T43" fmla="*/ 24167174 h 10000"/>
                      <a:gd name="T44" fmla="*/ 2576961 w 10736"/>
                      <a:gd name="T45" fmla="*/ 26673556 h 10000"/>
                      <a:gd name="T46" fmla="*/ 5163240 w 10736"/>
                      <a:gd name="T47" fmla="*/ 33335956 h 10000"/>
                      <a:gd name="T48" fmla="*/ 1031709 w 10736"/>
                      <a:gd name="T49" fmla="*/ 35834411 h 10000"/>
                      <a:gd name="T50" fmla="*/ 2063419 w 10736"/>
                      <a:gd name="T51" fmla="*/ 40839160 h 10000"/>
                      <a:gd name="T52" fmla="*/ 6708492 w 10736"/>
                      <a:gd name="T53" fmla="*/ 40839160 h 10000"/>
                      <a:gd name="T54" fmla="*/ 9294771 w 10736"/>
                      <a:gd name="T55" fmla="*/ 63483517 h 10000"/>
                      <a:gd name="T56" fmla="*/ 13421677 w 10736"/>
                      <a:gd name="T57" fmla="*/ 75150665 h 10000"/>
                      <a:gd name="T58" fmla="*/ 16521430 w 10736"/>
                      <a:gd name="T59" fmla="*/ 76816243 h 10000"/>
                      <a:gd name="T60" fmla="*/ 19098459 w 10736"/>
                      <a:gd name="T61" fmla="*/ 69313128 h 10000"/>
                      <a:gd name="T62" fmla="*/ 20134794 w 10736"/>
                      <a:gd name="T63" fmla="*/ 58343934 h 10000"/>
                      <a:gd name="T64" fmla="*/ 27366078 w 10736"/>
                      <a:gd name="T65" fmla="*/ 49175152 h 10000"/>
                      <a:gd name="T66" fmla="*/ 33200188 w 10736"/>
                      <a:gd name="T67" fmla="*/ 42433401 h 10000"/>
                      <a:gd name="T68" fmla="*/ 36369388 w 10736"/>
                      <a:gd name="T69" fmla="*/ 36357899 h 10000"/>
                      <a:gd name="T70" fmla="*/ 37414974 w 10736"/>
                      <a:gd name="T71" fmla="*/ 33589773 h 10000"/>
                      <a:gd name="T72" fmla="*/ 40639678 w 10736"/>
                      <a:gd name="T73" fmla="*/ 35469537 h 1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10736" h="10000">
                        <a:moveTo>
                          <a:pt x="8784" y="4472"/>
                        </a:moveTo>
                        <a:cubicBezTo>
                          <a:pt x="8948" y="4542"/>
                          <a:pt x="9262" y="4499"/>
                          <a:pt x="9397" y="4647"/>
                        </a:cubicBezTo>
                        <a:cubicBezTo>
                          <a:pt x="9282" y="4891"/>
                          <a:pt x="9246" y="4846"/>
                          <a:pt x="9150" y="5059"/>
                        </a:cubicBezTo>
                        <a:cubicBezTo>
                          <a:pt x="9278" y="5100"/>
                          <a:pt x="9553" y="5244"/>
                          <a:pt x="9543" y="5202"/>
                        </a:cubicBezTo>
                        <a:cubicBezTo>
                          <a:pt x="9555" y="5140"/>
                          <a:pt x="9941" y="4675"/>
                          <a:pt x="9949" y="4570"/>
                        </a:cubicBezTo>
                        <a:cubicBezTo>
                          <a:pt x="10062" y="4506"/>
                          <a:pt x="10576" y="4087"/>
                          <a:pt x="10736" y="4050"/>
                        </a:cubicBezTo>
                        <a:lnTo>
                          <a:pt x="10429" y="3991"/>
                        </a:lnTo>
                        <a:cubicBezTo>
                          <a:pt x="10556" y="3858"/>
                          <a:pt x="10557" y="3689"/>
                          <a:pt x="10593" y="3380"/>
                        </a:cubicBezTo>
                        <a:cubicBezTo>
                          <a:pt x="10678" y="3109"/>
                          <a:pt x="10563" y="3146"/>
                          <a:pt x="10508" y="3001"/>
                        </a:cubicBezTo>
                        <a:cubicBezTo>
                          <a:pt x="10453" y="2856"/>
                          <a:pt x="10430" y="2809"/>
                          <a:pt x="10055" y="2790"/>
                        </a:cubicBezTo>
                        <a:cubicBezTo>
                          <a:pt x="9757" y="2713"/>
                          <a:pt x="9789" y="2667"/>
                          <a:pt x="9600" y="2544"/>
                        </a:cubicBezTo>
                        <a:lnTo>
                          <a:pt x="9075" y="2540"/>
                        </a:lnTo>
                        <a:cubicBezTo>
                          <a:pt x="8904" y="2631"/>
                          <a:pt x="8281" y="3056"/>
                          <a:pt x="8247" y="3163"/>
                        </a:cubicBezTo>
                        <a:cubicBezTo>
                          <a:pt x="8213" y="3270"/>
                          <a:pt x="8677" y="3148"/>
                          <a:pt x="8793" y="3233"/>
                        </a:cubicBezTo>
                        <a:cubicBezTo>
                          <a:pt x="8909" y="3318"/>
                          <a:pt x="9054" y="3526"/>
                          <a:pt x="9034" y="3598"/>
                        </a:cubicBezTo>
                        <a:lnTo>
                          <a:pt x="8672" y="3668"/>
                        </a:lnTo>
                        <a:lnTo>
                          <a:pt x="8472" y="3566"/>
                        </a:lnTo>
                        <a:cubicBezTo>
                          <a:pt x="8338" y="3543"/>
                          <a:pt x="7904" y="3596"/>
                          <a:pt x="7869" y="3527"/>
                        </a:cubicBezTo>
                        <a:lnTo>
                          <a:pt x="8262" y="3149"/>
                        </a:lnTo>
                        <a:lnTo>
                          <a:pt x="7715" y="3110"/>
                        </a:lnTo>
                        <a:lnTo>
                          <a:pt x="7254" y="3152"/>
                        </a:lnTo>
                        <a:lnTo>
                          <a:pt x="7031" y="3152"/>
                        </a:lnTo>
                        <a:lnTo>
                          <a:pt x="6808" y="3468"/>
                        </a:lnTo>
                        <a:lnTo>
                          <a:pt x="6584" y="3468"/>
                        </a:lnTo>
                        <a:lnTo>
                          <a:pt x="6138" y="3363"/>
                        </a:lnTo>
                        <a:lnTo>
                          <a:pt x="5357" y="3257"/>
                        </a:lnTo>
                        <a:lnTo>
                          <a:pt x="4240" y="2732"/>
                        </a:lnTo>
                        <a:lnTo>
                          <a:pt x="4575" y="2102"/>
                        </a:lnTo>
                        <a:lnTo>
                          <a:pt x="4017" y="1891"/>
                        </a:lnTo>
                        <a:lnTo>
                          <a:pt x="3794" y="1471"/>
                        </a:lnTo>
                        <a:lnTo>
                          <a:pt x="4017" y="1156"/>
                        </a:lnTo>
                        <a:cubicBezTo>
                          <a:pt x="3980" y="1051"/>
                          <a:pt x="4011" y="999"/>
                          <a:pt x="3974" y="894"/>
                        </a:cubicBezTo>
                        <a:lnTo>
                          <a:pt x="4233" y="601"/>
                        </a:lnTo>
                        <a:cubicBezTo>
                          <a:pt x="4235" y="401"/>
                          <a:pt x="4238" y="200"/>
                          <a:pt x="4240" y="0"/>
                        </a:cubicBezTo>
                        <a:lnTo>
                          <a:pt x="3571" y="0"/>
                        </a:lnTo>
                        <a:lnTo>
                          <a:pt x="3125" y="0"/>
                        </a:lnTo>
                        <a:lnTo>
                          <a:pt x="3236" y="105"/>
                        </a:lnTo>
                        <a:lnTo>
                          <a:pt x="3348" y="210"/>
                        </a:lnTo>
                        <a:lnTo>
                          <a:pt x="2120" y="420"/>
                        </a:lnTo>
                        <a:lnTo>
                          <a:pt x="2120" y="946"/>
                        </a:lnTo>
                        <a:lnTo>
                          <a:pt x="2455" y="1156"/>
                        </a:lnTo>
                        <a:cubicBezTo>
                          <a:pt x="2381" y="1331"/>
                          <a:pt x="2306" y="1506"/>
                          <a:pt x="2232" y="1681"/>
                        </a:cubicBezTo>
                        <a:lnTo>
                          <a:pt x="2009" y="2102"/>
                        </a:lnTo>
                        <a:lnTo>
                          <a:pt x="1339" y="3047"/>
                        </a:lnTo>
                        <a:lnTo>
                          <a:pt x="893" y="3047"/>
                        </a:lnTo>
                        <a:lnTo>
                          <a:pt x="557" y="3363"/>
                        </a:lnTo>
                        <a:lnTo>
                          <a:pt x="781" y="3783"/>
                        </a:lnTo>
                        <a:lnTo>
                          <a:pt x="1116" y="4203"/>
                        </a:lnTo>
                        <a:lnTo>
                          <a:pt x="670" y="4413"/>
                        </a:lnTo>
                        <a:lnTo>
                          <a:pt x="223" y="4518"/>
                        </a:lnTo>
                        <a:lnTo>
                          <a:pt x="0" y="4623"/>
                        </a:lnTo>
                        <a:lnTo>
                          <a:pt x="446" y="5149"/>
                        </a:lnTo>
                        <a:lnTo>
                          <a:pt x="781" y="5569"/>
                        </a:lnTo>
                        <a:lnTo>
                          <a:pt x="1450" y="5149"/>
                        </a:lnTo>
                        <a:cubicBezTo>
                          <a:pt x="1524" y="5814"/>
                          <a:pt x="1599" y="6480"/>
                          <a:pt x="1673" y="7145"/>
                        </a:cubicBezTo>
                        <a:lnTo>
                          <a:pt x="2009" y="8004"/>
                        </a:lnTo>
                        <a:lnTo>
                          <a:pt x="2566" y="8949"/>
                        </a:lnTo>
                        <a:lnTo>
                          <a:pt x="2901" y="9475"/>
                        </a:lnTo>
                        <a:lnTo>
                          <a:pt x="3236" y="10000"/>
                        </a:lnTo>
                        <a:lnTo>
                          <a:pt x="3571" y="9685"/>
                        </a:lnTo>
                        <a:lnTo>
                          <a:pt x="4017" y="9159"/>
                        </a:lnTo>
                        <a:lnTo>
                          <a:pt x="4128" y="8739"/>
                        </a:lnTo>
                        <a:cubicBezTo>
                          <a:pt x="4165" y="8494"/>
                          <a:pt x="4203" y="8249"/>
                          <a:pt x="4240" y="8004"/>
                        </a:cubicBezTo>
                        <a:cubicBezTo>
                          <a:pt x="4277" y="7788"/>
                          <a:pt x="4315" y="7572"/>
                          <a:pt x="4352" y="7356"/>
                        </a:cubicBezTo>
                        <a:lnTo>
                          <a:pt x="5133" y="6725"/>
                        </a:lnTo>
                        <a:lnTo>
                          <a:pt x="5915" y="6200"/>
                        </a:lnTo>
                        <a:lnTo>
                          <a:pt x="6639" y="5875"/>
                        </a:lnTo>
                        <a:cubicBezTo>
                          <a:pt x="6658" y="5668"/>
                          <a:pt x="7156" y="5557"/>
                          <a:pt x="7176" y="5350"/>
                        </a:cubicBezTo>
                        <a:cubicBezTo>
                          <a:pt x="7217" y="5258"/>
                          <a:pt x="8021" y="5398"/>
                          <a:pt x="8062" y="5306"/>
                        </a:cubicBezTo>
                        <a:cubicBezTo>
                          <a:pt x="7988" y="5026"/>
                          <a:pt x="7935" y="4864"/>
                          <a:pt x="7861" y="4584"/>
                        </a:cubicBezTo>
                        <a:cubicBezTo>
                          <a:pt x="7833" y="4487"/>
                          <a:pt x="7982" y="4490"/>
                          <a:pt x="7954" y="4393"/>
                        </a:cubicBezTo>
                        <a:cubicBezTo>
                          <a:pt x="7982" y="4385"/>
                          <a:pt x="8059" y="4243"/>
                          <a:pt x="8087" y="4235"/>
                        </a:cubicBezTo>
                        <a:cubicBezTo>
                          <a:pt x="8120" y="4206"/>
                          <a:pt x="8344" y="4234"/>
                          <a:pt x="8411" y="4228"/>
                        </a:cubicBezTo>
                        <a:cubicBezTo>
                          <a:pt x="8478" y="4222"/>
                          <a:pt x="8620" y="4402"/>
                          <a:pt x="8784" y="4472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446"/>
                  <p:cNvSpPr>
                    <a:spLocks/>
                  </p:cNvSpPr>
                  <p:nvPr/>
                </p:nvSpPr>
                <p:spPr bwMode="auto">
                  <a:xfrm>
                    <a:off x="5120598" y="3953069"/>
                    <a:ext cx="152299" cy="302664"/>
                  </a:xfrm>
                  <a:custGeom>
                    <a:avLst/>
                    <a:gdLst>
                      <a:gd name="T0" fmla="*/ 2147483646 w 107"/>
                      <a:gd name="T1" fmla="*/ 2147483646 h 190"/>
                      <a:gd name="T2" fmla="*/ 0 w 107"/>
                      <a:gd name="T3" fmla="*/ 2147483646 h 190"/>
                      <a:gd name="T4" fmla="*/ 2147483646 w 107"/>
                      <a:gd name="T5" fmla="*/ 2147483646 h 190"/>
                      <a:gd name="T6" fmla="*/ 2147483646 w 107"/>
                      <a:gd name="T7" fmla="*/ 2147483646 h 190"/>
                      <a:gd name="T8" fmla="*/ 2147483646 w 107"/>
                      <a:gd name="T9" fmla="*/ 2147483646 h 190"/>
                      <a:gd name="T10" fmla="*/ 2147483646 w 107"/>
                      <a:gd name="T11" fmla="*/ 2147483646 h 190"/>
                      <a:gd name="T12" fmla="*/ 2147483646 w 107"/>
                      <a:gd name="T13" fmla="*/ 2147483646 h 190"/>
                      <a:gd name="T14" fmla="*/ 2147483646 w 107"/>
                      <a:gd name="T15" fmla="*/ 2147483646 h 190"/>
                      <a:gd name="T16" fmla="*/ 2147483646 w 107"/>
                      <a:gd name="T17" fmla="*/ 2147483646 h 190"/>
                      <a:gd name="T18" fmla="*/ 2147483646 w 107"/>
                      <a:gd name="T19" fmla="*/ 2147483646 h 190"/>
                      <a:gd name="T20" fmla="*/ 2147483646 w 107"/>
                      <a:gd name="T21" fmla="*/ 2147483646 h 190"/>
                      <a:gd name="T22" fmla="*/ 2147483646 w 107"/>
                      <a:gd name="T23" fmla="*/ 2147483646 h 190"/>
                      <a:gd name="T24" fmla="*/ 2147483646 w 107"/>
                      <a:gd name="T25" fmla="*/ 2147483646 h 190"/>
                      <a:gd name="T26" fmla="*/ 2147483646 w 107"/>
                      <a:gd name="T27" fmla="*/ 2147483646 h 190"/>
                      <a:gd name="T28" fmla="*/ 2147483646 w 107"/>
                      <a:gd name="T29" fmla="*/ 2147483646 h 190"/>
                      <a:gd name="T30" fmla="*/ 2147483646 w 107"/>
                      <a:gd name="T31" fmla="*/ 2147483646 h 190"/>
                      <a:gd name="T32" fmla="*/ 2147483646 w 107"/>
                      <a:gd name="T33" fmla="*/ 2147483646 h 190"/>
                      <a:gd name="T34" fmla="*/ 2147483646 w 107"/>
                      <a:gd name="T35" fmla="*/ 2147483646 h 190"/>
                      <a:gd name="T36" fmla="*/ 2147483646 w 107"/>
                      <a:gd name="T37" fmla="*/ 2147483646 h 190"/>
                      <a:gd name="T38" fmla="*/ 2147483646 w 107"/>
                      <a:gd name="T39" fmla="*/ 2147483646 h 190"/>
                      <a:gd name="T40" fmla="*/ 2147483646 w 107"/>
                      <a:gd name="T41" fmla="*/ 2147483646 h 190"/>
                      <a:gd name="T42" fmla="*/ 2147483646 w 107"/>
                      <a:gd name="T43" fmla="*/ 2147483646 h 190"/>
                      <a:gd name="T44" fmla="*/ 2147483646 w 107"/>
                      <a:gd name="T45" fmla="*/ 2147483646 h 190"/>
                      <a:gd name="T46" fmla="*/ 2147483646 w 107"/>
                      <a:gd name="T47" fmla="*/ 2147483646 h 190"/>
                      <a:gd name="T48" fmla="*/ 2147483646 w 107"/>
                      <a:gd name="T49" fmla="*/ 2147483646 h 190"/>
                      <a:gd name="T50" fmla="*/ 2147483646 w 107"/>
                      <a:gd name="T51" fmla="*/ 2147483646 h 190"/>
                      <a:gd name="T52" fmla="*/ 2147483646 w 107"/>
                      <a:gd name="T53" fmla="*/ 2147483646 h 190"/>
                      <a:gd name="T54" fmla="*/ 2147483646 w 107"/>
                      <a:gd name="T55" fmla="*/ 2147483646 h 190"/>
                      <a:gd name="T56" fmla="*/ 2147483646 w 107"/>
                      <a:gd name="T57" fmla="*/ 2147483646 h 190"/>
                      <a:gd name="T58" fmla="*/ 2147483646 w 107"/>
                      <a:gd name="T59" fmla="*/ 0 h 190"/>
                      <a:gd name="T60" fmla="*/ 2147483646 w 107"/>
                      <a:gd name="T61" fmla="*/ 2147483646 h 19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07" h="190">
                        <a:moveTo>
                          <a:pt x="7" y="9"/>
                        </a:moveTo>
                        <a:lnTo>
                          <a:pt x="0" y="23"/>
                        </a:lnTo>
                        <a:lnTo>
                          <a:pt x="15" y="47"/>
                        </a:lnTo>
                        <a:lnTo>
                          <a:pt x="15" y="60"/>
                        </a:lnTo>
                        <a:lnTo>
                          <a:pt x="22" y="78"/>
                        </a:lnTo>
                        <a:lnTo>
                          <a:pt x="19" y="93"/>
                        </a:lnTo>
                        <a:lnTo>
                          <a:pt x="23" y="110"/>
                        </a:lnTo>
                        <a:lnTo>
                          <a:pt x="26" y="118"/>
                        </a:lnTo>
                        <a:lnTo>
                          <a:pt x="19" y="126"/>
                        </a:lnTo>
                        <a:lnTo>
                          <a:pt x="13" y="159"/>
                        </a:lnTo>
                        <a:lnTo>
                          <a:pt x="33" y="182"/>
                        </a:lnTo>
                        <a:lnTo>
                          <a:pt x="34" y="178"/>
                        </a:lnTo>
                        <a:lnTo>
                          <a:pt x="46" y="185"/>
                        </a:lnTo>
                        <a:lnTo>
                          <a:pt x="46" y="190"/>
                        </a:lnTo>
                        <a:lnTo>
                          <a:pt x="56" y="188"/>
                        </a:lnTo>
                        <a:lnTo>
                          <a:pt x="59" y="184"/>
                        </a:lnTo>
                        <a:lnTo>
                          <a:pt x="43" y="174"/>
                        </a:lnTo>
                        <a:lnTo>
                          <a:pt x="27" y="149"/>
                        </a:lnTo>
                        <a:lnTo>
                          <a:pt x="19" y="138"/>
                        </a:lnTo>
                        <a:lnTo>
                          <a:pt x="32" y="113"/>
                        </a:lnTo>
                        <a:lnTo>
                          <a:pt x="57" y="108"/>
                        </a:lnTo>
                        <a:lnTo>
                          <a:pt x="70" y="119"/>
                        </a:lnTo>
                        <a:lnTo>
                          <a:pt x="63" y="97"/>
                        </a:lnTo>
                        <a:lnTo>
                          <a:pt x="72" y="87"/>
                        </a:lnTo>
                        <a:lnTo>
                          <a:pt x="101" y="87"/>
                        </a:lnTo>
                        <a:lnTo>
                          <a:pt x="107" y="73"/>
                        </a:lnTo>
                        <a:lnTo>
                          <a:pt x="95" y="50"/>
                        </a:lnTo>
                        <a:lnTo>
                          <a:pt x="85" y="37"/>
                        </a:lnTo>
                        <a:lnTo>
                          <a:pt x="48" y="27"/>
                        </a:lnTo>
                        <a:lnTo>
                          <a:pt x="36" y="0"/>
                        </a:lnTo>
                        <a:lnTo>
                          <a:pt x="7" y="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270"/>
                  <p:cNvSpPr>
                    <a:spLocks/>
                  </p:cNvSpPr>
                  <p:nvPr/>
                </p:nvSpPr>
                <p:spPr bwMode="auto">
                  <a:xfrm>
                    <a:off x="5024867" y="4229310"/>
                    <a:ext cx="165354" cy="200575"/>
                  </a:xfrm>
                  <a:custGeom>
                    <a:avLst/>
                    <a:gdLst>
                      <a:gd name="T0" fmla="*/ 0 w 31"/>
                      <a:gd name="T1" fmla="*/ 0 h 34"/>
                      <a:gd name="T2" fmla="*/ 2147483646 w 31"/>
                      <a:gd name="T3" fmla="*/ 0 h 34"/>
                      <a:gd name="T4" fmla="*/ 2147483646 w 31"/>
                      <a:gd name="T5" fmla="*/ 2147483646 h 34"/>
                      <a:gd name="T6" fmla="*/ 2147483646 w 31"/>
                      <a:gd name="T7" fmla="*/ 2147483646 h 34"/>
                      <a:gd name="T8" fmla="*/ 2147483646 w 31"/>
                      <a:gd name="T9" fmla="*/ 2147483646 h 34"/>
                      <a:gd name="T10" fmla="*/ 2147483646 w 31"/>
                      <a:gd name="T11" fmla="*/ 2147483646 h 34"/>
                      <a:gd name="T12" fmla="*/ 2147483646 w 31"/>
                      <a:gd name="T13" fmla="*/ 2147483646 h 34"/>
                      <a:gd name="T14" fmla="*/ 2147483646 w 31"/>
                      <a:gd name="T15" fmla="*/ 2147483646 h 34"/>
                      <a:gd name="T16" fmla="*/ 2147483646 w 31"/>
                      <a:gd name="T17" fmla="*/ 2147483646 h 34"/>
                      <a:gd name="T18" fmla="*/ 2147483646 w 31"/>
                      <a:gd name="T19" fmla="*/ 2147483646 h 34"/>
                      <a:gd name="T20" fmla="*/ 2147483646 w 31"/>
                      <a:gd name="T21" fmla="*/ 2147483646 h 34"/>
                      <a:gd name="T22" fmla="*/ 2147483646 w 31"/>
                      <a:gd name="T23" fmla="*/ 2147483646 h 34"/>
                      <a:gd name="T24" fmla="*/ 2147483646 w 31"/>
                      <a:gd name="T25" fmla="*/ 2147483646 h 34"/>
                      <a:gd name="T26" fmla="*/ 2147483646 w 31"/>
                      <a:gd name="T27" fmla="*/ 2147483646 h 34"/>
                      <a:gd name="T28" fmla="*/ 2147483646 w 31"/>
                      <a:gd name="T29" fmla="*/ 2147483646 h 34"/>
                      <a:gd name="T30" fmla="*/ 2147483646 w 31"/>
                      <a:gd name="T31" fmla="*/ 2147483646 h 34"/>
                      <a:gd name="T32" fmla="*/ 0 w 31"/>
                      <a:gd name="T33" fmla="*/ 0 h 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1" h="34">
                        <a:moveTo>
                          <a:pt x="0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27" y="34"/>
                          <a:pt x="27" y="34"/>
                          <a:pt x="27" y="34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2" y="18"/>
                          <a:pt x="12" y="18"/>
                          <a:pt x="12" y="18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9" y="16"/>
                          <a:pt x="7" y="13"/>
                          <a:pt x="6" y="12"/>
                        </a:cubicBezTo>
                        <a:cubicBezTo>
                          <a:pt x="4" y="11"/>
                          <a:pt x="1" y="8"/>
                          <a:pt x="1" y="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271"/>
                  <p:cNvSpPr>
                    <a:spLocks/>
                  </p:cNvSpPr>
                  <p:nvPr/>
                </p:nvSpPr>
                <p:spPr bwMode="auto">
                  <a:xfrm>
                    <a:off x="5288127" y="4202887"/>
                    <a:ext cx="155563" cy="200575"/>
                  </a:xfrm>
                  <a:custGeom>
                    <a:avLst/>
                    <a:gdLst>
                      <a:gd name="T0" fmla="*/ 2147483646 w 174"/>
                      <a:gd name="T1" fmla="*/ 2147483646 h 204"/>
                      <a:gd name="T2" fmla="*/ 0 w 174"/>
                      <a:gd name="T3" fmla="*/ 2147483646 h 204"/>
                      <a:gd name="T4" fmla="*/ 0 w 174"/>
                      <a:gd name="T5" fmla="*/ 2147483646 h 204"/>
                      <a:gd name="T6" fmla="*/ 2147483646 w 174"/>
                      <a:gd name="T7" fmla="*/ 2147483646 h 204"/>
                      <a:gd name="T8" fmla="*/ 2147483646 w 174"/>
                      <a:gd name="T9" fmla="*/ 2147483646 h 204"/>
                      <a:gd name="T10" fmla="*/ 2147483646 w 174"/>
                      <a:gd name="T11" fmla="*/ 2147483646 h 204"/>
                      <a:gd name="T12" fmla="*/ 2147483646 w 174"/>
                      <a:gd name="T13" fmla="*/ 2147483646 h 204"/>
                      <a:gd name="T14" fmla="*/ 2147483646 w 174"/>
                      <a:gd name="T15" fmla="*/ 0 h 204"/>
                      <a:gd name="T16" fmla="*/ 2147483646 w 174"/>
                      <a:gd name="T17" fmla="*/ 2147483646 h 204"/>
                      <a:gd name="T18" fmla="*/ 2147483646 w 174"/>
                      <a:gd name="T19" fmla="*/ 2147483646 h 204"/>
                      <a:gd name="T20" fmla="*/ 2147483646 w 174"/>
                      <a:gd name="T21" fmla="*/ 2147483646 h 204"/>
                      <a:gd name="T22" fmla="*/ 2147483646 w 174"/>
                      <a:gd name="T23" fmla="*/ 2147483646 h 204"/>
                      <a:gd name="T24" fmla="*/ 2147483646 w 174"/>
                      <a:gd name="T25" fmla="*/ 2147483646 h 204"/>
                      <a:gd name="T26" fmla="*/ 2147483646 w 174"/>
                      <a:gd name="T27" fmla="*/ 2147483646 h 204"/>
                      <a:gd name="T28" fmla="*/ 2147483646 w 174"/>
                      <a:gd name="T29" fmla="*/ 2147483646 h 204"/>
                      <a:gd name="T30" fmla="*/ 2147483646 w 174"/>
                      <a:gd name="T31" fmla="*/ 2147483646 h 204"/>
                      <a:gd name="T32" fmla="*/ 2147483646 w 174"/>
                      <a:gd name="T33" fmla="*/ 2147483646 h 204"/>
                      <a:gd name="T34" fmla="*/ 2147483646 w 174"/>
                      <a:gd name="T35" fmla="*/ 2147483646 h 204"/>
                      <a:gd name="T36" fmla="*/ 2147483646 w 174"/>
                      <a:gd name="T37" fmla="*/ 2147483646 h 204"/>
                      <a:gd name="T38" fmla="*/ 2147483646 w 174"/>
                      <a:gd name="T39" fmla="*/ 2147483646 h 204"/>
                      <a:gd name="T40" fmla="*/ 2147483646 w 174"/>
                      <a:gd name="T41" fmla="*/ 2147483646 h 204"/>
                      <a:gd name="T42" fmla="*/ 2147483646 w 174"/>
                      <a:gd name="T43" fmla="*/ 2147483646 h 204"/>
                      <a:gd name="T44" fmla="*/ 2147483646 w 174"/>
                      <a:gd name="T45" fmla="*/ 2147483646 h 204"/>
                      <a:gd name="T46" fmla="*/ 2147483646 w 174"/>
                      <a:gd name="T47" fmla="*/ 2147483646 h 20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74" h="204">
                        <a:moveTo>
                          <a:pt x="12" y="168"/>
                        </a:moveTo>
                        <a:lnTo>
                          <a:pt x="0" y="144"/>
                        </a:lnTo>
                        <a:lnTo>
                          <a:pt x="0" y="108"/>
                        </a:lnTo>
                        <a:lnTo>
                          <a:pt x="12" y="90"/>
                        </a:lnTo>
                        <a:lnTo>
                          <a:pt x="36" y="84"/>
                        </a:lnTo>
                        <a:lnTo>
                          <a:pt x="60" y="66"/>
                        </a:lnTo>
                        <a:lnTo>
                          <a:pt x="96" y="24"/>
                        </a:lnTo>
                        <a:lnTo>
                          <a:pt x="138" y="0"/>
                        </a:lnTo>
                        <a:lnTo>
                          <a:pt x="162" y="12"/>
                        </a:lnTo>
                        <a:lnTo>
                          <a:pt x="174" y="30"/>
                        </a:lnTo>
                        <a:lnTo>
                          <a:pt x="156" y="48"/>
                        </a:lnTo>
                        <a:lnTo>
                          <a:pt x="150" y="66"/>
                        </a:lnTo>
                        <a:lnTo>
                          <a:pt x="156" y="90"/>
                        </a:lnTo>
                        <a:lnTo>
                          <a:pt x="174" y="108"/>
                        </a:lnTo>
                        <a:lnTo>
                          <a:pt x="156" y="120"/>
                        </a:lnTo>
                        <a:lnTo>
                          <a:pt x="150" y="132"/>
                        </a:lnTo>
                        <a:lnTo>
                          <a:pt x="138" y="150"/>
                        </a:lnTo>
                        <a:lnTo>
                          <a:pt x="126" y="168"/>
                        </a:lnTo>
                        <a:lnTo>
                          <a:pt x="114" y="198"/>
                        </a:lnTo>
                        <a:lnTo>
                          <a:pt x="90" y="204"/>
                        </a:lnTo>
                        <a:lnTo>
                          <a:pt x="72" y="192"/>
                        </a:lnTo>
                        <a:lnTo>
                          <a:pt x="42" y="192"/>
                        </a:lnTo>
                        <a:lnTo>
                          <a:pt x="24" y="192"/>
                        </a:lnTo>
                        <a:lnTo>
                          <a:pt x="12" y="16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274"/>
                  <p:cNvSpPr>
                    <a:spLocks/>
                  </p:cNvSpPr>
                  <p:nvPr/>
                </p:nvSpPr>
                <p:spPr bwMode="auto">
                  <a:xfrm>
                    <a:off x="5406704" y="4298971"/>
                    <a:ext cx="96819" cy="130914"/>
                  </a:xfrm>
                  <a:custGeom>
                    <a:avLst/>
                    <a:gdLst>
                      <a:gd name="T0" fmla="*/ 2147483646 w 108"/>
                      <a:gd name="T1" fmla="*/ 2147483646 h 132"/>
                      <a:gd name="T2" fmla="*/ 2147483646 w 108"/>
                      <a:gd name="T3" fmla="*/ 2147483646 h 132"/>
                      <a:gd name="T4" fmla="*/ 0 w 108"/>
                      <a:gd name="T5" fmla="*/ 2147483646 h 132"/>
                      <a:gd name="T6" fmla="*/ 2147483646 w 108"/>
                      <a:gd name="T7" fmla="*/ 2147483646 h 132"/>
                      <a:gd name="T8" fmla="*/ 2147483646 w 108"/>
                      <a:gd name="T9" fmla="*/ 2147483646 h 132"/>
                      <a:gd name="T10" fmla="*/ 2147483646 w 108"/>
                      <a:gd name="T11" fmla="*/ 2147483646 h 132"/>
                      <a:gd name="T12" fmla="*/ 2147483646 w 108"/>
                      <a:gd name="T13" fmla="*/ 2147483646 h 132"/>
                      <a:gd name="T14" fmla="*/ 2147483646 w 108"/>
                      <a:gd name="T15" fmla="*/ 0 h 132"/>
                      <a:gd name="T16" fmla="*/ 2147483646 w 108"/>
                      <a:gd name="T17" fmla="*/ 2147483646 h 132"/>
                      <a:gd name="T18" fmla="*/ 2147483646 w 108"/>
                      <a:gd name="T19" fmla="*/ 2147483646 h 132"/>
                      <a:gd name="T20" fmla="*/ 2147483646 w 108"/>
                      <a:gd name="T21" fmla="*/ 2147483646 h 132"/>
                      <a:gd name="T22" fmla="*/ 2147483646 w 108"/>
                      <a:gd name="T23" fmla="*/ 2147483646 h 132"/>
                      <a:gd name="T24" fmla="*/ 2147483646 w 108"/>
                      <a:gd name="T25" fmla="*/ 2147483646 h 132"/>
                      <a:gd name="T26" fmla="*/ 2147483646 w 108"/>
                      <a:gd name="T27" fmla="*/ 2147483646 h 132"/>
                      <a:gd name="T28" fmla="*/ 2147483646 w 108"/>
                      <a:gd name="T29" fmla="*/ 2147483646 h 132"/>
                      <a:gd name="T30" fmla="*/ 2147483646 w 108"/>
                      <a:gd name="T31" fmla="*/ 2147483646 h 132"/>
                      <a:gd name="T32" fmla="*/ 2147483646 w 108"/>
                      <a:gd name="T33" fmla="*/ 2147483646 h 132"/>
                      <a:gd name="T34" fmla="*/ 2147483646 w 108"/>
                      <a:gd name="T35" fmla="*/ 2147483646 h 132"/>
                      <a:gd name="T36" fmla="*/ 2147483646 w 108"/>
                      <a:gd name="T37" fmla="*/ 2147483646 h 132"/>
                      <a:gd name="T38" fmla="*/ 2147483646 w 108"/>
                      <a:gd name="T39" fmla="*/ 2147483646 h 132"/>
                      <a:gd name="T40" fmla="*/ 2147483646 w 108"/>
                      <a:gd name="T41" fmla="*/ 2147483646 h 132"/>
                      <a:gd name="T42" fmla="*/ 2147483646 w 108"/>
                      <a:gd name="T43" fmla="*/ 2147483646 h 132"/>
                      <a:gd name="T44" fmla="*/ 2147483646 w 108"/>
                      <a:gd name="T45" fmla="*/ 2147483646 h 132"/>
                      <a:gd name="T46" fmla="*/ 2147483646 w 108"/>
                      <a:gd name="T47" fmla="*/ 2147483646 h 13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08" h="132">
                        <a:moveTo>
                          <a:pt x="12" y="126"/>
                        </a:moveTo>
                        <a:lnTo>
                          <a:pt x="12" y="108"/>
                        </a:lnTo>
                        <a:lnTo>
                          <a:pt x="0" y="84"/>
                        </a:lnTo>
                        <a:lnTo>
                          <a:pt x="6" y="66"/>
                        </a:lnTo>
                        <a:lnTo>
                          <a:pt x="24" y="24"/>
                        </a:lnTo>
                        <a:lnTo>
                          <a:pt x="36" y="12"/>
                        </a:lnTo>
                        <a:lnTo>
                          <a:pt x="66" y="6"/>
                        </a:lnTo>
                        <a:lnTo>
                          <a:pt x="108" y="0"/>
                        </a:lnTo>
                        <a:lnTo>
                          <a:pt x="108" y="12"/>
                        </a:lnTo>
                        <a:lnTo>
                          <a:pt x="90" y="12"/>
                        </a:lnTo>
                        <a:lnTo>
                          <a:pt x="54" y="24"/>
                        </a:lnTo>
                        <a:lnTo>
                          <a:pt x="42" y="42"/>
                        </a:lnTo>
                        <a:lnTo>
                          <a:pt x="84" y="42"/>
                        </a:lnTo>
                        <a:lnTo>
                          <a:pt x="90" y="60"/>
                        </a:lnTo>
                        <a:lnTo>
                          <a:pt x="78" y="66"/>
                        </a:lnTo>
                        <a:lnTo>
                          <a:pt x="66" y="78"/>
                        </a:lnTo>
                        <a:lnTo>
                          <a:pt x="90" y="102"/>
                        </a:lnTo>
                        <a:lnTo>
                          <a:pt x="96" y="126"/>
                        </a:lnTo>
                        <a:lnTo>
                          <a:pt x="72" y="126"/>
                        </a:lnTo>
                        <a:lnTo>
                          <a:pt x="54" y="108"/>
                        </a:lnTo>
                        <a:lnTo>
                          <a:pt x="36" y="84"/>
                        </a:lnTo>
                        <a:lnTo>
                          <a:pt x="36" y="114"/>
                        </a:lnTo>
                        <a:lnTo>
                          <a:pt x="36" y="132"/>
                        </a:lnTo>
                        <a:lnTo>
                          <a:pt x="12" y="12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275"/>
                  <p:cNvSpPr>
                    <a:spLocks/>
                  </p:cNvSpPr>
                  <p:nvPr/>
                </p:nvSpPr>
                <p:spPr bwMode="auto">
                  <a:xfrm>
                    <a:off x="5186957" y="4447901"/>
                    <a:ext cx="181671" cy="45640"/>
                  </a:xfrm>
                  <a:custGeom>
                    <a:avLst/>
                    <a:gdLst>
                      <a:gd name="T0" fmla="*/ 0 w 34"/>
                      <a:gd name="T1" fmla="*/ 2147483646 h 8"/>
                      <a:gd name="T2" fmla="*/ 2147483646 w 34"/>
                      <a:gd name="T3" fmla="*/ 0 h 8"/>
                      <a:gd name="T4" fmla="*/ 2147483646 w 34"/>
                      <a:gd name="T5" fmla="*/ 0 h 8"/>
                      <a:gd name="T6" fmla="*/ 2147483646 w 34"/>
                      <a:gd name="T7" fmla="*/ 2147483646 h 8"/>
                      <a:gd name="T8" fmla="*/ 2147483646 w 34"/>
                      <a:gd name="T9" fmla="*/ 2147483646 h 8"/>
                      <a:gd name="T10" fmla="*/ 2147483646 w 34"/>
                      <a:gd name="T11" fmla="*/ 2147483646 h 8"/>
                      <a:gd name="T12" fmla="*/ 2147483646 w 34"/>
                      <a:gd name="T13" fmla="*/ 2147483646 h 8"/>
                      <a:gd name="T14" fmla="*/ 2147483646 w 34"/>
                      <a:gd name="T15" fmla="*/ 2147483646 h 8"/>
                      <a:gd name="T16" fmla="*/ 2147483646 w 34"/>
                      <a:gd name="T17" fmla="*/ 2147483646 h 8"/>
                      <a:gd name="T18" fmla="*/ 2147483646 w 34"/>
                      <a:gd name="T19" fmla="*/ 2147483646 h 8"/>
                      <a:gd name="T20" fmla="*/ 0 w 34"/>
                      <a:gd name="T21" fmla="*/ 2147483646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4" h="8">
                        <a:moveTo>
                          <a:pt x="0" y="1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4" y="8"/>
                          <a:pt x="34" y="8"/>
                          <a:pt x="34" y="8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10" y="4"/>
                          <a:pt x="8" y="4"/>
                        </a:cubicBezTo>
                        <a:cubicBezTo>
                          <a:pt x="7" y="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285"/>
                  <p:cNvSpPr>
                    <a:spLocks/>
                  </p:cNvSpPr>
                  <p:nvPr/>
                </p:nvSpPr>
                <p:spPr bwMode="auto">
                  <a:xfrm>
                    <a:off x="3975089" y="3579543"/>
                    <a:ext cx="124015" cy="110496"/>
                  </a:xfrm>
                  <a:custGeom>
                    <a:avLst/>
                    <a:gdLst>
                      <a:gd name="T0" fmla="*/ 2147483646 w 139"/>
                      <a:gd name="T1" fmla="*/ 2147483646 h 114"/>
                      <a:gd name="T2" fmla="*/ 2147483646 w 139"/>
                      <a:gd name="T3" fmla="*/ 2147483646 h 114"/>
                      <a:gd name="T4" fmla="*/ 2147483646 w 139"/>
                      <a:gd name="T5" fmla="*/ 2147483646 h 114"/>
                      <a:gd name="T6" fmla="*/ 2147483646 w 139"/>
                      <a:gd name="T7" fmla="*/ 2147483646 h 114"/>
                      <a:gd name="T8" fmla="*/ 2147483646 w 139"/>
                      <a:gd name="T9" fmla="*/ 2147483646 h 114"/>
                      <a:gd name="T10" fmla="*/ 2147483646 w 139"/>
                      <a:gd name="T11" fmla="*/ 2147483646 h 114"/>
                      <a:gd name="T12" fmla="*/ 2147483646 w 139"/>
                      <a:gd name="T13" fmla="*/ 0 h 114"/>
                      <a:gd name="T14" fmla="*/ 2147483646 w 139"/>
                      <a:gd name="T15" fmla="*/ 2147483646 h 114"/>
                      <a:gd name="T16" fmla="*/ 2147483646 w 139"/>
                      <a:gd name="T17" fmla="*/ 2147483646 h 114"/>
                      <a:gd name="T18" fmla="*/ 2147483646 w 139"/>
                      <a:gd name="T19" fmla="*/ 2147483646 h 114"/>
                      <a:gd name="T20" fmla="*/ 2147483646 w 139"/>
                      <a:gd name="T21" fmla="*/ 2147483646 h 114"/>
                      <a:gd name="T22" fmla="*/ 2147483646 w 139"/>
                      <a:gd name="T23" fmla="*/ 2147483646 h 114"/>
                      <a:gd name="T24" fmla="*/ 2147483646 w 139"/>
                      <a:gd name="T25" fmla="*/ 2147483646 h 114"/>
                      <a:gd name="T26" fmla="*/ 0 w 139"/>
                      <a:gd name="T27" fmla="*/ 2147483646 h 114"/>
                      <a:gd name="T28" fmla="*/ 2147483646 w 139"/>
                      <a:gd name="T29" fmla="*/ 2147483646 h 114"/>
                      <a:gd name="T30" fmla="*/ 2147483646 w 139"/>
                      <a:gd name="T31" fmla="*/ 2147483646 h 11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39" h="114">
                        <a:moveTo>
                          <a:pt x="25" y="114"/>
                        </a:moveTo>
                        <a:lnTo>
                          <a:pt x="61" y="96"/>
                        </a:lnTo>
                        <a:lnTo>
                          <a:pt x="73" y="90"/>
                        </a:lnTo>
                        <a:lnTo>
                          <a:pt x="115" y="66"/>
                        </a:lnTo>
                        <a:lnTo>
                          <a:pt x="127" y="24"/>
                        </a:lnTo>
                        <a:lnTo>
                          <a:pt x="139" y="6"/>
                        </a:lnTo>
                        <a:lnTo>
                          <a:pt x="139" y="0"/>
                        </a:lnTo>
                        <a:lnTo>
                          <a:pt x="115" y="6"/>
                        </a:lnTo>
                        <a:lnTo>
                          <a:pt x="49" y="12"/>
                        </a:lnTo>
                        <a:lnTo>
                          <a:pt x="37" y="6"/>
                        </a:lnTo>
                        <a:lnTo>
                          <a:pt x="19" y="24"/>
                        </a:lnTo>
                        <a:lnTo>
                          <a:pt x="25" y="48"/>
                        </a:lnTo>
                        <a:lnTo>
                          <a:pt x="0" y="102"/>
                        </a:lnTo>
                        <a:lnTo>
                          <a:pt x="13" y="102"/>
                        </a:lnTo>
                        <a:lnTo>
                          <a:pt x="25" y="11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287"/>
                  <p:cNvSpPr>
                    <a:spLocks/>
                  </p:cNvSpPr>
                  <p:nvPr/>
                </p:nvSpPr>
                <p:spPr bwMode="auto">
                  <a:xfrm>
                    <a:off x="3958771" y="3667220"/>
                    <a:ext cx="87028" cy="87676"/>
                  </a:xfrm>
                  <a:custGeom>
                    <a:avLst/>
                    <a:gdLst>
                      <a:gd name="T0" fmla="*/ 2147483646 w 97"/>
                      <a:gd name="T1" fmla="*/ 2147483646 h 90"/>
                      <a:gd name="T2" fmla="*/ 2147483646 w 97"/>
                      <a:gd name="T3" fmla="*/ 0 h 90"/>
                      <a:gd name="T4" fmla="*/ 2147483646 w 97"/>
                      <a:gd name="T5" fmla="*/ 2147483646 h 90"/>
                      <a:gd name="T6" fmla="*/ 2147483646 w 97"/>
                      <a:gd name="T7" fmla="*/ 2147483646 h 90"/>
                      <a:gd name="T8" fmla="*/ 2147483646 w 97"/>
                      <a:gd name="T9" fmla="*/ 2147483646 h 90"/>
                      <a:gd name="T10" fmla="*/ 2147483646 w 97"/>
                      <a:gd name="T11" fmla="*/ 2147483646 h 90"/>
                      <a:gd name="T12" fmla="*/ 2147483646 w 97"/>
                      <a:gd name="T13" fmla="*/ 2147483646 h 90"/>
                      <a:gd name="T14" fmla="*/ 0 w 97"/>
                      <a:gd name="T15" fmla="*/ 2147483646 h 90"/>
                      <a:gd name="T16" fmla="*/ 2147483646 w 97"/>
                      <a:gd name="T17" fmla="*/ 2147483646 h 90"/>
                      <a:gd name="T18" fmla="*/ 2147483646 w 97"/>
                      <a:gd name="T19" fmla="*/ 2147483646 h 90"/>
                      <a:gd name="T20" fmla="*/ 2147483646 w 97"/>
                      <a:gd name="T21" fmla="*/ 2147483646 h 90"/>
                      <a:gd name="T22" fmla="*/ 2147483646 w 97"/>
                      <a:gd name="T23" fmla="*/ 2147483646 h 90"/>
                      <a:gd name="T24" fmla="*/ 2147483646 w 97"/>
                      <a:gd name="T25" fmla="*/ 2147483646 h 90"/>
                      <a:gd name="T26" fmla="*/ 2147483646 w 97"/>
                      <a:gd name="T27" fmla="*/ 2147483646 h 90"/>
                      <a:gd name="T28" fmla="*/ 2147483646 w 97"/>
                      <a:gd name="T29" fmla="*/ 2147483646 h 90"/>
                      <a:gd name="T30" fmla="*/ 2147483646 w 97"/>
                      <a:gd name="T31" fmla="*/ 2147483646 h 90"/>
                      <a:gd name="T32" fmla="*/ 2147483646 w 97"/>
                      <a:gd name="T33" fmla="*/ 2147483646 h 90"/>
                      <a:gd name="T34" fmla="*/ 2147483646 w 97"/>
                      <a:gd name="T35" fmla="*/ 2147483646 h 90"/>
                      <a:gd name="T36" fmla="*/ 2147483646 w 97"/>
                      <a:gd name="T37" fmla="*/ 2147483646 h 90"/>
                      <a:gd name="T38" fmla="*/ 2147483646 w 97"/>
                      <a:gd name="T39" fmla="*/ 2147483646 h 9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97" h="90">
                        <a:moveTo>
                          <a:pt x="91" y="24"/>
                        </a:moveTo>
                        <a:lnTo>
                          <a:pt x="91" y="0"/>
                        </a:lnTo>
                        <a:lnTo>
                          <a:pt x="79" y="6"/>
                        </a:lnTo>
                        <a:lnTo>
                          <a:pt x="43" y="24"/>
                        </a:lnTo>
                        <a:lnTo>
                          <a:pt x="31" y="12"/>
                        </a:lnTo>
                        <a:lnTo>
                          <a:pt x="18" y="12"/>
                        </a:lnTo>
                        <a:lnTo>
                          <a:pt x="12" y="18"/>
                        </a:lnTo>
                        <a:lnTo>
                          <a:pt x="0" y="42"/>
                        </a:lnTo>
                        <a:lnTo>
                          <a:pt x="18" y="90"/>
                        </a:lnTo>
                        <a:lnTo>
                          <a:pt x="25" y="90"/>
                        </a:lnTo>
                        <a:lnTo>
                          <a:pt x="37" y="90"/>
                        </a:lnTo>
                        <a:lnTo>
                          <a:pt x="49" y="78"/>
                        </a:lnTo>
                        <a:lnTo>
                          <a:pt x="67" y="78"/>
                        </a:lnTo>
                        <a:lnTo>
                          <a:pt x="73" y="66"/>
                        </a:lnTo>
                        <a:lnTo>
                          <a:pt x="61" y="36"/>
                        </a:lnTo>
                        <a:lnTo>
                          <a:pt x="85" y="30"/>
                        </a:lnTo>
                        <a:lnTo>
                          <a:pt x="97" y="24"/>
                        </a:lnTo>
                        <a:lnTo>
                          <a:pt x="91" y="24"/>
                        </a:lnTo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Freeform 289"/>
                  <p:cNvSpPr>
                    <a:spLocks/>
                  </p:cNvSpPr>
                  <p:nvPr/>
                </p:nvSpPr>
                <p:spPr bwMode="auto">
                  <a:xfrm>
                    <a:off x="4272073" y="3855784"/>
                    <a:ext cx="128367" cy="164544"/>
                  </a:xfrm>
                  <a:custGeom>
                    <a:avLst/>
                    <a:gdLst>
                      <a:gd name="T0" fmla="*/ 2147483646 w 24"/>
                      <a:gd name="T1" fmla="*/ 2147483646 h 28"/>
                      <a:gd name="T2" fmla="*/ 2147483646 w 24"/>
                      <a:gd name="T3" fmla="*/ 2147483646 h 28"/>
                      <a:gd name="T4" fmla="*/ 2147483646 w 24"/>
                      <a:gd name="T5" fmla="*/ 2147483646 h 28"/>
                      <a:gd name="T6" fmla="*/ 2147483646 w 24"/>
                      <a:gd name="T7" fmla="*/ 2147483646 h 28"/>
                      <a:gd name="T8" fmla="*/ 0 w 24"/>
                      <a:gd name="T9" fmla="*/ 2147483646 h 28"/>
                      <a:gd name="T10" fmla="*/ 2147483646 w 24"/>
                      <a:gd name="T11" fmla="*/ 2147483646 h 28"/>
                      <a:gd name="T12" fmla="*/ 2147483646 w 24"/>
                      <a:gd name="T13" fmla="*/ 2147483646 h 28"/>
                      <a:gd name="T14" fmla="*/ 2147483646 w 24"/>
                      <a:gd name="T15" fmla="*/ 2147483646 h 28"/>
                      <a:gd name="T16" fmla="*/ 2147483646 w 24"/>
                      <a:gd name="T17" fmla="*/ 2147483646 h 28"/>
                      <a:gd name="T18" fmla="*/ 2147483646 w 24"/>
                      <a:gd name="T19" fmla="*/ 2147483646 h 28"/>
                      <a:gd name="T20" fmla="*/ 2147483646 w 24"/>
                      <a:gd name="T21" fmla="*/ 2147483646 h 28"/>
                      <a:gd name="T22" fmla="*/ 2147483646 w 24"/>
                      <a:gd name="T23" fmla="*/ 2147483646 h 28"/>
                      <a:gd name="T24" fmla="*/ 2147483646 w 24"/>
                      <a:gd name="T25" fmla="*/ 0 h 28"/>
                      <a:gd name="T26" fmla="*/ 2147483646 w 24"/>
                      <a:gd name="T27" fmla="*/ 0 h 28"/>
                      <a:gd name="T28" fmla="*/ 2147483646 w 24"/>
                      <a:gd name="T29" fmla="*/ 2147483646 h 28"/>
                      <a:gd name="T30" fmla="*/ 2147483646 w 24"/>
                      <a:gd name="T31" fmla="*/ 2147483646 h 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4" h="28">
                        <a:moveTo>
                          <a:pt x="9" y="6"/>
                        </a:move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3" y="18"/>
                          <a:pt x="0" y="18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7" y="15"/>
                          <a:pt x="17" y="15"/>
                          <a:pt x="17" y="15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lnTo>
                          <a:pt x="9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" name="Freeform 290"/>
                  <p:cNvSpPr>
                    <a:spLocks/>
                  </p:cNvSpPr>
                  <p:nvPr/>
                </p:nvSpPr>
                <p:spPr bwMode="auto">
                  <a:xfrm>
                    <a:off x="4111071" y="3961476"/>
                    <a:ext cx="181672" cy="124909"/>
                  </a:xfrm>
                  <a:custGeom>
                    <a:avLst/>
                    <a:gdLst>
                      <a:gd name="T0" fmla="*/ 2147483646 w 34"/>
                      <a:gd name="T1" fmla="*/ 0 h 21"/>
                      <a:gd name="T2" fmla="*/ 2147483646 w 34"/>
                      <a:gd name="T3" fmla="*/ 2147483646 h 21"/>
                      <a:gd name="T4" fmla="*/ 2147483646 w 34"/>
                      <a:gd name="T5" fmla="*/ 2147483646 h 21"/>
                      <a:gd name="T6" fmla="*/ 2147483646 w 34"/>
                      <a:gd name="T7" fmla="*/ 2147483646 h 21"/>
                      <a:gd name="T8" fmla="*/ 0 w 34"/>
                      <a:gd name="T9" fmla="*/ 2147483646 h 21"/>
                      <a:gd name="T10" fmla="*/ 2147483646 w 34"/>
                      <a:gd name="T11" fmla="*/ 2147483646 h 21"/>
                      <a:gd name="T12" fmla="*/ 2147483646 w 34"/>
                      <a:gd name="T13" fmla="*/ 2147483646 h 21"/>
                      <a:gd name="T14" fmla="*/ 2147483646 w 34"/>
                      <a:gd name="T15" fmla="*/ 2147483646 h 21"/>
                      <a:gd name="T16" fmla="*/ 2147483646 w 34"/>
                      <a:gd name="T17" fmla="*/ 2147483646 h 21"/>
                      <a:gd name="T18" fmla="*/ 2147483646 w 34"/>
                      <a:gd name="T19" fmla="*/ 2147483646 h 21"/>
                      <a:gd name="T20" fmla="*/ 2147483646 w 34"/>
                      <a:gd name="T21" fmla="*/ 2147483646 h 21"/>
                      <a:gd name="T22" fmla="*/ 2147483646 w 34"/>
                      <a:gd name="T23" fmla="*/ 2147483646 h 21"/>
                      <a:gd name="T24" fmla="*/ 2147483646 w 34"/>
                      <a:gd name="T25" fmla="*/ 2147483646 h 21"/>
                      <a:gd name="T26" fmla="*/ 2147483646 w 34"/>
                      <a:gd name="T27" fmla="*/ 0 h 2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4" h="21">
                        <a:moveTo>
                          <a:pt x="30" y="0"/>
                        </a:moveTo>
                        <a:cubicBezTo>
                          <a:pt x="25" y="2"/>
                          <a:pt x="18" y="3"/>
                          <a:pt x="18" y="4"/>
                        </a:cubicBezTo>
                        <a:cubicBezTo>
                          <a:pt x="16" y="5"/>
                          <a:pt x="14" y="7"/>
                          <a:pt x="1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5" y="19"/>
                          <a:pt x="15" y="19"/>
                          <a:pt x="15" y="19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34" y="10"/>
                          <a:pt x="34" y="10"/>
                          <a:pt x="34" y="10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lnTo>
                          <a:pt x="3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Freeform 291"/>
                  <p:cNvSpPr>
                    <a:spLocks/>
                  </p:cNvSpPr>
                  <p:nvPr/>
                </p:nvSpPr>
                <p:spPr bwMode="auto">
                  <a:xfrm>
                    <a:off x="3982704" y="3690039"/>
                    <a:ext cx="337234" cy="319479"/>
                  </a:xfrm>
                  <a:custGeom>
                    <a:avLst/>
                    <a:gdLst>
                      <a:gd name="T0" fmla="*/ 2147483646 w 63"/>
                      <a:gd name="T1" fmla="*/ 2147483646 h 54"/>
                      <a:gd name="T2" fmla="*/ 2147483646 w 63"/>
                      <a:gd name="T3" fmla="*/ 2147483646 h 54"/>
                      <a:gd name="T4" fmla="*/ 2147483646 w 63"/>
                      <a:gd name="T5" fmla="*/ 2147483646 h 54"/>
                      <a:gd name="T6" fmla="*/ 2147483646 w 63"/>
                      <a:gd name="T7" fmla="*/ 2147483646 h 54"/>
                      <a:gd name="T8" fmla="*/ 2147483646 w 63"/>
                      <a:gd name="T9" fmla="*/ 2147483646 h 54"/>
                      <a:gd name="T10" fmla="*/ 2147483646 w 63"/>
                      <a:gd name="T11" fmla="*/ 2147483646 h 54"/>
                      <a:gd name="T12" fmla="*/ 2147483646 w 63"/>
                      <a:gd name="T13" fmla="*/ 2147483646 h 54"/>
                      <a:gd name="T14" fmla="*/ 2147483646 w 63"/>
                      <a:gd name="T15" fmla="*/ 2147483646 h 54"/>
                      <a:gd name="T16" fmla="*/ 2147483646 w 63"/>
                      <a:gd name="T17" fmla="*/ 2147483646 h 54"/>
                      <a:gd name="T18" fmla="*/ 2147483646 w 63"/>
                      <a:gd name="T19" fmla="*/ 2147483646 h 54"/>
                      <a:gd name="T20" fmla="*/ 2147483646 w 63"/>
                      <a:gd name="T21" fmla="*/ 2147483646 h 54"/>
                      <a:gd name="T22" fmla="*/ 2147483646 w 63"/>
                      <a:gd name="T23" fmla="*/ 2147483646 h 54"/>
                      <a:gd name="T24" fmla="*/ 2147483646 w 63"/>
                      <a:gd name="T25" fmla="*/ 2147483646 h 54"/>
                      <a:gd name="T26" fmla="*/ 2147483646 w 63"/>
                      <a:gd name="T27" fmla="*/ 2147483646 h 54"/>
                      <a:gd name="T28" fmla="*/ 2147483646 w 63"/>
                      <a:gd name="T29" fmla="*/ 0 h 54"/>
                      <a:gd name="T30" fmla="*/ 2147483646 w 63"/>
                      <a:gd name="T31" fmla="*/ 0 h 54"/>
                      <a:gd name="T32" fmla="*/ 2147483646 w 63"/>
                      <a:gd name="T33" fmla="*/ 2147483646 h 54"/>
                      <a:gd name="T34" fmla="*/ 2147483646 w 63"/>
                      <a:gd name="T35" fmla="*/ 2147483646 h 54"/>
                      <a:gd name="T36" fmla="*/ 2147483646 w 63"/>
                      <a:gd name="T37" fmla="*/ 2147483646 h 54"/>
                      <a:gd name="T38" fmla="*/ 2147483646 w 63"/>
                      <a:gd name="T39" fmla="*/ 2147483646 h 54"/>
                      <a:gd name="T40" fmla="*/ 2147483646 w 63"/>
                      <a:gd name="T41" fmla="*/ 2147483646 h 54"/>
                      <a:gd name="T42" fmla="*/ 2147483646 w 63"/>
                      <a:gd name="T43" fmla="*/ 2147483646 h 54"/>
                      <a:gd name="T44" fmla="*/ 0 w 63"/>
                      <a:gd name="T45" fmla="*/ 2147483646 h 54"/>
                      <a:gd name="T46" fmla="*/ 2147483646 w 63"/>
                      <a:gd name="T47" fmla="*/ 2147483646 h 54"/>
                      <a:gd name="T48" fmla="*/ 2147483646 w 63"/>
                      <a:gd name="T49" fmla="*/ 2147483646 h 54"/>
                      <a:gd name="T50" fmla="*/ 2147483646 w 63"/>
                      <a:gd name="T51" fmla="*/ 2147483646 h 54"/>
                      <a:gd name="T52" fmla="*/ 2147483646 w 63"/>
                      <a:gd name="T53" fmla="*/ 2147483646 h 54"/>
                      <a:gd name="T54" fmla="*/ 2147483646 w 63"/>
                      <a:gd name="T55" fmla="*/ 2147483646 h 54"/>
                      <a:gd name="T56" fmla="*/ 2147483646 w 63"/>
                      <a:gd name="T57" fmla="*/ 2147483646 h 54"/>
                      <a:gd name="T58" fmla="*/ 2147483646 w 63"/>
                      <a:gd name="T59" fmla="*/ 2147483646 h 54"/>
                      <a:gd name="T60" fmla="*/ 2147483646 w 63"/>
                      <a:gd name="T61" fmla="*/ 2147483646 h 54"/>
                      <a:gd name="T62" fmla="*/ 2147483646 w 63"/>
                      <a:gd name="T63" fmla="*/ 2147483646 h 54"/>
                      <a:gd name="T64" fmla="*/ 2147483646 w 63"/>
                      <a:gd name="T65" fmla="*/ 2147483646 h 54"/>
                      <a:gd name="T66" fmla="*/ 2147483646 w 63"/>
                      <a:gd name="T67" fmla="*/ 2147483646 h 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63" h="54">
                        <a:moveTo>
                          <a:pt x="63" y="34"/>
                        </a:move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3" y="25"/>
                          <a:pt x="53" y="25"/>
                          <a:pt x="53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48" y="23"/>
                          <a:pt x="48" y="23"/>
                          <a:pt x="48" y="23"/>
                        </a:cubicBezTo>
                        <a:cubicBezTo>
                          <a:pt x="46" y="17"/>
                          <a:pt x="46" y="17"/>
                          <a:pt x="46" y="17"/>
                        </a:cubicBezTo>
                        <a:cubicBezTo>
                          <a:pt x="42" y="13"/>
                          <a:pt x="42" y="13"/>
                          <a:pt x="42" y="13"/>
                        </a:cubicBezTo>
                        <a:cubicBezTo>
                          <a:pt x="42" y="12"/>
                          <a:pt x="42" y="12"/>
                          <a:pt x="42" y="12"/>
                        </a:cubicBezTo>
                        <a:cubicBezTo>
                          <a:pt x="39" y="12"/>
                          <a:pt x="39" y="12"/>
                          <a:pt x="39" y="12"/>
                        </a:cubicBezTo>
                        <a:cubicBezTo>
                          <a:pt x="36" y="10"/>
                          <a:pt x="36" y="10"/>
                          <a:pt x="36" y="10"/>
                        </a:cubicBezTo>
                        <a:cubicBezTo>
                          <a:pt x="28" y="9"/>
                          <a:pt x="28" y="9"/>
                          <a:pt x="28" y="9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13" y="33"/>
                          <a:pt x="13" y="33"/>
                          <a:pt x="13" y="33"/>
                        </a:cubicBezTo>
                        <a:cubicBezTo>
                          <a:pt x="15" y="39"/>
                          <a:pt x="15" y="39"/>
                          <a:pt x="15" y="39"/>
                        </a:cubicBezTo>
                        <a:cubicBezTo>
                          <a:pt x="17" y="46"/>
                          <a:pt x="17" y="46"/>
                          <a:pt x="17" y="46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ubicBezTo>
                          <a:pt x="24" y="54"/>
                          <a:pt x="24" y="54"/>
                          <a:pt x="24" y="54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8" y="53"/>
                          <a:pt x="38" y="53"/>
                          <a:pt x="38" y="53"/>
                        </a:cubicBezTo>
                        <a:cubicBezTo>
                          <a:pt x="38" y="53"/>
                          <a:pt x="40" y="51"/>
                          <a:pt x="42" y="50"/>
                        </a:cubicBezTo>
                        <a:cubicBezTo>
                          <a:pt x="42" y="49"/>
                          <a:pt x="49" y="48"/>
                          <a:pt x="54" y="46"/>
                        </a:cubicBezTo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293"/>
                  <p:cNvSpPr>
                    <a:spLocks/>
                  </p:cNvSpPr>
                  <p:nvPr/>
                </p:nvSpPr>
                <p:spPr bwMode="auto">
                  <a:xfrm>
                    <a:off x="4040361" y="3572336"/>
                    <a:ext cx="170793" cy="189766"/>
                  </a:xfrm>
                  <a:custGeom>
                    <a:avLst/>
                    <a:gdLst>
                      <a:gd name="T0" fmla="*/ 2147483646 w 192"/>
                      <a:gd name="T1" fmla="*/ 2147483646 h 192"/>
                      <a:gd name="T2" fmla="*/ 2147483646 w 192"/>
                      <a:gd name="T3" fmla="*/ 2147483646 h 192"/>
                      <a:gd name="T4" fmla="*/ 2147483646 w 192"/>
                      <a:gd name="T5" fmla="*/ 2147483646 h 192"/>
                      <a:gd name="T6" fmla="*/ 2147483646 w 192"/>
                      <a:gd name="T7" fmla="*/ 2147483646 h 192"/>
                      <a:gd name="T8" fmla="*/ 2147483646 w 192"/>
                      <a:gd name="T9" fmla="*/ 2147483646 h 192"/>
                      <a:gd name="T10" fmla="*/ 2147483646 w 192"/>
                      <a:gd name="T11" fmla="*/ 0 h 192"/>
                      <a:gd name="T12" fmla="*/ 2147483646 w 192"/>
                      <a:gd name="T13" fmla="*/ 2147483646 h 192"/>
                      <a:gd name="T14" fmla="*/ 2147483646 w 192"/>
                      <a:gd name="T15" fmla="*/ 2147483646 h 192"/>
                      <a:gd name="T16" fmla="*/ 2147483646 w 192"/>
                      <a:gd name="T17" fmla="*/ 2147483646 h 192"/>
                      <a:gd name="T18" fmla="*/ 2147483646 w 192"/>
                      <a:gd name="T19" fmla="*/ 2147483646 h 192"/>
                      <a:gd name="T20" fmla="*/ 2147483646 w 192"/>
                      <a:gd name="T21" fmla="*/ 2147483646 h 192"/>
                      <a:gd name="T22" fmla="*/ 0 w 192"/>
                      <a:gd name="T23" fmla="*/ 2147483646 h 192"/>
                      <a:gd name="T24" fmla="*/ 0 w 192"/>
                      <a:gd name="T25" fmla="*/ 2147483646 h 192"/>
                      <a:gd name="T26" fmla="*/ 2147483646 w 192"/>
                      <a:gd name="T27" fmla="*/ 2147483646 h 192"/>
                      <a:gd name="T28" fmla="*/ 2147483646 w 192"/>
                      <a:gd name="T29" fmla="*/ 2147483646 h 192"/>
                      <a:gd name="T30" fmla="*/ 2147483646 w 192"/>
                      <a:gd name="T31" fmla="*/ 2147483646 h 192"/>
                      <a:gd name="T32" fmla="*/ 2147483646 w 192"/>
                      <a:gd name="T33" fmla="*/ 2147483646 h 192"/>
                      <a:gd name="T34" fmla="*/ 2147483646 w 192"/>
                      <a:gd name="T35" fmla="*/ 2147483646 h 192"/>
                      <a:gd name="T36" fmla="*/ 2147483646 w 192"/>
                      <a:gd name="T37" fmla="*/ 2147483646 h 192"/>
                      <a:gd name="T38" fmla="*/ 2147483646 w 192"/>
                      <a:gd name="T39" fmla="*/ 2147483646 h 192"/>
                      <a:gd name="T40" fmla="*/ 2147483646 w 192"/>
                      <a:gd name="T41" fmla="*/ 2147483646 h 192"/>
                      <a:gd name="T42" fmla="*/ 2147483646 w 192"/>
                      <a:gd name="T43" fmla="*/ 2147483646 h 192"/>
                      <a:gd name="T44" fmla="*/ 2147483646 w 192"/>
                      <a:gd name="T45" fmla="*/ 2147483646 h 19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92" h="192">
                        <a:moveTo>
                          <a:pt x="168" y="120"/>
                        </a:moveTo>
                        <a:lnTo>
                          <a:pt x="132" y="90"/>
                        </a:lnTo>
                        <a:lnTo>
                          <a:pt x="132" y="66"/>
                        </a:lnTo>
                        <a:lnTo>
                          <a:pt x="138" y="42"/>
                        </a:lnTo>
                        <a:lnTo>
                          <a:pt x="114" y="6"/>
                        </a:lnTo>
                        <a:lnTo>
                          <a:pt x="102" y="0"/>
                        </a:lnTo>
                        <a:lnTo>
                          <a:pt x="72" y="6"/>
                        </a:lnTo>
                        <a:lnTo>
                          <a:pt x="66" y="6"/>
                        </a:lnTo>
                        <a:lnTo>
                          <a:pt x="66" y="12"/>
                        </a:lnTo>
                        <a:lnTo>
                          <a:pt x="54" y="30"/>
                        </a:lnTo>
                        <a:lnTo>
                          <a:pt x="42" y="72"/>
                        </a:lnTo>
                        <a:lnTo>
                          <a:pt x="0" y="96"/>
                        </a:lnTo>
                        <a:lnTo>
                          <a:pt x="0" y="120"/>
                        </a:lnTo>
                        <a:lnTo>
                          <a:pt x="24" y="126"/>
                        </a:lnTo>
                        <a:lnTo>
                          <a:pt x="84" y="156"/>
                        </a:lnTo>
                        <a:lnTo>
                          <a:pt x="102" y="174"/>
                        </a:lnTo>
                        <a:lnTo>
                          <a:pt x="150" y="180"/>
                        </a:lnTo>
                        <a:lnTo>
                          <a:pt x="168" y="192"/>
                        </a:lnTo>
                        <a:lnTo>
                          <a:pt x="186" y="192"/>
                        </a:lnTo>
                        <a:lnTo>
                          <a:pt x="180" y="180"/>
                        </a:lnTo>
                        <a:lnTo>
                          <a:pt x="192" y="174"/>
                        </a:lnTo>
                        <a:lnTo>
                          <a:pt x="180" y="150"/>
                        </a:lnTo>
                        <a:lnTo>
                          <a:pt x="168" y="1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Freeform 294"/>
                  <p:cNvSpPr>
                    <a:spLocks/>
                  </p:cNvSpPr>
                  <p:nvPr/>
                </p:nvSpPr>
                <p:spPr bwMode="auto">
                  <a:xfrm>
                    <a:off x="4138267" y="3520692"/>
                    <a:ext cx="322004" cy="323082"/>
                  </a:xfrm>
                  <a:custGeom>
                    <a:avLst/>
                    <a:gdLst>
                      <a:gd name="T0" fmla="*/ 2147483646 w 60"/>
                      <a:gd name="T1" fmla="*/ 2147483646 h 55"/>
                      <a:gd name="T2" fmla="*/ 2147483646 w 60"/>
                      <a:gd name="T3" fmla="*/ 2147483646 h 55"/>
                      <a:gd name="T4" fmla="*/ 2147483646 w 60"/>
                      <a:gd name="T5" fmla="*/ 2147483646 h 55"/>
                      <a:gd name="T6" fmla="*/ 2147483646 w 60"/>
                      <a:gd name="T7" fmla="*/ 2147483646 h 55"/>
                      <a:gd name="T8" fmla="*/ 2147483646 w 60"/>
                      <a:gd name="T9" fmla="*/ 2147483646 h 55"/>
                      <a:gd name="T10" fmla="*/ 2147483646 w 60"/>
                      <a:gd name="T11" fmla="*/ 2147483646 h 55"/>
                      <a:gd name="T12" fmla="*/ 2147483646 w 60"/>
                      <a:gd name="T13" fmla="*/ 2147483646 h 55"/>
                      <a:gd name="T14" fmla="*/ 2147483646 w 60"/>
                      <a:gd name="T15" fmla="*/ 2147483646 h 55"/>
                      <a:gd name="T16" fmla="*/ 2147483646 w 60"/>
                      <a:gd name="T17" fmla="*/ 2147483646 h 55"/>
                      <a:gd name="T18" fmla="*/ 2147483646 w 60"/>
                      <a:gd name="T19" fmla="*/ 2147483646 h 55"/>
                      <a:gd name="T20" fmla="*/ 2147483646 w 60"/>
                      <a:gd name="T21" fmla="*/ 2147483646 h 55"/>
                      <a:gd name="T22" fmla="*/ 2147483646 w 60"/>
                      <a:gd name="T23" fmla="*/ 2147483646 h 55"/>
                      <a:gd name="T24" fmla="*/ 2147483646 w 60"/>
                      <a:gd name="T25" fmla="*/ 2147483646 h 55"/>
                      <a:gd name="T26" fmla="*/ 2147483646 w 60"/>
                      <a:gd name="T27" fmla="*/ 2147483646 h 55"/>
                      <a:gd name="T28" fmla="*/ 2147483646 w 60"/>
                      <a:gd name="T29" fmla="*/ 2147483646 h 55"/>
                      <a:gd name="T30" fmla="*/ 2147483646 w 60"/>
                      <a:gd name="T31" fmla="*/ 2147483646 h 55"/>
                      <a:gd name="T32" fmla="*/ 2147483646 w 60"/>
                      <a:gd name="T33" fmla="*/ 2147483646 h 55"/>
                      <a:gd name="T34" fmla="*/ 2147483646 w 60"/>
                      <a:gd name="T35" fmla="*/ 2147483646 h 55"/>
                      <a:gd name="T36" fmla="*/ 2147483646 w 60"/>
                      <a:gd name="T37" fmla="*/ 2147483646 h 55"/>
                      <a:gd name="T38" fmla="*/ 2147483646 w 60"/>
                      <a:gd name="T39" fmla="*/ 2147483646 h 55"/>
                      <a:gd name="T40" fmla="*/ 2147483646 w 60"/>
                      <a:gd name="T41" fmla="*/ 0 h 55"/>
                      <a:gd name="T42" fmla="*/ 2147483646 w 60"/>
                      <a:gd name="T43" fmla="*/ 2147483646 h 55"/>
                      <a:gd name="T44" fmla="*/ 2147483646 w 60"/>
                      <a:gd name="T45" fmla="*/ 2147483646 h 55"/>
                      <a:gd name="T46" fmla="*/ 0 w 60"/>
                      <a:gd name="T47" fmla="*/ 0 h 55"/>
                      <a:gd name="T48" fmla="*/ 0 w 60"/>
                      <a:gd name="T49" fmla="*/ 0 h 55"/>
                      <a:gd name="T50" fmla="*/ 0 w 60"/>
                      <a:gd name="T51" fmla="*/ 2147483646 h 55"/>
                      <a:gd name="T52" fmla="*/ 2147483646 w 60"/>
                      <a:gd name="T53" fmla="*/ 2147483646 h 55"/>
                      <a:gd name="T54" fmla="*/ 2147483646 w 60"/>
                      <a:gd name="T55" fmla="*/ 2147483646 h 55"/>
                      <a:gd name="T56" fmla="*/ 2147483646 w 60"/>
                      <a:gd name="T57" fmla="*/ 2147483646 h 55"/>
                      <a:gd name="T58" fmla="*/ 2147483646 w 60"/>
                      <a:gd name="T59" fmla="*/ 2147483646 h 55"/>
                      <a:gd name="T60" fmla="*/ 2147483646 w 60"/>
                      <a:gd name="T61" fmla="*/ 2147483646 h 55"/>
                      <a:gd name="T62" fmla="*/ 2147483646 w 60"/>
                      <a:gd name="T63" fmla="*/ 2147483646 h 55"/>
                      <a:gd name="T64" fmla="*/ 2147483646 w 60"/>
                      <a:gd name="T65" fmla="*/ 2147483646 h 55"/>
                      <a:gd name="T66" fmla="*/ 2147483646 w 60"/>
                      <a:gd name="T67" fmla="*/ 2147483646 h 55"/>
                      <a:gd name="T68" fmla="*/ 2147483646 w 60"/>
                      <a:gd name="T69" fmla="*/ 2147483646 h 55"/>
                      <a:gd name="T70" fmla="*/ 2147483646 w 60"/>
                      <a:gd name="T71" fmla="*/ 2147483646 h 55"/>
                      <a:gd name="T72" fmla="*/ 2147483646 w 60"/>
                      <a:gd name="T73" fmla="*/ 2147483646 h 55"/>
                      <a:gd name="T74" fmla="*/ 2147483646 w 60"/>
                      <a:gd name="T75" fmla="*/ 2147483646 h 55"/>
                      <a:gd name="T76" fmla="*/ 2147483646 w 60"/>
                      <a:gd name="T77" fmla="*/ 2147483646 h 55"/>
                      <a:gd name="T78" fmla="*/ 2147483646 w 60"/>
                      <a:gd name="T79" fmla="*/ 2147483646 h 55"/>
                      <a:gd name="T80" fmla="*/ 2147483646 w 60"/>
                      <a:gd name="T81" fmla="*/ 2147483646 h 55"/>
                      <a:gd name="T82" fmla="*/ 2147483646 w 60"/>
                      <a:gd name="T83" fmla="*/ 2147483646 h 55"/>
                      <a:gd name="T84" fmla="*/ 2147483646 w 60"/>
                      <a:gd name="T85" fmla="*/ 2147483646 h 55"/>
                      <a:gd name="T86" fmla="*/ 2147483646 w 60"/>
                      <a:gd name="T87" fmla="*/ 2147483646 h 55"/>
                      <a:gd name="T88" fmla="*/ 2147483646 w 60"/>
                      <a:gd name="T89" fmla="*/ 2147483646 h 55"/>
                      <a:gd name="T90" fmla="*/ 2147483646 w 60"/>
                      <a:gd name="T91" fmla="*/ 2147483646 h 55"/>
                      <a:gd name="T92" fmla="*/ 2147483646 w 60"/>
                      <a:gd name="T93" fmla="*/ 2147483646 h 55"/>
                      <a:gd name="T94" fmla="*/ 2147483646 w 60"/>
                      <a:gd name="T95" fmla="*/ 2147483646 h 55"/>
                      <a:gd name="T96" fmla="*/ 2147483646 w 60"/>
                      <a:gd name="T97" fmla="*/ 2147483646 h 5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55">
                        <a:moveTo>
                          <a:pt x="53" y="38"/>
                        </a:moveTo>
                        <a:cubicBezTo>
                          <a:pt x="53" y="38"/>
                          <a:pt x="53" y="38"/>
                          <a:pt x="53" y="38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51" y="25"/>
                          <a:pt x="51" y="25"/>
                          <a:pt x="51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49" y="11"/>
                          <a:pt x="49" y="11"/>
                          <a:pt x="49" y="11"/>
                        </a:cubicBezTo>
                        <a:cubicBezTo>
                          <a:pt x="45" y="8"/>
                          <a:pt x="45" y="8"/>
                          <a:pt x="45" y="8"/>
                        </a:cubicBezTo>
                        <a:cubicBezTo>
                          <a:pt x="40" y="5"/>
                          <a:pt x="40" y="5"/>
                          <a:pt x="40" y="5"/>
                        </a:cubicBezTo>
                        <a:cubicBezTo>
                          <a:pt x="36" y="6"/>
                          <a:pt x="36" y="6"/>
                          <a:pt x="36" y="6"/>
                        </a:cubicBezTo>
                        <a:cubicBezTo>
                          <a:pt x="31" y="8"/>
                          <a:pt x="31" y="8"/>
                          <a:pt x="31" y="8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2" y="11"/>
                          <a:pt x="22" y="11"/>
                          <a:pt x="22" y="11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6"/>
                          <a:pt x="0" y="7"/>
                        </a:cubicBezTo>
                        <a:cubicBezTo>
                          <a:pt x="0" y="7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10" y="29"/>
                          <a:pt x="10" y="29"/>
                          <a:pt x="10" y="29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4" y="38"/>
                          <a:pt x="14" y="38"/>
                          <a:pt x="14" y="38"/>
                        </a:cubicBezTo>
                        <a:cubicBezTo>
                          <a:pt x="15" y="36"/>
                          <a:pt x="15" y="36"/>
                          <a:pt x="15" y="36"/>
                        </a:cubicBezTo>
                        <a:cubicBezTo>
                          <a:pt x="19" y="39"/>
                          <a:pt x="19" y="39"/>
                          <a:pt x="19" y="39"/>
                        </a:cubicBezTo>
                        <a:cubicBezTo>
                          <a:pt x="23" y="44"/>
                          <a:pt x="23" y="44"/>
                          <a:pt x="23" y="44"/>
                        </a:cubicBezTo>
                        <a:cubicBezTo>
                          <a:pt x="28" y="48"/>
                          <a:pt x="28" y="48"/>
                          <a:pt x="28" y="48"/>
                        </a:cubicBezTo>
                        <a:cubicBezTo>
                          <a:pt x="34" y="49"/>
                          <a:pt x="34" y="49"/>
                          <a:pt x="34" y="49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53" y="55"/>
                          <a:pt x="53" y="55"/>
                          <a:pt x="53" y="55"/>
                        </a:cubicBezTo>
                        <a:cubicBezTo>
                          <a:pt x="55" y="55"/>
                          <a:pt x="55" y="55"/>
                          <a:pt x="55" y="55"/>
                        </a:cubicBezTo>
                        <a:cubicBezTo>
                          <a:pt x="55" y="51"/>
                          <a:pt x="55" y="51"/>
                          <a:pt x="55" y="51"/>
                        </a:cubicBezTo>
                        <a:cubicBezTo>
                          <a:pt x="60" y="49"/>
                          <a:pt x="60" y="49"/>
                          <a:pt x="60" y="49"/>
                        </a:cubicBezTo>
                        <a:cubicBezTo>
                          <a:pt x="59" y="46"/>
                          <a:pt x="59" y="46"/>
                          <a:pt x="59" y="46"/>
                        </a:cubicBezTo>
                        <a:cubicBezTo>
                          <a:pt x="58" y="44"/>
                          <a:pt x="58" y="44"/>
                          <a:pt x="58" y="44"/>
                        </a:cubicBezTo>
                        <a:cubicBezTo>
                          <a:pt x="54" y="40"/>
                          <a:pt x="54" y="40"/>
                          <a:pt x="54" y="40"/>
                        </a:cubicBezTo>
                        <a:cubicBezTo>
                          <a:pt x="53" y="38"/>
                          <a:pt x="53" y="38"/>
                          <a:pt x="53" y="38"/>
                        </a:cubicBezTo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336"/>
                  <p:cNvSpPr>
                    <a:spLocks/>
                  </p:cNvSpPr>
                  <p:nvPr/>
                </p:nvSpPr>
                <p:spPr bwMode="auto">
                  <a:xfrm>
                    <a:off x="3851074" y="1977344"/>
                    <a:ext cx="2598880" cy="1536141"/>
                  </a:xfrm>
                  <a:custGeom>
                    <a:avLst/>
                    <a:gdLst>
                      <a:gd name="T0" fmla="*/ 2147483646 w 483"/>
                      <a:gd name="T1" fmla="*/ 2147483646 h 260"/>
                      <a:gd name="T2" fmla="*/ 2147483646 w 483"/>
                      <a:gd name="T3" fmla="*/ 2147483646 h 260"/>
                      <a:gd name="T4" fmla="*/ 2147483646 w 483"/>
                      <a:gd name="T5" fmla="*/ 2147483646 h 260"/>
                      <a:gd name="T6" fmla="*/ 2147483646 w 483"/>
                      <a:gd name="T7" fmla="*/ 2147483646 h 260"/>
                      <a:gd name="T8" fmla="*/ 2147483646 w 483"/>
                      <a:gd name="T9" fmla="*/ 2147483646 h 260"/>
                      <a:gd name="T10" fmla="*/ 2147483646 w 483"/>
                      <a:gd name="T11" fmla="*/ 2147483646 h 260"/>
                      <a:gd name="T12" fmla="*/ 2147483646 w 483"/>
                      <a:gd name="T13" fmla="*/ 2147483646 h 260"/>
                      <a:gd name="T14" fmla="*/ 2147483646 w 483"/>
                      <a:gd name="T15" fmla="*/ 2147483646 h 260"/>
                      <a:gd name="T16" fmla="*/ 2147483646 w 483"/>
                      <a:gd name="T17" fmla="*/ 2147483646 h 260"/>
                      <a:gd name="T18" fmla="*/ 2147483646 w 483"/>
                      <a:gd name="T19" fmla="*/ 2147483646 h 260"/>
                      <a:gd name="T20" fmla="*/ 2147483646 w 483"/>
                      <a:gd name="T21" fmla="*/ 2147483646 h 260"/>
                      <a:gd name="T22" fmla="*/ 2147483646 w 483"/>
                      <a:gd name="T23" fmla="*/ 2147483646 h 260"/>
                      <a:gd name="T24" fmla="*/ 2147483646 w 483"/>
                      <a:gd name="T25" fmla="*/ 2147483646 h 260"/>
                      <a:gd name="T26" fmla="*/ 2147483646 w 483"/>
                      <a:gd name="T27" fmla="*/ 2147483646 h 260"/>
                      <a:gd name="T28" fmla="*/ 2147483646 w 483"/>
                      <a:gd name="T29" fmla="*/ 2147483646 h 260"/>
                      <a:gd name="T30" fmla="*/ 2147483646 w 483"/>
                      <a:gd name="T31" fmla="*/ 2147483646 h 260"/>
                      <a:gd name="T32" fmla="*/ 2147483646 w 483"/>
                      <a:gd name="T33" fmla="*/ 2147483646 h 260"/>
                      <a:gd name="T34" fmla="*/ 2147483646 w 483"/>
                      <a:gd name="T35" fmla="*/ 2147483646 h 260"/>
                      <a:gd name="T36" fmla="*/ 2147483646 w 483"/>
                      <a:gd name="T37" fmla="*/ 2147483646 h 260"/>
                      <a:gd name="T38" fmla="*/ 2147483646 w 483"/>
                      <a:gd name="T39" fmla="*/ 2147483646 h 260"/>
                      <a:gd name="T40" fmla="*/ 2147483646 w 483"/>
                      <a:gd name="T41" fmla="*/ 2147483646 h 260"/>
                      <a:gd name="T42" fmla="*/ 2147483646 w 483"/>
                      <a:gd name="T43" fmla="*/ 2147483646 h 260"/>
                      <a:gd name="T44" fmla="*/ 2147483646 w 483"/>
                      <a:gd name="T45" fmla="*/ 2147483646 h 260"/>
                      <a:gd name="T46" fmla="*/ 2147483646 w 483"/>
                      <a:gd name="T47" fmla="*/ 2147483646 h 260"/>
                      <a:gd name="T48" fmla="*/ 2147483646 w 483"/>
                      <a:gd name="T49" fmla="*/ 2147483646 h 260"/>
                      <a:gd name="T50" fmla="*/ 2147483646 w 483"/>
                      <a:gd name="T51" fmla="*/ 2147483646 h 260"/>
                      <a:gd name="T52" fmla="*/ 2147483646 w 483"/>
                      <a:gd name="T53" fmla="*/ 2147483646 h 260"/>
                      <a:gd name="T54" fmla="*/ 2147483646 w 483"/>
                      <a:gd name="T55" fmla="*/ 2147483646 h 260"/>
                      <a:gd name="T56" fmla="*/ 2147483646 w 483"/>
                      <a:gd name="T57" fmla="*/ 2147483646 h 260"/>
                      <a:gd name="T58" fmla="*/ 2147483646 w 483"/>
                      <a:gd name="T59" fmla="*/ 2147483646 h 260"/>
                      <a:gd name="T60" fmla="*/ 2147483646 w 483"/>
                      <a:gd name="T61" fmla="*/ 2147483646 h 260"/>
                      <a:gd name="T62" fmla="*/ 2147483646 w 483"/>
                      <a:gd name="T63" fmla="*/ 2147483646 h 260"/>
                      <a:gd name="T64" fmla="*/ 2147483646 w 483"/>
                      <a:gd name="T65" fmla="*/ 2147483646 h 260"/>
                      <a:gd name="T66" fmla="*/ 2147483646 w 483"/>
                      <a:gd name="T67" fmla="*/ 2147483646 h 260"/>
                      <a:gd name="T68" fmla="*/ 2147483646 w 483"/>
                      <a:gd name="T69" fmla="*/ 2147483646 h 260"/>
                      <a:gd name="T70" fmla="*/ 2147483646 w 483"/>
                      <a:gd name="T71" fmla="*/ 2147483646 h 260"/>
                      <a:gd name="T72" fmla="*/ 2147483646 w 483"/>
                      <a:gd name="T73" fmla="*/ 2147483646 h 260"/>
                      <a:gd name="T74" fmla="*/ 2147483646 w 483"/>
                      <a:gd name="T75" fmla="*/ 2147483646 h 260"/>
                      <a:gd name="T76" fmla="*/ 2147483646 w 483"/>
                      <a:gd name="T77" fmla="*/ 2147483646 h 260"/>
                      <a:gd name="T78" fmla="*/ 2147483646 w 483"/>
                      <a:gd name="T79" fmla="*/ 2147483646 h 260"/>
                      <a:gd name="T80" fmla="*/ 2147483646 w 483"/>
                      <a:gd name="T81" fmla="*/ 2147483646 h 260"/>
                      <a:gd name="T82" fmla="*/ 2147483646 w 483"/>
                      <a:gd name="T83" fmla="*/ 2147483646 h 260"/>
                      <a:gd name="T84" fmla="*/ 2147483646 w 483"/>
                      <a:gd name="T85" fmla="*/ 2147483646 h 260"/>
                      <a:gd name="T86" fmla="*/ 2147483646 w 483"/>
                      <a:gd name="T87" fmla="*/ 2147483646 h 260"/>
                      <a:gd name="T88" fmla="*/ 2147483646 w 483"/>
                      <a:gd name="T89" fmla="*/ 2147483646 h 260"/>
                      <a:gd name="T90" fmla="*/ 2147483646 w 483"/>
                      <a:gd name="T91" fmla="*/ 2147483646 h 260"/>
                      <a:gd name="T92" fmla="*/ 2147483646 w 483"/>
                      <a:gd name="T93" fmla="*/ 2147483646 h 260"/>
                      <a:gd name="T94" fmla="*/ 2147483646 w 483"/>
                      <a:gd name="T95" fmla="*/ 2147483646 h 260"/>
                      <a:gd name="T96" fmla="*/ 2147483646 w 483"/>
                      <a:gd name="T97" fmla="*/ 2147483646 h 260"/>
                      <a:gd name="T98" fmla="*/ 2147483646 w 483"/>
                      <a:gd name="T99" fmla="*/ 2147483646 h 260"/>
                      <a:gd name="T100" fmla="*/ 2147483646 w 483"/>
                      <a:gd name="T101" fmla="*/ 2147483646 h 260"/>
                      <a:gd name="T102" fmla="*/ 2147483646 w 483"/>
                      <a:gd name="T103" fmla="*/ 2147483646 h 260"/>
                      <a:gd name="T104" fmla="*/ 2147483646 w 483"/>
                      <a:gd name="T105" fmla="*/ 2147483646 h 260"/>
                      <a:gd name="T106" fmla="*/ 2147483646 w 483"/>
                      <a:gd name="T107" fmla="*/ 2147483646 h 260"/>
                      <a:gd name="T108" fmla="*/ 2147483646 w 483"/>
                      <a:gd name="T109" fmla="*/ 2147483646 h 260"/>
                      <a:gd name="T110" fmla="*/ 2147483646 w 483"/>
                      <a:gd name="T111" fmla="*/ 2147483646 h 260"/>
                      <a:gd name="T112" fmla="*/ 2147483646 w 483"/>
                      <a:gd name="T113" fmla="*/ 2147483646 h 260"/>
                      <a:gd name="T114" fmla="*/ 2147483646 w 483"/>
                      <a:gd name="T115" fmla="*/ 2147483646 h 260"/>
                      <a:gd name="T116" fmla="*/ 2147483646 w 483"/>
                      <a:gd name="T117" fmla="*/ 2147483646 h 260"/>
                      <a:gd name="T118" fmla="*/ 2147483646 w 483"/>
                      <a:gd name="T119" fmla="*/ 2147483646 h 260"/>
                      <a:gd name="T120" fmla="*/ 2147483646 w 483"/>
                      <a:gd name="T121" fmla="*/ 2147483646 h 260"/>
                      <a:gd name="T122" fmla="*/ 2147483646 w 483"/>
                      <a:gd name="T123" fmla="*/ 2147483646 h 26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483" h="260">
                        <a:moveTo>
                          <a:pt x="482" y="127"/>
                        </a:moveTo>
                        <a:cubicBezTo>
                          <a:pt x="483" y="96"/>
                          <a:pt x="483" y="96"/>
                          <a:pt x="483" y="96"/>
                        </a:cubicBezTo>
                        <a:cubicBezTo>
                          <a:pt x="480" y="95"/>
                          <a:pt x="480" y="95"/>
                          <a:pt x="480" y="95"/>
                        </a:cubicBezTo>
                        <a:cubicBezTo>
                          <a:pt x="478" y="94"/>
                          <a:pt x="478" y="94"/>
                          <a:pt x="478" y="94"/>
                        </a:cubicBezTo>
                        <a:cubicBezTo>
                          <a:pt x="478" y="94"/>
                          <a:pt x="474" y="90"/>
                          <a:pt x="474" y="90"/>
                        </a:cubicBezTo>
                        <a:cubicBezTo>
                          <a:pt x="473" y="89"/>
                          <a:pt x="470" y="89"/>
                          <a:pt x="470" y="89"/>
                        </a:cubicBezTo>
                        <a:cubicBezTo>
                          <a:pt x="463" y="88"/>
                          <a:pt x="463" y="88"/>
                          <a:pt x="463" y="88"/>
                        </a:cubicBezTo>
                        <a:cubicBezTo>
                          <a:pt x="459" y="87"/>
                          <a:pt x="459" y="87"/>
                          <a:pt x="459" y="87"/>
                        </a:cubicBezTo>
                        <a:cubicBezTo>
                          <a:pt x="456" y="87"/>
                          <a:pt x="456" y="87"/>
                          <a:pt x="456" y="87"/>
                        </a:cubicBezTo>
                        <a:cubicBezTo>
                          <a:pt x="454" y="87"/>
                          <a:pt x="454" y="87"/>
                          <a:pt x="454" y="87"/>
                        </a:cubicBezTo>
                        <a:cubicBezTo>
                          <a:pt x="455" y="95"/>
                          <a:pt x="455" y="95"/>
                          <a:pt x="455" y="95"/>
                        </a:cubicBezTo>
                        <a:cubicBezTo>
                          <a:pt x="455" y="95"/>
                          <a:pt x="451" y="97"/>
                          <a:pt x="451" y="97"/>
                        </a:cubicBezTo>
                        <a:cubicBezTo>
                          <a:pt x="450" y="97"/>
                          <a:pt x="448" y="94"/>
                          <a:pt x="448" y="94"/>
                        </a:cubicBezTo>
                        <a:cubicBezTo>
                          <a:pt x="445" y="91"/>
                          <a:pt x="445" y="91"/>
                          <a:pt x="445" y="91"/>
                        </a:cubicBezTo>
                        <a:cubicBezTo>
                          <a:pt x="445" y="89"/>
                          <a:pt x="445" y="89"/>
                          <a:pt x="445" y="89"/>
                        </a:cubicBezTo>
                        <a:cubicBezTo>
                          <a:pt x="440" y="89"/>
                          <a:pt x="440" y="89"/>
                          <a:pt x="440" y="89"/>
                        </a:cubicBezTo>
                        <a:cubicBezTo>
                          <a:pt x="437" y="90"/>
                          <a:pt x="437" y="90"/>
                          <a:pt x="437" y="90"/>
                        </a:cubicBezTo>
                        <a:cubicBezTo>
                          <a:pt x="431" y="89"/>
                          <a:pt x="431" y="89"/>
                          <a:pt x="431" y="89"/>
                        </a:cubicBezTo>
                        <a:cubicBezTo>
                          <a:pt x="426" y="89"/>
                          <a:pt x="426" y="89"/>
                          <a:pt x="426" y="89"/>
                        </a:cubicBezTo>
                        <a:cubicBezTo>
                          <a:pt x="423" y="90"/>
                          <a:pt x="423" y="90"/>
                          <a:pt x="423" y="90"/>
                        </a:cubicBezTo>
                        <a:cubicBezTo>
                          <a:pt x="419" y="87"/>
                          <a:pt x="419" y="87"/>
                          <a:pt x="419" y="87"/>
                        </a:cubicBezTo>
                        <a:cubicBezTo>
                          <a:pt x="419" y="80"/>
                          <a:pt x="419" y="80"/>
                          <a:pt x="419" y="80"/>
                        </a:cubicBezTo>
                        <a:cubicBezTo>
                          <a:pt x="413" y="77"/>
                          <a:pt x="413" y="77"/>
                          <a:pt x="413" y="77"/>
                        </a:cubicBezTo>
                        <a:cubicBezTo>
                          <a:pt x="403" y="77"/>
                          <a:pt x="403" y="77"/>
                          <a:pt x="403" y="77"/>
                        </a:cubicBezTo>
                        <a:cubicBezTo>
                          <a:pt x="394" y="77"/>
                          <a:pt x="394" y="77"/>
                          <a:pt x="394" y="77"/>
                        </a:cubicBezTo>
                        <a:cubicBezTo>
                          <a:pt x="393" y="75"/>
                          <a:pt x="393" y="75"/>
                          <a:pt x="393" y="75"/>
                        </a:cubicBezTo>
                        <a:cubicBezTo>
                          <a:pt x="392" y="72"/>
                          <a:pt x="392" y="72"/>
                          <a:pt x="392" y="72"/>
                        </a:cubicBezTo>
                        <a:cubicBezTo>
                          <a:pt x="386" y="69"/>
                          <a:pt x="386" y="69"/>
                          <a:pt x="386" y="69"/>
                        </a:cubicBezTo>
                        <a:cubicBezTo>
                          <a:pt x="386" y="64"/>
                          <a:pt x="386" y="64"/>
                          <a:pt x="386" y="64"/>
                        </a:cubicBezTo>
                        <a:cubicBezTo>
                          <a:pt x="362" y="59"/>
                          <a:pt x="362" y="59"/>
                          <a:pt x="362" y="59"/>
                        </a:cubicBezTo>
                        <a:cubicBezTo>
                          <a:pt x="361" y="61"/>
                          <a:pt x="361" y="61"/>
                          <a:pt x="361" y="61"/>
                        </a:cubicBezTo>
                        <a:cubicBezTo>
                          <a:pt x="356" y="65"/>
                          <a:pt x="356" y="65"/>
                          <a:pt x="356" y="65"/>
                        </a:cubicBezTo>
                        <a:cubicBezTo>
                          <a:pt x="357" y="71"/>
                          <a:pt x="357" y="71"/>
                          <a:pt x="357" y="71"/>
                        </a:cubicBezTo>
                        <a:cubicBezTo>
                          <a:pt x="351" y="73"/>
                          <a:pt x="351" y="73"/>
                          <a:pt x="351" y="73"/>
                        </a:cubicBezTo>
                        <a:cubicBezTo>
                          <a:pt x="347" y="72"/>
                          <a:pt x="347" y="72"/>
                          <a:pt x="347" y="72"/>
                        </a:cubicBezTo>
                        <a:cubicBezTo>
                          <a:pt x="342" y="70"/>
                          <a:pt x="342" y="70"/>
                          <a:pt x="342" y="70"/>
                        </a:cubicBezTo>
                        <a:cubicBezTo>
                          <a:pt x="340" y="72"/>
                          <a:pt x="340" y="72"/>
                          <a:pt x="340" y="72"/>
                        </a:cubicBezTo>
                        <a:cubicBezTo>
                          <a:pt x="336" y="71"/>
                          <a:pt x="336" y="71"/>
                          <a:pt x="336" y="71"/>
                        </a:cubicBezTo>
                        <a:cubicBezTo>
                          <a:pt x="332" y="68"/>
                          <a:pt x="332" y="68"/>
                          <a:pt x="332" y="68"/>
                        </a:cubicBezTo>
                        <a:cubicBezTo>
                          <a:pt x="331" y="74"/>
                          <a:pt x="331" y="74"/>
                          <a:pt x="331" y="74"/>
                        </a:cubicBezTo>
                        <a:cubicBezTo>
                          <a:pt x="328" y="78"/>
                          <a:pt x="328" y="78"/>
                          <a:pt x="328" y="78"/>
                        </a:cubicBezTo>
                        <a:cubicBezTo>
                          <a:pt x="323" y="73"/>
                          <a:pt x="323" y="73"/>
                          <a:pt x="323" y="73"/>
                        </a:cubicBezTo>
                        <a:cubicBezTo>
                          <a:pt x="320" y="67"/>
                          <a:pt x="320" y="67"/>
                          <a:pt x="320" y="67"/>
                        </a:cubicBezTo>
                        <a:cubicBezTo>
                          <a:pt x="323" y="60"/>
                          <a:pt x="323" y="60"/>
                          <a:pt x="323" y="60"/>
                        </a:cubicBezTo>
                        <a:cubicBezTo>
                          <a:pt x="323" y="57"/>
                          <a:pt x="323" y="57"/>
                          <a:pt x="323" y="57"/>
                        </a:cubicBezTo>
                        <a:cubicBezTo>
                          <a:pt x="320" y="52"/>
                          <a:pt x="320" y="52"/>
                          <a:pt x="320" y="52"/>
                        </a:cubicBezTo>
                        <a:cubicBezTo>
                          <a:pt x="316" y="51"/>
                          <a:pt x="316" y="51"/>
                          <a:pt x="316" y="51"/>
                        </a:cubicBezTo>
                        <a:cubicBezTo>
                          <a:pt x="312" y="51"/>
                          <a:pt x="312" y="51"/>
                          <a:pt x="312" y="51"/>
                        </a:cubicBezTo>
                        <a:cubicBezTo>
                          <a:pt x="310" y="49"/>
                          <a:pt x="310" y="49"/>
                          <a:pt x="310" y="49"/>
                        </a:cubicBezTo>
                        <a:cubicBezTo>
                          <a:pt x="306" y="46"/>
                          <a:pt x="306" y="46"/>
                          <a:pt x="306" y="46"/>
                        </a:cubicBezTo>
                        <a:cubicBezTo>
                          <a:pt x="303" y="50"/>
                          <a:pt x="303" y="50"/>
                          <a:pt x="303" y="50"/>
                        </a:cubicBezTo>
                        <a:cubicBezTo>
                          <a:pt x="301" y="55"/>
                          <a:pt x="301" y="55"/>
                          <a:pt x="301" y="55"/>
                        </a:cubicBezTo>
                        <a:cubicBezTo>
                          <a:pt x="292" y="55"/>
                          <a:pt x="292" y="55"/>
                          <a:pt x="292" y="55"/>
                        </a:cubicBezTo>
                        <a:cubicBezTo>
                          <a:pt x="287" y="53"/>
                          <a:pt x="287" y="53"/>
                          <a:pt x="287" y="53"/>
                        </a:cubicBezTo>
                        <a:cubicBezTo>
                          <a:pt x="286" y="49"/>
                          <a:pt x="286" y="49"/>
                          <a:pt x="286" y="49"/>
                        </a:cubicBezTo>
                        <a:cubicBezTo>
                          <a:pt x="277" y="49"/>
                          <a:pt x="277" y="49"/>
                          <a:pt x="277" y="49"/>
                        </a:cubicBezTo>
                        <a:cubicBezTo>
                          <a:pt x="272" y="52"/>
                          <a:pt x="272" y="52"/>
                          <a:pt x="272" y="52"/>
                        </a:cubicBezTo>
                        <a:cubicBezTo>
                          <a:pt x="271" y="49"/>
                          <a:pt x="271" y="49"/>
                          <a:pt x="271" y="49"/>
                        </a:cubicBezTo>
                        <a:cubicBezTo>
                          <a:pt x="268" y="45"/>
                          <a:pt x="268" y="45"/>
                          <a:pt x="268" y="45"/>
                        </a:cubicBezTo>
                        <a:cubicBezTo>
                          <a:pt x="264" y="44"/>
                          <a:pt x="264" y="44"/>
                          <a:pt x="264" y="44"/>
                        </a:cubicBezTo>
                        <a:cubicBezTo>
                          <a:pt x="259" y="49"/>
                          <a:pt x="259" y="49"/>
                          <a:pt x="259" y="49"/>
                        </a:cubicBezTo>
                        <a:cubicBezTo>
                          <a:pt x="253" y="52"/>
                          <a:pt x="253" y="52"/>
                          <a:pt x="253" y="52"/>
                        </a:cubicBezTo>
                        <a:cubicBezTo>
                          <a:pt x="247" y="57"/>
                          <a:pt x="247" y="57"/>
                          <a:pt x="247" y="57"/>
                        </a:cubicBezTo>
                        <a:cubicBezTo>
                          <a:pt x="251" y="51"/>
                          <a:pt x="251" y="51"/>
                          <a:pt x="251" y="51"/>
                        </a:cubicBezTo>
                        <a:cubicBezTo>
                          <a:pt x="255" y="48"/>
                          <a:pt x="255" y="48"/>
                          <a:pt x="255" y="48"/>
                        </a:cubicBezTo>
                        <a:cubicBezTo>
                          <a:pt x="262" y="39"/>
                          <a:pt x="262" y="39"/>
                          <a:pt x="262" y="39"/>
                        </a:cubicBezTo>
                        <a:cubicBezTo>
                          <a:pt x="266" y="35"/>
                          <a:pt x="266" y="35"/>
                          <a:pt x="266" y="35"/>
                        </a:cubicBezTo>
                        <a:cubicBezTo>
                          <a:pt x="270" y="29"/>
                          <a:pt x="270" y="29"/>
                          <a:pt x="270" y="29"/>
                        </a:cubicBezTo>
                        <a:cubicBezTo>
                          <a:pt x="268" y="19"/>
                          <a:pt x="268" y="19"/>
                          <a:pt x="268" y="19"/>
                        </a:cubicBezTo>
                        <a:cubicBezTo>
                          <a:pt x="260" y="12"/>
                          <a:pt x="260" y="12"/>
                          <a:pt x="260" y="12"/>
                        </a:cubicBezTo>
                        <a:cubicBezTo>
                          <a:pt x="254" y="11"/>
                          <a:pt x="254" y="11"/>
                          <a:pt x="254" y="11"/>
                        </a:cubicBezTo>
                        <a:cubicBezTo>
                          <a:pt x="254" y="8"/>
                          <a:pt x="254" y="8"/>
                          <a:pt x="254" y="8"/>
                        </a:cubicBezTo>
                        <a:cubicBezTo>
                          <a:pt x="249" y="1"/>
                          <a:pt x="249" y="1"/>
                          <a:pt x="249" y="1"/>
                        </a:cubicBezTo>
                        <a:cubicBezTo>
                          <a:pt x="249" y="1"/>
                          <a:pt x="242" y="0"/>
                          <a:pt x="241" y="0"/>
                        </a:cubicBezTo>
                        <a:cubicBezTo>
                          <a:pt x="241" y="1"/>
                          <a:pt x="233" y="9"/>
                          <a:pt x="233" y="9"/>
                        </a:cubicBezTo>
                        <a:cubicBezTo>
                          <a:pt x="231" y="16"/>
                          <a:pt x="231" y="16"/>
                          <a:pt x="231" y="16"/>
                        </a:cubicBezTo>
                        <a:cubicBezTo>
                          <a:pt x="222" y="22"/>
                          <a:pt x="222" y="22"/>
                          <a:pt x="222" y="22"/>
                        </a:cubicBezTo>
                        <a:cubicBezTo>
                          <a:pt x="216" y="19"/>
                          <a:pt x="216" y="19"/>
                          <a:pt x="216" y="19"/>
                        </a:cubicBezTo>
                        <a:cubicBezTo>
                          <a:pt x="206" y="23"/>
                          <a:pt x="206" y="23"/>
                          <a:pt x="206" y="23"/>
                        </a:cubicBezTo>
                        <a:cubicBezTo>
                          <a:pt x="195" y="29"/>
                          <a:pt x="195" y="29"/>
                          <a:pt x="195" y="29"/>
                        </a:cubicBezTo>
                        <a:cubicBezTo>
                          <a:pt x="190" y="35"/>
                          <a:pt x="190" y="35"/>
                          <a:pt x="190" y="35"/>
                        </a:cubicBezTo>
                        <a:cubicBezTo>
                          <a:pt x="190" y="35"/>
                          <a:pt x="189" y="46"/>
                          <a:pt x="188" y="46"/>
                        </a:cubicBezTo>
                        <a:cubicBezTo>
                          <a:pt x="187" y="46"/>
                          <a:pt x="172" y="50"/>
                          <a:pt x="172" y="50"/>
                        </a:cubicBezTo>
                        <a:cubicBezTo>
                          <a:pt x="169" y="54"/>
                          <a:pt x="169" y="54"/>
                          <a:pt x="169" y="54"/>
                        </a:cubicBezTo>
                        <a:cubicBezTo>
                          <a:pt x="169" y="54"/>
                          <a:pt x="171" y="63"/>
                          <a:pt x="170" y="64"/>
                        </a:cubicBezTo>
                        <a:cubicBezTo>
                          <a:pt x="170" y="64"/>
                          <a:pt x="167" y="63"/>
                          <a:pt x="167" y="63"/>
                        </a:cubicBezTo>
                        <a:cubicBezTo>
                          <a:pt x="162" y="61"/>
                          <a:pt x="162" y="61"/>
                          <a:pt x="162" y="61"/>
                        </a:cubicBezTo>
                        <a:cubicBezTo>
                          <a:pt x="162" y="61"/>
                          <a:pt x="160" y="65"/>
                          <a:pt x="158" y="66"/>
                        </a:cubicBezTo>
                        <a:cubicBezTo>
                          <a:pt x="155" y="67"/>
                          <a:pt x="155" y="62"/>
                          <a:pt x="155" y="62"/>
                        </a:cubicBezTo>
                        <a:cubicBezTo>
                          <a:pt x="152" y="59"/>
                          <a:pt x="152" y="59"/>
                          <a:pt x="152" y="59"/>
                        </a:cubicBezTo>
                        <a:cubicBezTo>
                          <a:pt x="150" y="59"/>
                          <a:pt x="150" y="59"/>
                          <a:pt x="150" y="59"/>
                        </a:cubicBezTo>
                        <a:cubicBezTo>
                          <a:pt x="148" y="65"/>
                          <a:pt x="148" y="65"/>
                          <a:pt x="148" y="65"/>
                        </a:cubicBezTo>
                        <a:cubicBezTo>
                          <a:pt x="148" y="65"/>
                          <a:pt x="148" y="70"/>
                          <a:pt x="148" y="70"/>
                        </a:cubicBezTo>
                        <a:cubicBezTo>
                          <a:pt x="149" y="71"/>
                          <a:pt x="148" y="79"/>
                          <a:pt x="148" y="79"/>
                        </a:cubicBezTo>
                        <a:cubicBezTo>
                          <a:pt x="145" y="80"/>
                          <a:pt x="145" y="80"/>
                          <a:pt x="145" y="80"/>
                        </a:cubicBezTo>
                        <a:cubicBezTo>
                          <a:pt x="143" y="76"/>
                          <a:pt x="143" y="76"/>
                          <a:pt x="143" y="76"/>
                        </a:cubicBezTo>
                        <a:cubicBezTo>
                          <a:pt x="145" y="68"/>
                          <a:pt x="145" y="68"/>
                          <a:pt x="145" y="68"/>
                        </a:cubicBezTo>
                        <a:cubicBezTo>
                          <a:pt x="144" y="63"/>
                          <a:pt x="144" y="63"/>
                          <a:pt x="144" y="63"/>
                        </a:cubicBezTo>
                        <a:cubicBezTo>
                          <a:pt x="143" y="58"/>
                          <a:pt x="143" y="58"/>
                          <a:pt x="143" y="58"/>
                        </a:cubicBezTo>
                        <a:cubicBezTo>
                          <a:pt x="137" y="56"/>
                          <a:pt x="137" y="56"/>
                          <a:pt x="137" y="56"/>
                        </a:cubicBezTo>
                        <a:cubicBezTo>
                          <a:pt x="131" y="56"/>
                          <a:pt x="131" y="56"/>
                          <a:pt x="131" y="56"/>
                        </a:cubicBezTo>
                        <a:cubicBezTo>
                          <a:pt x="128" y="70"/>
                          <a:pt x="128" y="70"/>
                          <a:pt x="128" y="70"/>
                        </a:cubicBezTo>
                        <a:cubicBezTo>
                          <a:pt x="125" y="73"/>
                          <a:pt x="125" y="73"/>
                          <a:pt x="125" y="73"/>
                        </a:cubicBezTo>
                        <a:cubicBezTo>
                          <a:pt x="123" y="76"/>
                          <a:pt x="123" y="76"/>
                          <a:pt x="123" y="76"/>
                        </a:cubicBezTo>
                        <a:cubicBezTo>
                          <a:pt x="126" y="81"/>
                          <a:pt x="126" y="81"/>
                          <a:pt x="126" y="81"/>
                        </a:cubicBezTo>
                        <a:cubicBezTo>
                          <a:pt x="125" y="86"/>
                          <a:pt x="125" y="86"/>
                          <a:pt x="125" y="86"/>
                        </a:cubicBezTo>
                        <a:cubicBezTo>
                          <a:pt x="126" y="88"/>
                          <a:pt x="126" y="88"/>
                          <a:pt x="126" y="88"/>
                        </a:cubicBezTo>
                        <a:cubicBezTo>
                          <a:pt x="132" y="94"/>
                          <a:pt x="132" y="94"/>
                          <a:pt x="132" y="94"/>
                        </a:cubicBezTo>
                        <a:cubicBezTo>
                          <a:pt x="128" y="101"/>
                          <a:pt x="128" y="101"/>
                          <a:pt x="128" y="101"/>
                        </a:cubicBezTo>
                        <a:cubicBezTo>
                          <a:pt x="121" y="94"/>
                          <a:pt x="121" y="94"/>
                          <a:pt x="121" y="94"/>
                        </a:cubicBezTo>
                        <a:cubicBezTo>
                          <a:pt x="113" y="88"/>
                          <a:pt x="113" y="88"/>
                          <a:pt x="113" y="88"/>
                        </a:cubicBezTo>
                        <a:cubicBezTo>
                          <a:pt x="108" y="88"/>
                          <a:pt x="108" y="88"/>
                          <a:pt x="108" y="88"/>
                        </a:cubicBezTo>
                        <a:cubicBezTo>
                          <a:pt x="103" y="88"/>
                          <a:pt x="103" y="88"/>
                          <a:pt x="103" y="88"/>
                        </a:cubicBezTo>
                        <a:cubicBezTo>
                          <a:pt x="104" y="95"/>
                          <a:pt x="104" y="95"/>
                          <a:pt x="104" y="95"/>
                        </a:cubicBezTo>
                        <a:cubicBezTo>
                          <a:pt x="102" y="96"/>
                          <a:pt x="102" y="96"/>
                          <a:pt x="102" y="96"/>
                        </a:cubicBezTo>
                        <a:cubicBezTo>
                          <a:pt x="98" y="95"/>
                          <a:pt x="98" y="95"/>
                          <a:pt x="98" y="95"/>
                        </a:cubicBezTo>
                        <a:cubicBezTo>
                          <a:pt x="93" y="97"/>
                          <a:pt x="93" y="97"/>
                          <a:pt x="93" y="97"/>
                        </a:cubicBezTo>
                        <a:cubicBezTo>
                          <a:pt x="89" y="98"/>
                          <a:pt x="89" y="98"/>
                          <a:pt x="89" y="98"/>
                        </a:cubicBezTo>
                        <a:cubicBezTo>
                          <a:pt x="85" y="99"/>
                          <a:pt x="85" y="99"/>
                          <a:pt x="85" y="99"/>
                        </a:cubicBezTo>
                        <a:cubicBezTo>
                          <a:pt x="83" y="97"/>
                          <a:pt x="83" y="97"/>
                          <a:pt x="83" y="97"/>
                        </a:cubicBezTo>
                        <a:cubicBezTo>
                          <a:pt x="79" y="98"/>
                          <a:pt x="79" y="98"/>
                          <a:pt x="79" y="98"/>
                        </a:cubicBezTo>
                        <a:cubicBezTo>
                          <a:pt x="73" y="102"/>
                          <a:pt x="73" y="102"/>
                          <a:pt x="73" y="102"/>
                        </a:cubicBezTo>
                        <a:cubicBezTo>
                          <a:pt x="66" y="106"/>
                          <a:pt x="66" y="106"/>
                          <a:pt x="66" y="106"/>
                        </a:cubicBezTo>
                        <a:cubicBezTo>
                          <a:pt x="64" y="107"/>
                          <a:pt x="64" y="107"/>
                          <a:pt x="64" y="107"/>
                        </a:cubicBezTo>
                        <a:cubicBezTo>
                          <a:pt x="62" y="112"/>
                          <a:pt x="62" y="112"/>
                          <a:pt x="62" y="112"/>
                        </a:cubicBezTo>
                        <a:cubicBezTo>
                          <a:pt x="59" y="112"/>
                          <a:pt x="59" y="112"/>
                          <a:pt x="59" y="112"/>
                        </a:cubicBezTo>
                        <a:cubicBezTo>
                          <a:pt x="56" y="109"/>
                          <a:pt x="56" y="109"/>
                          <a:pt x="56" y="109"/>
                        </a:cubicBezTo>
                        <a:cubicBezTo>
                          <a:pt x="57" y="106"/>
                          <a:pt x="57" y="106"/>
                          <a:pt x="57" y="106"/>
                        </a:cubicBezTo>
                        <a:cubicBezTo>
                          <a:pt x="60" y="104"/>
                          <a:pt x="60" y="104"/>
                          <a:pt x="60" y="104"/>
                        </a:cubicBezTo>
                        <a:cubicBezTo>
                          <a:pt x="59" y="100"/>
                          <a:pt x="59" y="100"/>
                          <a:pt x="59" y="100"/>
                        </a:cubicBezTo>
                        <a:cubicBezTo>
                          <a:pt x="55" y="99"/>
                          <a:pt x="55" y="99"/>
                          <a:pt x="55" y="99"/>
                        </a:cubicBezTo>
                        <a:cubicBezTo>
                          <a:pt x="53" y="99"/>
                          <a:pt x="53" y="99"/>
                          <a:pt x="53" y="99"/>
                        </a:cubicBezTo>
                        <a:cubicBezTo>
                          <a:pt x="50" y="98"/>
                          <a:pt x="50" y="98"/>
                          <a:pt x="50" y="98"/>
                        </a:cubicBezTo>
                        <a:cubicBezTo>
                          <a:pt x="52" y="102"/>
                          <a:pt x="52" y="102"/>
                          <a:pt x="52" y="102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4" y="112"/>
                          <a:pt x="54" y="112"/>
                          <a:pt x="54" y="112"/>
                        </a:cubicBezTo>
                        <a:cubicBezTo>
                          <a:pt x="52" y="118"/>
                          <a:pt x="52" y="118"/>
                          <a:pt x="52" y="118"/>
                        </a:cubicBezTo>
                        <a:cubicBezTo>
                          <a:pt x="49" y="116"/>
                          <a:pt x="49" y="116"/>
                          <a:pt x="49" y="116"/>
                        </a:cubicBezTo>
                        <a:cubicBezTo>
                          <a:pt x="46" y="116"/>
                          <a:pt x="46" y="116"/>
                          <a:pt x="46" y="116"/>
                        </a:cubicBezTo>
                        <a:cubicBezTo>
                          <a:pt x="43" y="118"/>
                          <a:pt x="43" y="118"/>
                          <a:pt x="43" y="118"/>
                        </a:cubicBezTo>
                        <a:cubicBezTo>
                          <a:pt x="40" y="121"/>
                          <a:pt x="40" y="121"/>
                          <a:pt x="40" y="121"/>
                        </a:cubicBezTo>
                        <a:cubicBezTo>
                          <a:pt x="38" y="123"/>
                          <a:pt x="38" y="123"/>
                          <a:pt x="38" y="123"/>
                        </a:cubicBezTo>
                        <a:cubicBezTo>
                          <a:pt x="41" y="130"/>
                          <a:pt x="41" y="130"/>
                          <a:pt x="41" y="130"/>
                        </a:cubicBezTo>
                        <a:cubicBezTo>
                          <a:pt x="41" y="130"/>
                          <a:pt x="39" y="129"/>
                          <a:pt x="39" y="129"/>
                        </a:cubicBezTo>
                        <a:cubicBezTo>
                          <a:pt x="38" y="128"/>
                          <a:pt x="33" y="128"/>
                          <a:pt x="33" y="128"/>
                        </a:cubicBezTo>
                        <a:cubicBezTo>
                          <a:pt x="30" y="127"/>
                          <a:pt x="30" y="127"/>
                          <a:pt x="30" y="127"/>
                        </a:cubicBezTo>
                        <a:cubicBezTo>
                          <a:pt x="30" y="129"/>
                          <a:pt x="30" y="129"/>
                          <a:pt x="30" y="129"/>
                        </a:cubicBezTo>
                        <a:cubicBezTo>
                          <a:pt x="32" y="132"/>
                          <a:pt x="32" y="132"/>
                          <a:pt x="32" y="132"/>
                        </a:cubicBezTo>
                        <a:cubicBezTo>
                          <a:pt x="33" y="135"/>
                          <a:pt x="33" y="135"/>
                          <a:pt x="33" y="135"/>
                        </a:cubicBezTo>
                        <a:cubicBezTo>
                          <a:pt x="31" y="136"/>
                          <a:pt x="31" y="136"/>
                          <a:pt x="31" y="136"/>
                        </a:cubicBezTo>
                        <a:cubicBezTo>
                          <a:pt x="26" y="133"/>
                          <a:pt x="26" y="133"/>
                          <a:pt x="26" y="133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8"/>
                          <a:pt x="23" y="128"/>
                          <a:pt x="23" y="128"/>
                        </a:cubicBezTo>
                        <a:cubicBezTo>
                          <a:pt x="21" y="123"/>
                          <a:pt x="21" y="123"/>
                          <a:pt x="21" y="123"/>
                        </a:cubicBezTo>
                        <a:cubicBezTo>
                          <a:pt x="23" y="121"/>
                          <a:pt x="23" y="121"/>
                          <a:pt x="23" y="12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19" y="116"/>
                          <a:pt x="19" y="116"/>
                          <a:pt x="19" y="116"/>
                        </a:cubicBezTo>
                        <a:cubicBezTo>
                          <a:pt x="15" y="113"/>
                          <a:pt x="15" y="113"/>
                          <a:pt x="15" y="113"/>
                        </a:cubicBezTo>
                        <a:cubicBezTo>
                          <a:pt x="14" y="111"/>
                          <a:pt x="14" y="111"/>
                          <a:pt x="14" y="111"/>
                        </a:cubicBezTo>
                        <a:cubicBezTo>
                          <a:pt x="16" y="111"/>
                          <a:pt x="16" y="111"/>
                          <a:pt x="16" y="111"/>
                        </a:cubicBezTo>
                        <a:cubicBezTo>
                          <a:pt x="18" y="112"/>
                          <a:pt x="18" y="112"/>
                          <a:pt x="18" y="112"/>
                        </a:cubicBezTo>
                        <a:cubicBezTo>
                          <a:pt x="18" y="112"/>
                          <a:pt x="22" y="113"/>
                          <a:pt x="22" y="113"/>
                        </a:cubicBezTo>
                        <a:cubicBezTo>
                          <a:pt x="23" y="113"/>
                          <a:pt x="24" y="116"/>
                          <a:pt x="24" y="116"/>
                        </a:cubicBezTo>
                        <a:cubicBezTo>
                          <a:pt x="31" y="118"/>
                          <a:pt x="31" y="118"/>
                          <a:pt x="31" y="118"/>
                        </a:cubicBezTo>
                        <a:cubicBezTo>
                          <a:pt x="38" y="117"/>
                          <a:pt x="38" y="117"/>
                          <a:pt x="38" y="117"/>
                        </a:cubicBezTo>
                        <a:cubicBezTo>
                          <a:pt x="42" y="114"/>
                          <a:pt x="42" y="114"/>
                          <a:pt x="42" y="114"/>
                        </a:cubicBezTo>
                        <a:cubicBezTo>
                          <a:pt x="43" y="109"/>
                          <a:pt x="43" y="109"/>
                          <a:pt x="43" y="109"/>
                        </a:cubicBezTo>
                        <a:cubicBezTo>
                          <a:pt x="36" y="101"/>
                          <a:pt x="36" y="101"/>
                          <a:pt x="36" y="101"/>
                        </a:cubicBezTo>
                        <a:cubicBezTo>
                          <a:pt x="30" y="97"/>
                          <a:pt x="30" y="97"/>
                          <a:pt x="30" y="97"/>
                        </a:cubicBezTo>
                        <a:cubicBezTo>
                          <a:pt x="26" y="93"/>
                          <a:pt x="26" y="93"/>
                          <a:pt x="26" y="93"/>
                        </a:cubicBezTo>
                        <a:cubicBezTo>
                          <a:pt x="20" y="91"/>
                          <a:pt x="20" y="91"/>
                          <a:pt x="20" y="91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3" y="87"/>
                          <a:pt x="13" y="87"/>
                          <a:pt x="13" y="87"/>
                        </a:cubicBezTo>
                        <a:cubicBezTo>
                          <a:pt x="10" y="87"/>
                          <a:pt x="10" y="87"/>
                          <a:pt x="10" y="87"/>
                        </a:cubicBezTo>
                        <a:cubicBezTo>
                          <a:pt x="9" y="87"/>
                          <a:pt x="9" y="87"/>
                          <a:pt x="9" y="87"/>
                        </a:cubicBezTo>
                        <a:cubicBezTo>
                          <a:pt x="8" y="89"/>
                          <a:pt x="8" y="89"/>
                          <a:pt x="8" y="89"/>
                        </a:cubicBezTo>
                        <a:cubicBezTo>
                          <a:pt x="4" y="93"/>
                          <a:pt x="4" y="93"/>
                          <a:pt x="4" y="93"/>
                        </a:cubicBezTo>
                        <a:cubicBezTo>
                          <a:pt x="4" y="93"/>
                          <a:pt x="4" y="93"/>
                          <a:pt x="4" y="93"/>
                        </a:cubicBezTo>
                        <a:cubicBezTo>
                          <a:pt x="4" y="94"/>
                          <a:pt x="4" y="94"/>
                          <a:pt x="4" y="94"/>
                        </a:cubicBezTo>
                        <a:cubicBezTo>
                          <a:pt x="3" y="95"/>
                          <a:pt x="3" y="95"/>
                          <a:pt x="3" y="95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2" y="99"/>
                          <a:pt x="2" y="99"/>
                          <a:pt x="2" y="99"/>
                        </a:cubicBezTo>
                        <a:cubicBezTo>
                          <a:pt x="3" y="100"/>
                          <a:pt x="3" y="100"/>
                          <a:pt x="3" y="100"/>
                        </a:cubicBezTo>
                        <a:cubicBezTo>
                          <a:pt x="6" y="102"/>
                          <a:pt x="6" y="102"/>
                          <a:pt x="6" y="102"/>
                        </a:cubicBezTo>
                        <a:cubicBezTo>
                          <a:pt x="8" y="107"/>
                          <a:pt x="8" y="107"/>
                          <a:pt x="8" y="107"/>
                        </a:cubicBezTo>
                        <a:cubicBezTo>
                          <a:pt x="4" y="112"/>
                          <a:pt x="4" y="112"/>
                          <a:pt x="4" y="112"/>
                        </a:cubicBezTo>
                        <a:cubicBezTo>
                          <a:pt x="8" y="122"/>
                          <a:pt x="8" y="122"/>
                          <a:pt x="8" y="122"/>
                        </a:cubicBezTo>
                        <a:cubicBezTo>
                          <a:pt x="6" y="124"/>
                          <a:pt x="6" y="124"/>
                          <a:pt x="6" y="124"/>
                        </a:cubicBezTo>
                        <a:cubicBezTo>
                          <a:pt x="7" y="126"/>
                          <a:pt x="7" y="126"/>
                          <a:pt x="7" y="126"/>
                        </a:cubicBezTo>
                        <a:cubicBezTo>
                          <a:pt x="6" y="127"/>
                          <a:pt x="6" y="127"/>
                          <a:pt x="6" y="127"/>
                        </a:cubicBezTo>
                        <a:cubicBezTo>
                          <a:pt x="8" y="129"/>
                          <a:pt x="8" y="129"/>
                          <a:pt x="8" y="129"/>
                        </a:cubicBezTo>
                        <a:cubicBezTo>
                          <a:pt x="8" y="129"/>
                          <a:pt x="7" y="131"/>
                          <a:pt x="7" y="131"/>
                        </a:cubicBezTo>
                        <a:cubicBezTo>
                          <a:pt x="8" y="131"/>
                          <a:pt x="9" y="133"/>
                          <a:pt x="9" y="133"/>
                        </a:cubicBezTo>
                        <a:cubicBezTo>
                          <a:pt x="8" y="137"/>
                          <a:pt x="8" y="137"/>
                          <a:pt x="8" y="137"/>
                        </a:cubicBezTo>
                        <a:cubicBezTo>
                          <a:pt x="10" y="140"/>
                          <a:pt x="10" y="140"/>
                          <a:pt x="10" y="140"/>
                        </a:cubicBezTo>
                        <a:cubicBezTo>
                          <a:pt x="12" y="141"/>
                          <a:pt x="12" y="141"/>
                          <a:pt x="12" y="141"/>
                        </a:cubicBezTo>
                        <a:cubicBezTo>
                          <a:pt x="11" y="143"/>
                          <a:pt x="11" y="143"/>
                          <a:pt x="11" y="143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2" y="157"/>
                          <a:pt x="2" y="157"/>
                          <a:pt x="2" y="157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4" y="163"/>
                          <a:pt x="4" y="163"/>
                          <a:pt x="4" y="163"/>
                        </a:cubicBezTo>
                        <a:cubicBezTo>
                          <a:pt x="1" y="163"/>
                          <a:pt x="1" y="163"/>
                          <a:pt x="1" y="163"/>
                        </a:cubicBezTo>
                        <a:cubicBezTo>
                          <a:pt x="2" y="164"/>
                          <a:pt x="2" y="164"/>
                          <a:pt x="2" y="164"/>
                        </a:cubicBezTo>
                        <a:cubicBezTo>
                          <a:pt x="1" y="168"/>
                          <a:pt x="1" y="168"/>
                          <a:pt x="1" y="168"/>
                        </a:cubicBezTo>
                        <a:cubicBezTo>
                          <a:pt x="1" y="171"/>
                          <a:pt x="1" y="171"/>
                          <a:pt x="1" y="171"/>
                        </a:cubicBezTo>
                        <a:cubicBezTo>
                          <a:pt x="0" y="178"/>
                          <a:pt x="0" y="178"/>
                          <a:pt x="0" y="178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6" y="185"/>
                          <a:pt x="6" y="185"/>
                          <a:pt x="6" y="185"/>
                        </a:cubicBezTo>
                        <a:cubicBezTo>
                          <a:pt x="9" y="186"/>
                          <a:pt x="9" y="186"/>
                          <a:pt x="9" y="186"/>
                        </a:cubicBezTo>
                        <a:cubicBezTo>
                          <a:pt x="13" y="195"/>
                          <a:pt x="13" y="195"/>
                          <a:pt x="13" y="195"/>
                        </a:cubicBezTo>
                        <a:cubicBezTo>
                          <a:pt x="16" y="197"/>
                          <a:pt x="16" y="197"/>
                          <a:pt x="16" y="197"/>
                        </a:cubicBezTo>
                        <a:cubicBezTo>
                          <a:pt x="15" y="199"/>
                          <a:pt x="15" y="199"/>
                          <a:pt x="15" y="199"/>
                        </a:cubicBezTo>
                        <a:cubicBezTo>
                          <a:pt x="12" y="201"/>
                          <a:pt x="12" y="201"/>
                          <a:pt x="12" y="201"/>
                        </a:cubicBezTo>
                        <a:cubicBezTo>
                          <a:pt x="13" y="204"/>
                          <a:pt x="13" y="204"/>
                          <a:pt x="13" y="204"/>
                        </a:cubicBezTo>
                        <a:cubicBezTo>
                          <a:pt x="15" y="205"/>
                          <a:pt x="15" y="205"/>
                          <a:pt x="15" y="205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21" y="208"/>
                          <a:pt x="21" y="208"/>
                          <a:pt x="21" y="208"/>
                        </a:cubicBezTo>
                        <a:cubicBezTo>
                          <a:pt x="22" y="209"/>
                          <a:pt x="22" y="209"/>
                          <a:pt x="22" y="209"/>
                        </a:cubicBezTo>
                        <a:cubicBezTo>
                          <a:pt x="34" y="214"/>
                          <a:pt x="34" y="214"/>
                          <a:pt x="34" y="214"/>
                        </a:cubicBezTo>
                        <a:cubicBezTo>
                          <a:pt x="35" y="214"/>
                          <a:pt x="35" y="214"/>
                          <a:pt x="35" y="214"/>
                        </a:cubicBezTo>
                        <a:cubicBezTo>
                          <a:pt x="34" y="219"/>
                          <a:pt x="34" y="219"/>
                          <a:pt x="34" y="219"/>
                        </a:cubicBezTo>
                        <a:cubicBezTo>
                          <a:pt x="32" y="220"/>
                          <a:pt x="32" y="220"/>
                          <a:pt x="32" y="220"/>
                        </a:cubicBezTo>
                        <a:cubicBezTo>
                          <a:pt x="30" y="223"/>
                          <a:pt x="30" y="223"/>
                          <a:pt x="30" y="223"/>
                        </a:cubicBezTo>
                        <a:cubicBezTo>
                          <a:pt x="28" y="225"/>
                          <a:pt x="28" y="225"/>
                          <a:pt x="28" y="225"/>
                        </a:cubicBezTo>
                        <a:cubicBezTo>
                          <a:pt x="31" y="224"/>
                          <a:pt x="31" y="224"/>
                          <a:pt x="31" y="224"/>
                        </a:cubicBezTo>
                        <a:cubicBezTo>
                          <a:pt x="29" y="228"/>
                          <a:pt x="29" y="228"/>
                          <a:pt x="29" y="228"/>
                        </a:cubicBezTo>
                        <a:cubicBezTo>
                          <a:pt x="26" y="232"/>
                          <a:pt x="26" y="232"/>
                          <a:pt x="26" y="232"/>
                        </a:cubicBezTo>
                        <a:cubicBezTo>
                          <a:pt x="29" y="236"/>
                          <a:pt x="29" y="236"/>
                          <a:pt x="29" y="236"/>
                        </a:cubicBezTo>
                        <a:cubicBezTo>
                          <a:pt x="35" y="239"/>
                          <a:pt x="35" y="239"/>
                          <a:pt x="35" y="239"/>
                        </a:cubicBezTo>
                        <a:cubicBezTo>
                          <a:pt x="40" y="244"/>
                          <a:pt x="40" y="244"/>
                          <a:pt x="40" y="244"/>
                        </a:cubicBezTo>
                        <a:cubicBezTo>
                          <a:pt x="40" y="247"/>
                          <a:pt x="40" y="247"/>
                          <a:pt x="40" y="247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cubicBezTo>
                          <a:pt x="45" y="248"/>
                          <a:pt x="45" y="248"/>
                          <a:pt x="45" y="248"/>
                        </a:cubicBezTo>
                        <a:cubicBezTo>
                          <a:pt x="47" y="250"/>
                          <a:pt x="47" y="250"/>
                          <a:pt x="47" y="250"/>
                        </a:cubicBezTo>
                        <a:cubicBezTo>
                          <a:pt x="50" y="255"/>
                          <a:pt x="50" y="255"/>
                          <a:pt x="50" y="255"/>
                        </a:cubicBezTo>
                        <a:cubicBezTo>
                          <a:pt x="49" y="256"/>
                          <a:pt x="49" y="256"/>
                          <a:pt x="49" y="256"/>
                        </a:cubicBezTo>
                        <a:cubicBezTo>
                          <a:pt x="52" y="259"/>
                          <a:pt x="52" y="259"/>
                          <a:pt x="52" y="259"/>
                        </a:cubicBezTo>
                        <a:cubicBezTo>
                          <a:pt x="56" y="259"/>
                          <a:pt x="56" y="259"/>
                          <a:pt x="56" y="259"/>
                        </a:cubicBezTo>
                        <a:cubicBezTo>
                          <a:pt x="59" y="256"/>
                          <a:pt x="59" y="256"/>
                          <a:pt x="59" y="256"/>
                        </a:cubicBezTo>
                        <a:cubicBezTo>
                          <a:pt x="61" y="258"/>
                          <a:pt x="61" y="258"/>
                          <a:pt x="61" y="258"/>
                        </a:cubicBezTo>
                        <a:cubicBezTo>
                          <a:pt x="61" y="260"/>
                          <a:pt x="61" y="260"/>
                          <a:pt x="61" y="260"/>
                        </a:cubicBezTo>
                        <a:cubicBezTo>
                          <a:pt x="62" y="260"/>
                          <a:pt x="62" y="260"/>
                          <a:pt x="62" y="260"/>
                        </a:cubicBezTo>
                        <a:cubicBezTo>
                          <a:pt x="64" y="257"/>
                          <a:pt x="64" y="257"/>
                          <a:pt x="64" y="257"/>
                        </a:cubicBezTo>
                        <a:cubicBezTo>
                          <a:pt x="67" y="253"/>
                          <a:pt x="67" y="253"/>
                          <a:pt x="67" y="253"/>
                        </a:cubicBezTo>
                        <a:cubicBezTo>
                          <a:pt x="67" y="253"/>
                          <a:pt x="64" y="244"/>
                          <a:pt x="63" y="244"/>
                        </a:cubicBezTo>
                        <a:cubicBezTo>
                          <a:pt x="62" y="243"/>
                          <a:pt x="56" y="235"/>
                          <a:pt x="56" y="235"/>
                        </a:cubicBezTo>
                        <a:cubicBezTo>
                          <a:pt x="59" y="229"/>
                          <a:pt x="59" y="229"/>
                          <a:pt x="59" y="229"/>
                        </a:cubicBezTo>
                        <a:cubicBezTo>
                          <a:pt x="63" y="226"/>
                          <a:pt x="63" y="226"/>
                          <a:pt x="63" y="226"/>
                        </a:cubicBezTo>
                        <a:cubicBezTo>
                          <a:pt x="63" y="225"/>
                          <a:pt x="63" y="225"/>
                          <a:pt x="63" y="225"/>
                        </a:cubicBezTo>
                        <a:cubicBezTo>
                          <a:pt x="64" y="226"/>
                          <a:pt x="64" y="226"/>
                          <a:pt x="64" y="226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3" y="224"/>
                          <a:pt x="63" y="224"/>
                          <a:pt x="63" y="224"/>
                        </a:cubicBezTo>
                        <a:cubicBezTo>
                          <a:pt x="60" y="222"/>
                          <a:pt x="60" y="222"/>
                          <a:pt x="60" y="222"/>
                        </a:cubicBezTo>
                        <a:cubicBezTo>
                          <a:pt x="63" y="214"/>
                          <a:pt x="63" y="214"/>
                          <a:pt x="63" y="214"/>
                        </a:cubicBezTo>
                        <a:cubicBezTo>
                          <a:pt x="73" y="210"/>
                          <a:pt x="73" y="210"/>
                          <a:pt x="73" y="210"/>
                        </a:cubicBezTo>
                        <a:cubicBezTo>
                          <a:pt x="82" y="209"/>
                          <a:pt x="82" y="209"/>
                          <a:pt x="82" y="209"/>
                        </a:cubicBezTo>
                        <a:cubicBezTo>
                          <a:pt x="87" y="212"/>
                          <a:pt x="87" y="212"/>
                          <a:pt x="87" y="212"/>
                        </a:cubicBezTo>
                        <a:cubicBezTo>
                          <a:pt x="93" y="211"/>
                          <a:pt x="93" y="211"/>
                          <a:pt x="93" y="211"/>
                        </a:cubicBezTo>
                        <a:cubicBezTo>
                          <a:pt x="100" y="213"/>
                          <a:pt x="100" y="213"/>
                          <a:pt x="100" y="213"/>
                        </a:cubicBezTo>
                        <a:cubicBezTo>
                          <a:pt x="107" y="211"/>
                          <a:pt x="107" y="211"/>
                          <a:pt x="107" y="211"/>
                        </a:cubicBezTo>
                        <a:cubicBezTo>
                          <a:pt x="105" y="205"/>
                          <a:pt x="105" y="205"/>
                          <a:pt x="105" y="205"/>
                        </a:cubicBezTo>
                        <a:cubicBezTo>
                          <a:pt x="109" y="196"/>
                          <a:pt x="109" y="196"/>
                          <a:pt x="109" y="196"/>
                        </a:cubicBezTo>
                        <a:cubicBezTo>
                          <a:pt x="122" y="191"/>
                          <a:pt x="122" y="191"/>
                          <a:pt x="122" y="191"/>
                        </a:cubicBezTo>
                        <a:cubicBezTo>
                          <a:pt x="134" y="189"/>
                          <a:pt x="134" y="189"/>
                          <a:pt x="134" y="189"/>
                        </a:cubicBezTo>
                        <a:cubicBezTo>
                          <a:pt x="142" y="198"/>
                          <a:pt x="142" y="198"/>
                          <a:pt x="142" y="198"/>
                        </a:cubicBezTo>
                        <a:cubicBezTo>
                          <a:pt x="151" y="195"/>
                          <a:pt x="151" y="195"/>
                          <a:pt x="151" y="195"/>
                        </a:cubicBezTo>
                        <a:cubicBezTo>
                          <a:pt x="156" y="194"/>
                          <a:pt x="156" y="194"/>
                          <a:pt x="156" y="194"/>
                        </a:cubicBezTo>
                        <a:cubicBezTo>
                          <a:pt x="160" y="203"/>
                          <a:pt x="160" y="203"/>
                          <a:pt x="160" y="203"/>
                        </a:cubicBezTo>
                        <a:cubicBezTo>
                          <a:pt x="164" y="212"/>
                          <a:pt x="164" y="212"/>
                          <a:pt x="164" y="212"/>
                        </a:cubicBezTo>
                        <a:cubicBezTo>
                          <a:pt x="174" y="212"/>
                          <a:pt x="174" y="212"/>
                          <a:pt x="174" y="212"/>
                        </a:cubicBezTo>
                        <a:cubicBezTo>
                          <a:pt x="182" y="216"/>
                          <a:pt x="182" y="216"/>
                          <a:pt x="182" y="216"/>
                        </a:cubicBezTo>
                        <a:cubicBezTo>
                          <a:pt x="189" y="217"/>
                          <a:pt x="189" y="217"/>
                          <a:pt x="189" y="217"/>
                        </a:cubicBezTo>
                        <a:cubicBezTo>
                          <a:pt x="189" y="223"/>
                          <a:pt x="189" y="223"/>
                          <a:pt x="189" y="223"/>
                        </a:cubicBezTo>
                        <a:cubicBezTo>
                          <a:pt x="191" y="222"/>
                          <a:pt x="191" y="222"/>
                          <a:pt x="191" y="222"/>
                        </a:cubicBezTo>
                        <a:cubicBezTo>
                          <a:pt x="192" y="223"/>
                          <a:pt x="192" y="223"/>
                          <a:pt x="192" y="223"/>
                        </a:cubicBezTo>
                        <a:cubicBezTo>
                          <a:pt x="194" y="219"/>
                          <a:pt x="194" y="219"/>
                          <a:pt x="194" y="219"/>
                        </a:cubicBezTo>
                        <a:cubicBezTo>
                          <a:pt x="201" y="214"/>
                          <a:pt x="201" y="214"/>
                          <a:pt x="201" y="214"/>
                        </a:cubicBezTo>
                        <a:cubicBezTo>
                          <a:pt x="212" y="213"/>
                          <a:pt x="212" y="213"/>
                          <a:pt x="212" y="213"/>
                        </a:cubicBezTo>
                        <a:cubicBezTo>
                          <a:pt x="220" y="217"/>
                          <a:pt x="220" y="217"/>
                          <a:pt x="220" y="217"/>
                        </a:cubicBezTo>
                        <a:cubicBezTo>
                          <a:pt x="224" y="211"/>
                          <a:pt x="224" y="211"/>
                          <a:pt x="224" y="211"/>
                        </a:cubicBezTo>
                        <a:cubicBezTo>
                          <a:pt x="228" y="206"/>
                          <a:pt x="228" y="206"/>
                          <a:pt x="228" y="206"/>
                        </a:cubicBezTo>
                        <a:cubicBezTo>
                          <a:pt x="240" y="211"/>
                          <a:pt x="240" y="211"/>
                          <a:pt x="240" y="211"/>
                        </a:cubicBezTo>
                        <a:cubicBezTo>
                          <a:pt x="243" y="215"/>
                          <a:pt x="243" y="215"/>
                          <a:pt x="243" y="215"/>
                        </a:cubicBezTo>
                        <a:cubicBezTo>
                          <a:pt x="253" y="215"/>
                          <a:pt x="253" y="215"/>
                          <a:pt x="253" y="215"/>
                        </a:cubicBezTo>
                        <a:cubicBezTo>
                          <a:pt x="259" y="220"/>
                          <a:pt x="259" y="220"/>
                          <a:pt x="259" y="220"/>
                        </a:cubicBezTo>
                        <a:cubicBezTo>
                          <a:pt x="275" y="216"/>
                          <a:pt x="275" y="216"/>
                          <a:pt x="275" y="216"/>
                        </a:cubicBezTo>
                        <a:cubicBezTo>
                          <a:pt x="282" y="218"/>
                          <a:pt x="282" y="218"/>
                          <a:pt x="282" y="218"/>
                        </a:cubicBezTo>
                        <a:cubicBezTo>
                          <a:pt x="283" y="216"/>
                          <a:pt x="283" y="216"/>
                          <a:pt x="283" y="216"/>
                        </a:cubicBezTo>
                        <a:cubicBezTo>
                          <a:pt x="289" y="216"/>
                          <a:pt x="289" y="216"/>
                          <a:pt x="289" y="216"/>
                        </a:cubicBezTo>
                        <a:cubicBezTo>
                          <a:pt x="295" y="205"/>
                          <a:pt x="295" y="205"/>
                          <a:pt x="295" y="205"/>
                        </a:cubicBezTo>
                        <a:cubicBezTo>
                          <a:pt x="298" y="200"/>
                          <a:pt x="298" y="200"/>
                          <a:pt x="298" y="200"/>
                        </a:cubicBezTo>
                        <a:cubicBezTo>
                          <a:pt x="307" y="200"/>
                          <a:pt x="307" y="200"/>
                          <a:pt x="307" y="200"/>
                        </a:cubicBezTo>
                        <a:cubicBezTo>
                          <a:pt x="317" y="218"/>
                          <a:pt x="317" y="218"/>
                          <a:pt x="317" y="218"/>
                        </a:cubicBezTo>
                        <a:cubicBezTo>
                          <a:pt x="325" y="220"/>
                          <a:pt x="325" y="220"/>
                          <a:pt x="325" y="220"/>
                        </a:cubicBezTo>
                        <a:cubicBezTo>
                          <a:pt x="327" y="224"/>
                          <a:pt x="327" y="224"/>
                          <a:pt x="327" y="224"/>
                        </a:cubicBezTo>
                        <a:cubicBezTo>
                          <a:pt x="339" y="223"/>
                          <a:pt x="339" y="223"/>
                          <a:pt x="339" y="223"/>
                        </a:cubicBezTo>
                        <a:cubicBezTo>
                          <a:pt x="334" y="238"/>
                          <a:pt x="334" y="238"/>
                          <a:pt x="334" y="238"/>
                        </a:cubicBezTo>
                        <a:cubicBezTo>
                          <a:pt x="329" y="239"/>
                          <a:pt x="329" y="239"/>
                          <a:pt x="329" y="239"/>
                        </a:cubicBezTo>
                        <a:cubicBezTo>
                          <a:pt x="326" y="250"/>
                          <a:pt x="326" y="250"/>
                          <a:pt x="326" y="250"/>
                        </a:cubicBezTo>
                        <a:cubicBezTo>
                          <a:pt x="327" y="250"/>
                          <a:pt x="327" y="250"/>
                          <a:pt x="327" y="250"/>
                        </a:cubicBezTo>
                        <a:cubicBezTo>
                          <a:pt x="329" y="250"/>
                          <a:pt x="329" y="250"/>
                          <a:pt x="329" y="250"/>
                        </a:cubicBezTo>
                        <a:cubicBezTo>
                          <a:pt x="331" y="249"/>
                          <a:pt x="331" y="249"/>
                          <a:pt x="331" y="249"/>
                        </a:cubicBezTo>
                        <a:cubicBezTo>
                          <a:pt x="332" y="249"/>
                          <a:pt x="332" y="249"/>
                          <a:pt x="332" y="249"/>
                        </a:cubicBezTo>
                        <a:cubicBezTo>
                          <a:pt x="335" y="250"/>
                          <a:pt x="335" y="250"/>
                          <a:pt x="335" y="250"/>
                        </a:cubicBezTo>
                        <a:cubicBezTo>
                          <a:pt x="342" y="245"/>
                          <a:pt x="342" y="245"/>
                          <a:pt x="342" y="245"/>
                        </a:cubicBezTo>
                        <a:cubicBezTo>
                          <a:pt x="345" y="241"/>
                          <a:pt x="345" y="241"/>
                          <a:pt x="345" y="241"/>
                        </a:cubicBezTo>
                        <a:cubicBezTo>
                          <a:pt x="353" y="230"/>
                          <a:pt x="353" y="230"/>
                          <a:pt x="353" y="230"/>
                        </a:cubicBezTo>
                        <a:cubicBezTo>
                          <a:pt x="357" y="223"/>
                          <a:pt x="357" y="223"/>
                          <a:pt x="357" y="223"/>
                        </a:cubicBezTo>
                        <a:cubicBezTo>
                          <a:pt x="358" y="214"/>
                          <a:pt x="358" y="214"/>
                          <a:pt x="358" y="214"/>
                        </a:cubicBezTo>
                        <a:cubicBezTo>
                          <a:pt x="360" y="203"/>
                          <a:pt x="360" y="203"/>
                          <a:pt x="360" y="203"/>
                        </a:cubicBezTo>
                        <a:cubicBezTo>
                          <a:pt x="360" y="199"/>
                          <a:pt x="360" y="199"/>
                          <a:pt x="360" y="199"/>
                        </a:cubicBezTo>
                        <a:cubicBezTo>
                          <a:pt x="355" y="194"/>
                          <a:pt x="355" y="194"/>
                          <a:pt x="355" y="194"/>
                        </a:cubicBezTo>
                        <a:cubicBezTo>
                          <a:pt x="355" y="194"/>
                          <a:pt x="349" y="198"/>
                          <a:pt x="349" y="198"/>
                        </a:cubicBezTo>
                        <a:cubicBezTo>
                          <a:pt x="348" y="198"/>
                          <a:pt x="346" y="196"/>
                          <a:pt x="346" y="196"/>
                        </a:cubicBezTo>
                        <a:cubicBezTo>
                          <a:pt x="344" y="192"/>
                          <a:pt x="344" y="192"/>
                          <a:pt x="344" y="192"/>
                        </a:cubicBezTo>
                        <a:cubicBezTo>
                          <a:pt x="341" y="192"/>
                          <a:pt x="341" y="192"/>
                          <a:pt x="341" y="192"/>
                        </a:cubicBezTo>
                        <a:cubicBezTo>
                          <a:pt x="344" y="190"/>
                          <a:pt x="344" y="190"/>
                          <a:pt x="344" y="190"/>
                        </a:cubicBezTo>
                        <a:cubicBezTo>
                          <a:pt x="349" y="185"/>
                          <a:pt x="349" y="185"/>
                          <a:pt x="349" y="185"/>
                        </a:cubicBezTo>
                        <a:cubicBezTo>
                          <a:pt x="353" y="180"/>
                          <a:pt x="353" y="180"/>
                          <a:pt x="353" y="180"/>
                        </a:cubicBezTo>
                        <a:cubicBezTo>
                          <a:pt x="354" y="178"/>
                          <a:pt x="354" y="178"/>
                          <a:pt x="354" y="178"/>
                        </a:cubicBezTo>
                        <a:cubicBezTo>
                          <a:pt x="367" y="165"/>
                          <a:pt x="367" y="165"/>
                          <a:pt x="367" y="165"/>
                        </a:cubicBezTo>
                        <a:cubicBezTo>
                          <a:pt x="371" y="164"/>
                          <a:pt x="371" y="164"/>
                          <a:pt x="371" y="164"/>
                        </a:cubicBezTo>
                        <a:cubicBezTo>
                          <a:pt x="381" y="164"/>
                          <a:pt x="381" y="164"/>
                          <a:pt x="381" y="164"/>
                        </a:cubicBezTo>
                        <a:cubicBezTo>
                          <a:pt x="386" y="163"/>
                          <a:pt x="386" y="163"/>
                          <a:pt x="386" y="163"/>
                        </a:cubicBezTo>
                        <a:cubicBezTo>
                          <a:pt x="392" y="165"/>
                          <a:pt x="392" y="165"/>
                          <a:pt x="392" y="165"/>
                        </a:cubicBezTo>
                        <a:cubicBezTo>
                          <a:pt x="392" y="168"/>
                          <a:pt x="392" y="168"/>
                          <a:pt x="392" y="168"/>
                        </a:cubicBezTo>
                        <a:cubicBezTo>
                          <a:pt x="392" y="168"/>
                          <a:pt x="400" y="166"/>
                          <a:pt x="401" y="166"/>
                        </a:cubicBezTo>
                        <a:cubicBezTo>
                          <a:pt x="401" y="167"/>
                          <a:pt x="403" y="166"/>
                          <a:pt x="403" y="166"/>
                        </a:cubicBezTo>
                        <a:cubicBezTo>
                          <a:pt x="402" y="164"/>
                          <a:pt x="402" y="164"/>
                          <a:pt x="402" y="164"/>
                        </a:cubicBezTo>
                        <a:cubicBezTo>
                          <a:pt x="403" y="159"/>
                          <a:pt x="403" y="159"/>
                          <a:pt x="403" y="159"/>
                        </a:cubicBezTo>
                        <a:cubicBezTo>
                          <a:pt x="406" y="153"/>
                          <a:pt x="406" y="153"/>
                          <a:pt x="406" y="153"/>
                        </a:cubicBezTo>
                        <a:cubicBezTo>
                          <a:pt x="411" y="149"/>
                          <a:pt x="411" y="149"/>
                          <a:pt x="411" y="149"/>
                        </a:cubicBezTo>
                        <a:cubicBezTo>
                          <a:pt x="419" y="150"/>
                          <a:pt x="419" y="150"/>
                          <a:pt x="419" y="150"/>
                        </a:cubicBezTo>
                        <a:cubicBezTo>
                          <a:pt x="421" y="155"/>
                          <a:pt x="421" y="155"/>
                          <a:pt x="421" y="155"/>
                        </a:cubicBezTo>
                        <a:cubicBezTo>
                          <a:pt x="426" y="151"/>
                          <a:pt x="426" y="151"/>
                          <a:pt x="426" y="151"/>
                        </a:cubicBezTo>
                        <a:cubicBezTo>
                          <a:pt x="433" y="144"/>
                          <a:pt x="433" y="144"/>
                          <a:pt x="433" y="144"/>
                        </a:cubicBezTo>
                        <a:cubicBezTo>
                          <a:pt x="433" y="152"/>
                          <a:pt x="433" y="152"/>
                          <a:pt x="433" y="152"/>
                        </a:cubicBezTo>
                        <a:cubicBezTo>
                          <a:pt x="427" y="158"/>
                          <a:pt x="427" y="158"/>
                          <a:pt x="427" y="158"/>
                        </a:cubicBezTo>
                        <a:cubicBezTo>
                          <a:pt x="423" y="160"/>
                          <a:pt x="423" y="160"/>
                          <a:pt x="423" y="160"/>
                        </a:cubicBezTo>
                        <a:cubicBezTo>
                          <a:pt x="419" y="166"/>
                          <a:pt x="419" y="166"/>
                          <a:pt x="419" y="166"/>
                        </a:cubicBezTo>
                        <a:cubicBezTo>
                          <a:pt x="416" y="171"/>
                          <a:pt x="416" y="171"/>
                          <a:pt x="416" y="171"/>
                        </a:cubicBezTo>
                        <a:cubicBezTo>
                          <a:pt x="416" y="171"/>
                          <a:pt x="411" y="173"/>
                          <a:pt x="411" y="174"/>
                        </a:cubicBezTo>
                        <a:cubicBezTo>
                          <a:pt x="410" y="174"/>
                          <a:pt x="409" y="175"/>
                          <a:pt x="409" y="175"/>
                        </a:cubicBezTo>
                        <a:cubicBezTo>
                          <a:pt x="405" y="186"/>
                          <a:pt x="405" y="186"/>
                          <a:pt x="405" y="186"/>
                        </a:cubicBezTo>
                        <a:cubicBezTo>
                          <a:pt x="410" y="210"/>
                          <a:pt x="410" y="210"/>
                          <a:pt x="410" y="210"/>
                        </a:cubicBezTo>
                        <a:cubicBezTo>
                          <a:pt x="416" y="202"/>
                          <a:pt x="416" y="202"/>
                          <a:pt x="416" y="202"/>
                        </a:cubicBezTo>
                        <a:cubicBezTo>
                          <a:pt x="418" y="201"/>
                          <a:pt x="418" y="201"/>
                          <a:pt x="418" y="201"/>
                        </a:cubicBezTo>
                        <a:cubicBezTo>
                          <a:pt x="420" y="196"/>
                          <a:pt x="420" y="196"/>
                          <a:pt x="420" y="196"/>
                        </a:cubicBezTo>
                        <a:cubicBezTo>
                          <a:pt x="422" y="193"/>
                          <a:pt x="422" y="193"/>
                          <a:pt x="422" y="193"/>
                        </a:cubicBezTo>
                        <a:cubicBezTo>
                          <a:pt x="426" y="191"/>
                          <a:pt x="426" y="191"/>
                          <a:pt x="426" y="191"/>
                        </a:cubicBezTo>
                        <a:cubicBezTo>
                          <a:pt x="426" y="186"/>
                          <a:pt x="426" y="186"/>
                          <a:pt x="426" y="186"/>
                        </a:cubicBezTo>
                        <a:cubicBezTo>
                          <a:pt x="427" y="184"/>
                          <a:pt x="427" y="184"/>
                          <a:pt x="427" y="184"/>
                        </a:cubicBezTo>
                        <a:cubicBezTo>
                          <a:pt x="429" y="177"/>
                          <a:pt x="429" y="177"/>
                          <a:pt x="429" y="177"/>
                        </a:cubicBezTo>
                        <a:cubicBezTo>
                          <a:pt x="429" y="175"/>
                          <a:pt x="429" y="175"/>
                          <a:pt x="429" y="175"/>
                        </a:cubicBezTo>
                        <a:cubicBezTo>
                          <a:pt x="426" y="174"/>
                          <a:pt x="426" y="174"/>
                          <a:pt x="426" y="174"/>
                        </a:cubicBezTo>
                        <a:cubicBezTo>
                          <a:pt x="430" y="165"/>
                          <a:pt x="430" y="165"/>
                          <a:pt x="430" y="165"/>
                        </a:cubicBezTo>
                        <a:cubicBezTo>
                          <a:pt x="432" y="162"/>
                          <a:pt x="432" y="162"/>
                          <a:pt x="432" y="162"/>
                        </a:cubicBezTo>
                        <a:cubicBezTo>
                          <a:pt x="435" y="161"/>
                          <a:pt x="435" y="161"/>
                          <a:pt x="435" y="161"/>
                        </a:cubicBezTo>
                        <a:cubicBezTo>
                          <a:pt x="438" y="160"/>
                          <a:pt x="438" y="160"/>
                          <a:pt x="438" y="160"/>
                        </a:cubicBezTo>
                        <a:cubicBezTo>
                          <a:pt x="439" y="162"/>
                          <a:pt x="439" y="162"/>
                          <a:pt x="439" y="162"/>
                        </a:cubicBezTo>
                        <a:cubicBezTo>
                          <a:pt x="446" y="157"/>
                          <a:pt x="446" y="157"/>
                          <a:pt x="446" y="157"/>
                        </a:cubicBezTo>
                        <a:cubicBezTo>
                          <a:pt x="446" y="157"/>
                          <a:pt x="452" y="162"/>
                          <a:pt x="452" y="162"/>
                        </a:cubicBezTo>
                        <a:cubicBezTo>
                          <a:pt x="453" y="162"/>
                          <a:pt x="454" y="157"/>
                          <a:pt x="454" y="157"/>
                        </a:cubicBezTo>
                        <a:cubicBezTo>
                          <a:pt x="457" y="156"/>
                          <a:pt x="457" y="156"/>
                          <a:pt x="457" y="156"/>
                        </a:cubicBezTo>
                        <a:cubicBezTo>
                          <a:pt x="457" y="156"/>
                          <a:pt x="463" y="150"/>
                          <a:pt x="464" y="149"/>
                        </a:cubicBezTo>
                        <a:cubicBezTo>
                          <a:pt x="464" y="149"/>
                          <a:pt x="472" y="145"/>
                          <a:pt x="472" y="145"/>
                        </a:cubicBezTo>
                        <a:cubicBezTo>
                          <a:pt x="473" y="145"/>
                          <a:pt x="476" y="145"/>
                          <a:pt x="476" y="145"/>
                        </a:cubicBezTo>
                        <a:cubicBezTo>
                          <a:pt x="480" y="146"/>
                          <a:pt x="480" y="146"/>
                          <a:pt x="480" y="146"/>
                        </a:cubicBezTo>
                        <a:cubicBezTo>
                          <a:pt x="480" y="144"/>
                          <a:pt x="480" y="144"/>
                          <a:pt x="480" y="144"/>
                        </a:cubicBezTo>
                        <a:cubicBezTo>
                          <a:pt x="479" y="140"/>
                          <a:pt x="479" y="140"/>
                          <a:pt x="479" y="140"/>
                        </a:cubicBezTo>
                        <a:cubicBezTo>
                          <a:pt x="478" y="135"/>
                          <a:pt x="478" y="135"/>
                          <a:pt x="478" y="135"/>
                        </a:cubicBezTo>
                        <a:cubicBezTo>
                          <a:pt x="474" y="131"/>
                          <a:pt x="474" y="131"/>
                          <a:pt x="474" y="131"/>
                        </a:cubicBezTo>
                        <a:cubicBezTo>
                          <a:pt x="477" y="129"/>
                          <a:pt x="477" y="129"/>
                          <a:pt x="477" y="129"/>
                        </a:cubicBezTo>
                        <a:lnTo>
                          <a:pt x="482" y="12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338"/>
                  <p:cNvSpPr>
                    <a:spLocks/>
                  </p:cNvSpPr>
                  <p:nvPr/>
                </p:nvSpPr>
                <p:spPr bwMode="auto">
                  <a:xfrm>
                    <a:off x="4175254" y="3082309"/>
                    <a:ext cx="692962" cy="536869"/>
                  </a:xfrm>
                  <a:custGeom>
                    <a:avLst/>
                    <a:gdLst>
                      <a:gd name="T0" fmla="*/ 2147483646 w 129"/>
                      <a:gd name="T1" fmla="*/ 2147483646 h 91"/>
                      <a:gd name="T2" fmla="*/ 2147483646 w 129"/>
                      <a:gd name="T3" fmla="*/ 2147483646 h 91"/>
                      <a:gd name="T4" fmla="*/ 2147483646 w 129"/>
                      <a:gd name="T5" fmla="*/ 2147483646 h 91"/>
                      <a:gd name="T6" fmla="*/ 2147483646 w 129"/>
                      <a:gd name="T7" fmla="*/ 2147483646 h 91"/>
                      <a:gd name="T8" fmla="*/ 2147483646 w 129"/>
                      <a:gd name="T9" fmla="*/ 2147483646 h 91"/>
                      <a:gd name="T10" fmla="*/ 2147483646 w 129"/>
                      <a:gd name="T11" fmla="*/ 2147483646 h 91"/>
                      <a:gd name="T12" fmla="*/ 2147483646 w 129"/>
                      <a:gd name="T13" fmla="*/ 2147483646 h 91"/>
                      <a:gd name="T14" fmla="*/ 2147483646 w 129"/>
                      <a:gd name="T15" fmla="*/ 2147483646 h 91"/>
                      <a:gd name="T16" fmla="*/ 2147483646 w 129"/>
                      <a:gd name="T17" fmla="*/ 2147483646 h 91"/>
                      <a:gd name="T18" fmla="*/ 2147483646 w 129"/>
                      <a:gd name="T19" fmla="*/ 2147483646 h 91"/>
                      <a:gd name="T20" fmla="*/ 2147483646 w 129"/>
                      <a:gd name="T21" fmla="*/ 2147483646 h 91"/>
                      <a:gd name="T22" fmla="*/ 2147483646 w 129"/>
                      <a:gd name="T23" fmla="*/ 2147483646 h 91"/>
                      <a:gd name="T24" fmla="*/ 2147483646 w 129"/>
                      <a:gd name="T25" fmla="*/ 2147483646 h 91"/>
                      <a:gd name="T26" fmla="*/ 2147483646 w 129"/>
                      <a:gd name="T27" fmla="*/ 2147483646 h 91"/>
                      <a:gd name="T28" fmla="*/ 2147483646 w 129"/>
                      <a:gd name="T29" fmla="*/ 2147483646 h 91"/>
                      <a:gd name="T30" fmla="*/ 0 w 129"/>
                      <a:gd name="T31" fmla="*/ 2147483646 h 91"/>
                      <a:gd name="T32" fmla="*/ 2147483646 w 129"/>
                      <a:gd name="T33" fmla="*/ 2147483646 h 91"/>
                      <a:gd name="T34" fmla="*/ 2147483646 w 129"/>
                      <a:gd name="T35" fmla="*/ 2147483646 h 91"/>
                      <a:gd name="T36" fmla="*/ 2147483646 w 129"/>
                      <a:gd name="T37" fmla="*/ 2147483646 h 91"/>
                      <a:gd name="T38" fmla="*/ 2147483646 w 129"/>
                      <a:gd name="T39" fmla="*/ 2147483646 h 91"/>
                      <a:gd name="T40" fmla="*/ 2147483646 w 129"/>
                      <a:gd name="T41" fmla="*/ 2147483646 h 91"/>
                      <a:gd name="T42" fmla="*/ 2147483646 w 129"/>
                      <a:gd name="T43" fmla="*/ 2147483646 h 91"/>
                      <a:gd name="T44" fmla="*/ 2147483646 w 129"/>
                      <a:gd name="T45" fmla="*/ 2147483646 h 91"/>
                      <a:gd name="T46" fmla="*/ 2147483646 w 129"/>
                      <a:gd name="T47" fmla="*/ 2147483646 h 91"/>
                      <a:gd name="T48" fmla="*/ 2147483646 w 129"/>
                      <a:gd name="T49" fmla="*/ 2147483646 h 91"/>
                      <a:gd name="T50" fmla="*/ 2147483646 w 129"/>
                      <a:gd name="T51" fmla="*/ 2147483646 h 91"/>
                      <a:gd name="T52" fmla="*/ 2147483646 w 129"/>
                      <a:gd name="T53" fmla="*/ 2147483646 h 91"/>
                      <a:gd name="T54" fmla="*/ 2147483646 w 129"/>
                      <a:gd name="T55" fmla="*/ 2147483646 h 91"/>
                      <a:gd name="T56" fmla="*/ 2147483646 w 129"/>
                      <a:gd name="T57" fmla="*/ 2147483646 h 91"/>
                      <a:gd name="T58" fmla="*/ 2147483646 w 129"/>
                      <a:gd name="T59" fmla="*/ 2147483646 h 91"/>
                      <a:gd name="T60" fmla="*/ 2147483646 w 129"/>
                      <a:gd name="T61" fmla="*/ 2147483646 h 91"/>
                      <a:gd name="T62" fmla="*/ 2147483646 w 129"/>
                      <a:gd name="T63" fmla="*/ 2147483646 h 91"/>
                      <a:gd name="T64" fmla="*/ 2147483646 w 129"/>
                      <a:gd name="T65" fmla="*/ 2147483646 h 91"/>
                      <a:gd name="T66" fmla="*/ 2147483646 w 129"/>
                      <a:gd name="T67" fmla="*/ 2147483646 h 91"/>
                      <a:gd name="T68" fmla="*/ 2147483646 w 129"/>
                      <a:gd name="T69" fmla="*/ 2147483646 h 9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29" h="91">
                        <a:moveTo>
                          <a:pt x="89" y="79"/>
                        </a:moveTo>
                        <a:cubicBezTo>
                          <a:pt x="87" y="77"/>
                          <a:pt x="87" y="77"/>
                          <a:pt x="87" y="77"/>
                        </a:cubicBezTo>
                        <a:cubicBezTo>
                          <a:pt x="88" y="73"/>
                          <a:pt x="88" y="73"/>
                          <a:pt x="88" y="73"/>
                        </a:cubicBez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101" y="67"/>
                          <a:pt x="101" y="67"/>
                          <a:pt x="101" y="67"/>
                        </a:cubicBezTo>
                        <a:cubicBezTo>
                          <a:pt x="105" y="63"/>
                          <a:pt x="105" y="63"/>
                          <a:pt x="105" y="63"/>
                        </a:cubicBezTo>
                        <a:cubicBezTo>
                          <a:pt x="107" y="51"/>
                          <a:pt x="107" y="51"/>
                          <a:pt x="107" y="51"/>
                        </a:cubicBezTo>
                        <a:cubicBezTo>
                          <a:pt x="114" y="50"/>
                          <a:pt x="114" y="50"/>
                          <a:pt x="114" y="50"/>
                        </a:cubicBezTo>
                        <a:cubicBezTo>
                          <a:pt x="116" y="40"/>
                          <a:pt x="116" y="40"/>
                          <a:pt x="116" y="40"/>
                        </a:cubicBezTo>
                        <a:cubicBezTo>
                          <a:pt x="124" y="41"/>
                          <a:pt x="124" y="41"/>
                          <a:pt x="124" y="41"/>
                        </a:cubicBezTo>
                        <a:cubicBezTo>
                          <a:pt x="126" y="35"/>
                          <a:pt x="126" y="35"/>
                          <a:pt x="126" y="35"/>
                        </a:cubicBezTo>
                        <a:cubicBezTo>
                          <a:pt x="129" y="34"/>
                          <a:pt x="129" y="34"/>
                          <a:pt x="129" y="34"/>
                        </a:cubicBezTo>
                        <a:cubicBezTo>
                          <a:pt x="129" y="29"/>
                          <a:pt x="129" y="29"/>
                          <a:pt x="129" y="29"/>
                        </a:cubicBezTo>
                        <a:cubicBezTo>
                          <a:pt x="122" y="27"/>
                          <a:pt x="122" y="27"/>
                          <a:pt x="122" y="27"/>
                        </a:cubicBezTo>
                        <a:cubicBezTo>
                          <a:pt x="114" y="23"/>
                          <a:pt x="114" y="23"/>
                          <a:pt x="114" y="23"/>
                        </a:cubicBez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0" y="14"/>
                          <a:pt x="100" y="14"/>
                          <a:pt x="100" y="14"/>
                        </a:cubicBezTo>
                        <a:cubicBezTo>
                          <a:pt x="96" y="6"/>
                          <a:pt x="96" y="6"/>
                          <a:pt x="96" y="6"/>
                        </a:cubicBezTo>
                        <a:cubicBezTo>
                          <a:pt x="91" y="6"/>
                          <a:pt x="91" y="6"/>
                          <a:pt x="91" y="6"/>
                        </a:cubicBezTo>
                        <a:cubicBezTo>
                          <a:pt x="82" y="9"/>
                          <a:pt x="82" y="9"/>
                          <a:pt x="82" y="9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62" y="3"/>
                          <a:pt x="62" y="3"/>
                          <a:pt x="62" y="3"/>
                        </a:cubicBezTo>
                        <a:cubicBezTo>
                          <a:pt x="49" y="7"/>
                          <a:pt x="49" y="7"/>
                          <a:pt x="49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0" y="24"/>
                          <a:pt x="40" y="24"/>
                          <a:pt x="40" y="24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27" y="24"/>
                          <a:pt x="27" y="24"/>
                          <a:pt x="27" y="24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4" y="37"/>
                          <a:pt x="4" y="37"/>
                          <a:pt x="4" y="37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13" y="41"/>
                          <a:pt x="13" y="41"/>
                          <a:pt x="13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26" y="49"/>
                          <a:pt x="26" y="49"/>
                          <a:pt x="26" y="49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16" y="50"/>
                          <a:pt x="16" y="50"/>
                          <a:pt x="16" y="50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16" y="59"/>
                          <a:pt x="16" y="59"/>
                          <a:pt x="16" y="59"/>
                        </a:cubicBezTo>
                        <a:cubicBezTo>
                          <a:pt x="16" y="59"/>
                          <a:pt x="20" y="62"/>
                          <a:pt x="20" y="63"/>
                        </a:cubicBezTo>
                        <a:cubicBezTo>
                          <a:pt x="20" y="64"/>
                          <a:pt x="20" y="72"/>
                          <a:pt x="20" y="72"/>
                        </a:cubicBezTo>
                        <a:cubicBezTo>
                          <a:pt x="24" y="76"/>
                          <a:pt x="24" y="76"/>
                          <a:pt x="24" y="76"/>
                        </a:cubicBezTo>
                        <a:cubicBezTo>
                          <a:pt x="23" y="84"/>
                          <a:pt x="23" y="84"/>
                          <a:pt x="23" y="84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9" y="80"/>
                          <a:pt x="29" y="80"/>
                          <a:pt x="29" y="80"/>
                        </a:cubicBezTo>
                        <a:cubicBezTo>
                          <a:pt x="33" y="79"/>
                          <a:pt x="33" y="79"/>
                          <a:pt x="33" y="79"/>
                        </a:cubicBezTo>
                        <a:cubicBezTo>
                          <a:pt x="38" y="82"/>
                          <a:pt x="38" y="82"/>
                          <a:pt x="38" y="82"/>
                        </a:cubicBezTo>
                        <a:cubicBezTo>
                          <a:pt x="42" y="85"/>
                          <a:pt x="42" y="85"/>
                          <a:pt x="42" y="85"/>
                        </a:cubicBezTo>
                        <a:cubicBezTo>
                          <a:pt x="46" y="86"/>
                          <a:pt x="46" y="86"/>
                          <a:pt x="46" y="86"/>
                        </a:cubicBezTo>
                        <a:cubicBezTo>
                          <a:pt x="46" y="89"/>
                          <a:pt x="46" y="89"/>
                          <a:pt x="46" y="89"/>
                        </a:cubicBezTo>
                        <a:cubicBezTo>
                          <a:pt x="48" y="90"/>
                          <a:pt x="48" y="90"/>
                          <a:pt x="48" y="90"/>
                        </a:cubicBezTo>
                        <a:cubicBezTo>
                          <a:pt x="51" y="91"/>
                          <a:pt x="51" y="91"/>
                          <a:pt x="51" y="91"/>
                        </a:cubicBezTo>
                        <a:cubicBezTo>
                          <a:pt x="53" y="89"/>
                          <a:pt x="53" y="89"/>
                          <a:pt x="53" y="89"/>
                        </a:cubicBezTo>
                        <a:cubicBezTo>
                          <a:pt x="58" y="87"/>
                          <a:pt x="58" y="87"/>
                          <a:pt x="58" y="87"/>
                        </a:cubicBezTo>
                        <a:cubicBezTo>
                          <a:pt x="59" y="82"/>
                          <a:pt x="59" y="82"/>
                          <a:pt x="59" y="82"/>
                        </a:cubicBezTo>
                        <a:cubicBezTo>
                          <a:pt x="63" y="83"/>
                          <a:pt x="63" y="83"/>
                          <a:pt x="63" y="83"/>
                        </a:cubicBezTo>
                        <a:cubicBezTo>
                          <a:pt x="66" y="83"/>
                          <a:pt x="66" y="83"/>
                          <a:pt x="66" y="83"/>
                        </a:cubicBezTo>
                        <a:cubicBezTo>
                          <a:pt x="68" y="85"/>
                          <a:pt x="68" y="85"/>
                          <a:pt x="68" y="85"/>
                        </a:cubicBezTo>
                        <a:cubicBezTo>
                          <a:pt x="72" y="84"/>
                          <a:pt x="72" y="84"/>
                          <a:pt x="72" y="84"/>
                        </a:cubicBezTo>
                        <a:cubicBezTo>
                          <a:pt x="74" y="82"/>
                          <a:pt x="74" y="82"/>
                          <a:pt x="74" y="82"/>
                        </a:cubicBezTo>
                        <a:cubicBezTo>
                          <a:pt x="77" y="79"/>
                          <a:pt x="77" y="79"/>
                          <a:pt x="77" y="79"/>
                        </a:cubicBezTo>
                        <a:cubicBezTo>
                          <a:pt x="78" y="80"/>
                          <a:pt x="78" y="80"/>
                          <a:pt x="78" y="80"/>
                        </a:cubicBezTo>
                        <a:cubicBezTo>
                          <a:pt x="79" y="83"/>
                          <a:pt x="79" y="83"/>
                          <a:pt x="79" y="83"/>
                        </a:cubicBezTo>
                        <a:cubicBezTo>
                          <a:pt x="82" y="83"/>
                          <a:pt x="82" y="83"/>
                          <a:pt x="82" y="83"/>
                        </a:cubicBezTo>
                        <a:cubicBezTo>
                          <a:pt x="86" y="82"/>
                          <a:pt x="86" y="82"/>
                          <a:pt x="86" y="82"/>
                        </a:cubicBezTo>
                        <a:cubicBezTo>
                          <a:pt x="88" y="82"/>
                          <a:pt x="88" y="82"/>
                          <a:pt x="88" y="82"/>
                        </a:cubicBezTo>
                        <a:cubicBezTo>
                          <a:pt x="88" y="83"/>
                          <a:pt x="88" y="83"/>
                          <a:pt x="88" y="83"/>
                        </a:cubicBezTo>
                        <a:cubicBezTo>
                          <a:pt x="90" y="82"/>
                          <a:pt x="90" y="82"/>
                          <a:pt x="90" y="82"/>
                        </a:cubicBezTo>
                        <a:lnTo>
                          <a:pt x="89" y="7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451"/>
                  <p:cNvSpPr>
                    <a:spLocks/>
                  </p:cNvSpPr>
                  <p:nvPr/>
                </p:nvSpPr>
                <p:spPr bwMode="auto">
                  <a:xfrm>
                    <a:off x="5652558" y="4289363"/>
                    <a:ext cx="147948" cy="140522"/>
                  </a:xfrm>
                  <a:custGeom>
                    <a:avLst/>
                    <a:gdLst>
                      <a:gd name="T0" fmla="*/ 2147483646 w 575"/>
                      <a:gd name="T1" fmla="*/ 2147483646 h 488"/>
                      <a:gd name="T2" fmla="*/ 2147483646 w 575"/>
                      <a:gd name="T3" fmla="*/ 2147483646 h 488"/>
                      <a:gd name="T4" fmla="*/ 2147483646 w 575"/>
                      <a:gd name="T5" fmla="*/ 2147483646 h 488"/>
                      <a:gd name="T6" fmla="*/ 2147483646 w 575"/>
                      <a:gd name="T7" fmla="*/ 2147483646 h 488"/>
                      <a:gd name="T8" fmla="*/ 2147483646 w 575"/>
                      <a:gd name="T9" fmla="*/ 0 h 488"/>
                      <a:gd name="T10" fmla="*/ 2147483646 w 575"/>
                      <a:gd name="T11" fmla="*/ 2147483646 h 488"/>
                      <a:gd name="T12" fmla="*/ 0 w 575"/>
                      <a:gd name="T13" fmla="*/ 2147483646 h 488"/>
                      <a:gd name="T14" fmla="*/ 2147483646 w 575"/>
                      <a:gd name="T15" fmla="*/ 2147483646 h 488"/>
                      <a:gd name="T16" fmla="*/ 2147483646 w 575"/>
                      <a:gd name="T17" fmla="*/ 2147483646 h 488"/>
                      <a:gd name="T18" fmla="*/ 2147483646 w 575"/>
                      <a:gd name="T19" fmla="*/ 2147483646 h 488"/>
                      <a:gd name="T20" fmla="*/ 2147483646 w 575"/>
                      <a:gd name="T21" fmla="*/ 2147483646 h 488"/>
                      <a:gd name="T22" fmla="*/ 2147483646 w 575"/>
                      <a:gd name="T23" fmla="*/ 2147483646 h 488"/>
                      <a:gd name="T24" fmla="*/ 2147483646 w 575"/>
                      <a:gd name="T25" fmla="*/ 2147483646 h 488"/>
                      <a:gd name="T26" fmla="*/ 2147483646 w 575"/>
                      <a:gd name="T27" fmla="*/ 2147483646 h 488"/>
                      <a:gd name="T28" fmla="*/ 2147483646 w 575"/>
                      <a:gd name="T29" fmla="*/ 2147483646 h 488"/>
                      <a:gd name="T30" fmla="*/ 2147483646 w 575"/>
                      <a:gd name="T31" fmla="*/ 2147483646 h 488"/>
                      <a:gd name="T32" fmla="*/ 2147483646 w 575"/>
                      <a:gd name="T33" fmla="*/ 2147483646 h 488"/>
                      <a:gd name="T34" fmla="*/ 2147483646 w 575"/>
                      <a:gd name="T35" fmla="*/ 2147483646 h 488"/>
                      <a:gd name="T36" fmla="*/ 2147483646 w 575"/>
                      <a:gd name="T37" fmla="*/ 2147483646 h 488"/>
                      <a:gd name="T38" fmla="*/ 2147483646 w 575"/>
                      <a:gd name="T39" fmla="*/ 2147483646 h 488"/>
                      <a:gd name="T40" fmla="*/ 2147483646 w 575"/>
                      <a:gd name="T41" fmla="*/ 2147483646 h 48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575" h="488">
                        <a:moveTo>
                          <a:pt x="410" y="71"/>
                        </a:moveTo>
                        <a:lnTo>
                          <a:pt x="321" y="142"/>
                        </a:lnTo>
                        <a:lnTo>
                          <a:pt x="233" y="142"/>
                        </a:lnTo>
                        <a:lnTo>
                          <a:pt x="178" y="71"/>
                        </a:lnTo>
                        <a:lnTo>
                          <a:pt x="107" y="0"/>
                        </a:lnTo>
                        <a:lnTo>
                          <a:pt x="36" y="19"/>
                        </a:lnTo>
                        <a:lnTo>
                          <a:pt x="0" y="90"/>
                        </a:lnTo>
                        <a:lnTo>
                          <a:pt x="72" y="124"/>
                        </a:lnTo>
                        <a:lnTo>
                          <a:pt x="89" y="159"/>
                        </a:lnTo>
                        <a:lnTo>
                          <a:pt x="107" y="213"/>
                        </a:lnTo>
                        <a:lnTo>
                          <a:pt x="160" y="213"/>
                        </a:lnTo>
                        <a:lnTo>
                          <a:pt x="197" y="230"/>
                        </a:lnTo>
                        <a:lnTo>
                          <a:pt x="321" y="283"/>
                        </a:lnTo>
                        <a:lnTo>
                          <a:pt x="446" y="353"/>
                        </a:lnTo>
                        <a:lnTo>
                          <a:pt x="465" y="389"/>
                        </a:lnTo>
                        <a:lnTo>
                          <a:pt x="393" y="424"/>
                        </a:lnTo>
                        <a:lnTo>
                          <a:pt x="465" y="442"/>
                        </a:lnTo>
                        <a:lnTo>
                          <a:pt x="518" y="459"/>
                        </a:lnTo>
                        <a:lnTo>
                          <a:pt x="575" y="488"/>
                        </a:lnTo>
                        <a:lnTo>
                          <a:pt x="575" y="122"/>
                        </a:lnTo>
                        <a:lnTo>
                          <a:pt x="410" y="7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452"/>
                  <p:cNvSpPr>
                    <a:spLocks/>
                  </p:cNvSpPr>
                  <p:nvPr/>
                </p:nvSpPr>
                <p:spPr bwMode="auto">
                  <a:xfrm>
                    <a:off x="5800506" y="4322992"/>
                    <a:ext cx="119664" cy="128512"/>
                  </a:xfrm>
                  <a:custGeom>
                    <a:avLst/>
                    <a:gdLst>
                      <a:gd name="T0" fmla="*/ 2147483646 w 460"/>
                      <a:gd name="T1" fmla="*/ 2147483646 h 443"/>
                      <a:gd name="T2" fmla="*/ 2147483646 w 460"/>
                      <a:gd name="T3" fmla="*/ 2147483646 h 443"/>
                      <a:gd name="T4" fmla="*/ 2147483646 w 460"/>
                      <a:gd name="T5" fmla="*/ 2147483646 h 443"/>
                      <a:gd name="T6" fmla="*/ 2147483646 w 460"/>
                      <a:gd name="T7" fmla="*/ 2147483646 h 443"/>
                      <a:gd name="T8" fmla="*/ 2147483646 w 460"/>
                      <a:gd name="T9" fmla="*/ 2147483646 h 443"/>
                      <a:gd name="T10" fmla="*/ 2147483646 w 460"/>
                      <a:gd name="T11" fmla="*/ 2147483646 h 443"/>
                      <a:gd name="T12" fmla="*/ 0 w 460"/>
                      <a:gd name="T13" fmla="*/ 0 h 443"/>
                      <a:gd name="T14" fmla="*/ 0 w 460"/>
                      <a:gd name="T15" fmla="*/ 2147483646 h 443"/>
                      <a:gd name="T16" fmla="*/ 2147483646 w 460"/>
                      <a:gd name="T17" fmla="*/ 2147483646 h 443"/>
                      <a:gd name="T18" fmla="*/ 2147483646 w 460"/>
                      <a:gd name="T19" fmla="*/ 2147483646 h 443"/>
                      <a:gd name="T20" fmla="*/ 2147483646 w 460"/>
                      <a:gd name="T21" fmla="*/ 2147483646 h 443"/>
                      <a:gd name="T22" fmla="*/ 2147483646 w 460"/>
                      <a:gd name="T23" fmla="*/ 2147483646 h 443"/>
                      <a:gd name="T24" fmla="*/ 2147483646 w 460"/>
                      <a:gd name="T25" fmla="*/ 2147483646 h 443"/>
                      <a:gd name="T26" fmla="*/ 2147483646 w 460"/>
                      <a:gd name="T27" fmla="*/ 2147483646 h 443"/>
                      <a:gd name="T28" fmla="*/ 2147483646 w 460"/>
                      <a:gd name="T29" fmla="*/ 2147483646 h 443"/>
                      <a:gd name="T30" fmla="*/ 2147483646 w 460"/>
                      <a:gd name="T31" fmla="*/ 2147483646 h 443"/>
                      <a:gd name="T32" fmla="*/ 2147483646 w 460"/>
                      <a:gd name="T33" fmla="*/ 2147483646 h 44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60" h="443">
                        <a:moveTo>
                          <a:pt x="353" y="302"/>
                        </a:moveTo>
                        <a:lnTo>
                          <a:pt x="336" y="249"/>
                        </a:lnTo>
                        <a:lnTo>
                          <a:pt x="372" y="214"/>
                        </a:lnTo>
                        <a:lnTo>
                          <a:pt x="283" y="161"/>
                        </a:lnTo>
                        <a:lnTo>
                          <a:pt x="247" y="108"/>
                        </a:lnTo>
                        <a:lnTo>
                          <a:pt x="122" y="37"/>
                        </a:lnTo>
                        <a:lnTo>
                          <a:pt x="0" y="0"/>
                        </a:lnTo>
                        <a:lnTo>
                          <a:pt x="0" y="366"/>
                        </a:lnTo>
                        <a:lnTo>
                          <a:pt x="14" y="373"/>
                        </a:lnTo>
                        <a:lnTo>
                          <a:pt x="67" y="373"/>
                        </a:lnTo>
                        <a:lnTo>
                          <a:pt x="122" y="320"/>
                        </a:lnTo>
                        <a:lnTo>
                          <a:pt x="211" y="284"/>
                        </a:lnTo>
                        <a:lnTo>
                          <a:pt x="264" y="320"/>
                        </a:lnTo>
                        <a:lnTo>
                          <a:pt x="389" y="408"/>
                        </a:lnTo>
                        <a:lnTo>
                          <a:pt x="460" y="443"/>
                        </a:lnTo>
                        <a:lnTo>
                          <a:pt x="460" y="337"/>
                        </a:lnTo>
                        <a:lnTo>
                          <a:pt x="353" y="30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507"/>
                  <p:cNvSpPr>
                    <a:spLocks/>
                  </p:cNvSpPr>
                  <p:nvPr/>
                </p:nvSpPr>
                <p:spPr bwMode="auto">
                  <a:xfrm>
                    <a:off x="4643031" y="3147165"/>
                    <a:ext cx="1033460" cy="792692"/>
                  </a:xfrm>
                  <a:custGeom>
                    <a:avLst/>
                    <a:gdLst>
                      <a:gd name="T0" fmla="*/ 2147483646 w 950"/>
                      <a:gd name="T1" fmla="*/ 2147483646 h 660"/>
                      <a:gd name="T2" fmla="*/ 2147483646 w 950"/>
                      <a:gd name="T3" fmla="*/ 2147483646 h 660"/>
                      <a:gd name="T4" fmla="*/ 2147483646 w 950"/>
                      <a:gd name="T5" fmla="*/ 2147483646 h 660"/>
                      <a:gd name="T6" fmla="*/ 2147483646 w 950"/>
                      <a:gd name="T7" fmla="*/ 2147483646 h 660"/>
                      <a:gd name="T8" fmla="*/ 2147483646 w 950"/>
                      <a:gd name="T9" fmla="*/ 2147483646 h 660"/>
                      <a:gd name="T10" fmla="*/ 2147483646 w 950"/>
                      <a:gd name="T11" fmla="*/ 2147483646 h 660"/>
                      <a:gd name="T12" fmla="*/ 2147483646 w 950"/>
                      <a:gd name="T13" fmla="*/ 2147483646 h 660"/>
                      <a:gd name="T14" fmla="*/ 2147483646 w 950"/>
                      <a:gd name="T15" fmla="*/ 2147483646 h 660"/>
                      <a:gd name="T16" fmla="*/ 2147483646 w 950"/>
                      <a:gd name="T17" fmla="*/ 2147483646 h 660"/>
                      <a:gd name="T18" fmla="*/ 2147483646 w 950"/>
                      <a:gd name="T19" fmla="*/ 2147483646 h 660"/>
                      <a:gd name="T20" fmla="*/ 2147483646 w 950"/>
                      <a:gd name="T21" fmla="*/ 2147483646 h 660"/>
                      <a:gd name="T22" fmla="*/ 2147483646 w 950"/>
                      <a:gd name="T23" fmla="*/ 2147483646 h 660"/>
                      <a:gd name="T24" fmla="*/ 2147483646 w 950"/>
                      <a:gd name="T25" fmla="*/ 2147483646 h 660"/>
                      <a:gd name="T26" fmla="*/ 2147483646 w 950"/>
                      <a:gd name="T27" fmla="*/ 2147483646 h 660"/>
                      <a:gd name="T28" fmla="*/ 2147483646 w 950"/>
                      <a:gd name="T29" fmla="*/ 2147483646 h 660"/>
                      <a:gd name="T30" fmla="*/ 2147483646 w 950"/>
                      <a:gd name="T31" fmla="*/ 2147483646 h 660"/>
                      <a:gd name="T32" fmla="*/ 2147483646 w 950"/>
                      <a:gd name="T33" fmla="*/ 2147483646 h 660"/>
                      <a:gd name="T34" fmla="*/ 2147483646 w 950"/>
                      <a:gd name="T35" fmla="*/ 2147483646 h 660"/>
                      <a:gd name="T36" fmla="*/ 2147483646 w 950"/>
                      <a:gd name="T37" fmla="*/ 2147483646 h 660"/>
                      <a:gd name="T38" fmla="*/ 2147483646 w 950"/>
                      <a:gd name="T39" fmla="*/ 2147483646 h 660"/>
                      <a:gd name="T40" fmla="*/ 2147483646 w 950"/>
                      <a:gd name="T41" fmla="*/ 2147483646 h 660"/>
                      <a:gd name="T42" fmla="*/ 2147483646 w 950"/>
                      <a:gd name="T43" fmla="*/ 2147483646 h 660"/>
                      <a:gd name="T44" fmla="*/ 2147483646 w 950"/>
                      <a:gd name="T45" fmla="*/ 2147483646 h 660"/>
                      <a:gd name="T46" fmla="*/ 2147483646 w 950"/>
                      <a:gd name="T47" fmla="*/ 2147483646 h 660"/>
                      <a:gd name="T48" fmla="*/ 2147483646 w 950"/>
                      <a:gd name="T49" fmla="*/ 2147483646 h 660"/>
                      <a:gd name="T50" fmla="*/ 2147483646 w 950"/>
                      <a:gd name="T51" fmla="*/ 2147483646 h 660"/>
                      <a:gd name="T52" fmla="*/ 2147483646 w 950"/>
                      <a:gd name="T53" fmla="*/ 2147483646 h 660"/>
                      <a:gd name="T54" fmla="*/ 2147483646 w 950"/>
                      <a:gd name="T55" fmla="*/ 2147483646 h 660"/>
                      <a:gd name="T56" fmla="*/ 2147483646 w 950"/>
                      <a:gd name="T57" fmla="*/ 2147483646 h 660"/>
                      <a:gd name="T58" fmla="*/ 2147483646 w 950"/>
                      <a:gd name="T59" fmla="*/ 2147483646 h 660"/>
                      <a:gd name="T60" fmla="*/ 2147483646 w 950"/>
                      <a:gd name="T61" fmla="*/ 2147483646 h 660"/>
                      <a:gd name="T62" fmla="*/ 2147483646 w 950"/>
                      <a:gd name="T63" fmla="*/ 2147483646 h 660"/>
                      <a:gd name="T64" fmla="*/ 2147483646 w 950"/>
                      <a:gd name="T65" fmla="*/ 2147483646 h 660"/>
                      <a:gd name="T66" fmla="*/ 2147483646 w 950"/>
                      <a:gd name="T67" fmla="*/ 2147483646 h 660"/>
                      <a:gd name="T68" fmla="*/ 2147483646 w 950"/>
                      <a:gd name="T69" fmla="*/ 2147483646 h 660"/>
                      <a:gd name="T70" fmla="*/ 2147483646 w 950"/>
                      <a:gd name="T71" fmla="*/ 2147483646 h 660"/>
                      <a:gd name="T72" fmla="*/ 2147483646 w 950"/>
                      <a:gd name="T73" fmla="*/ 2147483646 h 660"/>
                      <a:gd name="T74" fmla="*/ 2147483646 w 950"/>
                      <a:gd name="T75" fmla="*/ 2147483646 h 660"/>
                      <a:gd name="T76" fmla="*/ 2147483646 w 950"/>
                      <a:gd name="T77" fmla="*/ 2147483646 h 660"/>
                      <a:gd name="T78" fmla="*/ 2147483646 w 950"/>
                      <a:gd name="T79" fmla="*/ 2147483646 h 660"/>
                      <a:gd name="T80" fmla="*/ 2147483646 w 950"/>
                      <a:gd name="T81" fmla="*/ 2147483646 h 660"/>
                      <a:gd name="T82" fmla="*/ 2147483646 w 950"/>
                      <a:gd name="T83" fmla="*/ 2147483646 h 660"/>
                      <a:gd name="T84" fmla="*/ 2147483646 w 950"/>
                      <a:gd name="T85" fmla="*/ 2147483646 h 660"/>
                      <a:gd name="T86" fmla="*/ 2147483646 w 950"/>
                      <a:gd name="T87" fmla="*/ 2147483646 h 660"/>
                      <a:gd name="T88" fmla="*/ 2147483646 w 950"/>
                      <a:gd name="T89" fmla="*/ 2147483646 h 660"/>
                      <a:gd name="T90" fmla="*/ 2147483646 w 950"/>
                      <a:gd name="T91" fmla="*/ 2147483646 h 660"/>
                      <a:gd name="T92" fmla="*/ 2147483646 w 950"/>
                      <a:gd name="T93" fmla="*/ 2147483646 h 660"/>
                      <a:gd name="T94" fmla="*/ 2147483646 w 950"/>
                      <a:gd name="T95" fmla="*/ 2147483646 h 660"/>
                      <a:gd name="T96" fmla="*/ 2147483646 w 950"/>
                      <a:gd name="T97" fmla="*/ 2147483646 h 660"/>
                      <a:gd name="T98" fmla="*/ 2147483646 w 950"/>
                      <a:gd name="T99" fmla="*/ 2147483646 h 660"/>
                      <a:gd name="T100" fmla="*/ 2147483646 w 950"/>
                      <a:gd name="T101" fmla="*/ 2147483646 h 660"/>
                      <a:gd name="T102" fmla="*/ 2147483646 w 950"/>
                      <a:gd name="T103" fmla="*/ 2147483646 h 660"/>
                      <a:gd name="T104" fmla="*/ 2147483646 w 950"/>
                      <a:gd name="T105" fmla="*/ 2147483646 h 660"/>
                      <a:gd name="T106" fmla="*/ 2147483646 w 950"/>
                      <a:gd name="T107" fmla="*/ 2147483646 h 660"/>
                      <a:gd name="T108" fmla="*/ 2147483646 w 950"/>
                      <a:gd name="T109" fmla="*/ 2147483646 h 660"/>
                      <a:gd name="T110" fmla="*/ 2147483646 w 950"/>
                      <a:gd name="T111" fmla="*/ 2147483646 h 660"/>
                      <a:gd name="T112" fmla="*/ 2147483646 w 950"/>
                      <a:gd name="T113" fmla="*/ 2147483646 h 660"/>
                      <a:gd name="T114" fmla="*/ 2147483646 w 950"/>
                      <a:gd name="T115" fmla="*/ 2147483646 h 660"/>
                      <a:gd name="T116" fmla="*/ 2147483646 w 950"/>
                      <a:gd name="T117" fmla="*/ 2147483646 h 660"/>
                      <a:gd name="T118" fmla="*/ 2147483646 w 950"/>
                      <a:gd name="T119" fmla="*/ 2147483646 h 660"/>
                      <a:gd name="T120" fmla="*/ 2147483646 w 950"/>
                      <a:gd name="T121" fmla="*/ 2147483646 h 66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950" h="660">
                        <a:moveTo>
                          <a:pt x="890" y="118"/>
                        </a:moveTo>
                        <a:lnTo>
                          <a:pt x="890" y="118"/>
                        </a:lnTo>
                        <a:lnTo>
                          <a:pt x="880" y="98"/>
                        </a:lnTo>
                        <a:lnTo>
                          <a:pt x="840" y="88"/>
                        </a:lnTo>
                        <a:lnTo>
                          <a:pt x="792" y="0"/>
                        </a:lnTo>
                        <a:lnTo>
                          <a:pt x="746" y="0"/>
                        </a:lnTo>
                        <a:lnTo>
                          <a:pt x="732" y="24"/>
                        </a:lnTo>
                        <a:lnTo>
                          <a:pt x="702" y="78"/>
                        </a:lnTo>
                        <a:lnTo>
                          <a:pt x="672" y="78"/>
                        </a:lnTo>
                        <a:lnTo>
                          <a:pt x="668" y="88"/>
                        </a:lnTo>
                        <a:lnTo>
                          <a:pt x="668" y="90"/>
                        </a:lnTo>
                        <a:lnTo>
                          <a:pt x="670" y="90"/>
                        </a:lnTo>
                        <a:lnTo>
                          <a:pt x="672" y="90"/>
                        </a:lnTo>
                        <a:lnTo>
                          <a:pt x="672" y="92"/>
                        </a:lnTo>
                        <a:lnTo>
                          <a:pt x="674" y="92"/>
                        </a:lnTo>
                        <a:lnTo>
                          <a:pt x="676" y="92"/>
                        </a:lnTo>
                        <a:lnTo>
                          <a:pt x="676" y="94"/>
                        </a:lnTo>
                        <a:lnTo>
                          <a:pt x="678" y="94"/>
                        </a:lnTo>
                        <a:lnTo>
                          <a:pt x="676" y="94"/>
                        </a:lnTo>
                        <a:lnTo>
                          <a:pt x="676" y="92"/>
                        </a:lnTo>
                        <a:lnTo>
                          <a:pt x="674" y="92"/>
                        </a:lnTo>
                        <a:lnTo>
                          <a:pt x="672" y="92"/>
                        </a:lnTo>
                        <a:lnTo>
                          <a:pt x="672" y="90"/>
                        </a:lnTo>
                        <a:lnTo>
                          <a:pt x="670" y="90"/>
                        </a:lnTo>
                        <a:lnTo>
                          <a:pt x="668" y="90"/>
                        </a:lnTo>
                        <a:lnTo>
                          <a:pt x="668" y="88"/>
                        </a:lnTo>
                        <a:lnTo>
                          <a:pt x="658" y="108"/>
                        </a:lnTo>
                        <a:lnTo>
                          <a:pt x="658" y="132"/>
                        </a:lnTo>
                        <a:lnTo>
                          <a:pt x="702" y="138"/>
                        </a:lnTo>
                        <a:lnTo>
                          <a:pt x="712" y="158"/>
                        </a:lnTo>
                        <a:lnTo>
                          <a:pt x="668" y="172"/>
                        </a:lnTo>
                        <a:lnTo>
                          <a:pt x="632" y="188"/>
                        </a:lnTo>
                        <a:lnTo>
                          <a:pt x="598" y="202"/>
                        </a:lnTo>
                        <a:lnTo>
                          <a:pt x="588" y="236"/>
                        </a:lnTo>
                        <a:lnTo>
                          <a:pt x="534" y="242"/>
                        </a:lnTo>
                        <a:lnTo>
                          <a:pt x="480" y="276"/>
                        </a:lnTo>
                        <a:lnTo>
                          <a:pt x="430" y="252"/>
                        </a:lnTo>
                        <a:lnTo>
                          <a:pt x="370" y="246"/>
                        </a:lnTo>
                        <a:lnTo>
                          <a:pt x="326" y="202"/>
                        </a:lnTo>
                        <a:lnTo>
                          <a:pt x="262" y="182"/>
                        </a:lnTo>
                        <a:lnTo>
                          <a:pt x="256" y="132"/>
                        </a:lnTo>
                        <a:lnTo>
                          <a:pt x="226" y="118"/>
                        </a:lnTo>
                        <a:lnTo>
                          <a:pt x="222" y="114"/>
                        </a:lnTo>
                        <a:lnTo>
                          <a:pt x="220" y="116"/>
                        </a:lnTo>
                        <a:lnTo>
                          <a:pt x="218" y="120"/>
                        </a:lnTo>
                        <a:lnTo>
                          <a:pt x="218" y="122"/>
                        </a:lnTo>
                        <a:lnTo>
                          <a:pt x="218" y="124"/>
                        </a:lnTo>
                        <a:lnTo>
                          <a:pt x="218" y="122"/>
                        </a:lnTo>
                        <a:lnTo>
                          <a:pt x="218" y="120"/>
                        </a:lnTo>
                        <a:lnTo>
                          <a:pt x="222" y="114"/>
                        </a:lnTo>
                        <a:lnTo>
                          <a:pt x="218" y="108"/>
                        </a:lnTo>
                        <a:lnTo>
                          <a:pt x="208" y="114"/>
                        </a:lnTo>
                        <a:lnTo>
                          <a:pt x="208" y="124"/>
                        </a:lnTo>
                        <a:lnTo>
                          <a:pt x="208" y="114"/>
                        </a:lnTo>
                        <a:lnTo>
                          <a:pt x="192" y="118"/>
                        </a:lnTo>
                        <a:lnTo>
                          <a:pt x="182" y="148"/>
                        </a:lnTo>
                        <a:lnTo>
                          <a:pt x="142" y="142"/>
                        </a:lnTo>
                        <a:lnTo>
                          <a:pt x="132" y="192"/>
                        </a:lnTo>
                        <a:lnTo>
                          <a:pt x="98" y="198"/>
                        </a:lnTo>
                        <a:lnTo>
                          <a:pt x="88" y="256"/>
                        </a:lnTo>
                        <a:lnTo>
                          <a:pt x="68" y="276"/>
                        </a:lnTo>
                        <a:lnTo>
                          <a:pt x="44" y="296"/>
                        </a:lnTo>
                        <a:lnTo>
                          <a:pt x="4" y="306"/>
                        </a:lnTo>
                        <a:lnTo>
                          <a:pt x="0" y="326"/>
                        </a:lnTo>
                        <a:lnTo>
                          <a:pt x="10" y="334"/>
                        </a:lnTo>
                        <a:lnTo>
                          <a:pt x="14" y="350"/>
                        </a:lnTo>
                        <a:lnTo>
                          <a:pt x="4" y="354"/>
                        </a:lnTo>
                        <a:lnTo>
                          <a:pt x="14" y="364"/>
                        </a:lnTo>
                        <a:lnTo>
                          <a:pt x="30" y="370"/>
                        </a:lnTo>
                        <a:lnTo>
                          <a:pt x="44" y="390"/>
                        </a:lnTo>
                        <a:lnTo>
                          <a:pt x="64" y="390"/>
                        </a:lnTo>
                        <a:lnTo>
                          <a:pt x="94" y="390"/>
                        </a:lnTo>
                        <a:lnTo>
                          <a:pt x="98" y="398"/>
                        </a:lnTo>
                        <a:lnTo>
                          <a:pt x="78" y="428"/>
                        </a:lnTo>
                        <a:lnTo>
                          <a:pt x="84" y="444"/>
                        </a:lnTo>
                        <a:lnTo>
                          <a:pt x="74" y="458"/>
                        </a:lnTo>
                        <a:lnTo>
                          <a:pt x="84" y="478"/>
                        </a:lnTo>
                        <a:lnTo>
                          <a:pt x="108" y="488"/>
                        </a:lnTo>
                        <a:lnTo>
                          <a:pt x="104" y="492"/>
                        </a:lnTo>
                        <a:lnTo>
                          <a:pt x="114" y="492"/>
                        </a:lnTo>
                        <a:lnTo>
                          <a:pt x="148" y="508"/>
                        </a:lnTo>
                        <a:lnTo>
                          <a:pt x="178" y="522"/>
                        </a:lnTo>
                        <a:lnTo>
                          <a:pt x="208" y="528"/>
                        </a:lnTo>
                        <a:lnTo>
                          <a:pt x="218" y="536"/>
                        </a:lnTo>
                        <a:lnTo>
                          <a:pt x="226" y="536"/>
                        </a:lnTo>
                        <a:lnTo>
                          <a:pt x="242" y="546"/>
                        </a:lnTo>
                        <a:lnTo>
                          <a:pt x="262" y="546"/>
                        </a:lnTo>
                        <a:lnTo>
                          <a:pt x="282" y="546"/>
                        </a:lnTo>
                        <a:lnTo>
                          <a:pt x="296" y="528"/>
                        </a:lnTo>
                        <a:lnTo>
                          <a:pt x="316" y="512"/>
                        </a:lnTo>
                        <a:lnTo>
                          <a:pt x="340" y="512"/>
                        </a:lnTo>
                        <a:lnTo>
                          <a:pt x="360" y="528"/>
                        </a:lnTo>
                        <a:lnTo>
                          <a:pt x="370" y="528"/>
                        </a:lnTo>
                        <a:lnTo>
                          <a:pt x="380" y="532"/>
                        </a:lnTo>
                        <a:lnTo>
                          <a:pt x="386" y="556"/>
                        </a:lnTo>
                        <a:lnTo>
                          <a:pt x="376" y="586"/>
                        </a:lnTo>
                        <a:lnTo>
                          <a:pt x="376" y="596"/>
                        </a:lnTo>
                        <a:lnTo>
                          <a:pt x="390" y="600"/>
                        </a:lnTo>
                        <a:lnTo>
                          <a:pt x="400" y="616"/>
                        </a:lnTo>
                        <a:lnTo>
                          <a:pt x="400" y="626"/>
                        </a:lnTo>
                        <a:lnTo>
                          <a:pt x="424" y="636"/>
                        </a:lnTo>
                        <a:lnTo>
                          <a:pt x="420" y="640"/>
                        </a:lnTo>
                        <a:lnTo>
                          <a:pt x="444" y="636"/>
                        </a:lnTo>
                        <a:lnTo>
                          <a:pt x="450" y="616"/>
                        </a:lnTo>
                        <a:lnTo>
                          <a:pt x="500" y="616"/>
                        </a:lnTo>
                        <a:lnTo>
                          <a:pt x="518" y="630"/>
                        </a:lnTo>
                        <a:lnTo>
                          <a:pt x="524" y="646"/>
                        </a:lnTo>
                        <a:lnTo>
                          <a:pt x="534" y="640"/>
                        </a:lnTo>
                        <a:lnTo>
                          <a:pt x="568" y="660"/>
                        </a:lnTo>
                        <a:lnTo>
                          <a:pt x="568" y="646"/>
                        </a:lnTo>
                        <a:lnTo>
                          <a:pt x="608" y="630"/>
                        </a:lnTo>
                        <a:lnTo>
                          <a:pt x="612" y="626"/>
                        </a:lnTo>
                        <a:lnTo>
                          <a:pt x="622" y="620"/>
                        </a:lnTo>
                        <a:lnTo>
                          <a:pt x="632" y="626"/>
                        </a:lnTo>
                        <a:lnTo>
                          <a:pt x="652" y="616"/>
                        </a:lnTo>
                        <a:lnTo>
                          <a:pt x="678" y="600"/>
                        </a:lnTo>
                        <a:lnTo>
                          <a:pt x="702" y="582"/>
                        </a:lnTo>
                        <a:lnTo>
                          <a:pt x="712" y="562"/>
                        </a:lnTo>
                        <a:lnTo>
                          <a:pt x="726" y="542"/>
                        </a:lnTo>
                        <a:lnTo>
                          <a:pt x="742" y="512"/>
                        </a:lnTo>
                        <a:lnTo>
                          <a:pt x="742" y="498"/>
                        </a:lnTo>
                        <a:lnTo>
                          <a:pt x="736" y="488"/>
                        </a:lnTo>
                        <a:lnTo>
                          <a:pt x="742" y="472"/>
                        </a:lnTo>
                        <a:lnTo>
                          <a:pt x="736" y="454"/>
                        </a:lnTo>
                        <a:lnTo>
                          <a:pt x="712" y="404"/>
                        </a:lnTo>
                        <a:lnTo>
                          <a:pt x="716" y="398"/>
                        </a:lnTo>
                        <a:lnTo>
                          <a:pt x="736" y="374"/>
                        </a:lnTo>
                        <a:lnTo>
                          <a:pt x="752" y="370"/>
                        </a:lnTo>
                        <a:lnTo>
                          <a:pt x="754" y="368"/>
                        </a:lnTo>
                        <a:lnTo>
                          <a:pt x="754" y="364"/>
                        </a:lnTo>
                        <a:lnTo>
                          <a:pt x="752" y="360"/>
                        </a:lnTo>
                        <a:lnTo>
                          <a:pt x="726" y="354"/>
                        </a:lnTo>
                        <a:lnTo>
                          <a:pt x="712" y="360"/>
                        </a:lnTo>
                        <a:lnTo>
                          <a:pt x="702" y="354"/>
                        </a:lnTo>
                        <a:lnTo>
                          <a:pt x="692" y="340"/>
                        </a:lnTo>
                        <a:lnTo>
                          <a:pt x="682" y="330"/>
                        </a:lnTo>
                        <a:lnTo>
                          <a:pt x="706" y="320"/>
                        </a:lnTo>
                        <a:lnTo>
                          <a:pt x="722" y="306"/>
                        </a:lnTo>
                        <a:lnTo>
                          <a:pt x="746" y="290"/>
                        </a:lnTo>
                        <a:lnTo>
                          <a:pt x="756" y="290"/>
                        </a:lnTo>
                        <a:lnTo>
                          <a:pt x="742" y="310"/>
                        </a:lnTo>
                        <a:lnTo>
                          <a:pt x="752" y="320"/>
                        </a:lnTo>
                        <a:lnTo>
                          <a:pt x="762" y="316"/>
                        </a:lnTo>
                        <a:lnTo>
                          <a:pt x="786" y="306"/>
                        </a:lnTo>
                        <a:lnTo>
                          <a:pt x="792" y="284"/>
                        </a:lnTo>
                        <a:lnTo>
                          <a:pt x="806" y="272"/>
                        </a:lnTo>
                        <a:lnTo>
                          <a:pt x="820" y="282"/>
                        </a:lnTo>
                        <a:lnTo>
                          <a:pt x="818" y="262"/>
                        </a:lnTo>
                        <a:lnTo>
                          <a:pt x="838" y="250"/>
                        </a:lnTo>
                        <a:lnTo>
                          <a:pt x="864" y="254"/>
                        </a:lnTo>
                        <a:lnTo>
                          <a:pt x="876" y="246"/>
                        </a:lnTo>
                        <a:lnTo>
                          <a:pt x="890" y="252"/>
                        </a:lnTo>
                        <a:lnTo>
                          <a:pt x="900" y="198"/>
                        </a:lnTo>
                        <a:lnTo>
                          <a:pt x="924" y="192"/>
                        </a:lnTo>
                        <a:lnTo>
                          <a:pt x="950" y="118"/>
                        </a:lnTo>
                        <a:lnTo>
                          <a:pt x="890" y="1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7" name="Freeform 261"/>
                  <p:cNvSpPr>
                    <a:spLocks/>
                  </p:cNvSpPr>
                  <p:nvPr/>
                </p:nvSpPr>
                <p:spPr bwMode="auto">
                  <a:xfrm>
                    <a:off x="5234823" y="3939857"/>
                    <a:ext cx="36987" cy="40836"/>
                  </a:xfrm>
                  <a:custGeom>
                    <a:avLst/>
                    <a:gdLst>
                      <a:gd name="T0" fmla="*/ 0 w 42"/>
                      <a:gd name="T1" fmla="*/ 2147483646 h 42"/>
                      <a:gd name="T2" fmla="*/ 2147483646 w 42"/>
                      <a:gd name="T3" fmla="*/ 2147483646 h 42"/>
                      <a:gd name="T4" fmla="*/ 2147483646 w 42"/>
                      <a:gd name="T5" fmla="*/ 0 h 42"/>
                      <a:gd name="T6" fmla="*/ 2147483646 w 42"/>
                      <a:gd name="T7" fmla="*/ 2147483646 h 42"/>
                      <a:gd name="T8" fmla="*/ 2147483646 w 42"/>
                      <a:gd name="T9" fmla="*/ 2147483646 h 42"/>
                      <a:gd name="T10" fmla="*/ 2147483646 w 42"/>
                      <a:gd name="T11" fmla="*/ 2147483646 h 42"/>
                      <a:gd name="T12" fmla="*/ 0 w 42"/>
                      <a:gd name="T13" fmla="*/ 2147483646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2" h="42">
                        <a:moveTo>
                          <a:pt x="0" y="30"/>
                        </a:moveTo>
                        <a:lnTo>
                          <a:pt x="12" y="12"/>
                        </a:lnTo>
                        <a:lnTo>
                          <a:pt x="30" y="0"/>
                        </a:lnTo>
                        <a:lnTo>
                          <a:pt x="42" y="12"/>
                        </a:lnTo>
                        <a:lnTo>
                          <a:pt x="30" y="30"/>
                        </a:lnTo>
                        <a:lnTo>
                          <a:pt x="12" y="4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262"/>
                  <p:cNvSpPr>
                    <a:spLocks/>
                  </p:cNvSpPr>
                  <p:nvPr/>
                </p:nvSpPr>
                <p:spPr bwMode="auto">
                  <a:xfrm>
                    <a:off x="5433900" y="3838969"/>
                    <a:ext cx="21757" cy="70862"/>
                  </a:xfrm>
                  <a:custGeom>
                    <a:avLst/>
                    <a:gdLst>
                      <a:gd name="T0" fmla="*/ 0 w 24"/>
                      <a:gd name="T1" fmla="*/ 2147483646 h 72"/>
                      <a:gd name="T2" fmla="*/ 0 w 24"/>
                      <a:gd name="T3" fmla="*/ 2147483646 h 72"/>
                      <a:gd name="T4" fmla="*/ 2147483646 w 24"/>
                      <a:gd name="T5" fmla="*/ 0 h 72"/>
                      <a:gd name="T6" fmla="*/ 2147483646 w 24"/>
                      <a:gd name="T7" fmla="*/ 2147483646 h 72"/>
                      <a:gd name="T8" fmla="*/ 2147483646 w 24"/>
                      <a:gd name="T9" fmla="*/ 2147483646 h 72"/>
                      <a:gd name="T10" fmla="*/ 0 w 24"/>
                      <a:gd name="T11" fmla="*/ 2147483646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4" h="72">
                        <a:moveTo>
                          <a:pt x="0" y="42"/>
                        </a:moveTo>
                        <a:lnTo>
                          <a:pt x="0" y="18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lnTo>
                          <a:pt x="6" y="7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9" name="Freeform 263"/>
                  <p:cNvSpPr>
                    <a:spLocks/>
                  </p:cNvSpPr>
                  <p:nvPr/>
                </p:nvSpPr>
                <p:spPr bwMode="auto">
                  <a:xfrm>
                    <a:off x="5594902" y="3655209"/>
                    <a:ext cx="31548" cy="52846"/>
                  </a:xfrm>
                  <a:custGeom>
                    <a:avLst/>
                    <a:gdLst>
                      <a:gd name="T0" fmla="*/ 0 w 36"/>
                      <a:gd name="T1" fmla="*/ 2147483646 h 54"/>
                      <a:gd name="T2" fmla="*/ 2147483646 w 36"/>
                      <a:gd name="T3" fmla="*/ 2147483646 h 54"/>
                      <a:gd name="T4" fmla="*/ 2147483646 w 36"/>
                      <a:gd name="T5" fmla="*/ 2147483646 h 54"/>
                      <a:gd name="T6" fmla="*/ 2147483646 w 36"/>
                      <a:gd name="T7" fmla="*/ 2147483646 h 54"/>
                      <a:gd name="T8" fmla="*/ 2147483646 w 36"/>
                      <a:gd name="T9" fmla="*/ 2147483646 h 54"/>
                      <a:gd name="T10" fmla="*/ 2147483646 w 36"/>
                      <a:gd name="T11" fmla="*/ 0 h 54"/>
                      <a:gd name="T12" fmla="*/ 0 w 36"/>
                      <a:gd name="T13" fmla="*/ 2147483646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" h="54">
                        <a:moveTo>
                          <a:pt x="0" y="18"/>
                        </a:moveTo>
                        <a:lnTo>
                          <a:pt x="6" y="36"/>
                        </a:lnTo>
                        <a:lnTo>
                          <a:pt x="12" y="54"/>
                        </a:lnTo>
                        <a:lnTo>
                          <a:pt x="30" y="42"/>
                        </a:lnTo>
                        <a:lnTo>
                          <a:pt x="36" y="18"/>
                        </a:lnTo>
                        <a:lnTo>
                          <a:pt x="30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264"/>
                  <p:cNvSpPr>
                    <a:spLocks/>
                  </p:cNvSpPr>
                  <p:nvPr/>
                </p:nvSpPr>
                <p:spPr bwMode="auto">
                  <a:xfrm>
                    <a:off x="5632977" y="3383772"/>
                    <a:ext cx="236064" cy="283447"/>
                  </a:xfrm>
                  <a:custGeom>
                    <a:avLst/>
                    <a:gdLst>
                      <a:gd name="T0" fmla="*/ 2147483646 w 264"/>
                      <a:gd name="T1" fmla="*/ 2147483646 h 289"/>
                      <a:gd name="T2" fmla="*/ 2147483646 w 264"/>
                      <a:gd name="T3" fmla="*/ 2147483646 h 289"/>
                      <a:gd name="T4" fmla="*/ 2147483646 w 264"/>
                      <a:gd name="T5" fmla="*/ 2147483646 h 289"/>
                      <a:gd name="T6" fmla="*/ 2147483646 w 264"/>
                      <a:gd name="T7" fmla="*/ 2147483646 h 289"/>
                      <a:gd name="T8" fmla="*/ 2147483646 w 264"/>
                      <a:gd name="T9" fmla="*/ 2147483646 h 289"/>
                      <a:gd name="T10" fmla="*/ 2147483646 w 264"/>
                      <a:gd name="T11" fmla="*/ 2147483646 h 289"/>
                      <a:gd name="T12" fmla="*/ 2147483646 w 264"/>
                      <a:gd name="T13" fmla="*/ 2147483646 h 289"/>
                      <a:gd name="T14" fmla="*/ 2147483646 w 264"/>
                      <a:gd name="T15" fmla="*/ 2147483646 h 289"/>
                      <a:gd name="T16" fmla="*/ 2147483646 w 264"/>
                      <a:gd name="T17" fmla="*/ 2147483646 h 289"/>
                      <a:gd name="T18" fmla="*/ 2147483646 w 264"/>
                      <a:gd name="T19" fmla="*/ 2147483646 h 289"/>
                      <a:gd name="T20" fmla="*/ 2147483646 w 264"/>
                      <a:gd name="T21" fmla="*/ 0 h 289"/>
                      <a:gd name="T22" fmla="*/ 2147483646 w 264"/>
                      <a:gd name="T23" fmla="*/ 2147483646 h 289"/>
                      <a:gd name="T24" fmla="*/ 2147483646 w 264"/>
                      <a:gd name="T25" fmla="*/ 2147483646 h 289"/>
                      <a:gd name="T26" fmla="*/ 2147483646 w 264"/>
                      <a:gd name="T27" fmla="*/ 2147483646 h 289"/>
                      <a:gd name="T28" fmla="*/ 2147483646 w 264"/>
                      <a:gd name="T29" fmla="*/ 2147483646 h 289"/>
                      <a:gd name="T30" fmla="*/ 2147483646 w 264"/>
                      <a:gd name="T31" fmla="*/ 2147483646 h 289"/>
                      <a:gd name="T32" fmla="*/ 2147483646 w 264"/>
                      <a:gd name="T33" fmla="*/ 2147483646 h 289"/>
                      <a:gd name="T34" fmla="*/ 2147483646 w 264"/>
                      <a:gd name="T35" fmla="*/ 2147483646 h 289"/>
                      <a:gd name="T36" fmla="*/ 2147483646 w 264"/>
                      <a:gd name="T37" fmla="*/ 2147483646 h 289"/>
                      <a:gd name="T38" fmla="*/ 2147483646 w 264"/>
                      <a:gd name="T39" fmla="*/ 2147483646 h 289"/>
                      <a:gd name="T40" fmla="*/ 2147483646 w 264"/>
                      <a:gd name="T41" fmla="*/ 2147483646 h 289"/>
                      <a:gd name="T42" fmla="*/ 2147483646 w 264"/>
                      <a:gd name="T43" fmla="*/ 2147483646 h 289"/>
                      <a:gd name="T44" fmla="*/ 2147483646 w 264"/>
                      <a:gd name="T45" fmla="*/ 2147483646 h 289"/>
                      <a:gd name="T46" fmla="*/ 2147483646 w 264"/>
                      <a:gd name="T47" fmla="*/ 2147483646 h 289"/>
                      <a:gd name="T48" fmla="*/ 2147483646 w 264"/>
                      <a:gd name="T49" fmla="*/ 2147483646 h 289"/>
                      <a:gd name="T50" fmla="*/ 2147483646 w 264"/>
                      <a:gd name="T51" fmla="*/ 2147483646 h 289"/>
                      <a:gd name="T52" fmla="*/ 2147483646 w 264"/>
                      <a:gd name="T53" fmla="*/ 2147483646 h 289"/>
                      <a:gd name="T54" fmla="*/ 2147483646 w 264"/>
                      <a:gd name="T55" fmla="*/ 2147483646 h 289"/>
                      <a:gd name="T56" fmla="*/ 2147483646 w 264"/>
                      <a:gd name="T57" fmla="*/ 2147483646 h 289"/>
                      <a:gd name="T58" fmla="*/ 2147483646 w 264"/>
                      <a:gd name="T59" fmla="*/ 2147483646 h 289"/>
                      <a:gd name="T60" fmla="*/ 2147483646 w 264"/>
                      <a:gd name="T61" fmla="*/ 2147483646 h 289"/>
                      <a:gd name="T62" fmla="*/ 2147483646 w 264"/>
                      <a:gd name="T63" fmla="*/ 2147483646 h 289"/>
                      <a:gd name="T64" fmla="*/ 2147483646 w 264"/>
                      <a:gd name="T65" fmla="*/ 2147483646 h 289"/>
                      <a:gd name="T66" fmla="*/ 0 w 264"/>
                      <a:gd name="T67" fmla="*/ 2147483646 h 289"/>
                      <a:gd name="T68" fmla="*/ 2147483646 w 264"/>
                      <a:gd name="T69" fmla="*/ 2147483646 h 28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264" h="289">
                        <a:moveTo>
                          <a:pt x="6" y="247"/>
                        </a:moveTo>
                        <a:lnTo>
                          <a:pt x="42" y="235"/>
                        </a:lnTo>
                        <a:lnTo>
                          <a:pt x="66" y="235"/>
                        </a:lnTo>
                        <a:lnTo>
                          <a:pt x="108" y="199"/>
                        </a:lnTo>
                        <a:lnTo>
                          <a:pt x="138" y="187"/>
                        </a:lnTo>
                        <a:lnTo>
                          <a:pt x="144" y="157"/>
                        </a:lnTo>
                        <a:lnTo>
                          <a:pt x="156" y="109"/>
                        </a:lnTo>
                        <a:lnTo>
                          <a:pt x="156" y="72"/>
                        </a:lnTo>
                        <a:lnTo>
                          <a:pt x="174" y="48"/>
                        </a:lnTo>
                        <a:lnTo>
                          <a:pt x="174" y="18"/>
                        </a:lnTo>
                        <a:lnTo>
                          <a:pt x="186" y="0"/>
                        </a:lnTo>
                        <a:lnTo>
                          <a:pt x="210" y="18"/>
                        </a:lnTo>
                        <a:lnTo>
                          <a:pt x="246" y="30"/>
                        </a:lnTo>
                        <a:lnTo>
                          <a:pt x="264" y="30"/>
                        </a:lnTo>
                        <a:lnTo>
                          <a:pt x="240" y="54"/>
                        </a:lnTo>
                        <a:lnTo>
                          <a:pt x="222" y="66"/>
                        </a:lnTo>
                        <a:lnTo>
                          <a:pt x="210" y="85"/>
                        </a:lnTo>
                        <a:lnTo>
                          <a:pt x="180" y="60"/>
                        </a:lnTo>
                        <a:lnTo>
                          <a:pt x="162" y="97"/>
                        </a:lnTo>
                        <a:lnTo>
                          <a:pt x="186" y="139"/>
                        </a:lnTo>
                        <a:lnTo>
                          <a:pt x="168" y="169"/>
                        </a:lnTo>
                        <a:lnTo>
                          <a:pt x="162" y="193"/>
                        </a:lnTo>
                        <a:lnTo>
                          <a:pt x="162" y="235"/>
                        </a:lnTo>
                        <a:lnTo>
                          <a:pt x="150" y="247"/>
                        </a:lnTo>
                        <a:lnTo>
                          <a:pt x="138" y="241"/>
                        </a:lnTo>
                        <a:lnTo>
                          <a:pt x="126" y="247"/>
                        </a:lnTo>
                        <a:lnTo>
                          <a:pt x="102" y="247"/>
                        </a:lnTo>
                        <a:lnTo>
                          <a:pt x="90" y="247"/>
                        </a:lnTo>
                        <a:lnTo>
                          <a:pt x="66" y="271"/>
                        </a:lnTo>
                        <a:lnTo>
                          <a:pt x="60" y="259"/>
                        </a:lnTo>
                        <a:lnTo>
                          <a:pt x="48" y="265"/>
                        </a:lnTo>
                        <a:lnTo>
                          <a:pt x="36" y="271"/>
                        </a:lnTo>
                        <a:lnTo>
                          <a:pt x="12" y="289"/>
                        </a:lnTo>
                        <a:lnTo>
                          <a:pt x="0" y="259"/>
                        </a:lnTo>
                        <a:lnTo>
                          <a:pt x="6" y="24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1" name="Freeform 265"/>
                  <p:cNvSpPr>
                    <a:spLocks/>
                  </p:cNvSpPr>
                  <p:nvPr/>
                </p:nvSpPr>
                <p:spPr bwMode="auto">
                  <a:xfrm>
                    <a:off x="5799418" y="3123144"/>
                    <a:ext cx="42427" cy="231803"/>
                  </a:xfrm>
                  <a:custGeom>
                    <a:avLst/>
                    <a:gdLst>
                      <a:gd name="T0" fmla="*/ 2147483646 w 48"/>
                      <a:gd name="T1" fmla="*/ 2147483646 h 234"/>
                      <a:gd name="T2" fmla="*/ 2147483646 w 48"/>
                      <a:gd name="T3" fmla="*/ 2147483646 h 234"/>
                      <a:gd name="T4" fmla="*/ 2147483646 w 48"/>
                      <a:gd name="T5" fmla="*/ 2147483646 h 234"/>
                      <a:gd name="T6" fmla="*/ 0 w 48"/>
                      <a:gd name="T7" fmla="*/ 2147483646 h 234"/>
                      <a:gd name="T8" fmla="*/ 2147483646 w 48"/>
                      <a:gd name="T9" fmla="*/ 2147483646 h 234"/>
                      <a:gd name="T10" fmla="*/ 2147483646 w 48"/>
                      <a:gd name="T11" fmla="*/ 0 h 234"/>
                      <a:gd name="T12" fmla="*/ 2147483646 w 48"/>
                      <a:gd name="T13" fmla="*/ 2147483646 h 234"/>
                      <a:gd name="T14" fmla="*/ 2147483646 w 48"/>
                      <a:gd name="T15" fmla="*/ 2147483646 h 234"/>
                      <a:gd name="T16" fmla="*/ 2147483646 w 48"/>
                      <a:gd name="T17" fmla="*/ 2147483646 h 234"/>
                      <a:gd name="T18" fmla="*/ 2147483646 w 48"/>
                      <a:gd name="T19" fmla="*/ 2147483646 h 234"/>
                      <a:gd name="T20" fmla="*/ 2147483646 w 48"/>
                      <a:gd name="T21" fmla="*/ 2147483646 h 234"/>
                      <a:gd name="T22" fmla="*/ 2147483646 w 48"/>
                      <a:gd name="T23" fmla="*/ 2147483646 h 234"/>
                      <a:gd name="T24" fmla="*/ 2147483646 w 48"/>
                      <a:gd name="T25" fmla="*/ 2147483646 h 234"/>
                      <a:gd name="T26" fmla="*/ 2147483646 w 48"/>
                      <a:gd name="T27" fmla="*/ 2147483646 h 2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48" h="234">
                        <a:moveTo>
                          <a:pt x="12" y="222"/>
                        </a:moveTo>
                        <a:lnTo>
                          <a:pt x="12" y="180"/>
                        </a:lnTo>
                        <a:lnTo>
                          <a:pt x="6" y="90"/>
                        </a:lnTo>
                        <a:lnTo>
                          <a:pt x="0" y="66"/>
                        </a:lnTo>
                        <a:lnTo>
                          <a:pt x="6" y="30"/>
                        </a:lnTo>
                        <a:lnTo>
                          <a:pt x="12" y="0"/>
                        </a:lnTo>
                        <a:lnTo>
                          <a:pt x="24" y="36"/>
                        </a:lnTo>
                        <a:lnTo>
                          <a:pt x="24" y="60"/>
                        </a:lnTo>
                        <a:lnTo>
                          <a:pt x="48" y="156"/>
                        </a:lnTo>
                        <a:lnTo>
                          <a:pt x="30" y="144"/>
                        </a:lnTo>
                        <a:lnTo>
                          <a:pt x="24" y="168"/>
                        </a:lnTo>
                        <a:lnTo>
                          <a:pt x="24" y="198"/>
                        </a:lnTo>
                        <a:lnTo>
                          <a:pt x="42" y="234"/>
                        </a:lnTo>
                        <a:lnTo>
                          <a:pt x="12" y="22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272"/>
                  <p:cNvSpPr>
                    <a:spLocks/>
                  </p:cNvSpPr>
                  <p:nvPr/>
                </p:nvSpPr>
                <p:spPr bwMode="auto">
                  <a:xfrm>
                    <a:off x="5421934" y="3974688"/>
                    <a:ext cx="96819" cy="147729"/>
                  </a:xfrm>
                  <a:custGeom>
                    <a:avLst/>
                    <a:gdLst>
                      <a:gd name="T0" fmla="*/ 2147483646 w 108"/>
                      <a:gd name="T1" fmla="*/ 2147483646 h 151"/>
                      <a:gd name="T2" fmla="*/ 0 w 108"/>
                      <a:gd name="T3" fmla="*/ 2147483646 h 151"/>
                      <a:gd name="T4" fmla="*/ 2147483646 w 108"/>
                      <a:gd name="T5" fmla="*/ 2147483646 h 151"/>
                      <a:gd name="T6" fmla="*/ 2147483646 w 108"/>
                      <a:gd name="T7" fmla="*/ 2147483646 h 151"/>
                      <a:gd name="T8" fmla="*/ 2147483646 w 108"/>
                      <a:gd name="T9" fmla="*/ 2147483646 h 151"/>
                      <a:gd name="T10" fmla="*/ 2147483646 w 108"/>
                      <a:gd name="T11" fmla="*/ 2147483646 h 151"/>
                      <a:gd name="T12" fmla="*/ 2147483646 w 108"/>
                      <a:gd name="T13" fmla="*/ 2147483646 h 151"/>
                      <a:gd name="T14" fmla="*/ 2147483646 w 108"/>
                      <a:gd name="T15" fmla="*/ 2147483646 h 151"/>
                      <a:gd name="T16" fmla="*/ 2147483646 w 108"/>
                      <a:gd name="T17" fmla="*/ 2147483646 h 151"/>
                      <a:gd name="T18" fmla="*/ 2147483646 w 108"/>
                      <a:gd name="T19" fmla="*/ 2147483646 h 151"/>
                      <a:gd name="T20" fmla="*/ 2147483646 w 108"/>
                      <a:gd name="T21" fmla="*/ 2147483646 h 151"/>
                      <a:gd name="T22" fmla="*/ 2147483646 w 108"/>
                      <a:gd name="T23" fmla="*/ 2147483646 h 151"/>
                      <a:gd name="T24" fmla="*/ 2147483646 w 108"/>
                      <a:gd name="T25" fmla="*/ 2147483646 h 151"/>
                      <a:gd name="T26" fmla="*/ 2147483646 w 108"/>
                      <a:gd name="T27" fmla="*/ 0 h 151"/>
                      <a:gd name="T28" fmla="*/ 2147483646 w 108"/>
                      <a:gd name="T29" fmla="*/ 2147483646 h 15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8" h="151">
                        <a:moveTo>
                          <a:pt x="12" y="18"/>
                        </a:moveTo>
                        <a:lnTo>
                          <a:pt x="0" y="42"/>
                        </a:lnTo>
                        <a:lnTo>
                          <a:pt x="6" y="72"/>
                        </a:lnTo>
                        <a:lnTo>
                          <a:pt x="18" y="85"/>
                        </a:lnTo>
                        <a:lnTo>
                          <a:pt x="36" y="91"/>
                        </a:lnTo>
                        <a:lnTo>
                          <a:pt x="72" y="109"/>
                        </a:lnTo>
                        <a:lnTo>
                          <a:pt x="78" y="139"/>
                        </a:lnTo>
                        <a:lnTo>
                          <a:pt x="108" y="151"/>
                        </a:lnTo>
                        <a:lnTo>
                          <a:pt x="102" y="127"/>
                        </a:lnTo>
                        <a:lnTo>
                          <a:pt x="78" y="91"/>
                        </a:lnTo>
                        <a:lnTo>
                          <a:pt x="42" y="66"/>
                        </a:lnTo>
                        <a:lnTo>
                          <a:pt x="48" y="48"/>
                        </a:lnTo>
                        <a:lnTo>
                          <a:pt x="54" y="12"/>
                        </a:lnTo>
                        <a:lnTo>
                          <a:pt x="30" y="0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273"/>
                  <p:cNvSpPr>
                    <a:spLocks/>
                  </p:cNvSpPr>
                  <p:nvPr/>
                </p:nvSpPr>
                <p:spPr bwMode="auto">
                  <a:xfrm>
                    <a:off x="5461096" y="4146438"/>
                    <a:ext cx="79413" cy="69661"/>
                  </a:xfrm>
                  <a:custGeom>
                    <a:avLst/>
                    <a:gdLst>
                      <a:gd name="T0" fmla="*/ 0 w 90"/>
                      <a:gd name="T1" fmla="*/ 2147483646 h 72"/>
                      <a:gd name="T2" fmla="*/ 2147483646 w 90"/>
                      <a:gd name="T3" fmla="*/ 2147483646 h 72"/>
                      <a:gd name="T4" fmla="*/ 2147483646 w 90"/>
                      <a:gd name="T5" fmla="*/ 2147483646 h 72"/>
                      <a:gd name="T6" fmla="*/ 2147483646 w 90"/>
                      <a:gd name="T7" fmla="*/ 0 h 72"/>
                      <a:gd name="T8" fmla="*/ 2147483646 w 90"/>
                      <a:gd name="T9" fmla="*/ 2147483646 h 72"/>
                      <a:gd name="T10" fmla="*/ 2147483646 w 90"/>
                      <a:gd name="T11" fmla="*/ 2147483646 h 72"/>
                      <a:gd name="T12" fmla="*/ 2147483646 w 90"/>
                      <a:gd name="T13" fmla="*/ 2147483646 h 72"/>
                      <a:gd name="T14" fmla="*/ 2147483646 w 90"/>
                      <a:gd name="T15" fmla="*/ 2147483646 h 72"/>
                      <a:gd name="T16" fmla="*/ 2147483646 w 90"/>
                      <a:gd name="T17" fmla="*/ 2147483646 h 72"/>
                      <a:gd name="T18" fmla="*/ 0 w 90"/>
                      <a:gd name="T19" fmla="*/ 2147483646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90" h="72">
                        <a:moveTo>
                          <a:pt x="0" y="54"/>
                        </a:moveTo>
                        <a:lnTo>
                          <a:pt x="18" y="24"/>
                        </a:lnTo>
                        <a:lnTo>
                          <a:pt x="42" y="24"/>
                        </a:lnTo>
                        <a:lnTo>
                          <a:pt x="60" y="0"/>
                        </a:lnTo>
                        <a:lnTo>
                          <a:pt x="90" y="24"/>
                        </a:lnTo>
                        <a:lnTo>
                          <a:pt x="90" y="72"/>
                        </a:lnTo>
                        <a:lnTo>
                          <a:pt x="60" y="60"/>
                        </a:lnTo>
                        <a:lnTo>
                          <a:pt x="42" y="60"/>
                        </a:lnTo>
                        <a:lnTo>
                          <a:pt x="24" y="48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333"/>
                  <p:cNvSpPr>
                    <a:spLocks/>
                  </p:cNvSpPr>
                  <p:nvPr/>
                </p:nvSpPr>
                <p:spPr bwMode="auto">
                  <a:xfrm>
                    <a:off x="4883446" y="3183197"/>
                    <a:ext cx="533048" cy="295458"/>
                  </a:xfrm>
                  <a:custGeom>
                    <a:avLst/>
                    <a:gdLst>
                      <a:gd name="T0" fmla="*/ 2147483646 w 595"/>
                      <a:gd name="T1" fmla="*/ 2147483646 h 301"/>
                      <a:gd name="T2" fmla="*/ 2147483646 w 595"/>
                      <a:gd name="T3" fmla="*/ 2147483646 h 301"/>
                      <a:gd name="T4" fmla="*/ 2147483646 w 595"/>
                      <a:gd name="T5" fmla="*/ 2147483646 h 301"/>
                      <a:gd name="T6" fmla="*/ 2147483646 w 595"/>
                      <a:gd name="T7" fmla="*/ 2147483646 h 301"/>
                      <a:gd name="T8" fmla="*/ 2147483646 w 595"/>
                      <a:gd name="T9" fmla="*/ 2147483646 h 301"/>
                      <a:gd name="T10" fmla="*/ 2147483646 w 595"/>
                      <a:gd name="T11" fmla="*/ 2147483646 h 301"/>
                      <a:gd name="T12" fmla="*/ 2147483646 w 595"/>
                      <a:gd name="T13" fmla="*/ 2147483646 h 301"/>
                      <a:gd name="T14" fmla="*/ 2147483646 w 595"/>
                      <a:gd name="T15" fmla="*/ 2147483646 h 301"/>
                      <a:gd name="T16" fmla="*/ 2147483646 w 595"/>
                      <a:gd name="T17" fmla="*/ 2147483646 h 301"/>
                      <a:gd name="T18" fmla="*/ 2147483646 w 595"/>
                      <a:gd name="T19" fmla="*/ 2147483646 h 301"/>
                      <a:gd name="T20" fmla="*/ 2147483646 w 595"/>
                      <a:gd name="T21" fmla="*/ 2147483646 h 301"/>
                      <a:gd name="T22" fmla="*/ 2147483646 w 595"/>
                      <a:gd name="T23" fmla="*/ 2147483646 h 301"/>
                      <a:gd name="T24" fmla="*/ 2147483646 w 595"/>
                      <a:gd name="T25" fmla="*/ 2147483646 h 301"/>
                      <a:gd name="T26" fmla="*/ 2147483646 w 595"/>
                      <a:gd name="T27" fmla="*/ 2147483646 h 301"/>
                      <a:gd name="T28" fmla="*/ 2147483646 w 595"/>
                      <a:gd name="T29" fmla="*/ 2147483646 h 301"/>
                      <a:gd name="T30" fmla="*/ 2147483646 w 595"/>
                      <a:gd name="T31" fmla="*/ 2147483646 h 301"/>
                      <a:gd name="T32" fmla="*/ 2147483646 w 595"/>
                      <a:gd name="T33" fmla="*/ 2147483646 h 301"/>
                      <a:gd name="T34" fmla="*/ 2147483646 w 595"/>
                      <a:gd name="T35" fmla="*/ 2147483646 h 301"/>
                      <a:gd name="T36" fmla="*/ 2147483646 w 595"/>
                      <a:gd name="T37" fmla="*/ 2147483646 h 301"/>
                      <a:gd name="T38" fmla="*/ 2147483646 w 595"/>
                      <a:gd name="T39" fmla="*/ 2147483646 h 301"/>
                      <a:gd name="T40" fmla="*/ 2147483646 w 595"/>
                      <a:gd name="T41" fmla="*/ 2147483646 h 301"/>
                      <a:gd name="T42" fmla="*/ 2147483646 w 595"/>
                      <a:gd name="T43" fmla="*/ 0 h 301"/>
                      <a:gd name="T44" fmla="*/ 2147483646 w 595"/>
                      <a:gd name="T45" fmla="*/ 2147483646 h 301"/>
                      <a:gd name="T46" fmla="*/ 2147483646 w 595"/>
                      <a:gd name="T47" fmla="*/ 2147483646 h 301"/>
                      <a:gd name="T48" fmla="*/ 2147483646 w 595"/>
                      <a:gd name="T49" fmla="*/ 2147483646 h 301"/>
                      <a:gd name="T50" fmla="*/ 2147483646 w 595"/>
                      <a:gd name="T51" fmla="*/ 2147483646 h 301"/>
                      <a:gd name="T52" fmla="*/ 2147483646 w 595"/>
                      <a:gd name="T53" fmla="*/ 2147483646 h 301"/>
                      <a:gd name="T54" fmla="*/ 0 w 595"/>
                      <a:gd name="T55" fmla="*/ 2147483646 h 301"/>
                      <a:gd name="T56" fmla="*/ 2147483646 w 595"/>
                      <a:gd name="T57" fmla="*/ 2147483646 h 301"/>
                      <a:gd name="T58" fmla="*/ 2147483646 w 595"/>
                      <a:gd name="T59" fmla="*/ 2147483646 h 30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595" h="301">
                        <a:moveTo>
                          <a:pt x="42" y="126"/>
                        </a:moveTo>
                        <a:lnTo>
                          <a:pt x="48" y="186"/>
                        </a:lnTo>
                        <a:lnTo>
                          <a:pt x="127" y="210"/>
                        </a:lnTo>
                        <a:lnTo>
                          <a:pt x="181" y="264"/>
                        </a:lnTo>
                        <a:lnTo>
                          <a:pt x="253" y="270"/>
                        </a:lnTo>
                        <a:lnTo>
                          <a:pt x="313" y="301"/>
                        </a:lnTo>
                        <a:lnTo>
                          <a:pt x="379" y="258"/>
                        </a:lnTo>
                        <a:lnTo>
                          <a:pt x="445" y="252"/>
                        </a:lnTo>
                        <a:lnTo>
                          <a:pt x="457" y="210"/>
                        </a:lnTo>
                        <a:lnTo>
                          <a:pt x="499" y="192"/>
                        </a:lnTo>
                        <a:lnTo>
                          <a:pt x="541" y="174"/>
                        </a:lnTo>
                        <a:lnTo>
                          <a:pt x="595" y="156"/>
                        </a:lnTo>
                        <a:lnTo>
                          <a:pt x="583" y="132"/>
                        </a:lnTo>
                        <a:lnTo>
                          <a:pt x="529" y="126"/>
                        </a:lnTo>
                        <a:lnTo>
                          <a:pt x="529" y="96"/>
                        </a:lnTo>
                        <a:lnTo>
                          <a:pt x="541" y="72"/>
                        </a:lnTo>
                        <a:lnTo>
                          <a:pt x="499" y="60"/>
                        </a:lnTo>
                        <a:lnTo>
                          <a:pt x="403" y="84"/>
                        </a:lnTo>
                        <a:lnTo>
                          <a:pt x="367" y="54"/>
                        </a:lnTo>
                        <a:lnTo>
                          <a:pt x="307" y="54"/>
                        </a:lnTo>
                        <a:lnTo>
                          <a:pt x="289" y="36"/>
                        </a:lnTo>
                        <a:lnTo>
                          <a:pt x="217" y="0"/>
                        </a:lnTo>
                        <a:lnTo>
                          <a:pt x="193" y="30"/>
                        </a:lnTo>
                        <a:lnTo>
                          <a:pt x="169" y="66"/>
                        </a:lnTo>
                        <a:lnTo>
                          <a:pt x="121" y="48"/>
                        </a:lnTo>
                        <a:lnTo>
                          <a:pt x="54" y="54"/>
                        </a:lnTo>
                        <a:lnTo>
                          <a:pt x="12" y="78"/>
                        </a:lnTo>
                        <a:lnTo>
                          <a:pt x="0" y="102"/>
                        </a:lnTo>
                        <a:lnTo>
                          <a:pt x="6" y="108"/>
                        </a:lnTo>
                        <a:lnTo>
                          <a:pt x="42" y="12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5395825" y="3987899"/>
                    <a:ext cx="0" cy="0"/>
                  </a:xfrm>
                  <a:prstGeom prst="line">
                    <a:avLst/>
                  </a:prstGeom>
                  <a:grpFill/>
                  <a:ln w="0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506"/>
                  <p:cNvSpPr>
                    <a:spLocks/>
                  </p:cNvSpPr>
                  <p:nvPr/>
                </p:nvSpPr>
                <p:spPr bwMode="auto">
                  <a:xfrm>
                    <a:off x="5498083" y="3447427"/>
                    <a:ext cx="84853" cy="117703"/>
                  </a:xfrm>
                  <a:custGeom>
                    <a:avLst/>
                    <a:gdLst>
                      <a:gd name="T0" fmla="*/ 2147483646 w 78"/>
                      <a:gd name="T1" fmla="*/ 2147483646 h 98"/>
                      <a:gd name="T2" fmla="*/ 2147483646 w 78"/>
                      <a:gd name="T3" fmla="*/ 2147483646 h 98"/>
                      <a:gd name="T4" fmla="*/ 2147483646 w 78"/>
                      <a:gd name="T5" fmla="*/ 2147483646 h 98"/>
                      <a:gd name="T6" fmla="*/ 2147483646 w 78"/>
                      <a:gd name="T7" fmla="*/ 2147483646 h 98"/>
                      <a:gd name="T8" fmla="*/ 0 w 78"/>
                      <a:gd name="T9" fmla="*/ 2147483646 h 98"/>
                      <a:gd name="T10" fmla="*/ 0 w 78"/>
                      <a:gd name="T11" fmla="*/ 2147483646 h 98"/>
                      <a:gd name="T12" fmla="*/ 2147483646 w 78"/>
                      <a:gd name="T13" fmla="*/ 2147483646 h 98"/>
                      <a:gd name="T14" fmla="*/ 2147483646 w 78"/>
                      <a:gd name="T15" fmla="*/ 2147483646 h 98"/>
                      <a:gd name="T16" fmla="*/ 2147483646 w 78"/>
                      <a:gd name="T17" fmla="*/ 2147483646 h 98"/>
                      <a:gd name="T18" fmla="*/ 2147483646 w 78"/>
                      <a:gd name="T19" fmla="*/ 2147483646 h 98"/>
                      <a:gd name="T20" fmla="*/ 2147483646 w 78"/>
                      <a:gd name="T21" fmla="*/ 2147483646 h 98"/>
                      <a:gd name="T22" fmla="*/ 2147483646 w 78"/>
                      <a:gd name="T23" fmla="*/ 2147483646 h 98"/>
                      <a:gd name="T24" fmla="*/ 2147483646 w 78"/>
                      <a:gd name="T25" fmla="*/ 2147483646 h 98"/>
                      <a:gd name="T26" fmla="*/ 2147483646 w 78"/>
                      <a:gd name="T27" fmla="*/ 2147483646 h 98"/>
                      <a:gd name="T28" fmla="*/ 2147483646 w 78"/>
                      <a:gd name="T29" fmla="*/ 2147483646 h 98"/>
                      <a:gd name="T30" fmla="*/ 2147483646 w 78"/>
                      <a:gd name="T31" fmla="*/ 2147483646 h 98"/>
                      <a:gd name="T32" fmla="*/ 2147483646 w 78"/>
                      <a:gd name="T33" fmla="*/ 2147483646 h 98"/>
                      <a:gd name="T34" fmla="*/ 2147483646 w 78"/>
                      <a:gd name="T35" fmla="*/ 2147483646 h 98"/>
                      <a:gd name="T36" fmla="*/ 2147483646 w 78"/>
                      <a:gd name="T37" fmla="*/ 2147483646 h 98"/>
                      <a:gd name="T38" fmla="*/ 2147483646 w 78"/>
                      <a:gd name="T39" fmla="*/ 2147483646 h 98"/>
                      <a:gd name="T40" fmla="*/ 2147483646 w 78"/>
                      <a:gd name="T41" fmla="*/ 2147483646 h 98"/>
                      <a:gd name="T42" fmla="*/ 2147483646 w 78"/>
                      <a:gd name="T43" fmla="*/ 2147483646 h 98"/>
                      <a:gd name="T44" fmla="*/ 2147483646 w 78"/>
                      <a:gd name="T45" fmla="*/ 2147483646 h 98"/>
                      <a:gd name="T46" fmla="*/ 2147483646 w 78"/>
                      <a:gd name="T47" fmla="*/ 2147483646 h 98"/>
                      <a:gd name="T48" fmla="*/ 2147483646 w 78"/>
                      <a:gd name="T49" fmla="*/ 2147483646 h 98"/>
                      <a:gd name="T50" fmla="*/ 2147483646 w 78"/>
                      <a:gd name="T51" fmla="*/ 2147483646 h 98"/>
                      <a:gd name="T52" fmla="*/ 2147483646 w 78"/>
                      <a:gd name="T53" fmla="*/ 2147483646 h 98"/>
                      <a:gd name="T54" fmla="*/ 2147483646 w 78"/>
                      <a:gd name="T55" fmla="*/ 2147483646 h 98"/>
                      <a:gd name="T56" fmla="*/ 2147483646 w 78"/>
                      <a:gd name="T57" fmla="*/ 2147483646 h 98"/>
                      <a:gd name="T58" fmla="*/ 2147483646 w 78"/>
                      <a:gd name="T59" fmla="*/ 2147483646 h 98"/>
                      <a:gd name="T60" fmla="*/ 2147483646 w 78"/>
                      <a:gd name="T61" fmla="*/ 2147483646 h 98"/>
                      <a:gd name="T62" fmla="*/ 2147483646 w 78"/>
                      <a:gd name="T63" fmla="*/ 0 h 98"/>
                      <a:gd name="T64" fmla="*/ 2147483646 w 78"/>
                      <a:gd name="T65" fmla="*/ 2147483646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8" h="98">
                        <a:moveTo>
                          <a:pt x="32" y="12"/>
                        </a:moveTo>
                        <a:lnTo>
                          <a:pt x="34" y="32"/>
                        </a:lnTo>
                        <a:lnTo>
                          <a:pt x="20" y="22"/>
                        </a:lnTo>
                        <a:lnTo>
                          <a:pt x="6" y="34"/>
                        </a:lnTo>
                        <a:lnTo>
                          <a:pt x="0" y="56"/>
                        </a:lnTo>
                        <a:lnTo>
                          <a:pt x="6" y="56"/>
                        </a:lnTo>
                        <a:lnTo>
                          <a:pt x="10" y="56"/>
                        </a:lnTo>
                        <a:lnTo>
                          <a:pt x="30" y="70"/>
                        </a:lnTo>
                        <a:lnTo>
                          <a:pt x="34" y="84"/>
                        </a:lnTo>
                        <a:lnTo>
                          <a:pt x="36" y="92"/>
                        </a:lnTo>
                        <a:lnTo>
                          <a:pt x="40" y="98"/>
                        </a:lnTo>
                        <a:lnTo>
                          <a:pt x="70" y="88"/>
                        </a:lnTo>
                        <a:lnTo>
                          <a:pt x="70" y="84"/>
                        </a:lnTo>
                        <a:lnTo>
                          <a:pt x="68" y="82"/>
                        </a:lnTo>
                        <a:lnTo>
                          <a:pt x="66" y="78"/>
                        </a:lnTo>
                        <a:lnTo>
                          <a:pt x="64" y="76"/>
                        </a:lnTo>
                        <a:lnTo>
                          <a:pt x="64" y="60"/>
                        </a:lnTo>
                        <a:lnTo>
                          <a:pt x="64" y="46"/>
                        </a:lnTo>
                        <a:lnTo>
                          <a:pt x="54" y="26"/>
                        </a:lnTo>
                        <a:lnTo>
                          <a:pt x="64" y="16"/>
                        </a:lnTo>
                        <a:lnTo>
                          <a:pt x="78" y="4"/>
                        </a:lnTo>
                        <a:lnTo>
                          <a:pt x="52" y="0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517"/>
                  <p:cNvSpPr>
                    <a:spLocks/>
                  </p:cNvSpPr>
                  <p:nvPr/>
                </p:nvSpPr>
                <p:spPr bwMode="auto">
                  <a:xfrm>
                    <a:off x="5530719" y="3553120"/>
                    <a:ext cx="58744" cy="79269"/>
                  </a:xfrm>
                  <a:custGeom>
                    <a:avLst/>
                    <a:gdLst>
                      <a:gd name="T0" fmla="*/ 2147483646 w 54"/>
                      <a:gd name="T1" fmla="*/ 2147483646 h 66"/>
                      <a:gd name="T2" fmla="*/ 2147483646 w 54"/>
                      <a:gd name="T3" fmla="*/ 2147483646 h 66"/>
                      <a:gd name="T4" fmla="*/ 2147483646 w 54"/>
                      <a:gd name="T5" fmla="*/ 2147483646 h 66"/>
                      <a:gd name="T6" fmla="*/ 2147483646 w 54"/>
                      <a:gd name="T7" fmla="*/ 2147483646 h 66"/>
                      <a:gd name="T8" fmla="*/ 0 w 54"/>
                      <a:gd name="T9" fmla="*/ 2147483646 h 66"/>
                      <a:gd name="T10" fmla="*/ 0 w 54"/>
                      <a:gd name="T11" fmla="*/ 2147483646 h 66"/>
                      <a:gd name="T12" fmla="*/ 2147483646 w 54"/>
                      <a:gd name="T13" fmla="*/ 2147483646 h 66"/>
                      <a:gd name="T14" fmla="*/ 2147483646 w 54"/>
                      <a:gd name="T15" fmla="*/ 2147483646 h 66"/>
                      <a:gd name="T16" fmla="*/ 2147483646 w 54"/>
                      <a:gd name="T17" fmla="*/ 2147483646 h 66"/>
                      <a:gd name="T18" fmla="*/ 2147483646 w 54"/>
                      <a:gd name="T19" fmla="*/ 2147483646 h 66"/>
                      <a:gd name="T20" fmla="*/ 2147483646 w 54"/>
                      <a:gd name="T21" fmla="*/ 2147483646 h 66"/>
                      <a:gd name="T22" fmla="*/ 2147483646 w 54"/>
                      <a:gd name="T23" fmla="*/ 2147483646 h 66"/>
                      <a:gd name="T24" fmla="*/ 2147483646 w 54"/>
                      <a:gd name="T25" fmla="*/ 2147483646 h 66"/>
                      <a:gd name="T26" fmla="*/ 2147483646 w 54"/>
                      <a:gd name="T27" fmla="*/ 0 h 66"/>
                      <a:gd name="T28" fmla="*/ 2147483646 w 54"/>
                      <a:gd name="T29" fmla="*/ 2147483646 h 66"/>
                      <a:gd name="T30" fmla="*/ 2147483646 w 54"/>
                      <a:gd name="T31" fmla="*/ 2147483646 h 66"/>
                      <a:gd name="T32" fmla="*/ 2147483646 w 54"/>
                      <a:gd name="T33" fmla="*/ 2147483646 h 66"/>
                      <a:gd name="T34" fmla="*/ 2147483646 w 54"/>
                      <a:gd name="T35" fmla="*/ 2147483646 h 6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54" h="66">
                        <a:moveTo>
                          <a:pt x="10" y="12"/>
                        </a:moveTo>
                        <a:lnTo>
                          <a:pt x="10" y="12"/>
                        </a:lnTo>
                        <a:lnTo>
                          <a:pt x="10" y="36"/>
                        </a:lnTo>
                        <a:lnTo>
                          <a:pt x="0" y="66"/>
                        </a:lnTo>
                        <a:lnTo>
                          <a:pt x="20" y="66"/>
                        </a:lnTo>
                        <a:lnTo>
                          <a:pt x="40" y="60"/>
                        </a:lnTo>
                        <a:lnTo>
                          <a:pt x="50" y="52"/>
                        </a:lnTo>
                        <a:lnTo>
                          <a:pt x="54" y="36"/>
                        </a:lnTo>
                        <a:lnTo>
                          <a:pt x="40" y="0"/>
                        </a:lnTo>
                        <a:lnTo>
                          <a:pt x="10" y="10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Freeform 295"/>
                  <p:cNvSpPr>
                    <a:spLocks/>
                  </p:cNvSpPr>
                  <p:nvPr/>
                </p:nvSpPr>
                <p:spPr bwMode="auto">
                  <a:xfrm>
                    <a:off x="4428724" y="3559125"/>
                    <a:ext cx="295896" cy="315875"/>
                  </a:xfrm>
                  <a:custGeom>
                    <a:avLst/>
                    <a:gdLst>
                      <a:gd name="T0" fmla="*/ 2147483646 w 10795"/>
                      <a:gd name="T1" fmla="*/ 2147483646 h 10652"/>
                      <a:gd name="T2" fmla="*/ 2147483646 w 10795"/>
                      <a:gd name="T3" fmla="*/ 2147483646 h 10652"/>
                      <a:gd name="T4" fmla="*/ 2147483646 w 10795"/>
                      <a:gd name="T5" fmla="*/ 2147483646 h 10652"/>
                      <a:gd name="T6" fmla="*/ 2147483646 w 10795"/>
                      <a:gd name="T7" fmla="*/ 2147483646 h 10652"/>
                      <a:gd name="T8" fmla="*/ 2147483646 w 10795"/>
                      <a:gd name="T9" fmla="*/ 2147483646 h 10652"/>
                      <a:gd name="T10" fmla="*/ 2147483646 w 10795"/>
                      <a:gd name="T11" fmla="*/ 2147483646 h 10652"/>
                      <a:gd name="T12" fmla="*/ 2147483646 w 10795"/>
                      <a:gd name="T13" fmla="*/ 2147483646 h 10652"/>
                      <a:gd name="T14" fmla="*/ 2147483646 w 10795"/>
                      <a:gd name="T15" fmla="*/ 2147483646 h 10652"/>
                      <a:gd name="T16" fmla="*/ 2147483646 w 10795"/>
                      <a:gd name="T17" fmla="*/ 2147483646 h 10652"/>
                      <a:gd name="T18" fmla="*/ 2147483646 w 10795"/>
                      <a:gd name="T19" fmla="*/ 2147483646 h 10652"/>
                      <a:gd name="T20" fmla="*/ 2147483646 w 10795"/>
                      <a:gd name="T21" fmla="*/ 2147483646 h 10652"/>
                      <a:gd name="T22" fmla="*/ 2147483646 w 10795"/>
                      <a:gd name="T23" fmla="*/ 2147483646 h 10652"/>
                      <a:gd name="T24" fmla="*/ 2147483646 w 10795"/>
                      <a:gd name="T25" fmla="*/ 2147483646 h 10652"/>
                      <a:gd name="T26" fmla="*/ 2147483646 w 10795"/>
                      <a:gd name="T27" fmla="*/ 2147483646 h 10652"/>
                      <a:gd name="T28" fmla="*/ 2147483646 w 10795"/>
                      <a:gd name="T29" fmla="*/ 360875000 h 10652"/>
                      <a:gd name="T30" fmla="*/ 2147483646 w 10795"/>
                      <a:gd name="T31" fmla="*/ 2147483646 h 10652"/>
                      <a:gd name="T32" fmla="*/ 2147483646 w 10795"/>
                      <a:gd name="T33" fmla="*/ 2147483646 h 10652"/>
                      <a:gd name="T34" fmla="*/ 2147483646 w 10795"/>
                      <a:gd name="T35" fmla="*/ 2147483646 h 10652"/>
                      <a:gd name="T36" fmla="*/ 2147483646 w 10795"/>
                      <a:gd name="T37" fmla="*/ 2147483646 h 10652"/>
                      <a:gd name="T38" fmla="*/ 2147483646 w 10795"/>
                      <a:gd name="T39" fmla="*/ 2147483646 h 10652"/>
                      <a:gd name="T40" fmla="*/ 2147483646 w 10795"/>
                      <a:gd name="T41" fmla="*/ 2147483646 h 10652"/>
                      <a:gd name="T42" fmla="*/ 2147483646 w 10795"/>
                      <a:gd name="T43" fmla="*/ 2147483646 h 10652"/>
                      <a:gd name="T44" fmla="*/ 2147483646 w 10795"/>
                      <a:gd name="T45" fmla="*/ 2147483646 h 10652"/>
                      <a:gd name="T46" fmla="*/ 2147483646 w 10795"/>
                      <a:gd name="T47" fmla="*/ 2147483646 h 10652"/>
                      <a:gd name="T48" fmla="*/ 2147483646 w 10795"/>
                      <a:gd name="T49" fmla="*/ 2147483646 h 10652"/>
                      <a:gd name="T50" fmla="*/ 2147483646 w 10795"/>
                      <a:gd name="T51" fmla="*/ 2147483646 h 10652"/>
                      <a:gd name="T52" fmla="*/ 2147483646 w 10795"/>
                      <a:gd name="T53" fmla="*/ 2147483646 h 10652"/>
                      <a:gd name="T54" fmla="*/ 2147483646 w 10795"/>
                      <a:gd name="T55" fmla="*/ 2147483646 h 10652"/>
                      <a:gd name="T56" fmla="*/ 2147483646 w 10795"/>
                      <a:gd name="T57" fmla="*/ 2147483646 h 10652"/>
                      <a:gd name="T58" fmla="*/ 2147483646 w 10795"/>
                      <a:gd name="T59" fmla="*/ 2147483646 h 10652"/>
                      <a:gd name="T60" fmla="*/ 2147483646 w 10795"/>
                      <a:gd name="T61" fmla="*/ 2147483646 h 10652"/>
                      <a:gd name="T62" fmla="*/ 2147483646 w 10795"/>
                      <a:gd name="T63" fmla="*/ 2147483646 h 10652"/>
                      <a:gd name="T64" fmla="*/ 2147483646 w 10795"/>
                      <a:gd name="T65" fmla="*/ 2147483646 h 10652"/>
                      <a:gd name="T66" fmla="*/ 2147483646 w 10795"/>
                      <a:gd name="T67" fmla="*/ 2147483646 h 10652"/>
                      <a:gd name="T68" fmla="*/ 2147483646 w 10795"/>
                      <a:gd name="T69" fmla="*/ 2147483646 h 10652"/>
                      <a:gd name="T70" fmla="*/ 2147483646 w 10795"/>
                      <a:gd name="T71" fmla="*/ 2147483646 h 10652"/>
                      <a:gd name="T72" fmla="*/ 2147483646 w 10795"/>
                      <a:gd name="T73" fmla="*/ 2147483646 h 10652"/>
                      <a:gd name="T74" fmla="*/ 2147483646 w 10795"/>
                      <a:gd name="T75" fmla="*/ 2147483646 h 1065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0795" h="10652">
                        <a:moveTo>
                          <a:pt x="7118" y="10169"/>
                        </a:moveTo>
                        <a:cubicBezTo>
                          <a:pt x="7403" y="10018"/>
                          <a:pt x="7922" y="10028"/>
                          <a:pt x="7912" y="9685"/>
                        </a:cubicBezTo>
                        <a:cubicBezTo>
                          <a:pt x="7902" y="9342"/>
                          <a:pt x="7173" y="8474"/>
                          <a:pt x="7058" y="8110"/>
                        </a:cubicBezTo>
                        <a:cubicBezTo>
                          <a:pt x="6943" y="7746"/>
                          <a:pt x="7143" y="7666"/>
                          <a:pt x="7222" y="7500"/>
                        </a:cubicBezTo>
                        <a:cubicBezTo>
                          <a:pt x="7301" y="7334"/>
                          <a:pt x="7346" y="7193"/>
                          <a:pt x="7530" y="7116"/>
                        </a:cubicBezTo>
                        <a:cubicBezTo>
                          <a:pt x="7714" y="7039"/>
                          <a:pt x="8027" y="7379"/>
                          <a:pt x="8325" y="7039"/>
                        </a:cubicBezTo>
                        <a:cubicBezTo>
                          <a:pt x="8623" y="6699"/>
                          <a:pt x="9062" y="5615"/>
                          <a:pt x="9319" y="5078"/>
                        </a:cubicBezTo>
                        <a:cubicBezTo>
                          <a:pt x="9576" y="4541"/>
                          <a:pt x="9720" y="4241"/>
                          <a:pt x="9868" y="3816"/>
                        </a:cubicBezTo>
                        <a:cubicBezTo>
                          <a:pt x="10016" y="3391"/>
                          <a:pt x="10257" y="2817"/>
                          <a:pt x="10206" y="2527"/>
                        </a:cubicBezTo>
                        <a:cubicBezTo>
                          <a:pt x="10155" y="2237"/>
                          <a:pt x="9538" y="2325"/>
                          <a:pt x="9564" y="2075"/>
                        </a:cubicBezTo>
                        <a:cubicBezTo>
                          <a:pt x="9591" y="1811"/>
                          <a:pt x="9500" y="1164"/>
                          <a:pt x="9640" y="1129"/>
                        </a:cubicBezTo>
                        <a:cubicBezTo>
                          <a:pt x="10141" y="1004"/>
                          <a:pt x="10598" y="957"/>
                          <a:pt x="10748" y="847"/>
                        </a:cubicBezTo>
                        <a:cubicBezTo>
                          <a:pt x="10898" y="737"/>
                          <a:pt x="10653" y="578"/>
                          <a:pt x="10543" y="467"/>
                        </a:cubicBezTo>
                        <a:cubicBezTo>
                          <a:pt x="10433" y="356"/>
                          <a:pt x="10260" y="257"/>
                          <a:pt x="10085" y="179"/>
                        </a:cubicBezTo>
                        <a:cubicBezTo>
                          <a:pt x="9911" y="102"/>
                          <a:pt x="9805" y="-9"/>
                          <a:pt x="9497" y="1"/>
                        </a:cubicBezTo>
                        <a:cubicBezTo>
                          <a:pt x="9192" y="11"/>
                          <a:pt x="8556" y="193"/>
                          <a:pt x="8247" y="237"/>
                        </a:cubicBezTo>
                        <a:cubicBezTo>
                          <a:pt x="7938" y="279"/>
                          <a:pt x="7858" y="208"/>
                          <a:pt x="7639" y="263"/>
                        </a:cubicBezTo>
                        <a:cubicBezTo>
                          <a:pt x="7421" y="320"/>
                          <a:pt x="7152" y="573"/>
                          <a:pt x="6937" y="573"/>
                        </a:cubicBezTo>
                        <a:cubicBezTo>
                          <a:pt x="6886" y="922"/>
                          <a:pt x="6810" y="1372"/>
                          <a:pt x="6784" y="1623"/>
                        </a:cubicBezTo>
                        <a:cubicBezTo>
                          <a:pt x="6758" y="1873"/>
                          <a:pt x="6784" y="1924"/>
                          <a:pt x="6784" y="2075"/>
                        </a:cubicBezTo>
                        <a:cubicBezTo>
                          <a:pt x="6712" y="2150"/>
                          <a:pt x="6645" y="2133"/>
                          <a:pt x="6569" y="2301"/>
                        </a:cubicBezTo>
                        <a:cubicBezTo>
                          <a:pt x="6493" y="2469"/>
                          <a:pt x="6407" y="2823"/>
                          <a:pt x="6326" y="3084"/>
                        </a:cubicBezTo>
                        <a:cubicBezTo>
                          <a:pt x="6326" y="3084"/>
                          <a:pt x="5388" y="3490"/>
                          <a:pt x="5072" y="3661"/>
                        </a:cubicBezTo>
                        <a:cubicBezTo>
                          <a:pt x="4756" y="3832"/>
                          <a:pt x="4644" y="3888"/>
                          <a:pt x="4431" y="4113"/>
                        </a:cubicBezTo>
                        <a:cubicBezTo>
                          <a:pt x="4217" y="4338"/>
                          <a:pt x="3788" y="5012"/>
                          <a:pt x="3788" y="5012"/>
                        </a:cubicBezTo>
                        <a:cubicBezTo>
                          <a:pt x="3788" y="5012"/>
                          <a:pt x="2925" y="5037"/>
                          <a:pt x="2506" y="5245"/>
                        </a:cubicBezTo>
                        <a:cubicBezTo>
                          <a:pt x="2087" y="5453"/>
                          <a:pt x="1684" y="6101"/>
                          <a:pt x="1270" y="6260"/>
                        </a:cubicBezTo>
                        <a:cubicBezTo>
                          <a:pt x="856" y="6419"/>
                          <a:pt x="140" y="6073"/>
                          <a:pt x="20" y="6198"/>
                        </a:cubicBezTo>
                        <a:cubicBezTo>
                          <a:pt x="-100" y="6323"/>
                          <a:pt x="358" y="6820"/>
                          <a:pt x="552" y="7008"/>
                        </a:cubicBezTo>
                        <a:cubicBezTo>
                          <a:pt x="746" y="7196"/>
                          <a:pt x="1074" y="7217"/>
                          <a:pt x="1182" y="7324"/>
                        </a:cubicBezTo>
                        <a:cubicBezTo>
                          <a:pt x="1290" y="7431"/>
                          <a:pt x="1192" y="7543"/>
                          <a:pt x="1199" y="7649"/>
                        </a:cubicBezTo>
                        <a:cubicBezTo>
                          <a:pt x="1206" y="7755"/>
                          <a:pt x="1239" y="7800"/>
                          <a:pt x="1223" y="7962"/>
                        </a:cubicBezTo>
                        <a:cubicBezTo>
                          <a:pt x="1207" y="8124"/>
                          <a:pt x="1334" y="8396"/>
                          <a:pt x="1102" y="8620"/>
                        </a:cubicBezTo>
                        <a:cubicBezTo>
                          <a:pt x="795" y="8917"/>
                          <a:pt x="443" y="9228"/>
                          <a:pt x="470" y="9744"/>
                        </a:cubicBezTo>
                        <a:cubicBezTo>
                          <a:pt x="479" y="9915"/>
                          <a:pt x="2376" y="9516"/>
                          <a:pt x="3293" y="9667"/>
                        </a:cubicBezTo>
                        <a:cubicBezTo>
                          <a:pt x="4210" y="9818"/>
                          <a:pt x="5529" y="9982"/>
                          <a:pt x="5971" y="10652"/>
                        </a:cubicBezTo>
                        <a:lnTo>
                          <a:pt x="6232" y="10504"/>
                        </a:lnTo>
                        <a:lnTo>
                          <a:pt x="7118" y="1016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297"/>
                  <p:cNvSpPr>
                    <a:spLocks/>
                  </p:cNvSpPr>
                  <p:nvPr/>
                </p:nvSpPr>
                <p:spPr bwMode="auto">
                  <a:xfrm>
                    <a:off x="4421109" y="3537506"/>
                    <a:ext cx="233888" cy="208982"/>
                  </a:xfrm>
                  <a:custGeom>
                    <a:avLst/>
                    <a:gdLst>
                      <a:gd name="T0" fmla="*/ 2147483646 w 10000"/>
                      <a:gd name="T1" fmla="*/ 2147483646 h 11017"/>
                      <a:gd name="T2" fmla="*/ 2147483646 w 10000"/>
                      <a:gd name="T3" fmla="*/ 2147483646 h 11017"/>
                      <a:gd name="T4" fmla="*/ 2147483646 w 10000"/>
                      <a:gd name="T5" fmla="*/ 2147483646 h 11017"/>
                      <a:gd name="T6" fmla="*/ 2147483646 w 10000"/>
                      <a:gd name="T7" fmla="*/ 2147483646 h 11017"/>
                      <a:gd name="T8" fmla="*/ 2147483646 w 10000"/>
                      <a:gd name="T9" fmla="*/ 0 h 11017"/>
                      <a:gd name="T10" fmla="*/ 2147483646 w 10000"/>
                      <a:gd name="T11" fmla="*/ 2147483646 h 11017"/>
                      <a:gd name="T12" fmla="*/ 2147483646 w 10000"/>
                      <a:gd name="T13" fmla="*/ 2147483646 h 11017"/>
                      <a:gd name="T14" fmla="*/ 2147483646 w 10000"/>
                      <a:gd name="T15" fmla="*/ 2147483646 h 11017"/>
                      <a:gd name="T16" fmla="*/ 2147483646 w 10000"/>
                      <a:gd name="T17" fmla="*/ 2147483646 h 11017"/>
                      <a:gd name="T18" fmla="*/ 2147483646 w 10000"/>
                      <a:gd name="T19" fmla="*/ 2147483646 h 11017"/>
                      <a:gd name="T20" fmla="*/ 2147483646 w 10000"/>
                      <a:gd name="T21" fmla="*/ 2147483646 h 11017"/>
                      <a:gd name="T22" fmla="*/ 2147483646 w 10000"/>
                      <a:gd name="T23" fmla="*/ 2147483646 h 11017"/>
                      <a:gd name="T24" fmla="*/ 2147483646 w 10000"/>
                      <a:gd name="T25" fmla="*/ 2147483646 h 11017"/>
                      <a:gd name="T26" fmla="*/ 2147483646 w 10000"/>
                      <a:gd name="T27" fmla="*/ 2147483646 h 11017"/>
                      <a:gd name="T28" fmla="*/ 2147483646 w 10000"/>
                      <a:gd name="T29" fmla="*/ 2147483646 h 11017"/>
                      <a:gd name="T30" fmla="*/ 2147483646 w 10000"/>
                      <a:gd name="T31" fmla="*/ 2147483646 h 11017"/>
                      <a:gd name="T32" fmla="*/ 2147483646 w 10000"/>
                      <a:gd name="T33" fmla="*/ 2147483646 h 11017"/>
                      <a:gd name="T34" fmla="*/ 0 w 10000"/>
                      <a:gd name="T35" fmla="*/ 2147483646 h 11017"/>
                      <a:gd name="T36" fmla="*/ 0 w 10000"/>
                      <a:gd name="T37" fmla="*/ 2147483646 h 11017"/>
                      <a:gd name="T38" fmla="*/ 2147483646 w 10000"/>
                      <a:gd name="T39" fmla="*/ 2147483646 h 11017"/>
                      <a:gd name="T40" fmla="*/ 2147483646 w 10000"/>
                      <a:gd name="T41" fmla="*/ 2147483646 h 11017"/>
                      <a:gd name="T42" fmla="*/ 2147483646 w 10000"/>
                      <a:gd name="T43" fmla="*/ 2147483646 h 11017"/>
                      <a:gd name="T44" fmla="*/ 2147483646 w 10000"/>
                      <a:gd name="T45" fmla="*/ 2147483646 h 11017"/>
                      <a:gd name="T46" fmla="*/ 2147483646 w 10000"/>
                      <a:gd name="T47" fmla="*/ 2147483646 h 11017"/>
                      <a:gd name="T48" fmla="*/ 2147483646 w 10000"/>
                      <a:gd name="T49" fmla="*/ 2147483646 h 11017"/>
                      <a:gd name="T50" fmla="*/ 2147483646 w 10000"/>
                      <a:gd name="T51" fmla="*/ 2147483646 h 11017"/>
                      <a:gd name="T52" fmla="*/ 2147483646 w 10000"/>
                      <a:gd name="T53" fmla="*/ 2147483646 h 11017"/>
                      <a:gd name="T54" fmla="*/ 2147483646 w 10000"/>
                      <a:gd name="T55" fmla="*/ 2147483646 h 11017"/>
                      <a:gd name="T56" fmla="*/ 2147483646 w 10000"/>
                      <a:gd name="T57" fmla="*/ 2147483646 h 11017"/>
                      <a:gd name="T58" fmla="*/ 2147483646 w 10000"/>
                      <a:gd name="T59" fmla="*/ 2147483646 h 11017"/>
                      <a:gd name="T60" fmla="*/ 2147483646 w 10000"/>
                      <a:gd name="T61" fmla="*/ 2147483646 h 11017"/>
                      <a:gd name="T62" fmla="*/ 2147483646 w 10000"/>
                      <a:gd name="T63" fmla="*/ 2147483646 h 11017"/>
                      <a:gd name="T64" fmla="*/ 2147483646 w 10000"/>
                      <a:gd name="T65" fmla="*/ 2147483646 h 11017"/>
                      <a:gd name="T66" fmla="*/ 2147483646 w 10000"/>
                      <a:gd name="T67" fmla="*/ 2147483646 h 11017"/>
                      <a:gd name="T68" fmla="*/ 2147483646 w 10000"/>
                      <a:gd name="T69" fmla="*/ 2147483646 h 11017"/>
                      <a:gd name="T70" fmla="*/ 2147483646 w 10000"/>
                      <a:gd name="T71" fmla="*/ 2147483646 h 11017"/>
                      <a:gd name="T72" fmla="*/ 2147483646 w 10000"/>
                      <a:gd name="T73" fmla="*/ 2147483646 h 11017"/>
                      <a:gd name="T74" fmla="*/ 2147483646 w 10000"/>
                      <a:gd name="T75" fmla="*/ 2147483646 h 11017"/>
                      <a:gd name="T76" fmla="*/ 2147483646 w 10000"/>
                      <a:gd name="T77" fmla="*/ 2147483646 h 1101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10000" h="11017">
                        <a:moveTo>
                          <a:pt x="9226" y="329"/>
                        </a:moveTo>
                        <a:cubicBezTo>
                          <a:pt x="8904" y="611"/>
                          <a:pt x="8531" y="1035"/>
                          <a:pt x="8261" y="1176"/>
                        </a:cubicBezTo>
                        <a:cubicBezTo>
                          <a:pt x="7992" y="1317"/>
                          <a:pt x="7826" y="1176"/>
                          <a:pt x="7609" y="1176"/>
                        </a:cubicBezTo>
                        <a:cubicBezTo>
                          <a:pt x="7536" y="882"/>
                          <a:pt x="7464" y="588"/>
                          <a:pt x="7391" y="294"/>
                        </a:cubicBezTo>
                        <a:lnTo>
                          <a:pt x="7174" y="0"/>
                        </a:lnTo>
                        <a:lnTo>
                          <a:pt x="6522" y="882"/>
                        </a:lnTo>
                        <a:cubicBezTo>
                          <a:pt x="6377" y="1078"/>
                          <a:pt x="6298" y="1425"/>
                          <a:pt x="6087" y="1471"/>
                        </a:cubicBezTo>
                        <a:cubicBezTo>
                          <a:pt x="5876" y="1517"/>
                          <a:pt x="5533" y="1264"/>
                          <a:pt x="5256" y="1160"/>
                        </a:cubicBezTo>
                        <a:cubicBezTo>
                          <a:pt x="5098" y="1165"/>
                          <a:pt x="4971" y="1173"/>
                          <a:pt x="4783" y="1176"/>
                        </a:cubicBezTo>
                        <a:cubicBezTo>
                          <a:pt x="4595" y="1179"/>
                          <a:pt x="4348" y="1176"/>
                          <a:pt x="4130" y="1176"/>
                        </a:cubicBezTo>
                        <a:lnTo>
                          <a:pt x="3261" y="882"/>
                        </a:lnTo>
                        <a:cubicBezTo>
                          <a:pt x="3188" y="1372"/>
                          <a:pt x="3116" y="1863"/>
                          <a:pt x="3043" y="2353"/>
                        </a:cubicBezTo>
                        <a:lnTo>
                          <a:pt x="1957" y="2941"/>
                        </a:lnTo>
                        <a:lnTo>
                          <a:pt x="1522" y="3529"/>
                        </a:lnTo>
                        <a:lnTo>
                          <a:pt x="870" y="3235"/>
                        </a:lnTo>
                        <a:lnTo>
                          <a:pt x="435" y="2941"/>
                        </a:lnTo>
                        <a:cubicBezTo>
                          <a:pt x="362" y="3529"/>
                          <a:pt x="290" y="4118"/>
                          <a:pt x="217" y="4706"/>
                        </a:cubicBezTo>
                        <a:cubicBezTo>
                          <a:pt x="145" y="5098"/>
                          <a:pt x="72" y="5490"/>
                          <a:pt x="0" y="5882"/>
                        </a:cubicBezTo>
                        <a:lnTo>
                          <a:pt x="0" y="7353"/>
                        </a:lnTo>
                        <a:lnTo>
                          <a:pt x="870" y="7941"/>
                        </a:lnTo>
                        <a:cubicBezTo>
                          <a:pt x="435" y="9706"/>
                          <a:pt x="559" y="9259"/>
                          <a:pt x="435" y="9706"/>
                        </a:cubicBezTo>
                        <a:cubicBezTo>
                          <a:pt x="311" y="10153"/>
                          <a:pt x="27" y="10425"/>
                          <a:pt x="124" y="10621"/>
                        </a:cubicBezTo>
                        <a:cubicBezTo>
                          <a:pt x="221" y="10817"/>
                          <a:pt x="794" y="10837"/>
                          <a:pt x="1017" y="10882"/>
                        </a:cubicBezTo>
                        <a:cubicBezTo>
                          <a:pt x="1240" y="10927"/>
                          <a:pt x="1315" y="10844"/>
                          <a:pt x="1460" y="10893"/>
                        </a:cubicBezTo>
                        <a:cubicBezTo>
                          <a:pt x="1605" y="10942"/>
                          <a:pt x="2180" y="11085"/>
                          <a:pt x="2676" y="10980"/>
                        </a:cubicBezTo>
                        <a:cubicBezTo>
                          <a:pt x="3172" y="10875"/>
                          <a:pt x="4096" y="10604"/>
                          <a:pt x="4434" y="10261"/>
                        </a:cubicBezTo>
                        <a:cubicBezTo>
                          <a:pt x="4772" y="9918"/>
                          <a:pt x="4517" y="9199"/>
                          <a:pt x="4703" y="8921"/>
                        </a:cubicBezTo>
                        <a:cubicBezTo>
                          <a:pt x="4889" y="8643"/>
                          <a:pt x="5182" y="8785"/>
                          <a:pt x="5548" y="8595"/>
                        </a:cubicBezTo>
                        <a:cubicBezTo>
                          <a:pt x="5914" y="8405"/>
                          <a:pt x="6666" y="8083"/>
                          <a:pt x="6899" y="7778"/>
                        </a:cubicBezTo>
                        <a:cubicBezTo>
                          <a:pt x="7133" y="7473"/>
                          <a:pt x="6892" y="6977"/>
                          <a:pt x="6949" y="6764"/>
                        </a:cubicBezTo>
                        <a:cubicBezTo>
                          <a:pt x="7006" y="6552"/>
                          <a:pt x="7127" y="6617"/>
                          <a:pt x="7239" y="6503"/>
                        </a:cubicBezTo>
                        <a:cubicBezTo>
                          <a:pt x="7351" y="6389"/>
                          <a:pt x="7449" y="6339"/>
                          <a:pt x="7621" y="6078"/>
                        </a:cubicBezTo>
                        <a:cubicBezTo>
                          <a:pt x="7793" y="5817"/>
                          <a:pt x="8142" y="5240"/>
                          <a:pt x="8271" y="4935"/>
                        </a:cubicBezTo>
                        <a:cubicBezTo>
                          <a:pt x="8400" y="4630"/>
                          <a:pt x="8303" y="4537"/>
                          <a:pt x="8395" y="4248"/>
                        </a:cubicBezTo>
                        <a:cubicBezTo>
                          <a:pt x="8487" y="3959"/>
                          <a:pt x="8811" y="3568"/>
                          <a:pt x="8825" y="3203"/>
                        </a:cubicBezTo>
                        <a:cubicBezTo>
                          <a:pt x="8839" y="2838"/>
                          <a:pt x="8282" y="2299"/>
                          <a:pt x="8478" y="2059"/>
                        </a:cubicBezTo>
                        <a:cubicBezTo>
                          <a:pt x="8674" y="1819"/>
                          <a:pt x="9493" y="1863"/>
                          <a:pt x="10000" y="1765"/>
                        </a:cubicBezTo>
                        <a:lnTo>
                          <a:pt x="9565" y="882"/>
                        </a:lnTo>
                        <a:lnTo>
                          <a:pt x="9226" y="32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Freeform 298"/>
                  <p:cNvSpPr>
                    <a:spLocks/>
                  </p:cNvSpPr>
                  <p:nvPr/>
                </p:nvSpPr>
                <p:spPr bwMode="auto">
                  <a:xfrm>
                    <a:off x="4911730" y="3790927"/>
                    <a:ext cx="77238" cy="105692"/>
                  </a:xfrm>
                  <a:custGeom>
                    <a:avLst/>
                    <a:gdLst>
                      <a:gd name="T0" fmla="*/ 2147483646 w 90"/>
                      <a:gd name="T1" fmla="*/ 2147483646 h 78"/>
                      <a:gd name="T2" fmla="*/ 2147483646 w 90"/>
                      <a:gd name="T3" fmla="*/ 2147483646 h 78"/>
                      <a:gd name="T4" fmla="*/ 2147483646 w 90"/>
                      <a:gd name="T5" fmla="*/ 2147483646 h 78"/>
                      <a:gd name="T6" fmla="*/ 2147483646 w 90"/>
                      <a:gd name="T7" fmla="*/ 2147483646 h 78"/>
                      <a:gd name="T8" fmla="*/ 2147483646 w 90"/>
                      <a:gd name="T9" fmla="*/ 0 h 78"/>
                      <a:gd name="T10" fmla="*/ 2147483646 w 90"/>
                      <a:gd name="T11" fmla="*/ 0 h 78"/>
                      <a:gd name="T12" fmla="*/ 2147483646 w 90"/>
                      <a:gd name="T13" fmla="*/ 2147483646 h 78"/>
                      <a:gd name="T14" fmla="*/ 0 w 90"/>
                      <a:gd name="T15" fmla="*/ 2147483646 h 78"/>
                      <a:gd name="T16" fmla="*/ 2147483646 w 90"/>
                      <a:gd name="T17" fmla="*/ 2147483646 h 78"/>
                      <a:gd name="T18" fmla="*/ 2147483646 w 90"/>
                      <a:gd name="T19" fmla="*/ 2147483646 h 78"/>
                      <a:gd name="T20" fmla="*/ 2147483646 w 90"/>
                      <a:gd name="T21" fmla="*/ 2147483646 h 78"/>
                      <a:gd name="T22" fmla="*/ 2147483646 w 90"/>
                      <a:gd name="T23" fmla="*/ 2147483646 h 78"/>
                      <a:gd name="T24" fmla="*/ 2147483646 w 90"/>
                      <a:gd name="T25" fmla="*/ 2147483646 h 78"/>
                      <a:gd name="T26" fmla="*/ 2147483646 w 90"/>
                      <a:gd name="T27" fmla="*/ 2147483646 h 78"/>
                      <a:gd name="T28" fmla="*/ 2147483646 w 90"/>
                      <a:gd name="T29" fmla="*/ 2147483646 h 7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90" h="78">
                        <a:moveTo>
                          <a:pt x="72" y="42"/>
                        </a:moveTo>
                        <a:lnTo>
                          <a:pt x="78" y="30"/>
                        </a:lnTo>
                        <a:lnTo>
                          <a:pt x="84" y="18"/>
                        </a:lnTo>
                        <a:lnTo>
                          <a:pt x="48" y="12"/>
                        </a:lnTo>
                        <a:lnTo>
                          <a:pt x="30" y="0"/>
                        </a:lnTo>
                        <a:lnTo>
                          <a:pt x="12" y="0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8" y="78"/>
                        </a:lnTo>
                        <a:lnTo>
                          <a:pt x="54" y="72"/>
                        </a:lnTo>
                        <a:lnTo>
                          <a:pt x="78" y="66"/>
                        </a:lnTo>
                        <a:lnTo>
                          <a:pt x="84" y="72"/>
                        </a:lnTo>
                        <a:lnTo>
                          <a:pt x="90" y="48"/>
                        </a:lnTo>
                        <a:lnTo>
                          <a:pt x="72" y="4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1" name="Freeform 331"/>
                  <p:cNvSpPr>
                    <a:spLocks/>
                  </p:cNvSpPr>
                  <p:nvPr/>
                </p:nvSpPr>
                <p:spPr bwMode="auto">
                  <a:xfrm>
                    <a:off x="4790979" y="3710457"/>
                    <a:ext cx="146860" cy="91280"/>
                  </a:xfrm>
                  <a:custGeom>
                    <a:avLst/>
                    <a:gdLst>
                      <a:gd name="T0" fmla="*/ 2147483646 w 10000"/>
                      <a:gd name="T1" fmla="*/ 2147483646 h 11631"/>
                      <a:gd name="T2" fmla="*/ 2147483646 w 10000"/>
                      <a:gd name="T3" fmla="*/ 2094439447 h 11631"/>
                      <a:gd name="T4" fmla="*/ 2147483646 w 10000"/>
                      <a:gd name="T5" fmla="*/ 545154810 h 11631"/>
                      <a:gd name="T6" fmla="*/ 2147483646 w 10000"/>
                      <a:gd name="T7" fmla="*/ 0 h 11631"/>
                      <a:gd name="T8" fmla="*/ 0 w 10000"/>
                      <a:gd name="T9" fmla="*/ 2147483646 h 11631"/>
                      <a:gd name="T10" fmla="*/ 2147483646 w 10000"/>
                      <a:gd name="T11" fmla="*/ 2147483646 h 11631"/>
                      <a:gd name="T12" fmla="*/ 2147483646 w 10000"/>
                      <a:gd name="T13" fmla="*/ 2147483646 h 11631"/>
                      <a:gd name="T14" fmla="*/ 2147483646 w 10000"/>
                      <a:gd name="T15" fmla="*/ 2147483646 h 11631"/>
                      <a:gd name="T16" fmla="*/ 2147483646 w 10000"/>
                      <a:gd name="T17" fmla="*/ 2147483646 h 11631"/>
                      <a:gd name="T18" fmla="*/ 2147483646 w 10000"/>
                      <a:gd name="T19" fmla="*/ 2147483646 h 11631"/>
                      <a:gd name="T20" fmla="*/ 2147483646 w 10000"/>
                      <a:gd name="T21" fmla="*/ 2147483646 h 11631"/>
                      <a:gd name="T22" fmla="*/ 2147483646 w 10000"/>
                      <a:gd name="T23" fmla="*/ 2147483646 h 11631"/>
                      <a:gd name="T24" fmla="*/ 2147483646 w 10000"/>
                      <a:gd name="T25" fmla="*/ 2147483646 h 1163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0000" h="11631">
                        <a:moveTo>
                          <a:pt x="7686" y="5391"/>
                        </a:moveTo>
                        <a:lnTo>
                          <a:pt x="5498" y="4472"/>
                        </a:lnTo>
                        <a:lnTo>
                          <a:pt x="2084" y="1164"/>
                        </a:lnTo>
                        <a:lnTo>
                          <a:pt x="886" y="0"/>
                        </a:lnTo>
                        <a:lnTo>
                          <a:pt x="0" y="4803"/>
                        </a:lnTo>
                        <a:lnTo>
                          <a:pt x="3459" y="9284"/>
                        </a:lnTo>
                        <a:lnTo>
                          <a:pt x="5903" y="10259"/>
                        </a:lnTo>
                        <a:lnTo>
                          <a:pt x="8016" y="11631"/>
                        </a:lnTo>
                        <a:lnTo>
                          <a:pt x="8676" y="8710"/>
                        </a:lnTo>
                        <a:lnTo>
                          <a:pt x="10000" y="8128"/>
                        </a:lnTo>
                        <a:lnTo>
                          <a:pt x="8915" y="6759"/>
                        </a:lnTo>
                        <a:lnTo>
                          <a:pt x="8310" y="6622"/>
                        </a:lnTo>
                        <a:cubicBezTo>
                          <a:pt x="8207" y="6039"/>
                          <a:pt x="7790" y="5973"/>
                          <a:pt x="7686" y="539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447"/>
                  <p:cNvSpPr>
                    <a:spLocks/>
                  </p:cNvSpPr>
                  <p:nvPr/>
                </p:nvSpPr>
                <p:spPr bwMode="auto">
                  <a:xfrm>
                    <a:off x="5029218" y="3812546"/>
                    <a:ext cx="159915" cy="371124"/>
                  </a:xfrm>
                  <a:custGeom>
                    <a:avLst/>
                    <a:gdLst>
                      <a:gd name="T0" fmla="*/ 1296617862 w 11115"/>
                      <a:gd name="T1" fmla="*/ 0 h 10000"/>
                      <a:gd name="T2" fmla="*/ 1014318022 w 11115"/>
                      <a:gd name="T3" fmla="*/ 2147483646 h 10000"/>
                      <a:gd name="T4" fmla="*/ 876662132 w 11115"/>
                      <a:gd name="T5" fmla="*/ 2147483646 h 10000"/>
                      <a:gd name="T6" fmla="*/ 833108975 w 11115"/>
                      <a:gd name="T7" fmla="*/ 2147483646 h 10000"/>
                      <a:gd name="T8" fmla="*/ 359688197 w 11115"/>
                      <a:gd name="T9" fmla="*/ 2147483646 h 10000"/>
                      <a:gd name="T10" fmla="*/ 70188704 w 11115"/>
                      <a:gd name="T11" fmla="*/ 2147483646 h 10000"/>
                      <a:gd name="T12" fmla="*/ 0 w 11115"/>
                      <a:gd name="T13" fmla="*/ 2147483646 h 10000"/>
                      <a:gd name="T14" fmla="*/ 479454939 w 11115"/>
                      <a:gd name="T15" fmla="*/ 2147483646 h 10000"/>
                      <a:gd name="T16" fmla="*/ 371738000 w 11115"/>
                      <a:gd name="T17" fmla="*/ 2147483646 h 10000"/>
                      <a:gd name="T18" fmla="*/ 923713488 w 11115"/>
                      <a:gd name="T19" fmla="*/ 2147483646 h 10000"/>
                      <a:gd name="T20" fmla="*/ 1240431715 w 11115"/>
                      <a:gd name="T21" fmla="*/ 2147483646 h 10000"/>
                      <a:gd name="T22" fmla="*/ 1064090476 w 11115"/>
                      <a:gd name="T23" fmla="*/ 2147483646 h 10000"/>
                      <a:gd name="T24" fmla="*/ 1180552953 w 11115"/>
                      <a:gd name="T25" fmla="*/ 2147483646 h 10000"/>
                      <a:gd name="T26" fmla="*/ 1299347758 w 11115"/>
                      <a:gd name="T27" fmla="*/ 2147483646 h 10000"/>
                      <a:gd name="T28" fmla="*/ 1436411642 w 11115"/>
                      <a:gd name="T29" fmla="*/ 2147483646 h 10000"/>
                      <a:gd name="T30" fmla="*/ 1469080908 w 11115"/>
                      <a:gd name="T31" fmla="*/ 2147483646 h 10000"/>
                      <a:gd name="T32" fmla="*/ 1751186353 w 11115"/>
                      <a:gd name="T33" fmla="*/ 2147483646 h 10000"/>
                      <a:gd name="T34" fmla="*/ 1628893350 w 11115"/>
                      <a:gd name="T35" fmla="*/ 2147483646 h 10000"/>
                      <a:gd name="T36" fmla="*/ 1429609158 w 11115"/>
                      <a:gd name="T37" fmla="*/ 2147483646 h 10000"/>
                      <a:gd name="T38" fmla="*/ 1529154066 w 11115"/>
                      <a:gd name="T39" fmla="*/ 2147483646 h 10000"/>
                      <a:gd name="T40" fmla="*/ 1512430411 w 11115"/>
                      <a:gd name="T41" fmla="*/ 2147483646 h 10000"/>
                      <a:gd name="T42" fmla="*/ 1246845408 w 11115"/>
                      <a:gd name="T43" fmla="*/ 2147483646 h 10000"/>
                      <a:gd name="T44" fmla="*/ 1379642749 w 11115"/>
                      <a:gd name="T45" fmla="*/ 2147483646 h 10000"/>
                      <a:gd name="T46" fmla="*/ 1539065958 w 11115"/>
                      <a:gd name="T47" fmla="*/ 2147483646 h 10000"/>
                      <a:gd name="T48" fmla="*/ 1883011737 w 11115"/>
                      <a:gd name="T49" fmla="*/ 2147483646 h 10000"/>
                      <a:gd name="T50" fmla="*/ 2007831422 w 11115"/>
                      <a:gd name="T51" fmla="*/ 2147483646 h 10000"/>
                      <a:gd name="T52" fmla="*/ 2147483646 w 11115"/>
                      <a:gd name="T53" fmla="*/ 2147483646 h 10000"/>
                      <a:gd name="T54" fmla="*/ 1877560763 w 11115"/>
                      <a:gd name="T55" fmla="*/ 2147483646 h 10000"/>
                      <a:gd name="T56" fmla="*/ 1862207137 w 11115"/>
                      <a:gd name="T57" fmla="*/ 2147483646 h 10000"/>
                      <a:gd name="T58" fmla="*/ 1728437817 w 11115"/>
                      <a:gd name="T59" fmla="*/ 2147483646 h 10000"/>
                      <a:gd name="T60" fmla="*/ 1716582389 w 11115"/>
                      <a:gd name="T61" fmla="*/ 2147483646 h 10000"/>
                      <a:gd name="T62" fmla="*/ 1512236456 w 11115"/>
                      <a:gd name="T63" fmla="*/ 2147483646 h 10000"/>
                      <a:gd name="T64" fmla="*/ 1444574434 w 11115"/>
                      <a:gd name="T65" fmla="*/ 2147483646 h 10000"/>
                      <a:gd name="T66" fmla="*/ 1379642749 w 11115"/>
                      <a:gd name="T67" fmla="*/ 2147483646 h 10000"/>
                      <a:gd name="T68" fmla="*/ 1529154066 w 11115"/>
                      <a:gd name="T69" fmla="*/ 2147483646 h 10000"/>
                      <a:gd name="T70" fmla="*/ 1529154066 w 11115"/>
                      <a:gd name="T71" fmla="*/ 2147483646 h 10000"/>
                      <a:gd name="T72" fmla="*/ 1296617862 w 11115"/>
                      <a:gd name="T73" fmla="*/ 0 h 1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11115" h="10000">
                        <a:moveTo>
                          <a:pt x="6669" y="0"/>
                        </a:moveTo>
                        <a:lnTo>
                          <a:pt x="5217" y="627"/>
                        </a:lnTo>
                        <a:lnTo>
                          <a:pt x="4509" y="795"/>
                        </a:lnTo>
                        <a:lnTo>
                          <a:pt x="4285" y="602"/>
                        </a:lnTo>
                        <a:lnTo>
                          <a:pt x="1850" y="1511"/>
                        </a:lnTo>
                        <a:lnTo>
                          <a:pt x="361" y="2700"/>
                        </a:lnTo>
                        <a:lnTo>
                          <a:pt x="0" y="3527"/>
                        </a:lnTo>
                        <a:lnTo>
                          <a:pt x="2466" y="5401"/>
                        </a:lnTo>
                        <a:lnTo>
                          <a:pt x="1912" y="6416"/>
                        </a:lnTo>
                        <a:cubicBezTo>
                          <a:pt x="2658" y="6304"/>
                          <a:pt x="4006" y="6725"/>
                          <a:pt x="4751" y="6612"/>
                        </a:cubicBezTo>
                        <a:lnTo>
                          <a:pt x="6380" y="6578"/>
                        </a:lnTo>
                        <a:lnTo>
                          <a:pt x="5473" y="5791"/>
                        </a:lnTo>
                        <a:lnTo>
                          <a:pt x="6072" y="6005"/>
                        </a:lnTo>
                        <a:lnTo>
                          <a:pt x="6683" y="7153"/>
                        </a:lnTo>
                        <a:lnTo>
                          <a:pt x="7388" y="8015"/>
                        </a:lnTo>
                        <a:cubicBezTo>
                          <a:pt x="7359" y="8285"/>
                          <a:pt x="7584" y="9729"/>
                          <a:pt x="7556" y="10000"/>
                        </a:cubicBezTo>
                        <a:lnTo>
                          <a:pt x="9007" y="8884"/>
                        </a:lnTo>
                        <a:lnTo>
                          <a:pt x="8378" y="6935"/>
                        </a:lnTo>
                        <a:lnTo>
                          <a:pt x="7353" y="6381"/>
                        </a:lnTo>
                        <a:lnTo>
                          <a:pt x="7865" y="5938"/>
                        </a:lnTo>
                        <a:cubicBezTo>
                          <a:pt x="7836" y="5815"/>
                          <a:pt x="7808" y="5693"/>
                          <a:pt x="7779" y="5570"/>
                        </a:cubicBezTo>
                        <a:lnTo>
                          <a:pt x="6413" y="4795"/>
                        </a:lnTo>
                        <a:lnTo>
                          <a:pt x="7096" y="4205"/>
                        </a:lnTo>
                        <a:lnTo>
                          <a:pt x="7916" y="4196"/>
                        </a:lnTo>
                        <a:lnTo>
                          <a:pt x="9685" y="3821"/>
                        </a:lnTo>
                        <a:cubicBezTo>
                          <a:pt x="9793" y="3687"/>
                          <a:pt x="10219" y="3634"/>
                          <a:pt x="10327" y="3500"/>
                        </a:cubicBezTo>
                        <a:lnTo>
                          <a:pt x="11115" y="3002"/>
                        </a:lnTo>
                        <a:lnTo>
                          <a:pt x="9657" y="3072"/>
                        </a:lnTo>
                        <a:cubicBezTo>
                          <a:pt x="9631" y="3012"/>
                          <a:pt x="9604" y="2953"/>
                          <a:pt x="9578" y="2893"/>
                        </a:cubicBezTo>
                        <a:lnTo>
                          <a:pt x="8890" y="2693"/>
                        </a:lnTo>
                        <a:cubicBezTo>
                          <a:pt x="8870" y="2548"/>
                          <a:pt x="8849" y="2402"/>
                          <a:pt x="8829" y="2257"/>
                        </a:cubicBezTo>
                        <a:lnTo>
                          <a:pt x="7778" y="1711"/>
                        </a:lnTo>
                        <a:lnTo>
                          <a:pt x="7430" y="1763"/>
                        </a:lnTo>
                        <a:lnTo>
                          <a:pt x="7096" y="1550"/>
                        </a:lnTo>
                        <a:lnTo>
                          <a:pt x="7865" y="1254"/>
                        </a:lnTo>
                        <a:lnTo>
                          <a:pt x="7865" y="480"/>
                        </a:lnTo>
                        <a:lnTo>
                          <a:pt x="666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233"/>
                  <p:cNvSpPr>
                    <a:spLocks/>
                  </p:cNvSpPr>
                  <p:nvPr/>
                </p:nvSpPr>
                <p:spPr bwMode="auto">
                  <a:xfrm>
                    <a:off x="4955244" y="3775314"/>
                    <a:ext cx="60920" cy="37232"/>
                  </a:xfrm>
                  <a:custGeom>
                    <a:avLst/>
                    <a:gdLst>
                      <a:gd name="T0" fmla="*/ 0 w 348468"/>
                      <a:gd name="T1" fmla="*/ 595 h 191264"/>
                      <a:gd name="T2" fmla="*/ 432 w 348468"/>
                      <a:gd name="T3" fmla="*/ 836 h 191264"/>
                      <a:gd name="T4" fmla="*/ 687 w 348468"/>
                      <a:gd name="T5" fmla="*/ 710 h 191264"/>
                      <a:gd name="T6" fmla="*/ 920 w 348468"/>
                      <a:gd name="T7" fmla="*/ 824 h 191264"/>
                      <a:gd name="T8" fmla="*/ 1375 w 348468"/>
                      <a:gd name="T9" fmla="*/ 733 h 191264"/>
                      <a:gd name="T10" fmla="*/ 1475 w 348468"/>
                      <a:gd name="T11" fmla="*/ 458 h 191264"/>
                      <a:gd name="T12" fmla="*/ 1075 w 348468"/>
                      <a:gd name="T13" fmla="*/ 23 h 191264"/>
                      <a:gd name="T14" fmla="*/ 709 w 348468"/>
                      <a:gd name="T15" fmla="*/ 92 h 191264"/>
                      <a:gd name="T16" fmla="*/ 488 w 348468"/>
                      <a:gd name="T17" fmla="*/ 0 h 191264"/>
                      <a:gd name="T18" fmla="*/ 122 w 348468"/>
                      <a:gd name="T19" fmla="*/ 321 h 191264"/>
                      <a:gd name="T20" fmla="*/ 0 w 348468"/>
                      <a:gd name="T21" fmla="*/ 595 h 19126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48468" h="191264">
                        <a:moveTo>
                          <a:pt x="0" y="136243"/>
                        </a:moveTo>
                        <a:lnTo>
                          <a:pt x="102182" y="191264"/>
                        </a:lnTo>
                        <a:lnTo>
                          <a:pt x="162443" y="162443"/>
                        </a:lnTo>
                        <a:lnTo>
                          <a:pt x="217465" y="188644"/>
                        </a:lnTo>
                        <a:lnTo>
                          <a:pt x="324887" y="167683"/>
                        </a:lnTo>
                        <a:lnTo>
                          <a:pt x="348468" y="104802"/>
                        </a:lnTo>
                        <a:lnTo>
                          <a:pt x="254145" y="5240"/>
                        </a:lnTo>
                        <a:lnTo>
                          <a:pt x="167684" y="20960"/>
                        </a:lnTo>
                        <a:lnTo>
                          <a:pt x="115282" y="0"/>
                        </a:lnTo>
                        <a:lnTo>
                          <a:pt x="28821" y="73361"/>
                        </a:lnTo>
                        <a:lnTo>
                          <a:pt x="0" y="136243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448"/>
                  <p:cNvSpPr>
                    <a:spLocks/>
                  </p:cNvSpPr>
                  <p:nvPr/>
                </p:nvSpPr>
                <p:spPr bwMode="auto">
                  <a:xfrm>
                    <a:off x="5184782" y="4248527"/>
                    <a:ext cx="88116" cy="111697"/>
                  </a:xfrm>
                  <a:custGeom>
                    <a:avLst/>
                    <a:gdLst>
                      <a:gd name="T0" fmla="*/ 0 w 675"/>
                      <a:gd name="T1" fmla="*/ 2147483646 h 773"/>
                      <a:gd name="T2" fmla="*/ 2147483646 w 675"/>
                      <a:gd name="T3" fmla="*/ 2147483646 h 773"/>
                      <a:gd name="T4" fmla="*/ 2147483646 w 675"/>
                      <a:gd name="T5" fmla="*/ 2147483646 h 773"/>
                      <a:gd name="T6" fmla="*/ 2147483646 w 675"/>
                      <a:gd name="T7" fmla="*/ 2147483646 h 773"/>
                      <a:gd name="T8" fmla="*/ 2147483646 w 675"/>
                      <a:gd name="T9" fmla="*/ 2147483646 h 773"/>
                      <a:gd name="T10" fmla="*/ 2147483646 w 675"/>
                      <a:gd name="T11" fmla="*/ 2147483646 h 773"/>
                      <a:gd name="T12" fmla="*/ 2147483646 w 675"/>
                      <a:gd name="T13" fmla="*/ 2147483646 h 773"/>
                      <a:gd name="T14" fmla="*/ 2147483646 w 675"/>
                      <a:gd name="T15" fmla="*/ 2147483646 h 773"/>
                      <a:gd name="T16" fmla="*/ 2147483646 w 675"/>
                      <a:gd name="T17" fmla="*/ 2147483646 h 773"/>
                      <a:gd name="T18" fmla="*/ 2147483646 w 675"/>
                      <a:gd name="T19" fmla="*/ 2147483646 h 773"/>
                      <a:gd name="T20" fmla="*/ 2147483646 w 675"/>
                      <a:gd name="T21" fmla="*/ 2147483646 h 773"/>
                      <a:gd name="T22" fmla="*/ 2147483646 w 675"/>
                      <a:gd name="T23" fmla="*/ 2147483646 h 773"/>
                      <a:gd name="T24" fmla="*/ 2147483646 w 675"/>
                      <a:gd name="T25" fmla="*/ 2147483646 h 773"/>
                      <a:gd name="T26" fmla="*/ 2147483646 w 675"/>
                      <a:gd name="T27" fmla="*/ 0 h 773"/>
                      <a:gd name="T28" fmla="*/ 0 w 675"/>
                      <a:gd name="T29" fmla="*/ 2147483646 h 77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75" h="773">
                        <a:moveTo>
                          <a:pt x="0" y="41"/>
                        </a:moveTo>
                        <a:lnTo>
                          <a:pt x="75" y="339"/>
                        </a:lnTo>
                        <a:lnTo>
                          <a:pt x="273" y="579"/>
                        </a:lnTo>
                        <a:lnTo>
                          <a:pt x="605" y="769"/>
                        </a:lnTo>
                        <a:lnTo>
                          <a:pt x="675" y="773"/>
                        </a:lnTo>
                        <a:lnTo>
                          <a:pt x="563" y="583"/>
                        </a:lnTo>
                        <a:lnTo>
                          <a:pt x="493" y="521"/>
                        </a:lnTo>
                        <a:lnTo>
                          <a:pt x="493" y="269"/>
                        </a:lnTo>
                        <a:lnTo>
                          <a:pt x="323" y="78"/>
                        </a:lnTo>
                        <a:lnTo>
                          <a:pt x="286" y="58"/>
                        </a:lnTo>
                        <a:lnTo>
                          <a:pt x="253" y="111"/>
                        </a:lnTo>
                        <a:lnTo>
                          <a:pt x="141" y="128"/>
                        </a:lnTo>
                        <a:lnTo>
                          <a:pt x="145" y="70"/>
                        </a:lnTo>
                        <a:lnTo>
                          <a:pt x="17" y="0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5" name="Freeform 330"/>
                  <p:cNvSpPr>
                    <a:spLocks/>
                  </p:cNvSpPr>
                  <p:nvPr/>
                </p:nvSpPr>
                <p:spPr bwMode="auto">
                  <a:xfrm>
                    <a:off x="5208714" y="3902625"/>
                    <a:ext cx="137069" cy="297860"/>
                  </a:xfrm>
                  <a:custGeom>
                    <a:avLst/>
                    <a:gdLst>
                      <a:gd name="T0" fmla="*/ 2147483646 w 138"/>
                      <a:gd name="T1" fmla="*/ 0 h 271"/>
                      <a:gd name="T2" fmla="*/ 2147483646 w 138"/>
                      <a:gd name="T3" fmla="*/ 0 h 271"/>
                      <a:gd name="T4" fmla="*/ 0 w 138"/>
                      <a:gd name="T5" fmla="*/ 2147483646 h 271"/>
                      <a:gd name="T6" fmla="*/ 2147483646 w 138"/>
                      <a:gd name="T7" fmla="*/ 2147483646 h 271"/>
                      <a:gd name="T8" fmla="*/ 2147483646 w 138"/>
                      <a:gd name="T9" fmla="*/ 2147483646 h 271"/>
                      <a:gd name="T10" fmla="*/ 2147483646 w 138"/>
                      <a:gd name="T11" fmla="*/ 2147483646 h 271"/>
                      <a:gd name="T12" fmla="*/ 2147483646 w 138"/>
                      <a:gd name="T13" fmla="*/ 2147483646 h 271"/>
                      <a:gd name="T14" fmla="*/ 2147483646 w 138"/>
                      <a:gd name="T15" fmla="*/ 2147483646 h 271"/>
                      <a:gd name="T16" fmla="*/ 2147483646 w 138"/>
                      <a:gd name="T17" fmla="*/ 2147483646 h 271"/>
                      <a:gd name="T18" fmla="*/ 2147483646 w 138"/>
                      <a:gd name="T19" fmla="*/ 2147483646 h 271"/>
                      <a:gd name="T20" fmla="*/ 2147483646 w 138"/>
                      <a:gd name="T21" fmla="*/ 2147483646 h 271"/>
                      <a:gd name="T22" fmla="*/ 2147483646 w 138"/>
                      <a:gd name="T23" fmla="*/ 2147483646 h 271"/>
                      <a:gd name="T24" fmla="*/ 2147483646 w 138"/>
                      <a:gd name="T25" fmla="*/ 2147483646 h 271"/>
                      <a:gd name="T26" fmla="*/ 2147483646 w 138"/>
                      <a:gd name="T27" fmla="*/ 2147483646 h 271"/>
                      <a:gd name="T28" fmla="*/ 2147483646 w 138"/>
                      <a:gd name="T29" fmla="*/ 2147483646 h 271"/>
                      <a:gd name="T30" fmla="*/ 2147483646 w 138"/>
                      <a:gd name="T31" fmla="*/ 2147483646 h 271"/>
                      <a:gd name="T32" fmla="*/ 2147483646 w 138"/>
                      <a:gd name="T33" fmla="*/ 2147483646 h 271"/>
                      <a:gd name="T34" fmla="*/ 2147483646 w 138"/>
                      <a:gd name="T35" fmla="*/ 2147483646 h 271"/>
                      <a:gd name="T36" fmla="*/ 2147483646 w 138"/>
                      <a:gd name="T37" fmla="*/ 2147483646 h 271"/>
                      <a:gd name="T38" fmla="*/ 2147483646 w 138"/>
                      <a:gd name="T39" fmla="*/ 2147483646 h 271"/>
                      <a:gd name="T40" fmla="*/ 2147483646 w 138"/>
                      <a:gd name="T41" fmla="*/ 2147483646 h 271"/>
                      <a:gd name="T42" fmla="*/ 2147483646 w 138"/>
                      <a:gd name="T43" fmla="*/ 2147483646 h 271"/>
                      <a:gd name="T44" fmla="*/ 2147483646 w 138"/>
                      <a:gd name="T45" fmla="*/ 2147483646 h 271"/>
                      <a:gd name="T46" fmla="*/ 2147483646 w 138"/>
                      <a:gd name="T47" fmla="*/ 2147483646 h 271"/>
                      <a:gd name="T48" fmla="*/ 2147483646 w 138"/>
                      <a:gd name="T49" fmla="*/ 2147483646 h 271"/>
                      <a:gd name="T50" fmla="*/ 2147483646 w 138"/>
                      <a:gd name="T51" fmla="*/ 2147483646 h 271"/>
                      <a:gd name="T52" fmla="*/ 2147483646 w 138"/>
                      <a:gd name="T53" fmla="*/ 2147483646 h 271"/>
                      <a:gd name="T54" fmla="*/ 2147483646 w 138"/>
                      <a:gd name="T55" fmla="*/ 2147483646 h 271"/>
                      <a:gd name="T56" fmla="*/ 2147483646 w 138"/>
                      <a:gd name="T57" fmla="*/ 0 h 27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138" h="271">
                        <a:moveTo>
                          <a:pt x="66" y="0"/>
                        </a:moveTo>
                        <a:lnTo>
                          <a:pt x="6" y="0"/>
                        </a:lnTo>
                        <a:lnTo>
                          <a:pt x="0" y="24"/>
                        </a:lnTo>
                        <a:lnTo>
                          <a:pt x="6" y="24"/>
                        </a:lnTo>
                        <a:lnTo>
                          <a:pt x="18" y="42"/>
                        </a:lnTo>
                        <a:lnTo>
                          <a:pt x="36" y="48"/>
                        </a:lnTo>
                        <a:lnTo>
                          <a:pt x="42" y="60"/>
                        </a:lnTo>
                        <a:lnTo>
                          <a:pt x="36" y="72"/>
                        </a:lnTo>
                        <a:lnTo>
                          <a:pt x="54" y="96"/>
                        </a:lnTo>
                        <a:lnTo>
                          <a:pt x="78" y="126"/>
                        </a:lnTo>
                        <a:lnTo>
                          <a:pt x="96" y="144"/>
                        </a:lnTo>
                        <a:lnTo>
                          <a:pt x="96" y="175"/>
                        </a:lnTo>
                        <a:lnTo>
                          <a:pt x="96" y="211"/>
                        </a:lnTo>
                        <a:lnTo>
                          <a:pt x="78" y="223"/>
                        </a:lnTo>
                        <a:lnTo>
                          <a:pt x="60" y="229"/>
                        </a:lnTo>
                        <a:lnTo>
                          <a:pt x="54" y="241"/>
                        </a:lnTo>
                        <a:lnTo>
                          <a:pt x="42" y="247"/>
                        </a:lnTo>
                        <a:lnTo>
                          <a:pt x="48" y="253"/>
                        </a:lnTo>
                        <a:lnTo>
                          <a:pt x="66" y="271"/>
                        </a:lnTo>
                        <a:lnTo>
                          <a:pt x="108" y="241"/>
                        </a:lnTo>
                        <a:lnTo>
                          <a:pt x="138" y="211"/>
                        </a:lnTo>
                        <a:lnTo>
                          <a:pt x="114" y="132"/>
                        </a:lnTo>
                        <a:lnTo>
                          <a:pt x="102" y="114"/>
                        </a:lnTo>
                        <a:lnTo>
                          <a:pt x="78" y="84"/>
                        </a:lnTo>
                        <a:lnTo>
                          <a:pt x="66" y="60"/>
                        </a:lnTo>
                        <a:lnTo>
                          <a:pt x="78" y="48"/>
                        </a:lnTo>
                        <a:lnTo>
                          <a:pt x="96" y="36"/>
                        </a:lnTo>
                        <a:lnTo>
                          <a:pt x="90" y="18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329"/>
                  <p:cNvSpPr>
                    <a:spLocks/>
                  </p:cNvSpPr>
                  <p:nvPr/>
                </p:nvSpPr>
                <p:spPr bwMode="auto">
                  <a:xfrm>
                    <a:off x="5166288" y="3921842"/>
                    <a:ext cx="144685" cy="174152"/>
                  </a:xfrm>
                  <a:custGeom>
                    <a:avLst/>
                    <a:gdLst>
                      <a:gd name="T0" fmla="*/ 2147483646 w 10000"/>
                      <a:gd name="T1" fmla="*/ 2147483646 h 10000"/>
                      <a:gd name="T2" fmla="*/ 2147483646 w 10000"/>
                      <a:gd name="T3" fmla="*/ 2147483646 h 10000"/>
                      <a:gd name="T4" fmla="*/ 2147483646 w 10000"/>
                      <a:gd name="T5" fmla="*/ 2147483646 h 10000"/>
                      <a:gd name="T6" fmla="*/ 2147483646 w 10000"/>
                      <a:gd name="T7" fmla="*/ 2147483646 h 10000"/>
                      <a:gd name="T8" fmla="*/ 2147483646 w 10000"/>
                      <a:gd name="T9" fmla="*/ 2147483646 h 10000"/>
                      <a:gd name="T10" fmla="*/ 2147483646 w 10000"/>
                      <a:gd name="T11" fmla="*/ 2147483646 h 10000"/>
                      <a:gd name="T12" fmla="*/ 2147483646 w 10000"/>
                      <a:gd name="T13" fmla="*/ 2147483646 h 10000"/>
                      <a:gd name="T14" fmla="*/ 2147483646 w 10000"/>
                      <a:gd name="T15" fmla="*/ 2147483646 h 10000"/>
                      <a:gd name="T16" fmla="*/ 2147483646 w 10000"/>
                      <a:gd name="T17" fmla="*/ 2147483646 h 10000"/>
                      <a:gd name="T18" fmla="*/ 2147483646 w 10000"/>
                      <a:gd name="T19" fmla="*/ 0 h 10000"/>
                      <a:gd name="T20" fmla="*/ 2147483646 w 10000"/>
                      <a:gd name="T21" fmla="*/ 0 h 10000"/>
                      <a:gd name="T22" fmla="*/ 2147483646 w 10000"/>
                      <a:gd name="T23" fmla="*/ 2147483646 h 10000"/>
                      <a:gd name="T24" fmla="*/ 0 w 10000"/>
                      <a:gd name="T25" fmla="*/ 2147483646 h 10000"/>
                      <a:gd name="T26" fmla="*/ 1649038812 w 10000"/>
                      <a:gd name="T27" fmla="*/ 2147483646 h 10000"/>
                      <a:gd name="T28" fmla="*/ 2147483646 w 10000"/>
                      <a:gd name="T29" fmla="*/ 2147483646 h 10000"/>
                      <a:gd name="T30" fmla="*/ 2147483646 w 10000"/>
                      <a:gd name="T31" fmla="*/ 2147483646 h 10000"/>
                      <a:gd name="T32" fmla="*/ 2147483646 w 10000"/>
                      <a:gd name="T33" fmla="*/ 2147483646 h 10000"/>
                      <a:gd name="T34" fmla="*/ 2147483646 w 10000"/>
                      <a:gd name="T35" fmla="*/ 2147483646 h 10000"/>
                      <a:gd name="T36" fmla="*/ 2147483646 w 10000"/>
                      <a:gd name="T37" fmla="*/ 2147483646 h 10000"/>
                      <a:gd name="T38" fmla="*/ 2147483646 w 10000"/>
                      <a:gd name="T39" fmla="*/ 2147483646 h 100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0000" h="10000">
                        <a:moveTo>
                          <a:pt x="8672" y="9830"/>
                        </a:moveTo>
                        <a:lnTo>
                          <a:pt x="10000" y="10000"/>
                        </a:lnTo>
                        <a:lnTo>
                          <a:pt x="10000" y="7948"/>
                        </a:lnTo>
                        <a:lnTo>
                          <a:pt x="8696" y="6754"/>
                        </a:lnTo>
                        <a:lnTo>
                          <a:pt x="6957" y="4769"/>
                        </a:lnTo>
                        <a:lnTo>
                          <a:pt x="5652" y="3176"/>
                        </a:lnTo>
                        <a:lnTo>
                          <a:pt x="6087" y="2384"/>
                        </a:lnTo>
                        <a:lnTo>
                          <a:pt x="5652" y="1590"/>
                        </a:lnTo>
                        <a:lnTo>
                          <a:pt x="4348" y="1191"/>
                        </a:lnTo>
                        <a:lnTo>
                          <a:pt x="3478" y="0"/>
                        </a:lnTo>
                        <a:lnTo>
                          <a:pt x="3043" y="0"/>
                        </a:lnTo>
                        <a:lnTo>
                          <a:pt x="870" y="396"/>
                        </a:lnTo>
                        <a:lnTo>
                          <a:pt x="0" y="1590"/>
                        </a:lnTo>
                        <a:lnTo>
                          <a:pt x="435" y="2384"/>
                        </a:lnTo>
                        <a:lnTo>
                          <a:pt x="870" y="4769"/>
                        </a:lnTo>
                        <a:lnTo>
                          <a:pt x="3913" y="4769"/>
                        </a:lnTo>
                        <a:lnTo>
                          <a:pt x="5217" y="5165"/>
                        </a:lnTo>
                        <a:lnTo>
                          <a:pt x="7391" y="8344"/>
                        </a:lnTo>
                        <a:lnTo>
                          <a:pt x="6957" y="9602"/>
                        </a:lnTo>
                        <a:lnTo>
                          <a:pt x="8672" y="983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447"/>
                  <p:cNvSpPr>
                    <a:spLocks/>
                  </p:cNvSpPr>
                  <p:nvPr/>
                </p:nvSpPr>
                <p:spPr bwMode="auto">
                  <a:xfrm>
                    <a:off x="5030307" y="3817350"/>
                    <a:ext cx="184935" cy="371124"/>
                  </a:xfrm>
                  <a:custGeom>
                    <a:avLst/>
                    <a:gdLst>
                      <a:gd name="T0" fmla="*/ 1293612372 w 12864"/>
                      <a:gd name="T1" fmla="*/ 0 h 10000"/>
                      <a:gd name="T2" fmla="*/ 1011967180 w 12864"/>
                      <a:gd name="T3" fmla="*/ 2147483646 h 10000"/>
                      <a:gd name="T4" fmla="*/ 874630155 w 12864"/>
                      <a:gd name="T5" fmla="*/ 2147483646 h 10000"/>
                      <a:gd name="T6" fmla="*/ 831178203 w 12864"/>
                      <a:gd name="T7" fmla="*/ 2147483646 h 10000"/>
                      <a:gd name="T8" fmla="*/ 358854491 w 12864"/>
                      <a:gd name="T9" fmla="*/ 2147483646 h 10000"/>
                      <a:gd name="T10" fmla="*/ 70025639 w 12864"/>
                      <a:gd name="T11" fmla="*/ 2147483646 h 10000"/>
                      <a:gd name="T12" fmla="*/ 0 w 12864"/>
                      <a:gd name="T13" fmla="*/ 2147483646 h 10000"/>
                      <a:gd name="T14" fmla="*/ 478343703 w 12864"/>
                      <a:gd name="T15" fmla="*/ 2147483646 h 10000"/>
                      <a:gd name="T16" fmla="*/ 370876432 w 12864"/>
                      <a:gd name="T17" fmla="*/ 2147483646 h 10000"/>
                      <a:gd name="T18" fmla="*/ 921572691 w 12864"/>
                      <a:gd name="T19" fmla="*/ 2147483646 h 10000"/>
                      <a:gd name="T20" fmla="*/ 1237556645 w 12864"/>
                      <a:gd name="T21" fmla="*/ 2147483646 h 10000"/>
                      <a:gd name="T22" fmla="*/ 1061624411 w 12864"/>
                      <a:gd name="T23" fmla="*/ 2147483646 h 10000"/>
                      <a:gd name="T24" fmla="*/ 1177817116 w 12864"/>
                      <a:gd name="T25" fmla="*/ 2147483646 h 10000"/>
                      <a:gd name="T26" fmla="*/ 1296336297 w 12864"/>
                      <a:gd name="T27" fmla="*/ 2147483646 h 10000"/>
                      <a:gd name="T28" fmla="*/ 1433082236 w 12864"/>
                      <a:gd name="T29" fmla="*/ 2147483646 h 10000"/>
                      <a:gd name="T30" fmla="*/ 1465667125 w 12864"/>
                      <a:gd name="T31" fmla="*/ 2147483646 h 10000"/>
                      <a:gd name="T32" fmla="*/ 1747127470 w 12864"/>
                      <a:gd name="T33" fmla="*/ 2147483646 h 10000"/>
                      <a:gd name="T34" fmla="*/ 1625118103 w 12864"/>
                      <a:gd name="T35" fmla="*/ 2147483646 h 10000"/>
                      <a:gd name="T36" fmla="*/ 1426296004 w 12864"/>
                      <a:gd name="T37" fmla="*/ 2147483646 h 10000"/>
                      <a:gd name="T38" fmla="*/ 1525610004 w 12864"/>
                      <a:gd name="T39" fmla="*/ 2147483646 h 10000"/>
                      <a:gd name="T40" fmla="*/ 1508925419 w 12864"/>
                      <a:gd name="T41" fmla="*/ 2147483646 h 10000"/>
                      <a:gd name="T42" fmla="*/ 1243955582 w 12864"/>
                      <a:gd name="T43" fmla="*/ 2147483646 h 10000"/>
                      <a:gd name="T44" fmla="*/ 1376445116 w 12864"/>
                      <a:gd name="T45" fmla="*/ 2147483646 h 10000"/>
                      <a:gd name="T46" fmla="*/ 1535499106 w 12864"/>
                      <a:gd name="T47" fmla="*/ 2147483646 h 10000"/>
                      <a:gd name="T48" fmla="*/ 1878647414 w 12864"/>
                      <a:gd name="T49" fmla="*/ 2147483646 h 10000"/>
                      <a:gd name="T50" fmla="*/ 2003177775 w 12864"/>
                      <a:gd name="T51" fmla="*/ 2147483646 h 10000"/>
                      <a:gd name="T52" fmla="*/ 2147483646 w 12864"/>
                      <a:gd name="T53" fmla="*/ 2147483646 h 10000"/>
                      <a:gd name="T54" fmla="*/ 2147483646 w 12864"/>
                      <a:gd name="T55" fmla="*/ 2147483646 h 10000"/>
                      <a:gd name="T56" fmla="*/ 2147483646 w 12864"/>
                      <a:gd name="T57" fmla="*/ 2147483646 h 10000"/>
                      <a:gd name="T58" fmla="*/ 2143802098 w 12864"/>
                      <a:gd name="T59" fmla="*/ 2147483646 h 10000"/>
                      <a:gd name="T60" fmla="*/ 1844502730 w 12864"/>
                      <a:gd name="T61" fmla="*/ 2147483646 h 10000"/>
                      <a:gd name="T62" fmla="*/ 1508731320 w 12864"/>
                      <a:gd name="T63" fmla="*/ 2147483646 h 10000"/>
                      <a:gd name="T64" fmla="*/ 1441226277 w 12864"/>
                      <a:gd name="T65" fmla="*/ 2147483646 h 10000"/>
                      <a:gd name="T66" fmla="*/ 1376445116 w 12864"/>
                      <a:gd name="T67" fmla="*/ 2147483646 h 10000"/>
                      <a:gd name="T68" fmla="*/ 1525610004 w 12864"/>
                      <a:gd name="T69" fmla="*/ 2147483646 h 10000"/>
                      <a:gd name="T70" fmla="*/ 1525610004 w 12864"/>
                      <a:gd name="T71" fmla="*/ 2147483646 h 10000"/>
                      <a:gd name="T72" fmla="*/ 1293612372 w 12864"/>
                      <a:gd name="T73" fmla="*/ 0 h 1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12864" h="10000">
                        <a:moveTo>
                          <a:pt x="6669" y="0"/>
                        </a:moveTo>
                        <a:lnTo>
                          <a:pt x="5217" y="627"/>
                        </a:lnTo>
                        <a:lnTo>
                          <a:pt x="4509" y="795"/>
                        </a:lnTo>
                        <a:lnTo>
                          <a:pt x="4285" y="602"/>
                        </a:lnTo>
                        <a:lnTo>
                          <a:pt x="1850" y="1511"/>
                        </a:lnTo>
                        <a:lnTo>
                          <a:pt x="361" y="2700"/>
                        </a:lnTo>
                        <a:lnTo>
                          <a:pt x="0" y="3527"/>
                        </a:lnTo>
                        <a:lnTo>
                          <a:pt x="2466" y="5401"/>
                        </a:lnTo>
                        <a:lnTo>
                          <a:pt x="1912" y="6416"/>
                        </a:lnTo>
                        <a:cubicBezTo>
                          <a:pt x="2658" y="6304"/>
                          <a:pt x="4006" y="6725"/>
                          <a:pt x="4751" y="6612"/>
                        </a:cubicBezTo>
                        <a:lnTo>
                          <a:pt x="6380" y="6578"/>
                        </a:lnTo>
                        <a:lnTo>
                          <a:pt x="5473" y="5791"/>
                        </a:lnTo>
                        <a:lnTo>
                          <a:pt x="6072" y="6005"/>
                        </a:lnTo>
                        <a:lnTo>
                          <a:pt x="6683" y="7153"/>
                        </a:lnTo>
                        <a:lnTo>
                          <a:pt x="7388" y="8015"/>
                        </a:lnTo>
                        <a:cubicBezTo>
                          <a:pt x="7359" y="8285"/>
                          <a:pt x="7584" y="9729"/>
                          <a:pt x="7556" y="10000"/>
                        </a:cubicBezTo>
                        <a:lnTo>
                          <a:pt x="9007" y="8884"/>
                        </a:lnTo>
                        <a:lnTo>
                          <a:pt x="8378" y="6935"/>
                        </a:lnTo>
                        <a:lnTo>
                          <a:pt x="7353" y="6381"/>
                        </a:lnTo>
                        <a:lnTo>
                          <a:pt x="7865" y="5938"/>
                        </a:lnTo>
                        <a:cubicBezTo>
                          <a:pt x="7836" y="5815"/>
                          <a:pt x="7808" y="5693"/>
                          <a:pt x="7779" y="5570"/>
                        </a:cubicBezTo>
                        <a:lnTo>
                          <a:pt x="6413" y="4795"/>
                        </a:lnTo>
                        <a:lnTo>
                          <a:pt x="7096" y="4205"/>
                        </a:lnTo>
                        <a:lnTo>
                          <a:pt x="7916" y="4196"/>
                        </a:lnTo>
                        <a:lnTo>
                          <a:pt x="9685" y="3821"/>
                        </a:lnTo>
                        <a:cubicBezTo>
                          <a:pt x="9793" y="3687"/>
                          <a:pt x="10219" y="3634"/>
                          <a:pt x="10327" y="3500"/>
                        </a:cubicBezTo>
                        <a:lnTo>
                          <a:pt x="11115" y="3002"/>
                        </a:lnTo>
                        <a:cubicBezTo>
                          <a:pt x="11093" y="2923"/>
                          <a:pt x="12886" y="2990"/>
                          <a:pt x="12864" y="2911"/>
                        </a:cubicBezTo>
                        <a:lnTo>
                          <a:pt x="12264" y="2052"/>
                        </a:lnTo>
                        <a:cubicBezTo>
                          <a:pt x="12238" y="1992"/>
                          <a:pt x="11078" y="1787"/>
                          <a:pt x="11052" y="1727"/>
                        </a:cubicBezTo>
                        <a:cubicBezTo>
                          <a:pt x="11067" y="1385"/>
                          <a:pt x="9494" y="1967"/>
                          <a:pt x="9509" y="1625"/>
                        </a:cubicBezTo>
                        <a:lnTo>
                          <a:pt x="7778" y="1711"/>
                        </a:lnTo>
                        <a:lnTo>
                          <a:pt x="7430" y="1763"/>
                        </a:lnTo>
                        <a:lnTo>
                          <a:pt x="7096" y="1550"/>
                        </a:lnTo>
                        <a:lnTo>
                          <a:pt x="7865" y="1254"/>
                        </a:lnTo>
                        <a:lnTo>
                          <a:pt x="7865" y="480"/>
                        </a:lnTo>
                        <a:lnTo>
                          <a:pt x="666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329"/>
                  <p:cNvSpPr>
                    <a:spLocks/>
                  </p:cNvSpPr>
                  <p:nvPr/>
                </p:nvSpPr>
                <p:spPr bwMode="auto">
                  <a:xfrm>
                    <a:off x="5209802" y="4085184"/>
                    <a:ext cx="101171" cy="88878"/>
                  </a:xfrm>
                  <a:custGeom>
                    <a:avLst/>
                    <a:gdLst>
                      <a:gd name="T0" fmla="*/ 2147483646 w 10000"/>
                      <a:gd name="T1" fmla="*/ 495727010 h 6448"/>
                      <a:gd name="T2" fmla="*/ 2147483646 w 10000"/>
                      <a:gd name="T3" fmla="*/ 274643943 h 6448"/>
                      <a:gd name="T4" fmla="*/ 2147483646 w 10000"/>
                      <a:gd name="T5" fmla="*/ 0 h 6448"/>
                      <a:gd name="T6" fmla="*/ 1183506868 w 10000"/>
                      <a:gd name="T7" fmla="*/ 914091121 h 6448"/>
                      <a:gd name="T8" fmla="*/ 0 w 10000"/>
                      <a:gd name="T9" fmla="*/ 2147483646 h 6448"/>
                      <a:gd name="T10" fmla="*/ 0 w 10000"/>
                      <a:gd name="T11" fmla="*/ 2147483646 h 6448"/>
                      <a:gd name="T12" fmla="*/ 1972543557 w 10000"/>
                      <a:gd name="T13" fmla="*/ 2147483646 h 6448"/>
                      <a:gd name="T14" fmla="*/ 2147483646 w 10000"/>
                      <a:gd name="T15" fmla="*/ 2147483646 h 6448"/>
                      <a:gd name="T16" fmla="*/ 2147483646 w 10000"/>
                      <a:gd name="T17" fmla="*/ 2147483646 h 6448"/>
                      <a:gd name="T18" fmla="*/ 2147483646 w 10000"/>
                      <a:gd name="T19" fmla="*/ 2147483646 h 6448"/>
                      <a:gd name="T20" fmla="*/ 2147483646 w 10000"/>
                      <a:gd name="T21" fmla="*/ 2147483646 h 6448"/>
                      <a:gd name="T22" fmla="*/ 2147483646 w 10000"/>
                      <a:gd name="T23" fmla="*/ 2147483646 h 6448"/>
                      <a:gd name="T24" fmla="*/ 2147483646 w 10000"/>
                      <a:gd name="T25" fmla="*/ 914091121 h 6448"/>
                      <a:gd name="T26" fmla="*/ 2147483646 w 10000"/>
                      <a:gd name="T27" fmla="*/ 495727010 h 64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0000" h="6448">
                        <a:moveTo>
                          <a:pt x="8160" y="269"/>
                        </a:moveTo>
                        <a:cubicBezTo>
                          <a:pt x="7722" y="211"/>
                          <a:pt x="7792" y="194"/>
                          <a:pt x="7370" y="149"/>
                        </a:cubicBezTo>
                        <a:lnTo>
                          <a:pt x="5626" y="0"/>
                        </a:lnTo>
                        <a:lnTo>
                          <a:pt x="1875" y="496"/>
                        </a:lnTo>
                        <a:lnTo>
                          <a:pt x="0" y="1489"/>
                        </a:lnTo>
                        <a:lnTo>
                          <a:pt x="0" y="3473"/>
                        </a:lnTo>
                        <a:lnTo>
                          <a:pt x="3125" y="5951"/>
                        </a:lnTo>
                        <a:lnTo>
                          <a:pt x="4375" y="6448"/>
                        </a:lnTo>
                        <a:lnTo>
                          <a:pt x="5626" y="5951"/>
                        </a:lnTo>
                        <a:lnTo>
                          <a:pt x="6249" y="4959"/>
                        </a:lnTo>
                        <a:lnTo>
                          <a:pt x="8126" y="4466"/>
                        </a:lnTo>
                        <a:lnTo>
                          <a:pt x="10000" y="3473"/>
                        </a:lnTo>
                        <a:lnTo>
                          <a:pt x="10000" y="496"/>
                        </a:lnTo>
                        <a:lnTo>
                          <a:pt x="8160" y="26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aphicFrame>
        <p:nvGraphicFramePr>
          <p:cNvPr id="262" name="Diagramme 261"/>
          <p:cNvGraphicFramePr/>
          <p:nvPr>
            <p:extLst>
              <p:ext uri="{D42A27DB-BD31-4B8C-83A1-F6EECF244321}">
                <p14:modId xmlns:p14="http://schemas.microsoft.com/office/powerpoint/2010/main" val="365915959"/>
              </p:ext>
            </p:extLst>
          </p:nvPr>
        </p:nvGraphicFramePr>
        <p:xfrm>
          <a:off x="4788024" y="2898017"/>
          <a:ext cx="3669269" cy="261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Image result for edf r&amp;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Wind power LEO AVENT">
  <a:themeElements>
    <a:clrScheme name="LEOSPHE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C6081"/>
      </a:accent1>
      <a:accent2>
        <a:srgbClr val="C20016"/>
      </a:accent2>
      <a:accent3>
        <a:srgbClr val="96BB39"/>
      </a:accent3>
      <a:accent4>
        <a:srgbClr val="9762A1"/>
      </a:accent4>
      <a:accent5>
        <a:srgbClr val="DF9A18"/>
      </a:accent5>
      <a:accent6>
        <a:srgbClr val="0098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Wind power LEO AVENT</Template>
  <TotalTime>2448</TotalTime>
  <Words>962</Words>
  <Application>Microsoft Office PowerPoint</Application>
  <PresentationFormat>Affichage à l'écran (4:3)</PresentationFormat>
  <Paragraphs>193</Paragraphs>
  <Slides>19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PPT Wind power LEO AVENT</vt:lpstr>
      <vt:lpstr>TI measurement techniques for pulsed Lidars – the Current Status</vt:lpstr>
      <vt:lpstr>Outline</vt:lpstr>
      <vt:lpstr>Lidar principles and metrology</vt:lpstr>
      <vt:lpstr>A bit deeper into turbulence measurement</vt:lpstr>
      <vt:lpstr>Standard data processing</vt:lpstr>
      <vt:lpstr>IEA Task #32 on Lidar</vt:lpstr>
      <vt:lpstr>Innovative signal processing techniques</vt:lpstr>
      <vt:lpstr>Evaluation of Model-based filtering</vt:lpstr>
      <vt:lpstr>A worldwide trial</vt:lpstr>
      <vt:lpstr>Wide spectrum of site conditions</vt:lpstr>
      <vt:lpstr>Initial results and end-users feedback</vt:lpstr>
      <vt:lpstr>Results 1/3</vt:lpstr>
      <vt:lpstr>Results 2/3</vt:lpstr>
      <vt:lpstr>Results 3/3</vt:lpstr>
      <vt:lpstr>Initial results from promising neural network techniques</vt:lpstr>
      <vt:lpstr>Neural Network techniques</vt:lpstr>
      <vt:lpstr>Perspectives and next steps</vt:lpstr>
      <vt:lpstr>Wrap up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measurement techniques for pulsed Lidars – the Current Status</dc:title>
  <dc:creator>guest leosphere</dc:creator>
  <cp:lastModifiedBy>guest leosphere</cp:lastModifiedBy>
  <cp:revision>237</cp:revision>
  <dcterms:created xsi:type="dcterms:W3CDTF">2016-08-29T14:14:56Z</dcterms:created>
  <dcterms:modified xsi:type="dcterms:W3CDTF">2016-09-25T17:28:53Z</dcterms:modified>
</cp:coreProperties>
</file>