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6" r:id="rId3"/>
    <p:sldId id="267" r:id="rId4"/>
    <p:sldId id="275" r:id="rId5"/>
    <p:sldId id="270" r:id="rId6"/>
    <p:sldId id="272" r:id="rId7"/>
    <p:sldId id="268" r:id="rId8"/>
    <p:sldId id="273" r:id="rId9"/>
    <p:sldId id="278" r:id="rId10"/>
    <p:sldId id="276" r:id="rId11"/>
    <p:sldId id="269" r:id="rId12"/>
    <p:sldId id="274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6">
          <p15:clr>
            <a:srgbClr val="A4A3A4"/>
          </p15:clr>
        </p15:guide>
        <p15:guide id="2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440"/>
    <a:srgbClr val="003D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9887" autoAdjust="0"/>
  </p:normalViewPr>
  <p:slideViewPr>
    <p:cSldViewPr snapToGrid="0" snapToObjects="1">
      <p:cViewPr varScale="1">
        <p:scale>
          <a:sx n="63" d="100"/>
          <a:sy n="63" d="100"/>
        </p:scale>
        <p:origin x="186" y="78"/>
      </p:cViewPr>
      <p:guideLst>
        <p:guide orient="horz" pos="896"/>
        <p:guide pos="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choenhofen\MA\Schriftfassung\Auswertung%20-%20Vortra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choenhofen\MA\Schriftfassung\Verlauf_Belastungsgra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choenhofen\MA\Schriftfassung\Verlauf_Belastungsgrad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choenhofen\MA\Schriftfassung\Verlauf_Belastungsgrad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96527777777778"/>
          <c:y val="5.299752847009187E-2"/>
          <c:w val="0.8717708432981931"/>
          <c:h val="0.684803121104965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'Normal (2)'!$L$2</c:f>
              <c:strCache>
                <c:ptCount val="1"/>
                <c:pt idx="0">
                  <c:v>Installierte Leistung NS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'Normal (2)'!$M$1:$P$1</c:f>
              <c:strCache>
                <c:ptCount val="4"/>
                <c:pt idx="0">
                  <c:v>Ohne Regelung</c:v>
                </c:pt>
                <c:pt idx="1">
                  <c:v>Q(U)</c:v>
                </c:pt>
                <c:pt idx="2">
                  <c:v>rONT</c:v>
                </c:pt>
                <c:pt idx="3">
                  <c:v>Ferner Knoten</c:v>
                </c:pt>
              </c:strCache>
            </c:strRef>
          </c:cat>
          <c:val>
            <c:numRef>
              <c:f>'Normal (2)'!$M$2:$P$2</c:f>
              <c:numCache>
                <c:formatCode>General</c:formatCode>
                <c:ptCount val="4"/>
                <c:pt idx="0">
                  <c:v>15.594860000000001</c:v>
                </c:pt>
                <c:pt idx="1">
                  <c:v>15.594860000000001</c:v>
                </c:pt>
                <c:pt idx="2">
                  <c:v>15.594860000000001</c:v>
                </c:pt>
                <c:pt idx="3">
                  <c:v>15.594860000000001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5B-4960-B63C-16CB6101140D}"/>
            </c:ext>
          </c:extLst>
        </c:ser>
        <c:ser>
          <c:idx val="1"/>
          <c:order val="1"/>
          <c:tx>
            <c:strRef>
              <c:f>'Normal (2)'!$L$3</c:f>
              <c:strCache>
                <c:ptCount val="1"/>
                <c:pt idx="0">
                  <c:v>Ohne Temperaturmodell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'Normal (2)'!$M$1:$P$1</c:f>
              <c:strCache>
                <c:ptCount val="4"/>
                <c:pt idx="0">
                  <c:v>Ohne Regelung</c:v>
                </c:pt>
                <c:pt idx="1">
                  <c:v>Q(U)</c:v>
                </c:pt>
                <c:pt idx="2">
                  <c:v>rONT</c:v>
                </c:pt>
                <c:pt idx="3">
                  <c:v>Ferner Knoten</c:v>
                </c:pt>
              </c:strCache>
            </c:strRef>
          </c:cat>
          <c:val>
            <c:numRef>
              <c:f>'Normal (2)'!$M$3:$P$3</c:f>
              <c:numCache>
                <c:formatCode>General</c:formatCode>
                <c:ptCount val="4"/>
                <c:pt idx="0">
                  <c:v>4.5748862186999997</c:v>
                </c:pt>
                <c:pt idx="1">
                  <c:v>9.3631934521999991</c:v>
                </c:pt>
                <c:pt idx="2">
                  <c:v>9.9183495195399995</c:v>
                </c:pt>
                <c:pt idx="3">
                  <c:v>9.5019884105999992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5B-4960-B63C-16CB6101140D}"/>
            </c:ext>
          </c:extLst>
        </c:ser>
        <c:ser>
          <c:idx val="2"/>
          <c:order val="2"/>
          <c:tx>
            <c:strRef>
              <c:f>'Normal (2)'!$L$4</c:f>
              <c:strCache>
                <c:ptCount val="1"/>
                <c:pt idx="0">
                  <c:v>Mit Temperaturmodell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'Normal (2)'!$M$1:$P$1</c:f>
              <c:strCache>
                <c:ptCount val="4"/>
                <c:pt idx="0">
                  <c:v>Ohne Regelung</c:v>
                </c:pt>
                <c:pt idx="1">
                  <c:v>Q(U)</c:v>
                </c:pt>
                <c:pt idx="2">
                  <c:v>rONT</c:v>
                </c:pt>
                <c:pt idx="3">
                  <c:v>Ferner Knoten</c:v>
                </c:pt>
              </c:strCache>
            </c:strRef>
          </c:cat>
          <c:val>
            <c:numRef>
              <c:f>'Normal (2)'!$M$4:$P$4</c:f>
              <c:numCache>
                <c:formatCode>General</c:formatCode>
                <c:ptCount val="4"/>
                <c:pt idx="0">
                  <c:v>0</c:v>
                </c:pt>
                <c:pt idx="1">
                  <c:v>1.2321855159599999</c:v>
                </c:pt>
                <c:pt idx="2">
                  <c:v>7.2962893525199979</c:v>
                </c:pt>
                <c:pt idx="3">
                  <c:v>6.0429518651599992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5B-4960-B63C-16CB61011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1909128"/>
        <c:axId val="281909520"/>
      </c:barChart>
      <c:catAx>
        <c:axId val="281909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1909520"/>
        <c:crosses val="autoZero"/>
        <c:auto val="1"/>
        <c:lblAlgn val="ctr"/>
        <c:lblOffset val="100"/>
        <c:noMultiLvlLbl val="0"/>
      </c:catAx>
      <c:valAx>
        <c:axId val="281909520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Hosting capacity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5008705301624349E-3"/>
              <c:y val="0.141006923231889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1909128"/>
        <c:crosses val="autoZero"/>
        <c:crossBetween val="between"/>
        <c:majorUnit val="10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7832422586520944E-2"/>
          <c:y val="0.88988302523727747"/>
          <c:w val="0.9421675774134789"/>
          <c:h val="0.110116974762722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de-D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75867877550398E-2"/>
          <c:y val="5.1400554097404488E-2"/>
          <c:w val="0.90594299628681485"/>
          <c:h val="0.70700021872265961"/>
        </c:manualLayout>
      </c:layout>
      <c:lineChart>
        <c:grouping val="standard"/>
        <c:varyColors val="0"/>
        <c:ser>
          <c:idx val="1"/>
          <c:order val="0"/>
          <c:tx>
            <c:strRef>
              <c:f>'Tabelle1 (2)'!$E$1</c:f>
              <c:strCache>
                <c:ptCount val="1"/>
                <c:pt idx="0">
                  <c:v>Photovoltaik</c:v>
                </c:pt>
              </c:strCache>
            </c:strRef>
          </c:tx>
          <c:marker>
            <c:symbol val="none"/>
          </c:marker>
          <c:cat>
            <c:numRef>
              <c:f>'Tabelle1 (2)'!$G$2:$G$1345</c:f>
              <c:numCache>
                <c:formatCode>General</c:formatCode>
                <c:ptCount val="1344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  <c:pt idx="161">
                  <c:v>40.25</c:v>
                </c:pt>
                <c:pt idx="162">
                  <c:v>40.5</c:v>
                </c:pt>
                <c:pt idx="163">
                  <c:v>40.75</c:v>
                </c:pt>
                <c:pt idx="164">
                  <c:v>41</c:v>
                </c:pt>
                <c:pt idx="165">
                  <c:v>41.25</c:v>
                </c:pt>
                <c:pt idx="166">
                  <c:v>41.5</c:v>
                </c:pt>
                <c:pt idx="167">
                  <c:v>41.75</c:v>
                </c:pt>
                <c:pt idx="168">
                  <c:v>42</c:v>
                </c:pt>
                <c:pt idx="169">
                  <c:v>42.25</c:v>
                </c:pt>
                <c:pt idx="170">
                  <c:v>42.5</c:v>
                </c:pt>
                <c:pt idx="171">
                  <c:v>42.75</c:v>
                </c:pt>
                <c:pt idx="172">
                  <c:v>43</c:v>
                </c:pt>
                <c:pt idx="173">
                  <c:v>43.25</c:v>
                </c:pt>
                <c:pt idx="174">
                  <c:v>43.5</c:v>
                </c:pt>
                <c:pt idx="175">
                  <c:v>43.75</c:v>
                </c:pt>
                <c:pt idx="176">
                  <c:v>44</c:v>
                </c:pt>
                <c:pt idx="177">
                  <c:v>44.25</c:v>
                </c:pt>
                <c:pt idx="178">
                  <c:v>44.5</c:v>
                </c:pt>
                <c:pt idx="179">
                  <c:v>44.75</c:v>
                </c:pt>
                <c:pt idx="180">
                  <c:v>45</c:v>
                </c:pt>
                <c:pt idx="181">
                  <c:v>45.25</c:v>
                </c:pt>
                <c:pt idx="182">
                  <c:v>45.5</c:v>
                </c:pt>
                <c:pt idx="183">
                  <c:v>45.75</c:v>
                </c:pt>
                <c:pt idx="184">
                  <c:v>46</c:v>
                </c:pt>
                <c:pt idx="185">
                  <c:v>46.25</c:v>
                </c:pt>
                <c:pt idx="186">
                  <c:v>46.5</c:v>
                </c:pt>
                <c:pt idx="187">
                  <c:v>46.75</c:v>
                </c:pt>
                <c:pt idx="188">
                  <c:v>47</c:v>
                </c:pt>
                <c:pt idx="189">
                  <c:v>47.25</c:v>
                </c:pt>
                <c:pt idx="190">
                  <c:v>47.5</c:v>
                </c:pt>
                <c:pt idx="191">
                  <c:v>47.75</c:v>
                </c:pt>
                <c:pt idx="192">
                  <c:v>48</c:v>
                </c:pt>
                <c:pt idx="193">
                  <c:v>48.25</c:v>
                </c:pt>
                <c:pt idx="194">
                  <c:v>48.5</c:v>
                </c:pt>
                <c:pt idx="195">
                  <c:v>48.75</c:v>
                </c:pt>
                <c:pt idx="196">
                  <c:v>49</c:v>
                </c:pt>
                <c:pt idx="197">
                  <c:v>49.25</c:v>
                </c:pt>
                <c:pt idx="198">
                  <c:v>49.5</c:v>
                </c:pt>
                <c:pt idx="199">
                  <c:v>49.75</c:v>
                </c:pt>
                <c:pt idx="200">
                  <c:v>50</c:v>
                </c:pt>
                <c:pt idx="201">
                  <c:v>50.25</c:v>
                </c:pt>
                <c:pt idx="202">
                  <c:v>50.5</c:v>
                </c:pt>
                <c:pt idx="203">
                  <c:v>50.75</c:v>
                </c:pt>
                <c:pt idx="204">
                  <c:v>51</c:v>
                </c:pt>
                <c:pt idx="205">
                  <c:v>51.25</c:v>
                </c:pt>
                <c:pt idx="206">
                  <c:v>51.5</c:v>
                </c:pt>
                <c:pt idx="207">
                  <c:v>51.75</c:v>
                </c:pt>
                <c:pt idx="208">
                  <c:v>52</c:v>
                </c:pt>
                <c:pt idx="209">
                  <c:v>52.25</c:v>
                </c:pt>
                <c:pt idx="210">
                  <c:v>52.5</c:v>
                </c:pt>
                <c:pt idx="211">
                  <c:v>52.75</c:v>
                </c:pt>
                <c:pt idx="212">
                  <c:v>53</c:v>
                </c:pt>
                <c:pt idx="213">
                  <c:v>53.25</c:v>
                </c:pt>
                <c:pt idx="214">
                  <c:v>53.5</c:v>
                </c:pt>
                <c:pt idx="215">
                  <c:v>53.75</c:v>
                </c:pt>
                <c:pt idx="216">
                  <c:v>54</c:v>
                </c:pt>
                <c:pt idx="217">
                  <c:v>54.25</c:v>
                </c:pt>
                <c:pt idx="218">
                  <c:v>54.5</c:v>
                </c:pt>
                <c:pt idx="219">
                  <c:v>54.75</c:v>
                </c:pt>
                <c:pt idx="220">
                  <c:v>55</c:v>
                </c:pt>
                <c:pt idx="221">
                  <c:v>55.25</c:v>
                </c:pt>
                <c:pt idx="222">
                  <c:v>55.5</c:v>
                </c:pt>
                <c:pt idx="223">
                  <c:v>55.75</c:v>
                </c:pt>
                <c:pt idx="224">
                  <c:v>56</c:v>
                </c:pt>
                <c:pt idx="225">
                  <c:v>56.25</c:v>
                </c:pt>
                <c:pt idx="226">
                  <c:v>56.5</c:v>
                </c:pt>
                <c:pt idx="227">
                  <c:v>56.75</c:v>
                </c:pt>
                <c:pt idx="228">
                  <c:v>57</c:v>
                </c:pt>
                <c:pt idx="229">
                  <c:v>57.25</c:v>
                </c:pt>
                <c:pt idx="230">
                  <c:v>57.5</c:v>
                </c:pt>
                <c:pt idx="231">
                  <c:v>57.75</c:v>
                </c:pt>
                <c:pt idx="232">
                  <c:v>58</c:v>
                </c:pt>
                <c:pt idx="233">
                  <c:v>58.25</c:v>
                </c:pt>
                <c:pt idx="234">
                  <c:v>58.5</c:v>
                </c:pt>
                <c:pt idx="235">
                  <c:v>58.75</c:v>
                </c:pt>
                <c:pt idx="236">
                  <c:v>59</c:v>
                </c:pt>
                <c:pt idx="237">
                  <c:v>59.25</c:v>
                </c:pt>
                <c:pt idx="238">
                  <c:v>59.5</c:v>
                </c:pt>
                <c:pt idx="239">
                  <c:v>59.75</c:v>
                </c:pt>
                <c:pt idx="240">
                  <c:v>60</c:v>
                </c:pt>
                <c:pt idx="241">
                  <c:v>60.25</c:v>
                </c:pt>
                <c:pt idx="242">
                  <c:v>60.5</c:v>
                </c:pt>
                <c:pt idx="243">
                  <c:v>60.75</c:v>
                </c:pt>
                <c:pt idx="244">
                  <c:v>61</c:v>
                </c:pt>
                <c:pt idx="245">
                  <c:v>61.25</c:v>
                </c:pt>
                <c:pt idx="246">
                  <c:v>61.5</c:v>
                </c:pt>
                <c:pt idx="247">
                  <c:v>61.75</c:v>
                </c:pt>
                <c:pt idx="248">
                  <c:v>62</c:v>
                </c:pt>
                <c:pt idx="249">
                  <c:v>62.25</c:v>
                </c:pt>
                <c:pt idx="250">
                  <c:v>62.5</c:v>
                </c:pt>
                <c:pt idx="251">
                  <c:v>62.75</c:v>
                </c:pt>
                <c:pt idx="252">
                  <c:v>63</c:v>
                </c:pt>
                <c:pt idx="253">
                  <c:v>63.25</c:v>
                </c:pt>
                <c:pt idx="254">
                  <c:v>63.5</c:v>
                </c:pt>
                <c:pt idx="255">
                  <c:v>63.75</c:v>
                </c:pt>
                <c:pt idx="256">
                  <c:v>64</c:v>
                </c:pt>
                <c:pt idx="257">
                  <c:v>64.25</c:v>
                </c:pt>
                <c:pt idx="258">
                  <c:v>64.5</c:v>
                </c:pt>
                <c:pt idx="259">
                  <c:v>64.75</c:v>
                </c:pt>
                <c:pt idx="260">
                  <c:v>65</c:v>
                </c:pt>
                <c:pt idx="261">
                  <c:v>65.25</c:v>
                </c:pt>
                <c:pt idx="262">
                  <c:v>65.5</c:v>
                </c:pt>
                <c:pt idx="263">
                  <c:v>65.75</c:v>
                </c:pt>
                <c:pt idx="264">
                  <c:v>66</c:v>
                </c:pt>
                <c:pt idx="265">
                  <c:v>66.25</c:v>
                </c:pt>
                <c:pt idx="266">
                  <c:v>66.5</c:v>
                </c:pt>
                <c:pt idx="267">
                  <c:v>66.75</c:v>
                </c:pt>
                <c:pt idx="268">
                  <c:v>67</c:v>
                </c:pt>
                <c:pt idx="269">
                  <c:v>67.25</c:v>
                </c:pt>
                <c:pt idx="270">
                  <c:v>67.5</c:v>
                </c:pt>
                <c:pt idx="271">
                  <c:v>67.75</c:v>
                </c:pt>
                <c:pt idx="272">
                  <c:v>68</c:v>
                </c:pt>
                <c:pt idx="273">
                  <c:v>68.25</c:v>
                </c:pt>
                <c:pt idx="274">
                  <c:v>68.5</c:v>
                </c:pt>
                <c:pt idx="275">
                  <c:v>68.75</c:v>
                </c:pt>
                <c:pt idx="276">
                  <c:v>69</c:v>
                </c:pt>
                <c:pt idx="277">
                  <c:v>69.25</c:v>
                </c:pt>
                <c:pt idx="278">
                  <c:v>69.5</c:v>
                </c:pt>
                <c:pt idx="279">
                  <c:v>69.75</c:v>
                </c:pt>
                <c:pt idx="280">
                  <c:v>70</c:v>
                </c:pt>
                <c:pt idx="281">
                  <c:v>70.25</c:v>
                </c:pt>
                <c:pt idx="282">
                  <c:v>70.5</c:v>
                </c:pt>
                <c:pt idx="283">
                  <c:v>70.75</c:v>
                </c:pt>
                <c:pt idx="284">
                  <c:v>71</c:v>
                </c:pt>
                <c:pt idx="285">
                  <c:v>71.25</c:v>
                </c:pt>
                <c:pt idx="286">
                  <c:v>71.5</c:v>
                </c:pt>
                <c:pt idx="287">
                  <c:v>71.75</c:v>
                </c:pt>
                <c:pt idx="288">
                  <c:v>72</c:v>
                </c:pt>
                <c:pt idx="289">
                  <c:v>72.25</c:v>
                </c:pt>
                <c:pt idx="290">
                  <c:v>72.5</c:v>
                </c:pt>
                <c:pt idx="291">
                  <c:v>72.75</c:v>
                </c:pt>
                <c:pt idx="292">
                  <c:v>73</c:v>
                </c:pt>
                <c:pt idx="293">
                  <c:v>73.25</c:v>
                </c:pt>
                <c:pt idx="294">
                  <c:v>73.5</c:v>
                </c:pt>
                <c:pt idx="295">
                  <c:v>73.75</c:v>
                </c:pt>
                <c:pt idx="296">
                  <c:v>74</c:v>
                </c:pt>
                <c:pt idx="297">
                  <c:v>74.25</c:v>
                </c:pt>
                <c:pt idx="298">
                  <c:v>74.5</c:v>
                </c:pt>
                <c:pt idx="299">
                  <c:v>74.75</c:v>
                </c:pt>
                <c:pt idx="300">
                  <c:v>75</c:v>
                </c:pt>
                <c:pt idx="301">
                  <c:v>75.25</c:v>
                </c:pt>
                <c:pt idx="302">
                  <c:v>75.5</c:v>
                </c:pt>
                <c:pt idx="303">
                  <c:v>75.75</c:v>
                </c:pt>
                <c:pt idx="304">
                  <c:v>76</c:v>
                </c:pt>
                <c:pt idx="305">
                  <c:v>76.25</c:v>
                </c:pt>
                <c:pt idx="306">
                  <c:v>76.5</c:v>
                </c:pt>
                <c:pt idx="307">
                  <c:v>76.75</c:v>
                </c:pt>
                <c:pt idx="308">
                  <c:v>77</c:v>
                </c:pt>
                <c:pt idx="309">
                  <c:v>77.25</c:v>
                </c:pt>
                <c:pt idx="310">
                  <c:v>77.5</c:v>
                </c:pt>
                <c:pt idx="311">
                  <c:v>77.75</c:v>
                </c:pt>
                <c:pt idx="312">
                  <c:v>78</c:v>
                </c:pt>
                <c:pt idx="313">
                  <c:v>78.25</c:v>
                </c:pt>
                <c:pt idx="314">
                  <c:v>78.5</c:v>
                </c:pt>
                <c:pt idx="315">
                  <c:v>78.75</c:v>
                </c:pt>
                <c:pt idx="316">
                  <c:v>79</c:v>
                </c:pt>
                <c:pt idx="317">
                  <c:v>79.25</c:v>
                </c:pt>
                <c:pt idx="318">
                  <c:v>79.5</c:v>
                </c:pt>
                <c:pt idx="319">
                  <c:v>79.75</c:v>
                </c:pt>
                <c:pt idx="320">
                  <c:v>80</c:v>
                </c:pt>
                <c:pt idx="321">
                  <c:v>80.25</c:v>
                </c:pt>
                <c:pt idx="322">
                  <c:v>80.5</c:v>
                </c:pt>
                <c:pt idx="323">
                  <c:v>80.75</c:v>
                </c:pt>
                <c:pt idx="324">
                  <c:v>81</c:v>
                </c:pt>
                <c:pt idx="325">
                  <c:v>81.25</c:v>
                </c:pt>
                <c:pt idx="326">
                  <c:v>81.5</c:v>
                </c:pt>
                <c:pt idx="327">
                  <c:v>81.75</c:v>
                </c:pt>
                <c:pt idx="328">
                  <c:v>82</c:v>
                </c:pt>
                <c:pt idx="329">
                  <c:v>82.25</c:v>
                </c:pt>
                <c:pt idx="330">
                  <c:v>82.5</c:v>
                </c:pt>
                <c:pt idx="331">
                  <c:v>82.75</c:v>
                </c:pt>
                <c:pt idx="332">
                  <c:v>83</c:v>
                </c:pt>
                <c:pt idx="333">
                  <c:v>83.25</c:v>
                </c:pt>
                <c:pt idx="334">
                  <c:v>83.5</c:v>
                </c:pt>
                <c:pt idx="335">
                  <c:v>83.75</c:v>
                </c:pt>
                <c:pt idx="336">
                  <c:v>84</c:v>
                </c:pt>
                <c:pt idx="337">
                  <c:v>84.25</c:v>
                </c:pt>
                <c:pt idx="338">
                  <c:v>84.5</c:v>
                </c:pt>
                <c:pt idx="339">
                  <c:v>84.75</c:v>
                </c:pt>
                <c:pt idx="340">
                  <c:v>85</c:v>
                </c:pt>
                <c:pt idx="341">
                  <c:v>85.25</c:v>
                </c:pt>
                <c:pt idx="342">
                  <c:v>85.5</c:v>
                </c:pt>
                <c:pt idx="343">
                  <c:v>85.75</c:v>
                </c:pt>
                <c:pt idx="344">
                  <c:v>86</c:v>
                </c:pt>
                <c:pt idx="345">
                  <c:v>86.25</c:v>
                </c:pt>
                <c:pt idx="346">
                  <c:v>86.5</c:v>
                </c:pt>
                <c:pt idx="347">
                  <c:v>86.75</c:v>
                </c:pt>
                <c:pt idx="348">
                  <c:v>87</c:v>
                </c:pt>
                <c:pt idx="349">
                  <c:v>87.25</c:v>
                </c:pt>
                <c:pt idx="350">
                  <c:v>87.5</c:v>
                </c:pt>
                <c:pt idx="351">
                  <c:v>87.75</c:v>
                </c:pt>
                <c:pt idx="352">
                  <c:v>88</c:v>
                </c:pt>
                <c:pt idx="353">
                  <c:v>88.25</c:v>
                </c:pt>
                <c:pt idx="354">
                  <c:v>88.5</c:v>
                </c:pt>
                <c:pt idx="355">
                  <c:v>88.75</c:v>
                </c:pt>
                <c:pt idx="356">
                  <c:v>89</c:v>
                </c:pt>
                <c:pt idx="357">
                  <c:v>89.25</c:v>
                </c:pt>
                <c:pt idx="358">
                  <c:v>89.5</c:v>
                </c:pt>
                <c:pt idx="359">
                  <c:v>89.75</c:v>
                </c:pt>
                <c:pt idx="360">
                  <c:v>90</c:v>
                </c:pt>
                <c:pt idx="361">
                  <c:v>90.25</c:v>
                </c:pt>
                <c:pt idx="362">
                  <c:v>90.5</c:v>
                </c:pt>
                <c:pt idx="363">
                  <c:v>90.75</c:v>
                </c:pt>
                <c:pt idx="364">
                  <c:v>91</c:v>
                </c:pt>
                <c:pt idx="365">
                  <c:v>91.25</c:v>
                </c:pt>
                <c:pt idx="366">
                  <c:v>91.5</c:v>
                </c:pt>
                <c:pt idx="367">
                  <c:v>91.75</c:v>
                </c:pt>
                <c:pt idx="368">
                  <c:v>92</c:v>
                </c:pt>
                <c:pt idx="369">
                  <c:v>92.25</c:v>
                </c:pt>
                <c:pt idx="370">
                  <c:v>92.5</c:v>
                </c:pt>
                <c:pt idx="371">
                  <c:v>92.75</c:v>
                </c:pt>
                <c:pt idx="372">
                  <c:v>93</c:v>
                </c:pt>
                <c:pt idx="373">
                  <c:v>93.25</c:v>
                </c:pt>
                <c:pt idx="374">
                  <c:v>93.5</c:v>
                </c:pt>
                <c:pt idx="375">
                  <c:v>93.75</c:v>
                </c:pt>
                <c:pt idx="376">
                  <c:v>94</c:v>
                </c:pt>
                <c:pt idx="377">
                  <c:v>94.25</c:v>
                </c:pt>
                <c:pt idx="378">
                  <c:v>94.5</c:v>
                </c:pt>
                <c:pt idx="379">
                  <c:v>94.75</c:v>
                </c:pt>
                <c:pt idx="380">
                  <c:v>95</c:v>
                </c:pt>
                <c:pt idx="381">
                  <c:v>95.25</c:v>
                </c:pt>
                <c:pt idx="382">
                  <c:v>95.5</c:v>
                </c:pt>
                <c:pt idx="383">
                  <c:v>95.75</c:v>
                </c:pt>
                <c:pt idx="384">
                  <c:v>96</c:v>
                </c:pt>
                <c:pt idx="385">
                  <c:v>96.25</c:v>
                </c:pt>
                <c:pt idx="386">
                  <c:v>96.5</c:v>
                </c:pt>
                <c:pt idx="387">
                  <c:v>96.75</c:v>
                </c:pt>
                <c:pt idx="388">
                  <c:v>97</c:v>
                </c:pt>
                <c:pt idx="389">
                  <c:v>97.25</c:v>
                </c:pt>
                <c:pt idx="390">
                  <c:v>97.5</c:v>
                </c:pt>
                <c:pt idx="391">
                  <c:v>97.75</c:v>
                </c:pt>
                <c:pt idx="392">
                  <c:v>98</c:v>
                </c:pt>
                <c:pt idx="393">
                  <c:v>98.25</c:v>
                </c:pt>
                <c:pt idx="394">
                  <c:v>98.5</c:v>
                </c:pt>
                <c:pt idx="395">
                  <c:v>98.75</c:v>
                </c:pt>
                <c:pt idx="396">
                  <c:v>99</c:v>
                </c:pt>
                <c:pt idx="397">
                  <c:v>99.25</c:v>
                </c:pt>
                <c:pt idx="398">
                  <c:v>99.5</c:v>
                </c:pt>
                <c:pt idx="399">
                  <c:v>99.75</c:v>
                </c:pt>
                <c:pt idx="400">
                  <c:v>100</c:v>
                </c:pt>
                <c:pt idx="401">
                  <c:v>100.25</c:v>
                </c:pt>
                <c:pt idx="402">
                  <c:v>100.5</c:v>
                </c:pt>
                <c:pt idx="403">
                  <c:v>100.75</c:v>
                </c:pt>
                <c:pt idx="404">
                  <c:v>101</c:v>
                </c:pt>
                <c:pt idx="405">
                  <c:v>101.25</c:v>
                </c:pt>
                <c:pt idx="406">
                  <c:v>101.5</c:v>
                </c:pt>
                <c:pt idx="407">
                  <c:v>101.75</c:v>
                </c:pt>
                <c:pt idx="408">
                  <c:v>102</c:v>
                </c:pt>
                <c:pt idx="409">
                  <c:v>102.25</c:v>
                </c:pt>
                <c:pt idx="410">
                  <c:v>102.5</c:v>
                </c:pt>
                <c:pt idx="411">
                  <c:v>102.75</c:v>
                </c:pt>
                <c:pt idx="412">
                  <c:v>103</c:v>
                </c:pt>
                <c:pt idx="413">
                  <c:v>103.25</c:v>
                </c:pt>
                <c:pt idx="414">
                  <c:v>103.5</c:v>
                </c:pt>
                <c:pt idx="415">
                  <c:v>103.75</c:v>
                </c:pt>
                <c:pt idx="416">
                  <c:v>104</c:v>
                </c:pt>
                <c:pt idx="417">
                  <c:v>104.25</c:v>
                </c:pt>
                <c:pt idx="418">
                  <c:v>104.5</c:v>
                </c:pt>
                <c:pt idx="419">
                  <c:v>104.75</c:v>
                </c:pt>
                <c:pt idx="420">
                  <c:v>105</c:v>
                </c:pt>
                <c:pt idx="421">
                  <c:v>105.25</c:v>
                </c:pt>
                <c:pt idx="422">
                  <c:v>105.5</c:v>
                </c:pt>
                <c:pt idx="423">
                  <c:v>105.75</c:v>
                </c:pt>
                <c:pt idx="424">
                  <c:v>106</c:v>
                </c:pt>
                <c:pt idx="425">
                  <c:v>106.25</c:v>
                </c:pt>
                <c:pt idx="426">
                  <c:v>106.5</c:v>
                </c:pt>
                <c:pt idx="427">
                  <c:v>106.75</c:v>
                </c:pt>
                <c:pt idx="428">
                  <c:v>107</c:v>
                </c:pt>
                <c:pt idx="429">
                  <c:v>107.25</c:v>
                </c:pt>
                <c:pt idx="430">
                  <c:v>107.5</c:v>
                </c:pt>
                <c:pt idx="431">
                  <c:v>107.75</c:v>
                </c:pt>
                <c:pt idx="432">
                  <c:v>108</c:v>
                </c:pt>
                <c:pt idx="433">
                  <c:v>108.25</c:v>
                </c:pt>
                <c:pt idx="434">
                  <c:v>108.5</c:v>
                </c:pt>
                <c:pt idx="435">
                  <c:v>108.75</c:v>
                </c:pt>
                <c:pt idx="436">
                  <c:v>109</c:v>
                </c:pt>
                <c:pt idx="437">
                  <c:v>109.25</c:v>
                </c:pt>
                <c:pt idx="438">
                  <c:v>109.5</c:v>
                </c:pt>
                <c:pt idx="439">
                  <c:v>109.75</c:v>
                </c:pt>
                <c:pt idx="440">
                  <c:v>110</c:v>
                </c:pt>
                <c:pt idx="441">
                  <c:v>110.25</c:v>
                </c:pt>
                <c:pt idx="442">
                  <c:v>110.5</c:v>
                </c:pt>
                <c:pt idx="443">
                  <c:v>110.75</c:v>
                </c:pt>
                <c:pt idx="444">
                  <c:v>111</c:v>
                </c:pt>
                <c:pt idx="445">
                  <c:v>111.25</c:v>
                </c:pt>
                <c:pt idx="446">
                  <c:v>111.5</c:v>
                </c:pt>
                <c:pt idx="447">
                  <c:v>111.75</c:v>
                </c:pt>
                <c:pt idx="448">
                  <c:v>112</c:v>
                </c:pt>
                <c:pt idx="449">
                  <c:v>112.25</c:v>
                </c:pt>
                <c:pt idx="450">
                  <c:v>112.5</c:v>
                </c:pt>
                <c:pt idx="451">
                  <c:v>112.75</c:v>
                </c:pt>
                <c:pt idx="452">
                  <c:v>113</c:v>
                </c:pt>
                <c:pt idx="453">
                  <c:v>113.25</c:v>
                </c:pt>
                <c:pt idx="454">
                  <c:v>113.5</c:v>
                </c:pt>
                <c:pt idx="455">
                  <c:v>113.75</c:v>
                </c:pt>
                <c:pt idx="456">
                  <c:v>114</c:v>
                </c:pt>
                <c:pt idx="457">
                  <c:v>114.25</c:v>
                </c:pt>
                <c:pt idx="458">
                  <c:v>114.5</c:v>
                </c:pt>
                <c:pt idx="459">
                  <c:v>114.75</c:v>
                </c:pt>
                <c:pt idx="460">
                  <c:v>115</c:v>
                </c:pt>
                <c:pt idx="461">
                  <c:v>115.25</c:v>
                </c:pt>
                <c:pt idx="462">
                  <c:v>115.5</c:v>
                </c:pt>
                <c:pt idx="463">
                  <c:v>115.75</c:v>
                </c:pt>
                <c:pt idx="464">
                  <c:v>116</c:v>
                </c:pt>
                <c:pt idx="465">
                  <c:v>116.25</c:v>
                </c:pt>
                <c:pt idx="466">
                  <c:v>116.5</c:v>
                </c:pt>
                <c:pt idx="467">
                  <c:v>116.75</c:v>
                </c:pt>
                <c:pt idx="468">
                  <c:v>117</c:v>
                </c:pt>
                <c:pt idx="469">
                  <c:v>117.25</c:v>
                </c:pt>
                <c:pt idx="470">
                  <c:v>117.5</c:v>
                </c:pt>
                <c:pt idx="471">
                  <c:v>117.75</c:v>
                </c:pt>
                <c:pt idx="472">
                  <c:v>118</c:v>
                </c:pt>
                <c:pt idx="473">
                  <c:v>118.25</c:v>
                </c:pt>
                <c:pt idx="474">
                  <c:v>118.5</c:v>
                </c:pt>
                <c:pt idx="475">
                  <c:v>118.75</c:v>
                </c:pt>
                <c:pt idx="476">
                  <c:v>119</c:v>
                </c:pt>
                <c:pt idx="477">
                  <c:v>119.25</c:v>
                </c:pt>
                <c:pt idx="478">
                  <c:v>119.5</c:v>
                </c:pt>
                <c:pt idx="479">
                  <c:v>119.75</c:v>
                </c:pt>
                <c:pt idx="480">
                  <c:v>120</c:v>
                </c:pt>
                <c:pt idx="481">
                  <c:v>120.25</c:v>
                </c:pt>
                <c:pt idx="482">
                  <c:v>120.5</c:v>
                </c:pt>
                <c:pt idx="483">
                  <c:v>120.75</c:v>
                </c:pt>
                <c:pt idx="484">
                  <c:v>121</c:v>
                </c:pt>
                <c:pt idx="485">
                  <c:v>121.25</c:v>
                </c:pt>
                <c:pt idx="486">
                  <c:v>121.5</c:v>
                </c:pt>
                <c:pt idx="487">
                  <c:v>121.75</c:v>
                </c:pt>
                <c:pt idx="488">
                  <c:v>122</c:v>
                </c:pt>
                <c:pt idx="489">
                  <c:v>122.25</c:v>
                </c:pt>
                <c:pt idx="490">
                  <c:v>122.5</c:v>
                </c:pt>
                <c:pt idx="491">
                  <c:v>122.75</c:v>
                </c:pt>
                <c:pt idx="492">
                  <c:v>123</c:v>
                </c:pt>
                <c:pt idx="493">
                  <c:v>123.25</c:v>
                </c:pt>
                <c:pt idx="494">
                  <c:v>123.5</c:v>
                </c:pt>
                <c:pt idx="495">
                  <c:v>123.75</c:v>
                </c:pt>
                <c:pt idx="496">
                  <c:v>124</c:v>
                </c:pt>
                <c:pt idx="497">
                  <c:v>124.25</c:v>
                </c:pt>
                <c:pt idx="498">
                  <c:v>124.5</c:v>
                </c:pt>
                <c:pt idx="499">
                  <c:v>124.75</c:v>
                </c:pt>
                <c:pt idx="500">
                  <c:v>125</c:v>
                </c:pt>
                <c:pt idx="501">
                  <c:v>125.25</c:v>
                </c:pt>
                <c:pt idx="502">
                  <c:v>125.5</c:v>
                </c:pt>
                <c:pt idx="503">
                  <c:v>125.75</c:v>
                </c:pt>
                <c:pt idx="504">
                  <c:v>126</c:v>
                </c:pt>
                <c:pt idx="505">
                  <c:v>126.25</c:v>
                </c:pt>
                <c:pt idx="506">
                  <c:v>126.5</c:v>
                </c:pt>
                <c:pt idx="507">
                  <c:v>126.75</c:v>
                </c:pt>
                <c:pt idx="508">
                  <c:v>127</c:v>
                </c:pt>
                <c:pt idx="509">
                  <c:v>127.25</c:v>
                </c:pt>
                <c:pt idx="510">
                  <c:v>127.5</c:v>
                </c:pt>
                <c:pt idx="511">
                  <c:v>127.75</c:v>
                </c:pt>
                <c:pt idx="512">
                  <c:v>128</c:v>
                </c:pt>
                <c:pt idx="513">
                  <c:v>128.25</c:v>
                </c:pt>
                <c:pt idx="514">
                  <c:v>128.5</c:v>
                </c:pt>
                <c:pt idx="515">
                  <c:v>128.75</c:v>
                </c:pt>
                <c:pt idx="516">
                  <c:v>129</c:v>
                </c:pt>
                <c:pt idx="517">
                  <c:v>129.25</c:v>
                </c:pt>
                <c:pt idx="518">
                  <c:v>129.5</c:v>
                </c:pt>
                <c:pt idx="519">
                  <c:v>129.75</c:v>
                </c:pt>
                <c:pt idx="520">
                  <c:v>130</c:v>
                </c:pt>
                <c:pt idx="521">
                  <c:v>130.25</c:v>
                </c:pt>
                <c:pt idx="522">
                  <c:v>130.5</c:v>
                </c:pt>
                <c:pt idx="523">
                  <c:v>130.75</c:v>
                </c:pt>
                <c:pt idx="524">
                  <c:v>131</c:v>
                </c:pt>
                <c:pt idx="525">
                  <c:v>131.25</c:v>
                </c:pt>
                <c:pt idx="526">
                  <c:v>131.5</c:v>
                </c:pt>
                <c:pt idx="527">
                  <c:v>131.75</c:v>
                </c:pt>
                <c:pt idx="528">
                  <c:v>132</c:v>
                </c:pt>
                <c:pt idx="529">
                  <c:v>132.25</c:v>
                </c:pt>
                <c:pt idx="530">
                  <c:v>132.5</c:v>
                </c:pt>
                <c:pt idx="531">
                  <c:v>132.75</c:v>
                </c:pt>
                <c:pt idx="532">
                  <c:v>133</c:v>
                </c:pt>
                <c:pt idx="533">
                  <c:v>133.25</c:v>
                </c:pt>
                <c:pt idx="534">
                  <c:v>133.5</c:v>
                </c:pt>
                <c:pt idx="535">
                  <c:v>133.75</c:v>
                </c:pt>
                <c:pt idx="536">
                  <c:v>134</c:v>
                </c:pt>
                <c:pt idx="537">
                  <c:v>134.25</c:v>
                </c:pt>
                <c:pt idx="538">
                  <c:v>134.5</c:v>
                </c:pt>
                <c:pt idx="539">
                  <c:v>134.75</c:v>
                </c:pt>
                <c:pt idx="540">
                  <c:v>135</c:v>
                </c:pt>
                <c:pt idx="541">
                  <c:v>135.25</c:v>
                </c:pt>
                <c:pt idx="542">
                  <c:v>135.5</c:v>
                </c:pt>
                <c:pt idx="543">
                  <c:v>135.75</c:v>
                </c:pt>
                <c:pt idx="544">
                  <c:v>136</c:v>
                </c:pt>
                <c:pt idx="545">
                  <c:v>136.25</c:v>
                </c:pt>
                <c:pt idx="546">
                  <c:v>136.5</c:v>
                </c:pt>
                <c:pt idx="547">
                  <c:v>136.75</c:v>
                </c:pt>
                <c:pt idx="548">
                  <c:v>137</c:v>
                </c:pt>
                <c:pt idx="549">
                  <c:v>137.25</c:v>
                </c:pt>
                <c:pt idx="550">
                  <c:v>137.5</c:v>
                </c:pt>
                <c:pt idx="551">
                  <c:v>137.75</c:v>
                </c:pt>
                <c:pt idx="552">
                  <c:v>138</c:v>
                </c:pt>
                <c:pt idx="553">
                  <c:v>138.25</c:v>
                </c:pt>
                <c:pt idx="554">
                  <c:v>138.5</c:v>
                </c:pt>
                <c:pt idx="555">
                  <c:v>138.75</c:v>
                </c:pt>
                <c:pt idx="556">
                  <c:v>139</c:v>
                </c:pt>
                <c:pt idx="557">
                  <c:v>139.25</c:v>
                </c:pt>
                <c:pt idx="558">
                  <c:v>139.5</c:v>
                </c:pt>
                <c:pt idx="559">
                  <c:v>139.75</c:v>
                </c:pt>
                <c:pt idx="560">
                  <c:v>140</c:v>
                </c:pt>
                <c:pt idx="561">
                  <c:v>140.25</c:v>
                </c:pt>
                <c:pt idx="562">
                  <c:v>140.5</c:v>
                </c:pt>
                <c:pt idx="563">
                  <c:v>140.75</c:v>
                </c:pt>
                <c:pt idx="564">
                  <c:v>141</c:v>
                </c:pt>
                <c:pt idx="565">
                  <c:v>141.25</c:v>
                </c:pt>
                <c:pt idx="566">
                  <c:v>141.5</c:v>
                </c:pt>
                <c:pt idx="567">
                  <c:v>141.75</c:v>
                </c:pt>
                <c:pt idx="568">
                  <c:v>142</c:v>
                </c:pt>
                <c:pt idx="569">
                  <c:v>142.25</c:v>
                </c:pt>
                <c:pt idx="570">
                  <c:v>142.5</c:v>
                </c:pt>
                <c:pt idx="571">
                  <c:v>142.75</c:v>
                </c:pt>
                <c:pt idx="572">
                  <c:v>143</c:v>
                </c:pt>
                <c:pt idx="573">
                  <c:v>143.25</c:v>
                </c:pt>
                <c:pt idx="574">
                  <c:v>143.5</c:v>
                </c:pt>
                <c:pt idx="575">
                  <c:v>143.75</c:v>
                </c:pt>
                <c:pt idx="576">
                  <c:v>144</c:v>
                </c:pt>
                <c:pt idx="577">
                  <c:v>144.25</c:v>
                </c:pt>
                <c:pt idx="578">
                  <c:v>144.5</c:v>
                </c:pt>
                <c:pt idx="579">
                  <c:v>144.75</c:v>
                </c:pt>
                <c:pt idx="580">
                  <c:v>145</c:v>
                </c:pt>
                <c:pt idx="581">
                  <c:v>145.25</c:v>
                </c:pt>
                <c:pt idx="582">
                  <c:v>145.5</c:v>
                </c:pt>
                <c:pt idx="583">
                  <c:v>145.75</c:v>
                </c:pt>
                <c:pt idx="584">
                  <c:v>146</c:v>
                </c:pt>
                <c:pt idx="585">
                  <c:v>146.25</c:v>
                </c:pt>
                <c:pt idx="586">
                  <c:v>146.5</c:v>
                </c:pt>
                <c:pt idx="587">
                  <c:v>146.75</c:v>
                </c:pt>
                <c:pt idx="588">
                  <c:v>147</c:v>
                </c:pt>
                <c:pt idx="589">
                  <c:v>147.25</c:v>
                </c:pt>
                <c:pt idx="590">
                  <c:v>147.5</c:v>
                </c:pt>
                <c:pt idx="591">
                  <c:v>147.75</c:v>
                </c:pt>
                <c:pt idx="592">
                  <c:v>148</c:v>
                </c:pt>
                <c:pt idx="593">
                  <c:v>148.25</c:v>
                </c:pt>
                <c:pt idx="594">
                  <c:v>148.5</c:v>
                </c:pt>
                <c:pt idx="595">
                  <c:v>148.75</c:v>
                </c:pt>
                <c:pt idx="596">
                  <c:v>149</c:v>
                </c:pt>
                <c:pt idx="597">
                  <c:v>149.25</c:v>
                </c:pt>
                <c:pt idx="598">
                  <c:v>149.5</c:v>
                </c:pt>
                <c:pt idx="599">
                  <c:v>149.75</c:v>
                </c:pt>
                <c:pt idx="600">
                  <c:v>150</c:v>
                </c:pt>
                <c:pt idx="601">
                  <c:v>150.25</c:v>
                </c:pt>
                <c:pt idx="602">
                  <c:v>150.5</c:v>
                </c:pt>
                <c:pt idx="603">
                  <c:v>150.75</c:v>
                </c:pt>
                <c:pt idx="604">
                  <c:v>151</c:v>
                </c:pt>
                <c:pt idx="605">
                  <c:v>151.25</c:v>
                </c:pt>
                <c:pt idx="606">
                  <c:v>151.5</c:v>
                </c:pt>
                <c:pt idx="607">
                  <c:v>151.75</c:v>
                </c:pt>
                <c:pt idx="608">
                  <c:v>152</c:v>
                </c:pt>
                <c:pt idx="609">
                  <c:v>152.25</c:v>
                </c:pt>
                <c:pt idx="610">
                  <c:v>152.5</c:v>
                </c:pt>
                <c:pt idx="611">
                  <c:v>152.75</c:v>
                </c:pt>
                <c:pt idx="612">
                  <c:v>153</c:v>
                </c:pt>
                <c:pt idx="613">
                  <c:v>153.25</c:v>
                </c:pt>
                <c:pt idx="614">
                  <c:v>153.5</c:v>
                </c:pt>
                <c:pt idx="615">
                  <c:v>153.75</c:v>
                </c:pt>
                <c:pt idx="616">
                  <c:v>154</c:v>
                </c:pt>
                <c:pt idx="617">
                  <c:v>154.25</c:v>
                </c:pt>
                <c:pt idx="618">
                  <c:v>154.5</c:v>
                </c:pt>
                <c:pt idx="619">
                  <c:v>154.75</c:v>
                </c:pt>
                <c:pt idx="620">
                  <c:v>155</c:v>
                </c:pt>
                <c:pt idx="621">
                  <c:v>155.25</c:v>
                </c:pt>
                <c:pt idx="622">
                  <c:v>155.5</c:v>
                </c:pt>
                <c:pt idx="623">
                  <c:v>155.75</c:v>
                </c:pt>
                <c:pt idx="624">
                  <c:v>156</c:v>
                </c:pt>
                <c:pt idx="625">
                  <c:v>156.25</c:v>
                </c:pt>
                <c:pt idx="626">
                  <c:v>156.5</c:v>
                </c:pt>
                <c:pt idx="627">
                  <c:v>156.75</c:v>
                </c:pt>
                <c:pt idx="628">
                  <c:v>157</c:v>
                </c:pt>
                <c:pt idx="629">
                  <c:v>157.25</c:v>
                </c:pt>
                <c:pt idx="630">
                  <c:v>157.5</c:v>
                </c:pt>
                <c:pt idx="631">
                  <c:v>157.75</c:v>
                </c:pt>
                <c:pt idx="632">
                  <c:v>158</c:v>
                </c:pt>
                <c:pt idx="633">
                  <c:v>158.25</c:v>
                </c:pt>
                <c:pt idx="634">
                  <c:v>158.5</c:v>
                </c:pt>
                <c:pt idx="635">
                  <c:v>158.75</c:v>
                </c:pt>
                <c:pt idx="636">
                  <c:v>159</c:v>
                </c:pt>
                <c:pt idx="637">
                  <c:v>159.25</c:v>
                </c:pt>
                <c:pt idx="638">
                  <c:v>159.5</c:v>
                </c:pt>
                <c:pt idx="639">
                  <c:v>159.75</c:v>
                </c:pt>
                <c:pt idx="640">
                  <c:v>160</c:v>
                </c:pt>
                <c:pt idx="641">
                  <c:v>160.25</c:v>
                </c:pt>
                <c:pt idx="642">
                  <c:v>160.5</c:v>
                </c:pt>
                <c:pt idx="643">
                  <c:v>160.75</c:v>
                </c:pt>
                <c:pt idx="644">
                  <c:v>161</c:v>
                </c:pt>
                <c:pt idx="645">
                  <c:v>161.25</c:v>
                </c:pt>
                <c:pt idx="646">
                  <c:v>161.5</c:v>
                </c:pt>
                <c:pt idx="647">
                  <c:v>161.75</c:v>
                </c:pt>
                <c:pt idx="648">
                  <c:v>162</c:v>
                </c:pt>
                <c:pt idx="649">
                  <c:v>162.25</c:v>
                </c:pt>
                <c:pt idx="650">
                  <c:v>162.5</c:v>
                </c:pt>
                <c:pt idx="651">
                  <c:v>162.75</c:v>
                </c:pt>
                <c:pt idx="652">
                  <c:v>163</c:v>
                </c:pt>
                <c:pt idx="653">
                  <c:v>163.25</c:v>
                </c:pt>
                <c:pt idx="654">
                  <c:v>163.5</c:v>
                </c:pt>
                <c:pt idx="655">
                  <c:v>163.75</c:v>
                </c:pt>
                <c:pt idx="656">
                  <c:v>164</c:v>
                </c:pt>
                <c:pt idx="657">
                  <c:v>164.25</c:v>
                </c:pt>
                <c:pt idx="658">
                  <c:v>164.5</c:v>
                </c:pt>
                <c:pt idx="659">
                  <c:v>164.75</c:v>
                </c:pt>
                <c:pt idx="660">
                  <c:v>165</c:v>
                </c:pt>
                <c:pt idx="661">
                  <c:v>165.25</c:v>
                </c:pt>
                <c:pt idx="662">
                  <c:v>165.5</c:v>
                </c:pt>
                <c:pt idx="663">
                  <c:v>165.75</c:v>
                </c:pt>
                <c:pt idx="664">
                  <c:v>166</c:v>
                </c:pt>
                <c:pt idx="665">
                  <c:v>166.25</c:v>
                </c:pt>
                <c:pt idx="666">
                  <c:v>166.5</c:v>
                </c:pt>
                <c:pt idx="667">
                  <c:v>166.75</c:v>
                </c:pt>
                <c:pt idx="668">
                  <c:v>167</c:v>
                </c:pt>
                <c:pt idx="669">
                  <c:v>167.25</c:v>
                </c:pt>
                <c:pt idx="670">
                  <c:v>167.5</c:v>
                </c:pt>
                <c:pt idx="671">
                  <c:v>167.75</c:v>
                </c:pt>
                <c:pt idx="672">
                  <c:v>168</c:v>
                </c:pt>
                <c:pt idx="673">
                  <c:v>168.25</c:v>
                </c:pt>
                <c:pt idx="674">
                  <c:v>168.5</c:v>
                </c:pt>
                <c:pt idx="675">
                  <c:v>168.75</c:v>
                </c:pt>
                <c:pt idx="676">
                  <c:v>169</c:v>
                </c:pt>
                <c:pt idx="677">
                  <c:v>169.25</c:v>
                </c:pt>
                <c:pt idx="678">
                  <c:v>169.5</c:v>
                </c:pt>
                <c:pt idx="679">
                  <c:v>169.75</c:v>
                </c:pt>
                <c:pt idx="680">
                  <c:v>170</c:v>
                </c:pt>
                <c:pt idx="681">
                  <c:v>170.25</c:v>
                </c:pt>
                <c:pt idx="682">
                  <c:v>170.5</c:v>
                </c:pt>
                <c:pt idx="683">
                  <c:v>170.75</c:v>
                </c:pt>
                <c:pt idx="684">
                  <c:v>171</c:v>
                </c:pt>
                <c:pt idx="685">
                  <c:v>171.25</c:v>
                </c:pt>
                <c:pt idx="686">
                  <c:v>171.5</c:v>
                </c:pt>
                <c:pt idx="687">
                  <c:v>171.75</c:v>
                </c:pt>
                <c:pt idx="688">
                  <c:v>172</c:v>
                </c:pt>
                <c:pt idx="689">
                  <c:v>172.25</c:v>
                </c:pt>
                <c:pt idx="690">
                  <c:v>172.5</c:v>
                </c:pt>
                <c:pt idx="691">
                  <c:v>172.75</c:v>
                </c:pt>
                <c:pt idx="692">
                  <c:v>173</c:v>
                </c:pt>
                <c:pt idx="693">
                  <c:v>173.25</c:v>
                </c:pt>
                <c:pt idx="694">
                  <c:v>173.5</c:v>
                </c:pt>
                <c:pt idx="695">
                  <c:v>173.75</c:v>
                </c:pt>
                <c:pt idx="696">
                  <c:v>174</c:v>
                </c:pt>
                <c:pt idx="697">
                  <c:v>174.25</c:v>
                </c:pt>
                <c:pt idx="698">
                  <c:v>174.5</c:v>
                </c:pt>
                <c:pt idx="699">
                  <c:v>174.75</c:v>
                </c:pt>
                <c:pt idx="700">
                  <c:v>175</c:v>
                </c:pt>
                <c:pt idx="701">
                  <c:v>175.25</c:v>
                </c:pt>
                <c:pt idx="702">
                  <c:v>175.5</c:v>
                </c:pt>
                <c:pt idx="703">
                  <c:v>175.75</c:v>
                </c:pt>
                <c:pt idx="704">
                  <c:v>176</c:v>
                </c:pt>
                <c:pt idx="705">
                  <c:v>176.25</c:v>
                </c:pt>
                <c:pt idx="706">
                  <c:v>176.5</c:v>
                </c:pt>
                <c:pt idx="707">
                  <c:v>176.75</c:v>
                </c:pt>
                <c:pt idx="708">
                  <c:v>177</c:v>
                </c:pt>
                <c:pt idx="709">
                  <c:v>177.25</c:v>
                </c:pt>
                <c:pt idx="710">
                  <c:v>177.5</c:v>
                </c:pt>
                <c:pt idx="711">
                  <c:v>177.75</c:v>
                </c:pt>
                <c:pt idx="712">
                  <c:v>178</c:v>
                </c:pt>
                <c:pt idx="713">
                  <c:v>178.25</c:v>
                </c:pt>
                <c:pt idx="714">
                  <c:v>178.5</c:v>
                </c:pt>
                <c:pt idx="715">
                  <c:v>178.75</c:v>
                </c:pt>
                <c:pt idx="716">
                  <c:v>179</c:v>
                </c:pt>
                <c:pt idx="717">
                  <c:v>179.25</c:v>
                </c:pt>
                <c:pt idx="718">
                  <c:v>179.5</c:v>
                </c:pt>
                <c:pt idx="719">
                  <c:v>179.75</c:v>
                </c:pt>
                <c:pt idx="720">
                  <c:v>180</c:v>
                </c:pt>
                <c:pt idx="721">
                  <c:v>180.25</c:v>
                </c:pt>
                <c:pt idx="722">
                  <c:v>180.5</c:v>
                </c:pt>
                <c:pt idx="723">
                  <c:v>180.75</c:v>
                </c:pt>
                <c:pt idx="724">
                  <c:v>181</c:v>
                </c:pt>
                <c:pt idx="725">
                  <c:v>181.25</c:v>
                </c:pt>
                <c:pt idx="726">
                  <c:v>181.5</c:v>
                </c:pt>
                <c:pt idx="727">
                  <c:v>181.75</c:v>
                </c:pt>
                <c:pt idx="728">
                  <c:v>182</c:v>
                </c:pt>
                <c:pt idx="729">
                  <c:v>182.25</c:v>
                </c:pt>
                <c:pt idx="730">
                  <c:v>182.5</c:v>
                </c:pt>
                <c:pt idx="731">
                  <c:v>182.75</c:v>
                </c:pt>
                <c:pt idx="732">
                  <c:v>183</c:v>
                </c:pt>
                <c:pt idx="733">
                  <c:v>183.25</c:v>
                </c:pt>
                <c:pt idx="734">
                  <c:v>183.5</c:v>
                </c:pt>
                <c:pt idx="735">
                  <c:v>183.75</c:v>
                </c:pt>
                <c:pt idx="736">
                  <c:v>184</c:v>
                </c:pt>
                <c:pt idx="737">
                  <c:v>184.25</c:v>
                </c:pt>
                <c:pt idx="738">
                  <c:v>184.5</c:v>
                </c:pt>
                <c:pt idx="739">
                  <c:v>184.75</c:v>
                </c:pt>
                <c:pt idx="740">
                  <c:v>185</c:v>
                </c:pt>
                <c:pt idx="741">
                  <c:v>185.25</c:v>
                </c:pt>
                <c:pt idx="742">
                  <c:v>185.5</c:v>
                </c:pt>
                <c:pt idx="743">
                  <c:v>185.75</c:v>
                </c:pt>
                <c:pt idx="744">
                  <c:v>186</c:v>
                </c:pt>
                <c:pt idx="745">
                  <c:v>186.25</c:v>
                </c:pt>
                <c:pt idx="746">
                  <c:v>186.5</c:v>
                </c:pt>
                <c:pt idx="747">
                  <c:v>186.75</c:v>
                </c:pt>
                <c:pt idx="748">
                  <c:v>187</c:v>
                </c:pt>
                <c:pt idx="749">
                  <c:v>187.25</c:v>
                </c:pt>
                <c:pt idx="750">
                  <c:v>187.5</c:v>
                </c:pt>
                <c:pt idx="751">
                  <c:v>187.75</c:v>
                </c:pt>
                <c:pt idx="752">
                  <c:v>188</c:v>
                </c:pt>
                <c:pt idx="753">
                  <c:v>188.25</c:v>
                </c:pt>
                <c:pt idx="754">
                  <c:v>188.5</c:v>
                </c:pt>
                <c:pt idx="755">
                  <c:v>188.75</c:v>
                </c:pt>
                <c:pt idx="756">
                  <c:v>189</c:v>
                </c:pt>
                <c:pt idx="757">
                  <c:v>189.25</c:v>
                </c:pt>
                <c:pt idx="758">
                  <c:v>189.5</c:v>
                </c:pt>
                <c:pt idx="759">
                  <c:v>189.75</c:v>
                </c:pt>
                <c:pt idx="760">
                  <c:v>190</c:v>
                </c:pt>
                <c:pt idx="761">
                  <c:v>190.25</c:v>
                </c:pt>
                <c:pt idx="762">
                  <c:v>190.5</c:v>
                </c:pt>
                <c:pt idx="763">
                  <c:v>190.75</c:v>
                </c:pt>
                <c:pt idx="764">
                  <c:v>191</c:v>
                </c:pt>
                <c:pt idx="765">
                  <c:v>191.25</c:v>
                </c:pt>
                <c:pt idx="766">
                  <c:v>191.5</c:v>
                </c:pt>
                <c:pt idx="767">
                  <c:v>191.75</c:v>
                </c:pt>
                <c:pt idx="768">
                  <c:v>192</c:v>
                </c:pt>
                <c:pt idx="769">
                  <c:v>192.25</c:v>
                </c:pt>
                <c:pt idx="770">
                  <c:v>192.5</c:v>
                </c:pt>
                <c:pt idx="771">
                  <c:v>192.75</c:v>
                </c:pt>
                <c:pt idx="772">
                  <c:v>193</c:v>
                </c:pt>
                <c:pt idx="773">
                  <c:v>193.25</c:v>
                </c:pt>
                <c:pt idx="774">
                  <c:v>193.5</c:v>
                </c:pt>
                <c:pt idx="775">
                  <c:v>193.75</c:v>
                </c:pt>
                <c:pt idx="776">
                  <c:v>194</c:v>
                </c:pt>
                <c:pt idx="777">
                  <c:v>194.25</c:v>
                </c:pt>
                <c:pt idx="778">
                  <c:v>194.5</c:v>
                </c:pt>
                <c:pt idx="779">
                  <c:v>194.75</c:v>
                </c:pt>
                <c:pt idx="780">
                  <c:v>195</c:v>
                </c:pt>
                <c:pt idx="781">
                  <c:v>195.25</c:v>
                </c:pt>
                <c:pt idx="782">
                  <c:v>195.5</c:v>
                </c:pt>
                <c:pt idx="783">
                  <c:v>195.75</c:v>
                </c:pt>
                <c:pt idx="784">
                  <c:v>196</c:v>
                </c:pt>
                <c:pt idx="785">
                  <c:v>196.25</c:v>
                </c:pt>
                <c:pt idx="786">
                  <c:v>196.5</c:v>
                </c:pt>
                <c:pt idx="787">
                  <c:v>196.75</c:v>
                </c:pt>
                <c:pt idx="788">
                  <c:v>197</c:v>
                </c:pt>
                <c:pt idx="789">
                  <c:v>197.25</c:v>
                </c:pt>
                <c:pt idx="790">
                  <c:v>197.5</c:v>
                </c:pt>
                <c:pt idx="791">
                  <c:v>197.75</c:v>
                </c:pt>
                <c:pt idx="792">
                  <c:v>198</c:v>
                </c:pt>
                <c:pt idx="793">
                  <c:v>198.25</c:v>
                </c:pt>
                <c:pt idx="794">
                  <c:v>198.5</c:v>
                </c:pt>
                <c:pt idx="795">
                  <c:v>198.75</c:v>
                </c:pt>
                <c:pt idx="796">
                  <c:v>199</c:v>
                </c:pt>
                <c:pt idx="797">
                  <c:v>199.25</c:v>
                </c:pt>
                <c:pt idx="798">
                  <c:v>199.5</c:v>
                </c:pt>
                <c:pt idx="799">
                  <c:v>199.75</c:v>
                </c:pt>
                <c:pt idx="800">
                  <c:v>200</c:v>
                </c:pt>
                <c:pt idx="801">
                  <c:v>200.25</c:v>
                </c:pt>
                <c:pt idx="802">
                  <c:v>200.5</c:v>
                </c:pt>
                <c:pt idx="803">
                  <c:v>200.75</c:v>
                </c:pt>
                <c:pt idx="804">
                  <c:v>201</c:v>
                </c:pt>
                <c:pt idx="805">
                  <c:v>201.25</c:v>
                </c:pt>
                <c:pt idx="806">
                  <c:v>201.5</c:v>
                </c:pt>
                <c:pt idx="807">
                  <c:v>201.75</c:v>
                </c:pt>
                <c:pt idx="808">
                  <c:v>202</c:v>
                </c:pt>
                <c:pt idx="809">
                  <c:v>202.25</c:v>
                </c:pt>
                <c:pt idx="810">
                  <c:v>202.5</c:v>
                </c:pt>
                <c:pt idx="811">
                  <c:v>202.75</c:v>
                </c:pt>
                <c:pt idx="812">
                  <c:v>203</c:v>
                </c:pt>
                <c:pt idx="813">
                  <c:v>203.25</c:v>
                </c:pt>
                <c:pt idx="814">
                  <c:v>203.5</c:v>
                </c:pt>
                <c:pt idx="815">
                  <c:v>203.75</c:v>
                </c:pt>
                <c:pt idx="816">
                  <c:v>204</c:v>
                </c:pt>
                <c:pt idx="817">
                  <c:v>204.25</c:v>
                </c:pt>
                <c:pt idx="818">
                  <c:v>204.5</c:v>
                </c:pt>
                <c:pt idx="819">
                  <c:v>204.75</c:v>
                </c:pt>
                <c:pt idx="820">
                  <c:v>205</c:v>
                </c:pt>
                <c:pt idx="821">
                  <c:v>205.25</c:v>
                </c:pt>
                <c:pt idx="822">
                  <c:v>205.5</c:v>
                </c:pt>
                <c:pt idx="823">
                  <c:v>205.75</c:v>
                </c:pt>
                <c:pt idx="824">
                  <c:v>206</c:v>
                </c:pt>
                <c:pt idx="825">
                  <c:v>206.25</c:v>
                </c:pt>
                <c:pt idx="826">
                  <c:v>206.5</c:v>
                </c:pt>
                <c:pt idx="827">
                  <c:v>206.75</c:v>
                </c:pt>
                <c:pt idx="828">
                  <c:v>207</c:v>
                </c:pt>
                <c:pt idx="829">
                  <c:v>207.25</c:v>
                </c:pt>
                <c:pt idx="830">
                  <c:v>207.5</c:v>
                </c:pt>
                <c:pt idx="831">
                  <c:v>207.75</c:v>
                </c:pt>
                <c:pt idx="832">
                  <c:v>208</c:v>
                </c:pt>
                <c:pt idx="833">
                  <c:v>208.25</c:v>
                </c:pt>
                <c:pt idx="834">
                  <c:v>208.5</c:v>
                </c:pt>
                <c:pt idx="835">
                  <c:v>208.75</c:v>
                </c:pt>
                <c:pt idx="836">
                  <c:v>209</c:v>
                </c:pt>
                <c:pt idx="837">
                  <c:v>209.25</c:v>
                </c:pt>
                <c:pt idx="838">
                  <c:v>209.5</c:v>
                </c:pt>
                <c:pt idx="839">
                  <c:v>209.75</c:v>
                </c:pt>
                <c:pt idx="840">
                  <c:v>210</c:v>
                </c:pt>
                <c:pt idx="841">
                  <c:v>210.25</c:v>
                </c:pt>
                <c:pt idx="842">
                  <c:v>210.5</c:v>
                </c:pt>
                <c:pt idx="843">
                  <c:v>210.75</c:v>
                </c:pt>
                <c:pt idx="844">
                  <c:v>211</c:v>
                </c:pt>
                <c:pt idx="845">
                  <c:v>211.25</c:v>
                </c:pt>
                <c:pt idx="846">
                  <c:v>211.5</c:v>
                </c:pt>
                <c:pt idx="847">
                  <c:v>211.75</c:v>
                </c:pt>
                <c:pt idx="848">
                  <c:v>212</c:v>
                </c:pt>
                <c:pt idx="849">
                  <c:v>212.25</c:v>
                </c:pt>
                <c:pt idx="850">
                  <c:v>212.5</c:v>
                </c:pt>
                <c:pt idx="851">
                  <c:v>212.75</c:v>
                </c:pt>
                <c:pt idx="852">
                  <c:v>213</c:v>
                </c:pt>
                <c:pt idx="853">
                  <c:v>213.25</c:v>
                </c:pt>
                <c:pt idx="854">
                  <c:v>213.5</c:v>
                </c:pt>
                <c:pt idx="855">
                  <c:v>213.75</c:v>
                </c:pt>
                <c:pt idx="856">
                  <c:v>214</c:v>
                </c:pt>
                <c:pt idx="857">
                  <c:v>214.25</c:v>
                </c:pt>
                <c:pt idx="858">
                  <c:v>214.5</c:v>
                </c:pt>
                <c:pt idx="859">
                  <c:v>214.75</c:v>
                </c:pt>
                <c:pt idx="860">
                  <c:v>215</c:v>
                </c:pt>
                <c:pt idx="861">
                  <c:v>215.25</c:v>
                </c:pt>
                <c:pt idx="862">
                  <c:v>215.5</c:v>
                </c:pt>
                <c:pt idx="863">
                  <c:v>215.75</c:v>
                </c:pt>
                <c:pt idx="864">
                  <c:v>216</c:v>
                </c:pt>
                <c:pt idx="865">
                  <c:v>216.25</c:v>
                </c:pt>
                <c:pt idx="866">
                  <c:v>216.5</c:v>
                </c:pt>
                <c:pt idx="867">
                  <c:v>216.75</c:v>
                </c:pt>
                <c:pt idx="868">
                  <c:v>217</c:v>
                </c:pt>
                <c:pt idx="869">
                  <c:v>217.25</c:v>
                </c:pt>
                <c:pt idx="870">
                  <c:v>217.5</c:v>
                </c:pt>
                <c:pt idx="871">
                  <c:v>217.75</c:v>
                </c:pt>
                <c:pt idx="872">
                  <c:v>218</c:v>
                </c:pt>
                <c:pt idx="873">
                  <c:v>218.25</c:v>
                </c:pt>
                <c:pt idx="874">
                  <c:v>218.5</c:v>
                </c:pt>
                <c:pt idx="875">
                  <c:v>218.75</c:v>
                </c:pt>
                <c:pt idx="876">
                  <c:v>219</c:v>
                </c:pt>
                <c:pt idx="877">
                  <c:v>219.25</c:v>
                </c:pt>
                <c:pt idx="878">
                  <c:v>219.5</c:v>
                </c:pt>
                <c:pt idx="879">
                  <c:v>219.75</c:v>
                </c:pt>
                <c:pt idx="880">
                  <c:v>220</c:v>
                </c:pt>
                <c:pt idx="881">
                  <c:v>220.25</c:v>
                </c:pt>
                <c:pt idx="882">
                  <c:v>220.5</c:v>
                </c:pt>
                <c:pt idx="883">
                  <c:v>220.75</c:v>
                </c:pt>
                <c:pt idx="884">
                  <c:v>221</c:v>
                </c:pt>
                <c:pt idx="885">
                  <c:v>221.25</c:v>
                </c:pt>
                <c:pt idx="886">
                  <c:v>221.5</c:v>
                </c:pt>
                <c:pt idx="887">
                  <c:v>221.75</c:v>
                </c:pt>
                <c:pt idx="888">
                  <c:v>222</c:v>
                </c:pt>
                <c:pt idx="889">
                  <c:v>222.25</c:v>
                </c:pt>
                <c:pt idx="890">
                  <c:v>222.5</c:v>
                </c:pt>
                <c:pt idx="891">
                  <c:v>222.75</c:v>
                </c:pt>
                <c:pt idx="892">
                  <c:v>223</c:v>
                </c:pt>
                <c:pt idx="893">
                  <c:v>223.25</c:v>
                </c:pt>
                <c:pt idx="894">
                  <c:v>223.5</c:v>
                </c:pt>
                <c:pt idx="895">
                  <c:v>223.75</c:v>
                </c:pt>
                <c:pt idx="896">
                  <c:v>224</c:v>
                </c:pt>
                <c:pt idx="897">
                  <c:v>224.25</c:v>
                </c:pt>
                <c:pt idx="898">
                  <c:v>224.5</c:v>
                </c:pt>
                <c:pt idx="899">
                  <c:v>224.75</c:v>
                </c:pt>
                <c:pt idx="900">
                  <c:v>225</c:v>
                </c:pt>
                <c:pt idx="901">
                  <c:v>225.25</c:v>
                </c:pt>
                <c:pt idx="902">
                  <c:v>225.5</c:v>
                </c:pt>
                <c:pt idx="903">
                  <c:v>225.75</c:v>
                </c:pt>
                <c:pt idx="904">
                  <c:v>226</c:v>
                </c:pt>
                <c:pt idx="905">
                  <c:v>226.25</c:v>
                </c:pt>
                <c:pt idx="906">
                  <c:v>226.5</c:v>
                </c:pt>
                <c:pt idx="907">
                  <c:v>226.75</c:v>
                </c:pt>
                <c:pt idx="908">
                  <c:v>227</c:v>
                </c:pt>
                <c:pt idx="909">
                  <c:v>227.25</c:v>
                </c:pt>
                <c:pt idx="910">
                  <c:v>227.5</c:v>
                </c:pt>
                <c:pt idx="911">
                  <c:v>227.75</c:v>
                </c:pt>
                <c:pt idx="912">
                  <c:v>228</c:v>
                </c:pt>
                <c:pt idx="913">
                  <c:v>228.25</c:v>
                </c:pt>
                <c:pt idx="914">
                  <c:v>228.5</c:v>
                </c:pt>
                <c:pt idx="915">
                  <c:v>228.75</c:v>
                </c:pt>
                <c:pt idx="916">
                  <c:v>229</c:v>
                </c:pt>
                <c:pt idx="917">
                  <c:v>229.25</c:v>
                </c:pt>
                <c:pt idx="918">
                  <c:v>229.5</c:v>
                </c:pt>
                <c:pt idx="919">
                  <c:v>229.75</c:v>
                </c:pt>
                <c:pt idx="920">
                  <c:v>230</c:v>
                </c:pt>
                <c:pt idx="921">
                  <c:v>230.25</c:v>
                </c:pt>
                <c:pt idx="922">
                  <c:v>230.5</c:v>
                </c:pt>
                <c:pt idx="923">
                  <c:v>230.75</c:v>
                </c:pt>
                <c:pt idx="924">
                  <c:v>231</c:v>
                </c:pt>
                <c:pt idx="925">
                  <c:v>231.25</c:v>
                </c:pt>
                <c:pt idx="926">
                  <c:v>231.5</c:v>
                </c:pt>
                <c:pt idx="927">
                  <c:v>231.75</c:v>
                </c:pt>
                <c:pt idx="928">
                  <c:v>232</c:v>
                </c:pt>
                <c:pt idx="929">
                  <c:v>232.25</c:v>
                </c:pt>
                <c:pt idx="930">
                  <c:v>232.5</c:v>
                </c:pt>
                <c:pt idx="931">
                  <c:v>232.75</c:v>
                </c:pt>
                <c:pt idx="932">
                  <c:v>233</c:v>
                </c:pt>
                <c:pt idx="933">
                  <c:v>233.25</c:v>
                </c:pt>
                <c:pt idx="934">
                  <c:v>233.5</c:v>
                </c:pt>
                <c:pt idx="935">
                  <c:v>233.75</c:v>
                </c:pt>
                <c:pt idx="936">
                  <c:v>234</c:v>
                </c:pt>
                <c:pt idx="937">
                  <c:v>234.25</c:v>
                </c:pt>
                <c:pt idx="938">
                  <c:v>234.5</c:v>
                </c:pt>
                <c:pt idx="939">
                  <c:v>234.75</c:v>
                </c:pt>
                <c:pt idx="940">
                  <c:v>235</c:v>
                </c:pt>
                <c:pt idx="941">
                  <c:v>235.25</c:v>
                </c:pt>
                <c:pt idx="942">
                  <c:v>235.5</c:v>
                </c:pt>
                <c:pt idx="943">
                  <c:v>235.75</c:v>
                </c:pt>
                <c:pt idx="944">
                  <c:v>236</c:v>
                </c:pt>
                <c:pt idx="945">
                  <c:v>236.25</c:v>
                </c:pt>
                <c:pt idx="946">
                  <c:v>236.5</c:v>
                </c:pt>
                <c:pt idx="947">
                  <c:v>236.75</c:v>
                </c:pt>
                <c:pt idx="948">
                  <c:v>237</c:v>
                </c:pt>
                <c:pt idx="949">
                  <c:v>237.25</c:v>
                </c:pt>
                <c:pt idx="950">
                  <c:v>237.5</c:v>
                </c:pt>
                <c:pt idx="951">
                  <c:v>237.75</c:v>
                </c:pt>
                <c:pt idx="952">
                  <c:v>238</c:v>
                </c:pt>
                <c:pt idx="953">
                  <c:v>238.25</c:v>
                </c:pt>
                <c:pt idx="954">
                  <c:v>238.5</c:v>
                </c:pt>
                <c:pt idx="955">
                  <c:v>238.75</c:v>
                </c:pt>
                <c:pt idx="956">
                  <c:v>239</c:v>
                </c:pt>
                <c:pt idx="957">
                  <c:v>239.25</c:v>
                </c:pt>
                <c:pt idx="958">
                  <c:v>239.5</c:v>
                </c:pt>
                <c:pt idx="959">
                  <c:v>239.75</c:v>
                </c:pt>
                <c:pt idx="960">
                  <c:v>240</c:v>
                </c:pt>
                <c:pt idx="961">
                  <c:v>240.25</c:v>
                </c:pt>
                <c:pt idx="962">
                  <c:v>240.5</c:v>
                </c:pt>
                <c:pt idx="963">
                  <c:v>240.75</c:v>
                </c:pt>
                <c:pt idx="964">
                  <c:v>241</c:v>
                </c:pt>
                <c:pt idx="965">
                  <c:v>241.25</c:v>
                </c:pt>
                <c:pt idx="966">
                  <c:v>241.5</c:v>
                </c:pt>
                <c:pt idx="967">
                  <c:v>241.75</c:v>
                </c:pt>
                <c:pt idx="968">
                  <c:v>242</c:v>
                </c:pt>
                <c:pt idx="969">
                  <c:v>242.25</c:v>
                </c:pt>
                <c:pt idx="970">
                  <c:v>242.5</c:v>
                </c:pt>
                <c:pt idx="971">
                  <c:v>242.75</c:v>
                </c:pt>
                <c:pt idx="972">
                  <c:v>243</c:v>
                </c:pt>
                <c:pt idx="973">
                  <c:v>243.25</c:v>
                </c:pt>
                <c:pt idx="974">
                  <c:v>243.5</c:v>
                </c:pt>
                <c:pt idx="975">
                  <c:v>243.75</c:v>
                </c:pt>
                <c:pt idx="976">
                  <c:v>244</c:v>
                </c:pt>
                <c:pt idx="977">
                  <c:v>244.25</c:v>
                </c:pt>
                <c:pt idx="978">
                  <c:v>244.5</c:v>
                </c:pt>
                <c:pt idx="979">
                  <c:v>244.75</c:v>
                </c:pt>
                <c:pt idx="980">
                  <c:v>245</c:v>
                </c:pt>
                <c:pt idx="981">
                  <c:v>245.25</c:v>
                </c:pt>
                <c:pt idx="982">
                  <c:v>245.5</c:v>
                </c:pt>
                <c:pt idx="983">
                  <c:v>245.75</c:v>
                </c:pt>
                <c:pt idx="984">
                  <c:v>246</c:v>
                </c:pt>
                <c:pt idx="985">
                  <c:v>246.25</c:v>
                </c:pt>
                <c:pt idx="986">
                  <c:v>246.5</c:v>
                </c:pt>
                <c:pt idx="987">
                  <c:v>246.75</c:v>
                </c:pt>
                <c:pt idx="988">
                  <c:v>247</c:v>
                </c:pt>
                <c:pt idx="989">
                  <c:v>247.25</c:v>
                </c:pt>
                <c:pt idx="990">
                  <c:v>247.5</c:v>
                </c:pt>
                <c:pt idx="991">
                  <c:v>247.75</c:v>
                </c:pt>
                <c:pt idx="992">
                  <c:v>248</c:v>
                </c:pt>
                <c:pt idx="993">
                  <c:v>248.25</c:v>
                </c:pt>
                <c:pt idx="994">
                  <c:v>248.5</c:v>
                </c:pt>
                <c:pt idx="995">
                  <c:v>248.75</c:v>
                </c:pt>
                <c:pt idx="996">
                  <c:v>249</c:v>
                </c:pt>
                <c:pt idx="997">
                  <c:v>249.25</c:v>
                </c:pt>
                <c:pt idx="998">
                  <c:v>249.5</c:v>
                </c:pt>
                <c:pt idx="999">
                  <c:v>249.75</c:v>
                </c:pt>
                <c:pt idx="1000">
                  <c:v>250</c:v>
                </c:pt>
                <c:pt idx="1001">
                  <c:v>250.25</c:v>
                </c:pt>
                <c:pt idx="1002">
                  <c:v>250.5</c:v>
                </c:pt>
                <c:pt idx="1003">
                  <c:v>250.75</c:v>
                </c:pt>
                <c:pt idx="1004">
                  <c:v>251</c:v>
                </c:pt>
                <c:pt idx="1005">
                  <c:v>251.25</c:v>
                </c:pt>
                <c:pt idx="1006">
                  <c:v>251.5</c:v>
                </c:pt>
                <c:pt idx="1007">
                  <c:v>251.75</c:v>
                </c:pt>
                <c:pt idx="1008">
                  <c:v>252</c:v>
                </c:pt>
                <c:pt idx="1009">
                  <c:v>252.25</c:v>
                </c:pt>
                <c:pt idx="1010">
                  <c:v>252.5</c:v>
                </c:pt>
                <c:pt idx="1011">
                  <c:v>252.75</c:v>
                </c:pt>
                <c:pt idx="1012">
                  <c:v>253</c:v>
                </c:pt>
                <c:pt idx="1013">
                  <c:v>253.25</c:v>
                </c:pt>
                <c:pt idx="1014">
                  <c:v>253.5</c:v>
                </c:pt>
                <c:pt idx="1015">
                  <c:v>253.75</c:v>
                </c:pt>
                <c:pt idx="1016">
                  <c:v>254</c:v>
                </c:pt>
                <c:pt idx="1017">
                  <c:v>254.25</c:v>
                </c:pt>
                <c:pt idx="1018">
                  <c:v>254.5</c:v>
                </c:pt>
                <c:pt idx="1019">
                  <c:v>254.75</c:v>
                </c:pt>
                <c:pt idx="1020">
                  <c:v>255</c:v>
                </c:pt>
                <c:pt idx="1021">
                  <c:v>255.25</c:v>
                </c:pt>
                <c:pt idx="1022">
                  <c:v>255.5</c:v>
                </c:pt>
                <c:pt idx="1023">
                  <c:v>255.75</c:v>
                </c:pt>
                <c:pt idx="1024">
                  <c:v>256</c:v>
                </c:pt>
                <c:pt idx="1025">
                  <c:v>256.25</c:v>
                </c:pt>
                <c:pt idx="1026">
                  <c:v>256.5</c:v>
                </c:pt>
                <c:pt idx="1027">
                  <c:v>256.75</c:v>
                </c:pt>
                <c:pt idx="1028">
                  <c:v>257</c:v>
                </c:pt>
                <c:pt idx="1029">
                  <c:v>257.25</c:v>
                </c:pt>
                <c:pt idx="1030">
                  <c:v>257.5</c:v>
                </c:pt>
                <c:pt idx="1031">
                  <c:v>257.75</c:v>
                </c:pt>
                <c:pt idx="1032">
                  <c:v>258</c:v>
                </c:pt>
                <c:pt idx="1033">
                  <c:v>258.25</c:v>
                </c:pt>
                <c:pt idx="1034">
                  <c:v>258.5</c:v>
                </c:pt>
                <c:pt idx="1035">
                  <c:v>258.75</c:v>
                </c:pt>
                <c:pt idx="1036">
                  <c:v>259</c:v>
                </c:pt>
                <c:pt idx="1037">
                  <c:v>259.25</c:v>
                </c:pt>
                <c:pt idx="1038">
                  <c:v>259.5</c:v>
                </c:pt>
                <c:pt idx="1039">
                  <c:v>259.75</c:v>
                </c:pt>
                <c:pt idx="1040">
                  <c:v>260</c:v>
                </c:pt>
                <c:pt idx="1041">
                  <c:v>260.25</c:v>
                </c:pt>
                <c:pt idx="1042">
                  <c:v>260.5</c:v>
                </c:pt>
                <c:pt idx="1043">
                  <c:v>260.75</c:v>
                </c:pt>
                <c:pt idx="1044">
                  <c:v>261</c:v>
                </c:pt>
                <c:pt idx="1045">
                  <c:v>261.25</c:v>
                </c:pt>
                <c:pt idx="1046">
                  <c:v>261.5</c:v>
                </c:pt>
                <c:pt idx="1047">
                  <c:v>261.75</c:v>
                </c:pt>
                <c:pt idx="1048">
                  <c:v>262</c:v>
                </c:pt>
                <c:pt idx="1049">
                  <c:v>262.25</c:v>
                </c:pt>
                <c:pt idx="1050">
                  <c:v>262.5</c:v>
                </c:pt>
                <c:pt idx="1051">
                  <c:v>262.75</c:v>
                </c:pt>
                <c:pt idx="1052">
                  <c:v>263</c:v>
                </c:pt>
                <c:pt idx="1053">
                  <c:v>263.25</c:v>
                </c:pt>
                <c:pt idx="1054">
                  <c:v>263.5</c:v>
                </c:pt>
                <c:pt idx="1055">
                  <c:v>263.75</c:v>
                </c:pt>
                <c:pt idx="1056">
                  <c:v>264</c:v>
                </c:pt>
                <c:pt idx="1057">
                  <c:v>264.25</c:v>
                </c:pt>
                <c:pt idx="1058">
                  <c:v>264.5</c:v>
                </c:pt>
                <c:pt idx="1059">
                  <c:v>264.75</c:v>
                </c:pt>
                <c:pt idx="1060">
                  <c:v>265</c:v>
                </c:pt>
                <c:pt idx="1061">
                  <c:v>265.25</c:v>
                </c:pt>
                <c:pt idx="1062">
                  <c:v>265.5</c:v>
                </c:pt>
                <c:pt idx="1063">
                  <c:v>265.75</c:v>
                </c:pt>
                <c:pt idx="1064">
                  <c:v>266</c:v>
                </c:pt>
                <c:pt idx="1065">
                  <c:v>266.25</c:v>
                </c:pt>
                <c:pt idx="1066">
                  <c:v>266.5</c:v>
                </c:pt>
                <c:pt idx="1067">
                  <c:v>266.75</c:v>
                </c:pt>
                <c:pt idx="1068">
                  <c:v>267</c:v>
                </c:pt>
                <c:pt idx="1069">
                  <c:v>267.25</c:v>
                </c:pt>
                <c:pt idx="1070">
                  <c:v>267.5</c:v>
                </c:pt>
                <c:pt idx="1071">
                  <c:v>267.75</c:v>
                </c:pt>
                <c:pt idx="1072">
                  <c:v>268</c:v>
                </c:pt>
                <c:pt idx="1073">
                  <c:v>268.25</c:v>
                </c:pt>
                <c:pt idx="1074">
                  <c:v>268.5</c:v>
                </c:pt>
                <c:pt idx="1075">
                  <c:v>268.75</c:v>
                </c:pt>
                <c:pt idx="1076">
                  <c:v>269</c:v>
                </c:pt>
                <c:pt idx="1077">
                  <c:v>269.25</c:v>
                </c:pt>
                <c:pt idx="1078">
                  <c:v>269.5</c:v>
                </c:pt>
                <c:pt idx="1079">
                  <c:v>269.75</c:v>
                </c:pt>
                <c:pt idx="1080">
                  <c:v>270</c:v>
                </c:pt>
                <c:pt idx="1081">
                  <c:v>270.25</c:v>
                </c:pt>
                <c:pt idx="1082">
                  <c:v>270.5</c:v>
                </c:pt>
                <c:pt idx="1083">
                  <c:v>270.75</c:v>
                </c:pt>
                <c:pt idx="1084">
                  <c:v>271</c:v>
                </c:pt>
                <c:pt idx="1085">
                  <c:v>271.25</c:v>
                </c:pt>
                <c:pt idx="1086">
                  <c:v>271.5</c:v>
                </c:pt>
                <c:pt idx="1087">
                  <c:v>271.75</c:v>
                </c:pt>
                <c:pt idx="1088">
                  <c:v>272</c:v>
                </c:pt>
                <c:pt idx="1089">
                  <c:v>272.25</c:v>
                </c:pt>
                <c:pt idx="1090">
                  <c:v>272.5</c:v>
                </c:pt>
                <c:pt idx="1091">
                  <c:v>272.75</c:v>
                </c:pt>
                <c:pt idx="1092">
                  <c:v>273</c:v>
                </c:pt>
                <c:pt idx="1093">
                  <c:v>273.25</c:v>
                </c:pt>
                <c:pt idx="1094">
                  <c:v>273.5</c:v>
                </c:pt>
                <c:pt idx="1095">
                  <c:v>273.75</c:v>
                </c:pt>
                <c:pt idx="1096">
                  <c:v>274</c:v>
                </c:pt>
                <c:pt idx="1097">
                  <c:v>274.25</c:v>
                </c:pt>
                <c:pt idx="1098">
                  <c:v>274.5</c:v>
                </c:pt>
                <c:pt idx="1099">
                  <c:v>274.75</c:v>
                </c:pt>
                <c:pt idx="1100">
                  <c:v>275</c:v>
                </c:pt>
                <c:pt idx="1101">
                  <c:v>275.25</c:v>
                </c:pt>
                <c:pt idx="1102">
                  <c:v>275.5</c:v>
                </c:pt>
                <c:pt idx="1103">
                  <c:v>275.75</c:v>
                </c:pt>
                <c:pt idx="1104">
                  <c:v>276</c:v>
                </c:pt>
                <c:pt idx="1105">
                  <c:v>276.25</c:v>
                </c:pt>
                <c:pt idx="1106">
                  <c:v>276.5</c:v>
                </c:pt>
                <c:pt idx="1107">
                  <c:v>276.75</c:v>
                </c:pt>
                <c:pt idx="1108">
                  <c:v>277</c:v>
                </c:pt>
                <c:pt idx="1109">
                  <c:v>277.25</c:v>
                </c:pt>
                <c:pt idx="1110">
                  <c:v>277.5</c:v>
                </c:pt>
                <c:pt idx="1111">
                  <c:v>277.75</c:v>
                </c:pt>
                <c:pt idx="1112">
                  <c:v>278</c:v>
                </c:pt>
                <c:pt idx="1113">
                  <c:v>278.25</c:v>
                </c:pt>
                <c:pt idx="1114">
                  <c:v>278.5</c:v>
                </c:pt>
                <c:pt idx="1115">
                  <c:v>278.75</c:v>
                </c:pt>
                <c:pt idx="1116">
                  <c:v>279</c:v>
                </c:pt>
                <c:pt idx="1117">
                  <c:v>279.25</c:v>
                </c:pt>
                <c:pt idx="1118">
                  <c:v>279.5</c:v>
                </c:pt>
                <c:pt idx="1119">
                  <c:v>279.75</c:v>
                </c:pt>
                <c:pt idx="1120">
                  <c:v>280</c:v>
                </c:pt>
                <c:pt idx="1121">
                  <c:v>280.25</c:v>
                </c:pt>
                <c:pt idx="1122">
                  <c:v>280.5</c:v>
                </c:pt>
                <c:pt idx="1123">
                  <c:v>280.75</c:v>
                </c:pt>
                <c:pt idx="1124">
                  <c:v>281</c:v>
                </c:pt>
                <c:pt idx="1125">
                  <c:v>281.25</c:v>
                </c:pt>
                <c:pt idx="1126">
                  <c:v>281.5</c:v>
                </c:pt>
                <c:pt idx="1127">
                  <c:v>281.75</c:v>
                </c:pt>
                <c:pt idx="1128">
                  <c:v>282</c:v>
                </c:pt>
                <c:pt idx="1129">
                  <c:v>282.25</c:v>
                </c:pt>
                <c:pt idx="1130">
                  <c:v>282.5</c:v>
                </c:pt>
                <c:pt idx="1131">
                  <c:v>282.75</c:v>
                </c:pt>
                <c:pt idx="1132">
                  <c:v>283</c:v>
                </c:pt>
                <c:pt idx="1133">
                  <c:v>283.25</c:v>
                </c:pt>
                <c:pt idx="1134">
                  <c:v>283.5</c:v>
                </c:pt>
                <c:pt idx="1135">
                  <c:v>283.75</c:v>
                </c:pt>
                <c:pt idx="1136">
                  <c:v>284</c:v>
                </c:pt>
                <c:pt idx="1137">
                  <c:v>284.25</c:v>
                </c:pt>
                <c:pt idx="1138">
                  <c:v>284.5</c:v>
                </c:pt>
                <c:pt idx="1139">
                  <c:v>284.75</c:v>
                </c:pt>
                <c:pt idx="1140">
                  <c:v>285</c:v>
                </c:pt>
                <c:pt idx="1141">
                  <c:v>285.25</c:v>
                </c:pt>
                <c:pt idx="1142">
                  <c:v>285.5</c:v>
                </c:pt>
                <c:pt idx="1143">
                  <c:v>285.75</c:v>
                </c:pt>
                <c:pt idx="1144">
                  <c:v>286</c:v>
                </c:pt>
                <c:pt idx="1145">
                  <c:v>286.25</c:v>
                </c:pt>
                <c:pt idx="1146">
                  <c:v>286.5</c:v>
                </c:pt>
                <c:pt idx="1147">
                  <c:v>286.75</c:v>
                </c:pt>
                <c:pt idx="1148">
                  <c:v>287</c:v>
                </c:pt>
                <c:pt idx="1149">
                  <c:v>287.25</c:v>
                </c:pt>
                <c:pt idx="1150">
                  <c:v>287.5</c:v>
                </c:pt>
                <c:pt idx="1151">
                  <c:v>287.75</c:v>
                </c:pt>
                <c:pt idx="1152">
                  <c:v>288</c:v>
                </c:pt>
                <c:pt idx="1153">
                  <c:v>288.25</c:v>
                </c:pt>
                <c:pt idx="1154">
                  <c:v>288.5</c:v>
                </c:pt>
                <c:pt idx="1155">
                  <c:v>288.75</c:v>
                </c:pt>
                <c:pt idx="1156">
                  <c:v>289</c:v>
                </c:pt>
                <c:pt idx="1157">
                  <c:v>289.25</c:v>
                </c:pt>
                <c:pt idx="1158">
                  <c:v>289.5</c:v>
                </c:pt>
                <c:pt idx="1159">
                  <c:v>289.75</c:v>
                </c:pt>
                <c:pt idx="1160">
                  <c:v>290</c:v>
                </c:pt>
                <c:pt idx="1161">
                  <c:v>290.25</c:v>
                </c:pt>
                <c:pt idx="1162">
                  <c:v>290.5</c:v>
                </c:pt>
                <c:pt idx="1163">
                  <c:v>290.75</c:v>
                </c:pt>
                <c:pt idx="1164">
                  <c:v>291</c:v>
                </c:pt>
                <c:pt idx="1165">
                  <c:v>291.25</c:v>
                </c:pt>
                <c:pt idx="1166">
                  <c:v>291.5</c:v>
                </c:pt>
                <c:pt idx="1167">
                  <c:v>291.75</c:v>
                </c:pt>
                <c:pt idx="1168">
                  <c:v>292</c:v>
                </c:pt>
                <c:pt idx="1169">
                  <c:v>292.25</c:v>
                </c:pt>
                <c:pt idx="1170">
                  <c:v>292.5</c:v>
                </c:pt>
                <c:pt idx="1171">
                  <c:v>292.75</c:v>
                </c:pt>
                <c:pt idx="1172">
                  <c:v>293</c:v>
                </c:pt>
                <c:pt idx="1173">
                  <c:v>293.25</c:v>
                </c:pt>
                <c:pt idx="1174">
                  <c:v>293.5</c:v>
                </c:pt>
                <c:pt idx="1175">
                  <c:v>293.75</c:v>
                </c:pt>
                <c:pt idx="1176">
                  <c:v>294</c:v>
                </c:pt>
                <c:pt idx="1177">
                  <c:v>294.25</c:v>
                </c:pt>
                <c:pt idx="1178">
                  <c:v>294.5</c:v>
                </c:pt>
                <c:pt idx="1179">
                  <c:v>294.75</c:v>
                </c:pt>
                <c:pt idx="1180">
                  <c:v>295</c:v>
                </c:pt>
                <c:pt idx="1181">
                  <c:v>295.25</c:v>
                </c:pt>
                <c:pt idx="1182">
                  <c:v>295.5</c:v>
                </c:pt>
                <c:pt idx="1183">
                  <c:v>295.75</c:v>
                </c:pt>
                <c:pt idx="1184">
                  <c:v>296</c:v>
                </c:pt>
                <c:pt idx="1185">
                  <c:v>296.25</c:v>
                </c:pt>
                <c:pt idx="1186">
                  <c:v>296.5</c:v>
                </c:pt>
                <c:pt idx="1187">
                  <c:v>296.75</c:v>
                </c:pt>
                <c:pt idx="1188">
                  <c:v>297</c:v>
                </c:pt>
                <c:pt idx="1189">
                  <c:v>297.25</c:v>
                </c:pt>
                <c:pt idx="1190">
                  <c:v>297.5</c:v>
                </c:pt>
                <c:pt idx="1191">
                  <c:v>297.75</c:v>
                </c:pt>
                <c:pt idx="1192">
                  <c:v>298</c:v>
                </c:pt>
                <c:pt idx="1193">
                  <c:v>298.25</c:v>
                </c:pt>
                <c:pt idx="1194">
                  <c:v>298.5</c:v>
                </c:pt>
                <c:pt idx="1195">
                  <c:v>298.75</c:v>
                </c:pt>
                <c:pt idx="1196">
                  <c:v>299</c:v>
                </c:pt>
                <c:pt idx="1197">
                  <c:v>299.25</c:v>
                </c:pt>
                <c:pt idx="1198">
                  <c:v>299.5</c:v>
                </c:pt>
                <c:pt idx="1199">
                  <c:v>299.75</c:v>
                </c:pt>
                <c:pt idx="1200">
                  <c:v>300</c:v>
                </c:pt>
                <c:pt idx="1201">
                  <c:v>300.25</c:v>
                </c:pt>
                <c:pt idx="1202">
                  <c:v>300.5</c:v>
                </c:pt>
                <c:pt idx="1203">
                  <c:v>300.75</c:v>
                </c:pt>
                <c:pt idx="1204">
                  <c:v>301</c:v>
                </c:pt>
                <c:pt idx="1205">
                  <c:v>301.25</c:v>
                </c:pt>
                <c:pt idx="1206">
                  <c:v>301.5</c:v>
                </c:pt>
                <c:pt idx="1207">
                  <c:v>301.75</c:v>
                </c:pt>
                <c:pt idx="1208">
                  <c:v>302</c:v>
                </c:pt>
                <c:pt idx="1209">
                  <c:v>302.25</c:v>
                </c:pt>
                <c:pt idx="1210">
                  <c:v>302.5</c:v>
                </c:pt>
                <c:pt idx="1211">
                  <c:v>302.75</c:v>
                </c:pt>
                <c:pt idx="1212">
                  <c:v>303</c:v>
                </c:pt>
                <c:pt idx="1213">
                  <c:v>303.25</c:v>
                </c:pt>
                <c:pt idx="1214">
                  <c:v>303.5</c:v>
                </c:pt>
                <c:pt idx="1215">
                  <c:v>303.75</c:v>
                </c:pt>
                <c:pt idx="1216">
                  <c:v>304</c:v>
                </c:pt>
                <c:pt idx="1217">
                  <c:v>304.25</c:v>
                </c:pt>
                <c:pt idx="1218">
                  <c:v>304.5</c:v>
                </c:pt>
                <c:pt idx="1219">
                  <c:v>304.75</c:v>
                </c:pt>
                <c:pt idx="1220">
                  <c:v>305</c:v>
                </c:pt>
                <c:pt idx="1221">
                  <c:v>305.25</c:v>
                </c:pt>
                <c:pt idx="1222">
                  <c:v>305.5</c:v>
                </c:pt>
                <c:pt idx="1223">
                  <c:v>305.75</c:v>
                </c:pt>
                <c:pt idx="1224">
                  <c:v>306</c:v>
                </c:pt>
                <c:pt idx="1225">
                  <c:v>306.25</c:v>
                </c:pt>
                <c:pt idx="1226">
                  <c:v>306.5</c:v>
                </c:pt>
                <c:pt idx="1227">
                  <c:v>306.75</c:v>
                </c:pt>
                <c:pt idx="1228">
                  <c:v>307</c:v>
                </c:pt>
                <c:pt idx="1229">
                  <c:v>307.25</c:v>
                </c:pt>
                <c:pt idx="1230">
                  <c:v>307.5</c:v>
                </c:pt>
                <c:pt idx="1231">
                  <c:v>307.75</c:v>
                </c:pt>
                <c:pt idx="1232">
                  <c:v>308</c:v>
                </c:pt>
                <c:pt idx="1233">
                  <c:v>308.25</c:v>
                </c:pt>
                <c:pt idx="1234">
                  <c:v>308.5</c:v>
                </c:pt>
                <c:pt idx="1235">
                  <c:v>308.75</c:v>
                </c:pt>
                <c:pt idx="1236">
                  <c:v>309</c:v>
                </c:pt>
                <c:pt idx="1237">
                  <c:v>309.25</c:v>
                </c:pt>
                <c:pt idx="1238">
                  <c:v>309.5</c:v>
                </c:pt>
                <c:pt idx="1239">
                  <c:v>309.75</c:v>
                </c:pt>
                <c:pt idx="1240">
                  <c:v>310</c:v>
                </c:pt>
                <c:pt idx="1241">
                  <c:v>310.25</c:v>
                </c:pt>
                <c:pt idx="1242">
                  <c:v>310.5</c:v>
                </c:pt>
                <c:pt idx="1243">
                  <c:v>310.75</c:v>
                </c:pt>
                <c:pt idx="1244">
                  <c:v>311</c:v>
                </c:pt>
                <c:pt idx="1245">
                  <c:v>311.25</c:v>
                </c:pt>
                <c:pt idx="1246">
                  <c:v>311.5</c:v>
                </c:pt>
                <c:pt idx="1247">
                  <c:v>311.75</c:v>
                </c:pt>
                <c:pt idx="1248">
                  <c:v>312</c:v>
                </c:pt>
                <c:pt idx="1249">
                  <c:v>312.25</c:v>
                </c:pt>
                <c:pt idx="1250">
                  <c:v>312.5</c:v>
                </c:pt>
                <c:pt idx="1251">
                  <c:v>312.75</c:v>
                </c:pt>
                <c:pt idx="1252">
                  <c:v>313</c:v>
                </c:pt>
                <c:pt idx="1253">
                  <c:v>313.25</c:v>
                </c:pt>
                <c:pt idx="1254">
                  <c:v>313.5</c:v>
                </c:pt>
                <c:pt idx="1255">
                  <c:v>313.75</c:v>
                </c:pt>
                <c:pt idx="1256">
                  <c:v>314</c:v>
                </c:pt>
                <c:pt idx="1257">
                  <c:v>314.25</c:v>
                </c:pt>
                <c:pt idx="1258">
                  <c:v>314.5</c:v>
                </c:pt>
                <c:pt idx="1259">
                  <c:v>314.75</c:v>
                </c:pt>
                <c:pt idx="1260">
                  <c:v>315</c:v>
                </c:pt>
                <c:pt idx="1261">
                  <c:v>315.25</c:v>
                </c:pt>
                <c:pt idx="1262">
                  <c:v>315.5</c:v>
                </c:pt>
                <c:pt idx="1263">
                  <c:v>315.75</c:v>
                </c:pt>
                <c:pt idx="1264">
                  <c:v>316</c:v>
                </c:pt>
                <c:pt idx="1265">
                  <c:v>316.25</c:v>
                </c:pt>
                <c:pt idx="1266">
                  <c:v>316.5</c:v>
                </c:pt>
                <c:pt idx="1267">
                  <c:v>316.75</c:v>
                </c:pt>
                <c:pt idx="1268">
                  <c:v>317</c:v>
                </c:pt>
                <c:pt idx="1269">
                  <c:v>317.25</c:v>
                </c:pt>
                <c:pt idx="1270">
                  <c:v>317.5</c:v>
                </c:pt>
                <c:pt idx="1271">
                  <c:v>317.75</c:v>
                </c:pt>
                <c:pt idx="1272">
                  <c:v>318</c:v>
                </c:pt>
                <c:pt idx="1273">
                  <c:v>318.25</c:v>
                </c:pt>
                <c:pt idx="1274">
                  <c:v>318.5</c:v>
                </c:pt>
                <c:pt idx="1275">
                  <c:v>318.75</c:v>
                </c:pt>
                <c:pt idx="1276">
                  <c:v>319</c:v>
                </c:pt>
                <c:pt idx="1277">
                  <c:v>319.25</c:v>
                </c:pt>
                <c:pt idx="1278">
                  <c:v>319.5</c:v>
                </c:pt>
                <c:pt idx="1279">
                  <c:v>319.75</c:v>
                </c:pt>
                <c:pt idx="1280">
                  <c:v>320</c:v>
                </c:pt>
                <c:pt idx="1281">
                  <c:v>320.25</c:v>
                </c:pt>
                <c:pt idx="1282">
                  <c:v>320.5</c:v>
                </c:pt>
                <c:pt idx="1283">
                  <c:v>320.75</c:v>
                </c:pt>
                <c:pt idx="1284">
                  <c:v>321</c:v>
                </c:pt>
                <c:pt idx="1285">
                  <c:v>321.25</c:v>
                </c:pt>
                <c:pt idx="1286">
                  <c:v>321.5</c:v>
                </c:pt>
                <c:pt idx="1287">
                  <c:v>321.75</c:v>
                </c:pt>
                <c:pt idx="1288">
                  <c:v>322</c:v>
                </c:pt>
                <c:pt idx="1289">
                  <c:v>322.25</c:v>
                </c:pt>
                <c:pt idx="1290">
                  <c:v>322.5</c:v>
                </c:pt>
                <c:pt idx="1291">
                  <c:v>322.75</c:v>
                </c:pt>
                <c:pt idx="1292">
                  <c:v>323</c:v>
                </c:pt>
                <c:pt idx="1293">
                  <c:v>323.25</c:v>
                </c:pt>
                <c:pt idx="1294">
                  <c:v>323.5</c:v>
                </c:pt>
                <c:pt idx="1295">
                  <c:v>323.75</c:v>
                </c:pt>
                <c:pt idx="1296">
                  <c:v>324</c:v>
                </c:pt>
                <c:pt idx="1297">
                  <c:v>324.25</c:v>
                </c:pt>
                <c:pt idx="1298">
                  <c:v>324.5</c:v>
                </c:pt>
                <c:pt idx="1299">
                  <c:v>324.75</c:v>
                </c:pt>
                <c:pt idx="1300">
                  <c:v>325</c:v>
                </c:pt>
                <c:pt idx="1301">
                  <c:v>325.25</c:v>
                </c:pt>
                <c:pt idx="1302">
                  <c:v>325.5</c:v>
                </c:pt>
                <c:pt idx="1303">
                  <c:v>325.75</c:v>
                </c:pt>
                <c:pt idx="1304">
                  <c:v>326</c:v>
                </c:pt>
                <c:pt idx="1305">
                  <c:v>326.25</c:v>
                </c:pt>
                <c:pt idx="1306">
                  <c:v>326.5</c:v>
                </c:pt>
                <c:pt idx="1307">
                  <c:v>326.75</c:v>
                </c:pt>
                <c:pt idx="1308">
                  <c:v>327</c:v>
                </c:pt>
                <c:pt idx="1309">
                  <c:v>327.25</c:v>
                </c:pt>
                <c:pt idx="1310">
                  <c:v>327.5</c:v>
                </c:pt>
                <c:pt idx="1311">
                  <c:v>327.75</c:v>
                </c:pt>
                <c:pt idx="1312">
                  <c:v>328</c:v>
                </c:pt>
                <c:pt idx="1313">
                  <c:v>328.25</c:v>
                </c:pt>
                <c:pt idx="1314">
                  <c:v>328.5</c:v>
                </c:pt>
                <c:pt idx="1315">
                  <c:v>328.75</c:v>
                </c:pt>
                <c:pt idx="1316">
                  <c:v>329</c:v>
                </c:pt>
                <c:pt idx="1317">
                  <c:v>329.25</c:v>
                </c:pt>
                <c:pt idx="1318">
                  <c:v>329.5</c:v>
                </c:pt>
                <c:pt idx="1319">
                  <c:v>329.75</c:v>
                </c:pt>
                <c:pt idx="1320">
                  <c:v>330</c:v>
                </c:pt>
                <c:pt idx="1321">
                  <c:v>330.25</c:v>
                </c:pt>
                <c:pt idx="1322">
                  <c:v>330.5</c:v>
                </c:pt>
                <c:pt idx="1323">
                  <c:v>330.75</c:v>
                </c:pt>
                <c:pt idx="1324">
                  <c:v>331</c:v>
                </c:pt>
                <c:pt idx="1325">
                  <c:v>331.25</c:v>
                </c:pt>
                <c:pt idx="1326">
                  <c:v>331.5</c:v>
                </c:pt>
                <c:pt idx="1327">
                  <c:v>331.75</c:v>
                </c:pt>
                <c:pt idx="1328">
                  <c:v>332</c:v>
                </c:pt>
                <c:pt idx="1329">
                  <c:v>332.25</c:v>
                </c:pt>
                <c:pt idx="1330">
                  <c:v>332.5</c:v>
                </c:pt>
                <c:pt idx="1331">
                  <c:v>332.75</c:v>
                </c:pt>
                <c:pt idx="1332">
                  <c:v>333</c:v>
                </c:pt>
                <c:pt idx="1333">
                  <c:v>333.25</c:v>
                </c:pt>
                <c:pt idx="1334">
                  <c:v>333.5</c:v>
                </c:pt>
                <c:pt idx="1335">
                  <c:v>333.75</c:v>
                </c:pt>
                <c:pt idx="1336">
                  <c:v>334</c:v>
                </c:pt>
                <c:pt idx="1337">
                  <c:v>334.25</c:v>
                </c:pt>
                <c:pt idx="1338">
                  <c:v>334.5</c:v>
                </c:pt>
                <c:pt idx="1339">
                  <c:v>334.75</c:v>
                </c:pt>
                <c:pt idx="1340">
                  <c:v>335</c:v>
                </c:pt>
                <c:pt idx="1341">
                  <c:v>335.25</c:v>
                </c:pt>
                <c:pt idx="1342">
                  <c:v>335.5</c:v>
                </c:pt>
                <c:pt idx="1343">
                  <c:v>335.75</c:v>
                </c:pt>
              </c:numCache>
            </c:numRef>
          </c:cat>
          <c:val>
            <c:numRef>
              <c:f>'Tabelle1 (2)'!$E$2:$E$1345</c:f>
              <c:numCache>
                <c:formatCode>General</c:formatCode>
                <c:ptCount val="1344"/>
                <c:pt idx="0">
                  <c:v>0.21516377123841687</c:v>
                </c:pt>
                <c:pt idx="1">
                  <c:v>0.21516377623699823</c:v>
                </c:pt>
                <c:pt idx="2">
                  <c:v>0.21516378125541519</c:v>
                </c:pt>
                <c:pt idx="3">
                  <c:v>0.2151637862539966</c:v>
                </c:pt>
                <c:pt idx="4">
                  <c:v>0.21516379125257792</c:v>
                </c:pt>
                <c:pt idx="5">
                  <c:v>0.21516379625115931</c:v>
                </c:pt>
                <c:pt idx="6">
                  <c:v>0.2151638016662891</c:v>
                </c:pt>
                <c:pt idx="7">
                  <c:v>0.21516380706158325</c:v>
                </c:pt>
                <c:pt idx="8">
                  <c:v>0.21516360011634802</c:v>
                </c:pt>
                <c:pt idx="9">
                  <c:v>0.21512063354083005</c:v>
                </c:pt>
                <c:pt idx="10">
                  <c:v>0.21484495027443012</c:v>
                </c:pt>
                <c:pt idx="11">
                  <c:v>0.21423530980413821</c:v>
                </c:pt>
                <c:pt idx="12">
                  <c:v>0.2131570920030951</c:v>
                </c:pt>
                <c:pt idx="13">
                  <c:v>0.21165409991577006</c:v>
                </c:pt>
                <c:pt idx="14">
                  <c:v>0.20992648903771446</c:v>
                </c:pt>
                <c:pt idx="15">
                  <c:v>0.20825542163589139</c:v>
                </c:pt>
                <c:pt idx="16">
                  <c:v>0.20565688531572318</c:v>
                </c:pt>
                <c:pt idx="17">
                  <c:v>0.20284405068847139</c:v>
                </c:pt>
                <c:pt idx="18">
                  <c:v>0.20082649035480102</c:v>
                </c:pt>
                <c:pt idx="19">
                  <c:v>0.19714544578459331</c:v>
                </c:pt>
                <c:pt idx="20">
                  <c:v>0.19419953583014868</c:v>
                </c:pt>
                <c:pt idx="21">
                  <c:v>0.1903704241558111</c:v>
                </c:pt>
                <c:pt idx="22">
                  <c:v>0.18536647726010463</c:v>
                </c:pt>
                <c:pt idx="23">
                  <c:v>0.17909286094676619</c:v>
                </c:pt>
                <c:pt idx="24">
                  <c:v>0.17345975729427901</c:v>
                </c:pt>
                <c:pt idx="25">
                  <c:v>0.16638457680582078</c:v>
                </c:pt>
                <c:pt idx="26">
                  <c:v>0.15747251288047134</c:v>
                </c:pt>
                <c:pt idx="27">
                  <c:v>0.1488223082881979</c:v>
                </c:pt>
                <c:pt idx="28">
                  <c:v>0.13957884495487841</c:v>
                </c:pt>
                <c:pt idx="29">
                  <c:v>0.13440116611298739</c:v>
                </c:pt>
                <c:pt idx="30">
                  <c:v>0.12537275199311385</c:v>
                </c:pt>
                <c:pt idx="31">
                  <c:v>0.13346739503516181</c:v>
                </c:pt>
                <c:pt idx="32">
                  <c:v>0.12891248384389994</c:v>
                </c:pt>
                <c:pt idx="33">
                  <c:v>0.12168576436369173</c:v>
                </c:pt>
                <c:pt idx="34">
                  <c:v>0.10306394998524912</c:v>
                </c:pt>
                <c:pt idx="35">
                  <c:v>0.10418278634126883</c:v>
                </c:pt>
                <c:pt idx="36">
                  <c:v>0.10419905470559572</c:v>
                </c:pt>
                <c:pt idx="37">
                  <c:v>0.1045885058050802</c:v>
                </c:pt>
                <c:pt idx="38">
                  <c:v>0.10893814903307926</c:v>
                </c:pt>
                <c:pt idx="39">
                  <c:v>0.11564891008556638</c:v>
                </c:pt>
                <c:pt idx="40">
                  <c:v>0.12350457333757803</c:v>
                </c:pt>
                <c:pt idx="41">
                  <c:v>0.13043163893254217</c:v>
                </c:pt>
                <c:pt idx="42">
                  <c:v>0.12013029456651061</c:v>
                </c:pt>
                <c:pt idx="43">
                  <c:v>0.12964825979247513</c:v>
                </c:pt>
                <c:pt idx="44">
                  <c:v>0.13797555274945417</c:v>
                </c:pt>
                <c:pt idx="45">
                  <c:v>0.14693283582175989</c:v>
                </c:pt>
                <c:pt idx="46">
                  <c:v>0.15586197583664133</c:v>
                </c:pt>
                <c:pt idx="47">
                  <c:v>0.1641998220781952</c:v>
                </c:pt>
                <c:pt idx="48">
                  <c:v>0.1722429480488252</c:v>
                </c:pt>
                <c:pt idx="49">
                  <c:v>0.17810490743803714</c:v>
                </c:pt>
                <c:pt idx="50">
                  <c:v>0.18385686016488192</c:v>
                </c:pt>
                <c:pt idx="51">
                  <c:v>0.18994065860140319</c:v>
                </c:pt>
                <c:pt idx="52">
                  <c:v>0.19533205645684373</c:v>
                </c:pt>
                <c:pt idx="53">
                  <c:v>0.20085705348009064</c:v>
                </c:pt>
                <c:pt idx="54">
                  <c:v>0.2039802567142576</c:v>
                </c:pt>
                <c:pt idx="55">
                  <c:v>0.20904903882149298</c:v>
                </c:pt>
                <c:pt idx="56">
                  <c:v>0.21188250089650071</c:v>
                </c:pt>
                <c:pt idx="57">
                  <c:v>0.21462590171294182</c:v>
                </c:pt>
                <c:pt idx="58">
                  <c:v>0.21607124273533254</c:v>
                </c:pt>
                <c:pt idx="59">
                  <c:v>0.21668748998096729</c:v>
                </c:pt>
                <c:pt idx="60">
                  <c:v>0.21661054323079401</c:v>
                </c:pt>
                <c:pt idx="61">
                  <c:v>0.21641554853103601</c:v>
                </c:pt>
                <c:pt idx="62">
                  <c:v>0.21579429466473182</c:v>
                </c:pt>
                <c:pt idx="63">
                  <c:v>0.21617740973372768</c:v>
                </c:pt>
                <c:pt idx="64">
                  <c:v>0.21663871379712302</c:v>
                </c:pt>
                <c:pt idx="65">
                  <c:v>0.21699936856928675</c:v>
                </c:pt>
                <c:pt idx="66">
                  <c:v>0.21702893195489967</c:v>
                </c:pt>
                <c:pt idx="67">
                  <c:v>0.21690571667472819</c:v>
                </c:pt>
                <c:pt idx="68">
                  <c:v>0.21687393534747157</c:v>
                </c:pt>
                <c:pt idx="69">
                  <c:v>0.21687337140044533</c:v>
                </c:pt>
                <c:pt idx="70">
                  <c:v>0.21687345586726134</c:v>
                </c:pt>
                <c:pt idx="71">
                  <c:v>0.21687353685926836</c:v>
                </c:pt>
                <c:pt idx="72">
                  <c:v>0.21687361465155533</c:v>
                </c:pt>
                <c:pt idx="73">
                  <c:v>0.2168736895047331</c:v>
                </c:pt>
                <c:pt idx="74">
                  <c:v>0.21687376162149874</c:v>
                </c:pt>
                <c:pt idx="75">
                  <c:v>0.21687383121902779</c:v>
                </c:pt>
                <c:pt idx="76">
                  <c:v>0.21687389845658245</c:v>
                </c:pt>
                <c:pt idx="77">
                  <c:v>0.21687396350790308</c:v>
                </c:pt>
                <c:pt idx="78">
                  <c:v>0.21687402650329499</c:v>
                </c:pt>
                <c:pt idx="79">
                  <c:v>0.21687408758754198</c:v>
                </c:pt>
                <c:pt idx="80">
                  <c:v>0.21687414686199258</c:v>
                </c:pt>
                <c:pt idx="81">
                  <c:v>0.21687420444247382</c:v>
                </c:pt>
                <c:pt idx="82">
                  <c:v>0.21687426041585589</c:v>
                </c:pt>
                <c:pt idx="83">
                  <c:v>0.21687431486900891</c:v>
                </c:pt>
                <c:pt idx="84">
                  <c:v>0.21687436788880329</c:v>
                </c:pt>
                <c:pt idx="85">
                  <c:v>0.21687441956210915</c:v>
                </c:pt>
                <c:pt idx="86">
                  <c:v>0.21687446994683995</c:v>
                </c:pt>
                <c:pt idx="87">
                  <c:v>0.21687451911538771</c:v>
                </c:pt>
                <c:pt idx="88">
                  <c:v>0.21687456712566572</c:v>
                </c:pt>
                <c:pt idx="89">
                  <c:v>0.2168746140355875</c:v>
                </c:pt>
                <c:pt idx="90">
                  <c:v>0.21687465988858826</c:v>
                </c:pt>
                <c:pt idx="91">
                  <c:v>0.21687470472810305</c:v>
                </c:pt>
                <c:pt idx="92">
                  <c:v>0.21687474861204536</c:v>
                </c:pt>
                <c:pt idx="93">
                  <c:v>0.21687479158385031</c:v>
                </c:pt>
                <c:pt idx="94">
                  <c:v>0.21687483367247459</c:v>
                </c:pt>
                <c:pt idx="95">
                  <c:v>0.21687487492135341</c:v>
                </c:pt>
                <c:pt idx="96">
                  <c:v>0.21687491534496506</c:v>
                </c:pt>
                <c:pt idx="97">
                  <c:v>0.21687495500122303</c:v>
                </c:pt>
                <c:pt idx="98">
                  <c:v>0.21687499390460574</c:v>
                </c:pt>
                <c:pt idx="99">
                  <c:v>0.21687503209854828</c:v>
                </c:pt>
                <c:pt idx="100">
                  <c:v>0.21687506961200737</c:v>
                </c:pt>
                <c:pt idx="101">
                  <c:v>0.21687510644498303</c:v>
                </c:pt>
                <c:pt idx="102">
                  <c:v>0.2168751426409104</c:v>
                </c:pt>
                <c:pt idx="103">
                  <c:v>0.21687517821426783</c:v>
                </c:pt>
                <c:pt idx="104">
                  <c:v>0.21687523495500349</c:v>
                </c:pt>
                <c:pt idx="105">
                  <c:v>0.21690756805297645</c:v>
                </c:pt>
                <c:pt idx="106">
                  <c:v>0.21703454452434956</c:v>
                </c:pt>
                <c:pt idx="107">
                  <c:v>0.21737451694363205</c:v>
                </c:pt>
                <c:pt idx="108">
                  <c:v>0.21800711895707539</c:v>
                </c:pt>
                <c:pt idx="109">
                  <c:v>0.21914526803981851</c:v>
                </c:pt>
                <c:pt idx="110">
                  <c:v>0.22039720263974288</c:v>
                </c:pt>
                <c:pt idx="111">
                  <c:v>0.22187273251337103</c:v>
                </c:pt>
                <c:pt idx="112">
                  <c:v>0.22311197102982219</c:v>
                </c:pt>
                <c:pt idx="113">
                  <c:v>0.22455187542392666</c:v>
                </c:pt>
                <c:pt idx="114">
                  <c:v>0.2249117903513356</c:v>
                </c:pt>
                <c:pt idx="115">
                  <c:v>0.22628955647305957</c:v>
                </c:pt>
                <c:pt idx="116">
                  <c:v>0.22774147646720333</c:v>
                </c:pt>
                <c:pt idx="117">
                  <c:v>0.22933052111247626</c:v>
                </c:pt>
                <c:pt idx="118">
                  <c:v>0.23053709787193424</c:v>
                </c:pt>
                <c:pt idx="119">
                  <c:v>0.23366976851285581</c:v>
                </c:pt>
                <c:pt idx="120">
                  <c:v>0.23558957154214802</c:v>
                </c:pt>
                <c:pt idx="121">
                  <c:v>0.23691052453632142</c:v>
                </c:pt>
                <c:pt idx="122">
                  <c:v>0.23791431723245821</c:v>
                </c:pt>
                <c:pt idx="123">
                  <c:v>0.23839868823642779</c:v>
                </c:pt>
                <c:pt idx="124">
                  <c:v>0.23931981812154601</c:v>
                </c:pt>
                <c:pt idx="125">
                  <c:v>0.23989884147550583</c:v>
                </c:pt>
                <c:pt idx="126">
                  <c:v>0.24038715638771824</c:v>
                </c:pt>
                <c:pt idx="127">
                  <c:v>0.23991889401925132</c:v>
                </c:pt>
                <c:pt idx="128">
                  <c:v>0.23897368805110469</c:v>
                </c:pt>
                <c:pt idx="129">
                  <c:v>0.23382235606414403</c:v>
                </c:pt>
                <c:pt idx="130">
                  <c:v>0.22655463807084159</c:v>
                </c:pt>
                <c:pt idx="131">
                  <c:v>0.22170793100836175</c:v>
                </c:pt>
                <c:pt idx="132">
                  <c:v>0.21871090822473394</c:v>
                </c:pt>
                <c:pt idx="133">
                  <c:v>0.21929453135713994</c:v>
                </c:pt>
                <c:pt idx="134">
                  <c:v>0.21996870222137591</c:v>
                </c:pt>
                <c:pt idx="135">
                  <c:v>0.21862159115443341</c:v>
                </c:pt>
                <c:pt idx="136">
                  <c:v>0.21945152033319243</c:v>
                </c:pt>
                <c:pt idx="137">
                  <c:v>0.21897389420782626</c:v>
                </c:pt>
                <c:pt idx="138">
                  <c:v>0.21902048270790886</c:v>
                </c:pt>
                <c:pt idx="139">
                  <c:v>0.2189843332438558</c:v>
                </c:pt>
                <c:pt idx="140">
                  <c:v>0.21893821794183499</c:v>
                </c:pt>
                <c:pt idx="141">
                  <c:v>0.21893302710249066</c:v>
                </c:pt>
                <c:pt idx="142">
                  <c:v>0.21895820697511142</c:v>
                </c:pt>
                <c:pt idx="143">
                  <c:v>0.21811306089743585</c:v>
                </c:pt>
                <c:pt idx="144">
                  <c:v>0.2147204172058256</c:v>
                </c:pt>
                <c:pt idx="145">
                  <c:v>0.212106413755208</c:v>
                </c:pt>
                <c:pt idx="146">
                  <c:v>0.21083895991639592</c:v>
                </c:pt>
                <c:pt idx="147">
                  <c:v>0.21013065411458617</c:v>
                </c:pt>
                <c:pt idx="148">
                  <c:v>0.21048720168447038</c:v>
                </c:pt>
                <c:pt idx="149">
                  <c:v>0.20869256218682894</c:v>
                </c:pt>
                <c:pt idx="150">
                  <c:v>0.20761972180542557</c:v>
                </c:pt>
                <c:pt idx="151">
                  <c:v>0.20505098763605165</c:v>
                </c:pt>
                <c:pt idx="152">
                  <c:v>0.20451968658801828</c:v>
                </c:pt>
                <c:pt idx="153">
                  <c:v>0.20476352698318739</c:v>
                </c:pt>
                <c:pt idx="154">
                  <c:v>0.20381353168648933</c:v>
                </c:pt>
                <c:pt idx="155">
                  <c:v>0.20303133242249874</c:v>
                </c:pt>
                <c:pt idx="156">
                  <c:v>0.20251132216700618</c:v>
                </c:pt>
                <c:pt idx="157">
                  <c:v>0.20205337255428299</c:v>
                </c:pt>
                <c:pt idx="158">
                  <c:v>0.20186080962180861</c:v>
                </c:pt>
                <c:pt idx="159">
                  <c:v>0.2013534681689701</c:v>
                </c:pt>
                <c:pt idx="160">
                  <c:v>0.20082834049152945</c:v>
                </c:pt>
                <c:pt idx="161">
                  <c:v>0.20033783198428864</c:v>
                </c:pt>
                <c:pt idx="162">
                  <c:v>0.1999974431244608</c:v>
                </c:pt>
                <c:pt idx="163">
                  <c:v>0.19988055187512616</c:v>
                </c:pt>
                <c:pt idx="164">
                  <c:v>0.19984787310376628</c:v>
                </c:pt>
                <c:pt idx="165">
                  <c:v>0.19984782014860136</c:v>
                </c:pt>
                <c:pt idx="166">
                  <c:v>0.1998478160762302</c:v>
                </c:pt>
                <c:pt idx="167">
                  <c:v>0.19984781283554043</c:v>
                </c:pt>
                <c:pt idx="168">
                  <c:v>0.19984781034049612</c:v>
                </c:pt>
                <c:pt idx="169">
                  <c:v>0.19984780850506123</c:v>
                </c:pt>
                <c:pt idx="170">
                  <c:v>0.19984780727187837</c:v>
                </c:pt>
                <c:pt idx="171">
                  <c:v>0.19984780659792961</c:v>
                </c:pt>
                <c:pt idx="172">
                  <c:v>0.19984780641151828</c:v>
                </c:pt>
                <c:pt idx="173">
                  <c:v>0.19984780668396562</c:v>
                </c:pt>
                <c:pt idx="174">
                  <c:v>0.19984780737225372</c:v>
                </c:pt>
                <c:pt idx="175">
                  <c:v>0.19984780843336453</c:v>
                </c:pt>
                <c:pt idx="176">
                  <c:v>0.19984780985295872</c:v>
                </c:pt>
                <c:pt idx="177">
                  <c:v>0.19984781158801823</c:v>
                </c:pt>
                <c:pt idx="178">
                  <c:v>0.19984781362420387</c:v>
                </c:pt>
                <c:pt idx="179">
                  <c:v>0.19984781594717616</c:v>
                </c:pt>
                <c:pt idx="180">
                  <c:v>0.19984781854259581</c:v>
                </c:pt>
                <c:pt idx="181">
                  <c:v>0.19984782138178422</c:v>
                </c:pt>
                <c:pt idx="182">
                  <c:v>0.19984782443606264</c:v>
                </c:pt>
                <c:pt idx="183">
                  <c:v>0.19984782769109172</c:v>
                </c:pt>
                <c:pt idx="184">
                  <c:v>0.19984783114687152</c:v>
                </c:pt>
                <c:pt idx="185">
                  <c:v>0.19984783477472329</c:v>
                </c:pt>
                <c:pt idx="186">
                  <c:v>0.19984783857464716</c:v>
                </c:pt>
                <c:pt idx="187">
                  <c:v>0.19984784254664298</c:v>
                </c:pt>
                <c:pt idx="188">
                  <c:v>0.1998478466620322</c:v>
                </c:pt>
                <c:pt idx="189">
                  <c:v>0.19984785092081472</c:v>
                </c:pt>
                <c:pt idx="190">
                  <c:v>0.19984785530865132</c:v>
                </c:pt>
                <c:pt idx="191">
                  <c:v>0.19984785981120259</c:v>
                </c:pt>
                <c:pt idx="192">
                  <c:v>0.19984786444280786</c:v>
                </c:pt>
                <c:pt idx="193">
                  <c:v>0.19984786917478847</c:v>
                </c:pt>
                <c:pt idx="194">
                  <c:v>0.19984787400714446</c:v>
                </c:pt>
                <c:pt idx="195">
                  <c:v>0.19984787893987577</c:v>
                </c:pt>
                <c:pt idx="196">
                  <c:v>0.19984788394430378</c:v>
                </c:pt>
                <c:pt idx="197">
                  <c:v>0.19984788904910705</c:v>
                </c:pt>
                <c:pt idx="198">
                  <c:v>0.19984789422560706</c:v>
                </c:pt>
                <c:pt idx="199">
                  <c:v>0.1998478994881431</c:v>
                </c:pt>
                <c:pt idx="200">
                  <c:v>0.19984779855356263</c:v>
                </c:pt>
                <c:pt idx="201">
                  <c:v>0.19981446719905754</c:v>
                </c:pt>
                <c:pt idx="202">
                  <c:v>0.19970804839640352</c:v>
                </c:pt>
                <c:pt idx="203">
                  <c:v>0.19924951373880387</c:v>
                </c:pt>
                <c:pt idx="204">
                  <c:v>0.19924369627051103</c:v>
                </c:pt>
                <c:pt idx="205">
                  <c:v>0.19938060680911937</c:v>
                </c:pt>
                <c:pt idx="206">
                  <c:v>0.199660281202967</c:v>
                </c:pt>
                <c:pt idx="207">
                  <c:v>0.19977109558543493</c:v>
                </c:pt>
                <c:pt idx="208">
                  <c:v>0.20087414894611624</c:v>
                </c:pt>
                <c:pt idx="209">
                  <c:v>0.20247393121765048</c:v>
                </c:pt>
                <c:pt idx="210">
                  <c:v>0.20537617107916692</c:v>
                </c:pt>
                <c:pt idx="211">
                  <c:v>0.20749695875605695</c:v>
                </c:pt>
                <c:pt idx="212">
                  <c:v>0.20955694765167576</c:v>
                </c:pt>
                <c:pt idx="213">
                  <c:v>0.21184054414048878</c:v>
                </c:pt>
                <c:pt idx="214">
                  <c:v>0.21562836557102674</c:v>
                </c:pt>
                <c:pt idx="215">
                  <c:v>0.2183275159940945</c:v>
                </c:pt>
                <c:pt idx="216">
                  <c:v>0.22189388073171912</c:v>
                </c:pt>
                <c:pt idx="217">
                  <c:v>0.22713900879918969</c:v>
                </c:pt>
                <c:pt idx="218">
                  <c:v>0.23346672799600338</c:v>
                </c:pt>
                <c:pt idx="219">
                  <c:v>0.24007476685674897</c:v>
                </c:pt>
                <c:pt idx="220">
                  <c:v>0.24712210559084941</c:v>
                </c:pt>
                <c:pt idx="221">
                  <c:v>0.25485724200954885</c:v>
                </c:pt>
                <c:pt idx="222">
                  <c:v>0.2629057602973634</c:v>
                </c:pt>
                <c:pt idx="223">
                  <c:v>0.2716265309964806</c:v>
                </c:pt>
                <c:pt idx="224">
                  <c:v>0.27961771345247605</c:v>
                </c:pt>
                <c:pt idx="225">
                  <c:v>0.28772435623554599</c:v>
                </c:pt>
                <c:pt idx="226">
                  <c:v>0.2965688252098132</c:v>
                </c:pt>
                <c:pt idx="227">
                  <c:v>0.30442712504645952</c:v>
                </c:pt>
                <c:pt idx="228">
                  <c:v>0.31183092531443302</c:v>
                </c:pt>
                <c:pt idx="229">
                  <c:v>0.3144366195854586</c:v>
                </c:pt>
                <c:pt idx="230">
                  <c:v>0.31687251414898548</c:v>
                </c:pt>
                <c:pt idx="231">
                  <c:v>0.32135159600156471</c:v>
                </c:pt>
                <c:pt idx="232">
                  <c:v>0.32103492889942398</c:v>
                </c:pt>
                <c:pt idx="233">
                  <c:v>0.32105985003385767</c:v>
                </c:pt>
                <c:pt idx="234">
                  <c:v>0.31950623004330259</c:v>
                </c:pt>
                <c:pt idx="235">
                  <c:v>0.31895667874246175</c:v>
                </c:pt>
                <c:pt idx="236">
                  <c:v>0.31645293166684313</c:v>
                </c:pt>
                <c:pt idx="237">
                  <c:v>0.3144947213701258</c:v>
                </c:pt>
                <c:pt idx="238">
                  <c:v>0.31208576790058373</c:v>
                </c:pt>
                <c:pt idx="239">
                  <c:v>0.31046050848330686</c:v>
                </c:pt>
                <c:pt idx="240">
                  <c:v>0.31382053612583488</c:v>
                </c:pt>
                <c:pt idx="241">
                  <c:v>0.31713096180538597</c:v>
                </c:pt>
                <c:pt idx="242">
                  <c:v>0.31975274148027982</c:v>
                </c:pt>
                <c:pt idx="243">
                  <c:v>0.32161324622895038</c:v>
                </c:pt>
                <c:pt idx="244">
                  <c:v>0.32306181013833035</c:v>
                </c:pt>
                <c:pt idx="245">
                  <c:v>0.32624545325705517</c:v>
                </c:pt>
                <c:pt idx="246">
                  <c:v>0.33024388883743516</c:v>
                </c:pt>
                <c:pt idx="247">
                  <c:v>0.33299768126018903</c:v>
                </c:pt>
                <c:pt idx="248">
                  <c:v>0.3346554667865595</c:v>
                </c:pt>
                <c:pt idx="249">
                  <c:v>0.33590220201899917</c:v>
                </c:pt>
                <c:pt idx="250">
                  <c:v>0.33864130751113664</c:v>
                </c:pt>
                <c:pt idx="251">
                  <c:v>0.34146831124385046</c:v>
                </c:pt>
                <c:pt idx="252">
                  <c:v>0.34397163425025018</c:v>
                </c:pt>
                <c:pt idx="253">
                  <c:v>0.34534483540516592</c:v>
                </c:pt>
                <c:pt idx="254">
                  <c:v>0.3466256813520141</c:v>
                </c:pt>
                <c:pt idx="255">
                  <c:v>0.34765905605188613</c:v>
                </c:pt>
                <c:pt idx="256">
                  <c:v>0.34901686745213334</c:v>
                </c:pt>
                <c:pt idx="257">
                  <c:v>0.34988458092518554</c:v>
                </c:pt>
                <c:pt idx="258">
                  <c:v>0.35039592104498352</c:v>
                </c:pt>
                <c:pt idx="259">
                  <c:v>0.35059690992351383</c:v>
                </c:pt>
                <c:pt idx="260">
                  <c:v>0.35062875398794696</c:v>
                </c:pt>
                <c:pt idx="261">
                  <c:v>0.35062883942375889</c:v>
                </c:pt>
                <c:pt idx="262">
                  <c:v>0.35062894438089059</c:v>
                </c:pt>
                <c:pt idx="263">
                  <c:v>0.35062904598787548</c:v>
                </c:pt>
                <c:pt idx="264">
                  <c:v>0.35062914452742644</c:v>
                </c:pt>
                <c:pt idx="265">
                  <c:v>0.3506292402257134</c:v>
                </c:pt>
                <c:pt idx="266">
                  <c:v>0.35062933329477136</c:v>
                </c:pt>
                <c:pt idx="267">
                  <c:v>0.3506294239042278</c:v>
                </c:pt>
                <c:pt idx="268">
                  <c:v>0.35062951222371036</c:v>
                </c:pt>
                <c:pt idx="269">
                  <c:v>0.35062959836630436</c:v>
                </c:pt>
                <c:pt idx="270">
                  <c:v>0.35062968247336623</c:v>
                </c:pt>
                <c:pt idx="271">
                  <c:v>0.35062976467211637</c:v>
                </c:pt>
                <c:pt idx="272">
                  <c:v>0.3506298450473691</c:v>
                </c:pt>
                <c:pt idx="273">
                  <c:v>0.35062992369807355</c:v>
                </c:pt>
                <c:pt idx="274">
                  <c:v>0.35063000070904365</c:v>
                </c:pt>
                <c:pt idx="275">
                  <c:v>0.35063007615095781</c:v>
                </c:pt>
                <c:pt idx="276">
                  <c:v>0.35063015009449389</c:v>
                </c:pt>
                <c:pt idx="277">
                  <c:v>0.35063022261033028</c:v>
                </c:pt>
                <c:pt idx="278">
                  <c:v>0.35063029376914523</c:v>
                </c:pt>
                <c:pt idx="279">
                  <c:v>0.35063036362748123</c:v>
                </c:pt>
                <c:pt idx="280">
                  <c:v>0.35063043224188084</c:v>
                </c:pt>
                <c:pt idx="281">
                  <c:v>0.35063049965475102</c:v>
                </c:pt>
                <c:pt idx="282">
                  <c:v>0.35063056590849873</c:v>
                </c:pt>
                <c:pt idx="283">
                  <c:v>0.35063063104553072</c:v>
                </c:pt>
                <c:pt idx="284">
                  <c:v>0.35063069512238965</c:v>
                </c:pt>
                <c:pt idx="285">
                  <c:v>0.35063075815321137</c:v>
                </c:pt>
                <c:pt idx="286">
                  <c:v>0.35063082019453806</c:v>
                </c:pt>
                <c:pt idx="287">
                  <c:v>0.35063088128877684</c:v>
                </c:pt>
                <c:pt idx="288">
                  <c:v>0.3506309414500634</c:v>
                </c:pt>
                <c:pt idx="289">
                  <c:v>0.35063100072080455</c:v>
                </c:pt>
                <c:pt idx="290">
                  <c:v>0.35063105912927162</c:v>
                </c:pt>
                <c:pt idx="291">
                  <c:v>0.35063111668960023</c:v>
                </c:pt>
                <c:pt idx="292">
                  <c:v>0.35063117344419736</c:v>
                </c:pt>
                <c:pt idx="293">
                  <c:v>0.35063122940719871</c:v>
                </c:pt>
                <c:pt idx="294">
                  <c:v>0.35063128462101101</c:v>
                </c:pt>
                <c:pt idx="295">
                  <c:v>0.35063133908563437</c:v>
                </c:pt>
                <c:pt idx="296">
                  <c:v>0.35063138895617452</c:v>
                </c:pt>
                <c:pt idx="297">
                  <c:v>0.35064573663141574</c:v>
                </c:pt>
                <c:pt idx="298">
                  <c:v>0.35069852137523716</c:v>
                </c:pt>
                <c:pt idx="299">
                  <c:v>0.35106136913461378</c:v>
                </c:pt>
                <c:pt idx="300">
                  <c:v>0.35124359450512582</c:v>
                </c:pt>
                <c:pt idx="301">
                  <c:v>0.35050427364236786</c:v>
                </c:pt>
                <c:pt idx="302">
                  <c:v>0.34957207479031749</c:v>
                </c:pt>
                <c:pt idx="303">
                  <c:v>0.34907694570590897</c:v>
                </c:pt>
                <c:pt idx="304">
                  <c:v>0.34723036456326062</c:v>
                </c:pt>
                <c:pt idx="305">
                  <c:v>0.34621449261361886</c:v>
                </c:pt>
                <c:pt idx="306">
                  <c:v>0.34394264072256409</c:v>
                </c:pt>
                <c:pt idx="307">
                  <c:v>0.34180619413312097</c:v>
                </c:pt>
                <c:pt idx="308">
                  <c:v>0.33790634899189126</c:v>
                </c:pt>
                <c:pt idx="309">
                  <c:v>0.3339041957380251</c:v>
                </c:pt>
                <c:pt idx="310">
                  <c:v>0.32975856573174661</c:v>
                </c:pt>
                <c:pt idx="311">
                  <c:v>0.32509018559926522</c:v>
                </c:pt>
                <c:pt idx="312">
                  <c:v>0.31937346253704657</c:v>
                </c:pt>
                <c:pt idx="313">
                  <c:v>0.31404790233595409</c:v>
                </c:pt>
                <c:pt idx="314">
                  <c:v>0.30959902043120258</c:v>
                </c:pt>
                <c:pt idx="315">
                  <c:v>0.30440866763275287</c:v>
                </c:pt>
                <c:pt idx="316">
                  <c:v>0.29853545030666423</c:v>
                </c:pt>
                <c:pt idx="317">
                  <c:v>0.29217104773990332</c:v>
                </c:pt>
                <c:pt idx="318">
                  <c:v>0.28815016476220001</c:v>
                </c:pt>
                <c:pt idx="319">
                  <c:v>0.2862787614346024</c:v>
                </c:pt>
                <c:pt idx="320">
                  <c:v>0.28355688728839512</c:v>
                </c:pt>
                <c:pt idx="321">
                  <c:v>0.27819644032622343</c:v>
                </c:pt>
                <c:pt idx="322">
                  <c:v>0.27030172744030911</c:v>
                </c:pt>
                <c:pt idx="323">
                  <c:v>0.2647502372949993</c:v>
                </c:pt>
                <c:pt idx="324">
                  <c:v>0.2632698964654791</c:v>
                </c:pt>
                <c:pt idx="325">
                  <c:v>0.26330195609843199</c:v>
                </c:pt>
                <c:pt idx="326">
                  <c:v>0.26321136077762292</c:v>
                </c:pt>
                <c:pt idx="327">
                  <c:v>0.26317903256749814</c:v>
                </c:pt>
                <c:pt idx="328">
                  <c:v>0.26412893244498487</c:v>
                </c:pt>
                <c:pt idx="329">
                  <c:v>0.25866744434706423</c:v>
                </c:pt>
                <c:pt idx="330">
                  <c:v>0.25563075368549981</c:v>
                </c:pt>
                <c:pt idx="331">
                  <c:v>0.25401388064268182</c:v>
                </c:pt>
                <c:pt idx="332">
                  <c:v>0.25335344907593932</c:v>
                </c:pt>
                <c:pt idx="333">
                  <c:v>0.25218437495305512</c:v>
                </c:pt>
                <c:pt idx="334">
                  <c:v>0.25025365288007068</c:v>
                </c:pt>
                <c:pt idx="335">
                  <c:v>0.24568335263201871</c:v>
                </c:pt>
                <c:pt idx="336">
                  <c:v>0.23809175543265251</c:v>
                </c:pt>
                <c:pt idx="337">
                  <c:v>0.2303934350527401</c:v>
                </c:pt>
                <c:pt idx="338">
                  <c:v>0.22370090535956619</c:v>
                </c:pt>
                <c:pt idx="339">
                  <c:v>0.21836861574283351</c:v>
                </c:pt>
                <c:pt idx="340">
                  <c:v>0.21545102326278262</c:v>
                </c:pt>
                <c:pt idx="341">
                  <c:v>0.21221522866566331</c:v>
                </c:pt>
                <c:pt idx="342">
                  <c:v>0.20938310463694229</c:v>
                </c:pt>
                <c:pt idx="343">
                  <c:v>0.20675800829999952</c:v>
                </c:pt>
                <c:pt idx="344">
                  <c:v>0.20715918935791458</c:v>
                </c:pt>
                <c:pt idx="345">
                  <c:v>0.20722215263447685</c:v>
                </c:pt>
                <c:pt idx="346">
                  <c:v>0.2073733299367875</c:v>
                </c:pt>
                <c:pt idx="347">
                  <c:v>0.20742605065593342</c:v>
                </c:pt>
                <c:pt idx="348">
                  <c:v>0.20530529642359488</c:v>
                </c:pt>
                <c:pt idx="349">
                  <c:v>0.20381160578206023</c:v>
                </c:pt>
                <c:pt idx="350">
                  <c:v>0.20264423875207865</c:v>
                </c:pt>
                <c:pt idx="351">
                  <c:v>0.20204155244792571</c:v>
                </c:pt>
                <c:pt idx="352">
                  <c:v>0.20157491575781042</c:v>
                </c:pt>
                <c:pt idx="353">
                  <c:v>0.20113140590879483</c:v>
                </c:pt>
                <c:pt idx="354">
                  <c:v>0.20061380154168701</c:v>
                </c:pt>
                <c:pt idx="355">
                  <c:v>0.20042363836295257</c:v>
                </c:pt>
                <c:pt idx="356">
                  <c:v>0.20038020202420254</c:v>
                </c:pt>
                <c:pt idx="357">
                  <c:v>0.20038010726632066</c:v>
                </c:pt>
                <c:pt idx="358">
                  <c:v>0.20038002553924791</c:v>
                </c:pt>
                <c:pt idx="359">
                  <c:v>0.20037994743974766</c:v>
                </c:pt>
                <c:pt idx="360">
                  <c:v>0.20037987268330429</c:v>
                </c:pt>
                <c:pt idx="361">
                  <c:v>0.20037980102807965</c:v>
                </c:pt>
                <c:pt idx="362">
                  <c:v>0.20037973224646147</c:v>
                </c:pt>
                <c:pt idx="363">
                  <c:v>0.20037966613928881</c:v>
                </c:pt>
                <c:pt idx="364">
                  <c:v>0.20037960252162665</c:v>
                </c:pt>
                <c:pt idx="365">
                  <c:v>0.20037954126544297</c:v>
                </c:pt>
                <c:pt idx="366">
                  <c:v>0.20037948220002857</c:v>
                </c:pt>
                <c:pt idx="367">
                  <c:v>0.20037942519735139</c:v>
                </c:pt>
                <c:pt idx="368">
                  <c:v>0.20037937015783105</c:v>
                </c:pt>
                <c:pt idx="369">
                  <c:v>0.20037931695343561</c:v>
                </c:pt>
                <c:pt idx="370">
                  <c:v>0.20037926549881035</c:v>
                </c:pt>
                <c:pt idx="371">
                  <c:v>0.20037921569437489</c:v>
                </c:pt>
                <c:pt idx="372">
                  <c:v>0.20037916746900036</c:v>
                </c:pt>
                <c:pt idx="373">
                  <c:v>0.2003791207231064</c:v>
                </c:pt>
                <c:pt idx="374">
                  <c:v>0.20037907539978986</c:v>
                </c:pt>
                <c:pt idx="375">
                  <c:v>0.20037903142792182</c:v>
                </c:pt>
                <c:pt idx="376">
                  <c:v>0.20037898875059923</c:v>
                </c:pt>
                <c:pt idx="377">
                  <c:v>0.20037894729669323</c:v>
                </c:pt>
                <c:pt idx="378">
                  <c:v>0.20037890702352651</c:v>
                </c:pt>
                <c:pt idx="379">
                  <c:v>0.20037886787419598</c:v>
                </c:pt>
                <c:pt idx="380">
                  <c:v>0.20037882980602426</c:v>
                </c:pt>
                <c:pt idx="381">
                  <c:v>0.20037879277633402</c:v>
                </c:pt>
                <c:pt idx="382">
                  <c:v>0.20037875674244798</c:v>
                </c:pt>
                <c:pt idx="383">
                  <c:v>0.20037872164746307</c:v>
                </c:pt>
                <c:pt idx="384">
                  <c:v>0.20037868747715346</c:v>
                </c:pt>
                <c:pt idx="385">
                  <c:v>0.20037865417461612</c:v>
                </c:pt>
                <c:pt idx="386">
                  <c:v>0.20037862172562515</c:v>
                </c:pt>
                <c:pt idx="387">
                  <c:v>0.20037859010172912</c:v>
                </c:pt>
                <c:pt idx="388">
                  <c:v>0.20037855926025072</c:v>
                </c:pt>
                <c:pt idx="389">
                  <c:v>0.2003785291727383</c:v>
                </c:pt>
                <c:pt idx="390">
                  <c:v>0.20037849981074038</c:v>
                </c:pt>
                <c:pt idx="391">
                  <c:v>0.20037847114580537</c:v>
                </c:pt>
                <c:pt idx="392">
                  <c:v>0.200378441684227</c:v>
                </c:pt>
                <c:pt idx="393">
                  <c:v>0.2003734286636604</c:v>
                </c:pt>
                <c:pt idx="394">
                  <c:v>0.20038705411017899</c:v>
                </c:pt>
                <c:pt idx="395">
                  <c:v>0.20046176929879914</c:v>
                </c:pt>
                <c:pt idx="396">
                  <c:v>0.20043625537279045</c:v>
                </c:pt>
                <c:pt idx="397">
                  <c:v>0.20111377067175704</c:v>
                </c:pt>
                <c:pt idx="398">
                  <c:v>0.20199741459357312</c:v>
                </c:pt>
                <c:pt idx="399">
                  <c:v>0.20245077579121484</c:v>
                </c:pt>
                <c:pt idx="400">
                  <c:v>0.20423821586656365</c:v>
                </c:pt>
                <c:pt idx="401">
                  <c:v>0.20522551304685588</c:v>
                </c:pt>
                <c:pt idx="402">
                  <c:v>0.20745453537881758</c:v>
                </c:pt>
                <c:pt idx="403">
                  <c:v>0.20950970452441081</c:v>
                </c:pt>
                <c:pt idx="404">
                  <c:v>0.21340060171326125</c:v>
                </c:pt>
                <c:pt idx="405">
                  <c:v>0.21740467347125284</c:v>
                </c:pt>
                <c:pt idx="406">
                  <c:v>0.22152425851566229</c:v>
                </c:pt>
                <c:pt idx="407">
                  <c:v>0.22621224859358313</c:v>
                </c:pt>
                <c:pt idx="408">
                  <c:v>0.23196333219925469</c:v>
                </c:pt>
                <c:pt idx="409">
                  <c:v>0.23617787428637829</c:v>
                </c:pt>
                <c:pt idx="410">
                  <c:v>0.24029737397614262</c:v>
                </c:pt>
                <c:pt idx="411">
                  <c:v>0.2451443797579525</c:v>
                </c:pt>
                <c:pt idx="412">
                  <c:v>0.25050371257141918</c:v>
                </c:pt>
                <c:pt idx="413">
                  <c:v>0.25603483583399689</c:v>
                </c:pt>
                <c:pt idx="414">
                  <c:v>0.25920672825345736</c:v>
                </c:pt>
                <c:pt idx="415">
                  <c:v>0.26025191010892618</c:v>
                </c:pt>
                <c:pt idx="416">
                  <c:v>0.26294230274939834</c:v>
                </c:pt>
                <c:pt idx="417">
                  <c:v>0.26835848175652571</c:v>
                </c:pt>
                <c:pt idx="418">
                  <c:v>0.27619854775046121</c:v>
                </c:pt>
                <c:pt idx="419">
                  <c:v>0.2816958847993391</c:v>
                </c:pt>
                <c:pt idx="420">
                  <c:v>0.28314075400643329</c:v>
                </c:pt>
                <c:pt idx="421">
                  <c:v>0.2848041535993176</c:v>
                </c:pt>
                <c:pt idx="422">
                  <c:v>0.28134860374008941</c:v>
                </c:pt>
                <c:pt idx="423">
                  <c:v>0.28047267903442163</c:v>
                </c:pt>
                <c:pt idx="424">
                  <c:v>0.28107331925186041</c:v>
                </c:pt>
                <c:pt idx="425">
                  <c:v>0.28646644059678095</c:v>
                </c:pt>
                <c:pt idx="426">
                  <c:v>0.29093029396433007</c:v>
                </c:pt>
                <c:pt idx="427">
                  <c:v>0.29301631870637151</c:v>
                </c:pt>
                <c:pt idx="428">
                  <c:v>0.29618421373647696</c:v>
                </c:pt>
                <c:pt idx="429">
                  <c:v>0.2993717453520835</c:v>
                </c:pt>
                <c:pt idx="430">
                  <c:v>0.30363950031632492</c:v>
                </c:pt>
                <c:pt idx="431">
                  <c:v>0.31069020285282561</c:v>
                </c:pt>
                <c:pt idx="432">
                  <c:v>0.31820749459071884</c:v>
                </c:pt>
                <c:pt idx="433">
                  <c:v>0.32538944553095517</c:v>
                </c:pt>
                <c:pt idx="434">
                  <c:v>0.33154048277059234</c:v>
                </c:pt>
                <c:pt idx="435">
                  <c:v>0.33601424592752693</c:v>
                </c:pt>
                <c:pt idx="436">
                  <c:v>0.33818439126810163</c:v>
                </c:pt>
                <c:pt idx="437">
                  <c:v>0.33993366616430787</c:v>
                </c:pt>
                <c:pt idx="438">
                  <c:v>0.34232847093470031</c:v>
                </c:pt>
                <c:pt idx="439">
                  <c:v>0.34369858377567025</c:v>
                </c:pt>
                <c:pt idx="440">
                  <c:v>0.34381268711765672</c:v>
                </c:pt>
                <c:pt idx="441">
                  <c:v>0.34395989816508987</c:v>
                </c:pt>
                <c:pt idx="442">
                  <c:v>0.34399294956491522</c:v>
                </c:pt>
                <c:pt idx="443">
                  <c:v>0.34410919252051897</c:v>
                </c:pt>
                <c:pt idx="444">
                  <c:v>0.34653755966425187</c:v>
                </c:pt>
                <c:pt idx="445">
                  <c:v>0.34854555748364779</c:v>
                </c:pt>
                <c:pt idx="446">
                  <c:v>0.35038399233151224</c:v>
                </c:pt>
                <c:pt idx="447">
                  <c:v>0.35161824393070451</c:v>
                </c:pt>
                <c:pt idx="448">
                  <c:v>0.35203036166620955</c:v>
                </c:pt>
                <c:pt idx="449">
                  <c:v>0.35223799005316159</c:v>
                </c:pt>
                <c:pt idx="450">
                  <c:v>0.35259962937669237</c:v>
                </c:pt>
                <c:pt idx="451">
                  <c:v>0.35272129048148976</c:v>
                </c:pt>
                <c:pt idx="452">
                  <c:v>0.35273042388673659</c:v>
                </c:pt>
                <c:pt idx="453">
                  <c:v>0.35273053980593488</c:v>
                </c:pt>
                <c:pt idx="454">
                  <c:v>0.35273065148813515</c:v>
                </c:pt>
                <c:pt idx="455">
                  <c:v>0.35273075914448354</c:v>
                </c:pt>
                <c:pt idx="456">
                  <c:v>0.35273086308466084</c:v>
                </c:pt>
                <c:pt idx="457">
                  <c:v>0.35273096359019523</c:v>
                </c:pt>
                <c:pt idx="458">
                  <c:v>0.35273106090038558</c:v>
                </c:pt>
                <c:pt idx="459">
                  <c:v>0.35273115522637799</c:v>
                </c:pt>
                <c:pt idx="460">
                  <c:v>0.35273124676524209</c:v>
                </c:pt>
                <c:pt idx="461">
                  <c:v>0.35273133568589488</c:v>
                </c:pt>
                <c:pt idx="462">
                  <c:v>0.35273142215725317</c:v>
                </c:pt>
                <c:pt idx="463">
                  <c:v>0.35273150630600453</c:v>
                </c:pt>
                <c:pt idx="464">
                  <c:v>0.35273158825883666</c:v>
                </c:pt>
                <c:pt idx="465">
                  <c:v>0.35273166815651358</c:v>
                </c:pt>
                <c:pt idx="466">
                  <c:v>0.35273174608349378</c:v>
                </c:pt>
                <c:pt idx="467">
                  <c:v>0.35273182215238846</c:v>
                </c:pt>
                <c:pt idx="468">
                  <c:v>0.35273189644765596</c:v>
                </c:pt>
                <c:pt idx="469">
                  <c:v>0.35273196906783133</c:v>
                </c:pt>
                <c:pt idx="470">
                  <c:v>0.35273204008329645</c:v>
                </c:pt>
                <c:pt idx="471">
                  <c:v>0.3527321095644334</c:v>
                </c:pt>
                <c:pt idx="472">
                  <c:v>0.35273217758162412</c:v>
                </c:pt>
                <c:pt idx="473">
                  <c:v>0.35273224420525079</c:v>
                </c:pt>
                <c:pt idx="474">
                  <c:v>0.35273230949161893</c:v>
                </c:pt>
                <c:pt idx="475">
                  <c:v>0.35273237348295777</c:v>
                </c:pt>
                <c:pt idx="476">
                  <c:v>0.35273243624964928</c:v>
                </c:pt>
                <c:pt idx="477">
                  <c:v>0.35273249783392285</c:v>
                </c:pt>
                <c:pt idx="478">
                  <c:v>0.35273255827800759</c:v>
                </c:pt>
                <c:pt idx="479">
                  <c:v>0.35273261763820912</c:v>
                </c:pt>
                <c:pt idx="480">
                  <c:v>0.3527326759426801</c:v>
                </c:pt>
                <c:pt idx="481">
                  <c:v>0.35273273323365001</c:v>
                </c:pt>
                <c:pt idx="482">
                  <c:v>0.35273278955334797</c:v>
                </c:pt>
                <c:pt idx="483">
                  <c:v>0.35273284491585027</c:v>
                </c:pt>
                <c:pt idx="484">
                  <c:v>0.35273289937746272</c:v>
                </c:pt>
                <c:pt idx="485">
                  <c:v>0.352732952966338</c:v>
                </c:pt>
                <c:pt idx="486">
                  <c:v>0.35273300569655247</c:v>
                </c:pt>
                <c:pt idx="487">
                  <c:v>0.35273305761033547</c:v>
                </c:pt>
                <c:pt idx="488">
                  <c:v>0.35273310872176344</c:v>
                </c:pt>
                <c:pt idx="489">
                  <c:v>0.3527324581103069</c:v>
                </c:pt>
                <c:pt idx="490">
                  <c:v>0.35275734097209199</c:v>
                </c:pt>
                <c:pt idx="491">
                  <c:v>0.35272814791498042</c:v>
                </c:pt>
                <c:pt idx="492">
                  <c:v>0.35268871005003555</c:v>
                </c:pt>
                <c:pt idx="493">
                  <c:v>0.35265943112685133</c:v>
                </c:pt>
                <c:pt idx="494">
                  <c:v>0.3526322636644737</c:v>
                </c:pt>
                <c:pt idx="495">
                  <c:v>0.35257211518429749</c:v>
                </c:pt>
                <c:pt idx="496">
                  <c:v>0.352529534058032</c:v>
                </c:pt>
                <c:pt idx="497">
                  <c:v>0.35195126124873738</c:v>
                </c:pt>
                <c:pt idx="498">
                  <c:v>0.35086663198521933</c:v>
                </c:pt>
                <c:pt idx="499">
                  <c:v>0.35010202979794863</c:v>
                </c:pt>
                <c:pt idx="500">
                  <c:v>0.34886309497868745</c:v>
                </c:pt>
                <c:pt idx="501">
                  <c:v>0.34726017246918645</c:v>
                </c:pt>
                <c:pt idx="502">
                  <c:v>0.34538080343448546</c:v>
                </c:pt>
                <c:pt idx="503">
                  <c:v>0.34164458761368693</c:v>
                </c:pt>
                <c:pt idx="504">
                  <c:v>0.34062915795900262</c:v>
                </c:pt>
                <c:pt idx="505">
                  <c:v>0.33822347212725373</c:v>
                </c:pt>
                <c:pt idx="506">
                  <c:v>0.33346243768938422</c:v>
                </c:pt>
                <c:pt idx="507">
                  <c:v>0.32853786357384418</c:v>
                </c:pt>
                <c:pt idx="508">
                  <c:v>0.3229703918719235</c:v>
                </c:pt>
                <c:pt idx="509">
                  <c:v>0.31825069983664644</c:v>
                </c:pt>
                <c:pt idx="510">
                  <c:v>0.3118995383417637</c:v>
                </c:pt>
                <c:pt idx="511">
                  <c:v>0.3056761483784885</c:v>
                </c:pt>
                <c:pt idx="512">
                  <c:v>0.29858638381706643</c:v>
                </c:pt>
                <c:pt idx="513">
                  <c:v>0.29267967074555856</c:v>
                </c:pt>
                <c:pt idx="514">
                  <c:v>0.2871378321778294</c:v>
                </c:pt>
                <c:pt idx="515">
                  <c:v>0.28143876016203861</c:v>
                </c:pt>
                <c:pt idx="516">
                  <c:v>0.27711298225483305</c:v>
                </c:pt>
                <c:pt idx="517">
                  <c:v>0.2752556850237633</c:v>
                </c:pt>
                <c:pt idx="518">
                  <c:v>0.27335953691385284</c:v>
                </c:pt>
                <c:pt idx="519">
                  <c:v>0.2751334923402774</c:v>
                </c:pt>
                <c:pt idx="520">
                  <c:v>0.27310776278090138</c:v>
                </c:pt>
                <c:pt idx="521">
                  <c:v>0.27411577161702189</c:v>
                </c:pt>
                <c:pt idx="522">
                  <c:v>0.27523206902046893</c:v>
                </c:pt>
                <c:pt idx="523">
                  <c:v>0.27475766246052757</c:v>
                </c:pt>
                <c:pt idx="524">
                  <c:v>0.27821827720356307</c:v>
                </c:pt>
                <c:pt idx="525">
                  <c:v>0.28500410233764062</c:v>
                </c:pt>
                <c:pt idx="526">
                  <c:v>0.28771291926360049</c:v>
                </c:pt>
                <c:pt idx="527">
                  <c:v>0.29926834440548866</c:v>
                </c:pt>
                <c:pt idx="528">
                  <c:v>0.30050865863337778</c:v>
                </c:pt>
                <c:pt idx="529">
                  <c:v>0.29836430362828437</c:v>
                </c:pt>
                <c:pt idx="530">
                  <c:v>0.29890321310398427</c:v>
                </c:pt>
                <c:pt idx="531">
                  <c:v>0.29986613790508299</c:v>
                </c:pt>
                <c:pt idx="532">
                  <c:v>0.30078047236992972</c:v>
                </c:pt>
                <c:pt idx="533">
                  <c:v>0.29647441826252513</c:v>
                </c:pt>
                <c:pt idx="534">
                  <c:v>0.29101033924785519</c:v>
                </c:pt>
                <c:pt idx="535">
                  <c:v>0.28700255324251678</c:v>
                </c:pt>
                <c:pt idx="536">
                  <c:v>0.28204505282881059</c:v>
                </c:pt>
                <c:pt idx="537">
                  <c:v>0.27690717212503707</c:v>
                </c:pt>
                <c:pt idx="538">
                  <c:v>0.27225720790794122</c:v>
                </c:pt>
                <c:pt idx="539">
                  <c:v>0.26787382061817921</c:v>
                </c:pt>
                <c:pt idx="540">
                  <c:v>0.26403904911834897</c:v>
                </c:pt>
                <c:pt idx="541">
                  <c:v>0.26078673538555808</c:v>
                </c:pt>
                <c:pt idx="542">
                  <c:v>0.25812938127342544</c:v>
                </c:pt>
                <c:pt idx="543">
                  <c:v>0.25600914682018389</c:v>
                </c:pt>
                <c:pt idx="544">
                  <c:v>0.25441745400137217</c:v>
                </c:pt>
                <c:pt idx="545">
                  <c:v>0.25357770671007357</c:v>
                </c:pt>
                <c:pt idx="546">
                  <c:v>0.25313158899398991</c:v>
                </c:pt>
                <c:pt idx="547">
                  <c:v>0.25293596050569406</c:v>
                </c:pt>
                <c:pt idx="548">
                  <c:v>0.25292096123639596</c:v>
                </c:pt>
                <c:pt idx="549">
                  <c:v>0.25292084988494123</c:v>
                </c:pt>
                <c:pt idx="550">
                  <c:v>0.25292074365444456</c:v>
                </c:pt>
                <c:pt idx="551">
                  <c:v>0.2529206420747851</c:v>
                </c:pt>
                <c:pt idx="552">
                  <c:v>0.25292054474300241</c:v>
                </c:pt>
                <c:pt idx="553">
                  <c:v>0.25292045130650576</c:v>
                </c:pt>
                <c:pt idx="554">
                  <c:v>0.2529203614798648</c:v>
                </c:pt>
                <c:pt idx="555">
                  <c:v>0.25292027501122905</c:v>
                </c:pt>
                <c:pt idx="556">
                  <c:v>0.25292019166553825</c:v>
                </c:pt>
                <c:pt idx="557">
                  <c:v>0.25292011122452207</c:v>
                </c:pt>
                <c:pt idx="558">
                  <c:v>0.25292003352028003</c:v>
                </c:pt>
                <c:pt idx="559">
                  <c:v>0.25291995838491216</c:v>
                </c:pt>
                <c:pt idx="560">
                  <c:v>0.25291988568409807</c:v>
                </c:pt>
                <c:pt idx="561">
                  <c:v>0.25291981526672763</c:v>
                </c:pt>
                <c:pt idx="562">
                  <c:v>0.25291974701527048</c:v>
                </c:pt>
                <c:pt idx="563">
                  <c:v>0.25291968081219657</c:v>
                </c:pt>
                <c:pt idx="564">
                  <c:v>0.25291961655676576</c:v>
                </c:pt>
                <c:pt idx="565">
                  <c:v>0.2529195541482378</c:v>
                </c:pt>
                <c:pt idx="566">
                  <c:v>0.25291949350266263</c:v>
                </c:pt>
                <c:pt idx="567">
                  <c:v>0.2529194345193001</c:v>
                </c:pt>
                <c:pt idx="568">
                  <c:v>0.25291937713099005</c:v>
                </c:pt>
                <c:pt idx="569">
                  <c:v>0.25291932128736239</c:v>
                </c:pt>
                <c:pt idx="570">
                  <c:v>0.25291926688767702</c:v>
                </c:pt>
                <c:pt idx="571">
                  <c:v>0.25291921389835387</c:v>
                </c:pt>
                <c:pt idx="572">
                  <c:v>0.25291916225223282</c:v>
                </c:pt>
                <c:pt idx="573">
                  <c:v>0.25291911188215382</c:v>
                </c:pt>
                <c:pt idx="574">
                  <c:v>0.25291906275453668</c:v>
                </c:pt>
                <c:pt idx="575">
                  <c:v>0.25291901480222145</c:v>
                </c:pt>
                <c:pt idx="576">
                  <c:v>0.252918967991628</c:v>
                </c:pt>
                <c:pt idx="577">
                  <c:v>0.25291892228917623</c:v>
                </c:pt>
                <c:pt idx="578">
                  <c:v>0.25291887762770615</c:v>
                </c:pt>
                <c:pt idx="579">
                  <c:v>0.25291883399042764</c:v>
                </c:pt>
                <c:pt idx="580">
                  <c:v>0.2529187913269707</c:v>
                </c:pt>
                <c:pt idx="581">
                  <c:v>0.25291874960375521</c:v>
                </c:pt>
                <c:pt idx="582">
                  <c:v>0.25291870880399125</c:v>
                </c:pt>
                <c:pt idx="583">
                  <c:v>0.25291866889409859</c:v>
                </c:pt>
                <c:pt idx="584">
                  <c:v>0.25291862982370733</c:v>
                </c:pt>
                <c:pt idx="585">
                  <c:v>0.25289225673871052</c:v>
                </c:pt>
                <c:pt idx="586">
                  <c:v>0.25283310211788035</c:v>
                </c:pt>
                <c:pt idx="587">
                  <c:v>0.25266923985573458</c:v>
                </c:pt>
                <c:pt idx="588">
                  <c:v>0.25252155814198063</c:v>
                </c:pt>
                <c:pt idx="589">
                  <c:v>0.25230327940444019</c:v>
                </c:pt>
                <c:pt idx="590">
                  <c:v>0.2520550556549076</c:v>
                </c:pt>
                <c:pt idx="591">
                  <c:v>0.25178700288425776</c:v>
                </c:pt>
                <c:pt idx="592">
                  <c:v>0.25153355743653089</c:v>
                </c:pt>
                <c:pt idx="593">
                  <c:v>0.25186529477711966</c:v>
                </c:pt>
                <c:pt idx="594">
                  <c:v>0.25284913995104824</c:v>
                </c:pt>
                <c:pt idx="595">
                  <c:v>0.25360583285851129</c:v>
                </c:pt>
                <c:pt idx="596">
                  <c:v>0.25493226173004957</c:v>
                </c:pt>
                <c:pt idx="597">
                  <c:v>0.25665243350948075</c:v>
                </c:pt>
                <c:pt idx="598">
                  <c:v>0.258636426972922</c:v>
                </c:pt>
                <c:pt idx="599">
                  <c:v>0.26276234088763617</c:v>
                </c:pt>
                <c:pt idx="600">
                  <c:v>0.2636251971316993</c:v>
                </c:pt>
                <c:pt idx="601">
                  <c:v>0.26739628741959581</c:v>
                </c:pt>
                <c:pt idx="602">
                  <c:v>0.272965287308916</c:v>
                </c:pt>
                <c:pt idx="603">
                  <c:v>0.27876624141223721</c:v>
                </c:pt>
                <c:pt idx="604">
                  <c:v>0.28546457205379355</c:v>
                </c:pt>
                <c:pt idx="605">
                  <c:v>0.2916261927131017</c:v>
                </c:pt>
                <c:pt idx="606">
                  <c:v>0.29967274568039631</c:v>
                </c:pt>
                <c:pt idx="607">
                  <c:v>0.29515519780331723</c:v>
                </c:pt>
                <c:pt idx="608">
                  <c:v>0.29242589408158565</c:v>
                </c:pt>
                <c:pt idx="609">
                  <c:v>0.29377422889715527</c:v>
                </c:pt>
                <c:pt idx="610">
                  <c:v>0.29939530003957265</c:v>
                </c:pt>
                <c:pt idx="611">
                  <c:v>0.30070289150150348</c:v>
                </c:pt>
                <c:pt idx="612">
                  <c:v>0.30478409606298196</c:v>
                </c:pt>
                <c:pt idx="613">
                  <c:v>0.2993939787616291</c:v>
                </c:pt>
                <c:pt idx="614">
                  <c:v>0.29974508615174622</c:v>
                </c:pt>
                <c:pt idx="615">
                  <c:v>0.30168721550407579</c:v>
                </c:pt>
                <c:pt idx="616">
                  <c:v>0.29650671760193337</c:v>
                </c:pt>
                <c:pt idx="617">
                  <c:v>0.29928014283991899</c:v>
                </c:pt>
                <c:pt idx="618">
                  <c:v>0.30153320241209219</c:v>
                </c:pt>
                <c:pt idx="619">
                  <c:v>0.3038678756699052</c:v>
                </c:pt>
                <c:pt idx="620">
                  <c:v>0.30548477909040267</c:v>
                </c:pt>
                <c:pt idx="621">
                  <c:v>0.30721899861946828</c:v>
                </c:pt>
                <c:pt idx="622">
                  <c:v>0.30884569739322121</c:v>
                </c:pt>
                <c:pt idx="623">
                  <c:v>0.31003709466058282</c:v>
                </c:pt>
                <c:pt idx="624">
                  <c:v>0.30983435793869035</c:v>
                </c:pt>
                <c:pt idx="625">
                  <c:v>0.31182355607367795</c:v>
                </c:pt>
                <c:pt idx="626">
                  <c:v>0.31149972483184507</c:v>
                </c:pt>
                <c:pt idx="627">
                  <c:v>0.31137972818992599</c:v>
                </c:pt>
                <c:pt idx="628">
                  <c:v>0.31111689333998105</c:v>
                </c:pt>
                <c:pt idx="629">
                  <c:v>0.31617226517444236</c:v>
                </c:pt>
                <c:pt idx="630">
                  <c:v>0.32117933037596375</c:v>
                </c:pt>
                <c:pt idx="631">
                  <c:v>0.32579223455476686</c:v>
                </c:pt>
                <c:pt idx="632">
                  <c:v>0.32828237304366698</c:v>
                </c:pt>
                <c:pt idx="633">
                  <c:v>0.33264769147049733</c:v>
                </c:pt>
                <c:pt idx="634">
                  <c:v>0.33543235213550687</c:v>
                </c:pt>
                <c:pt idx="635">
                  <c:v>0.33913520811261716</c:v>
                </c:pt>
                <c:pt idx="636">
                  <c:v>0.34150917399706993</c:v>
                </c:pt>
                <c:pt idx="637">
                  <c:v>0.34322046783690774</c:v>
                </c:pt>
                <c:pt idx="638">
                  <c:v>0.34541309849180651</c:v>
                </c:pt>
                <c:pt idx="639">
                  <c:v>0.34668045038264333</c:v>
                </c:pt>
                <c:pt idx="640">
                  <c:v>0.34792636085830464</c:v>
                </c:pt>
                <c:pt idx="641">
                  <c:v>0.34870950933179218</c:v>
                </c:pt>
                <c:pt idx="642">
                  <c:v>0.34909631457176726</c:v>
                </c:pt>
                <c:pt idx="643">
                  <c:v>0.34922667646544203</c:v>
                </c:pt>
                <c:pt idx="644">
                  <c:v>0.34923332709681593</c:v>
                </c:pt>
                <c:pt idx="645">
                  <c:v>0.34923342497905779</c:v>
                </c:pt>
                <c:pt idx="646">
                  <c:v>0.34923351895456478</c:v>
                </c:pt>
                <c:pt idx="647">
                  <c:v>0.34923360939404902</c:v>
                </c:pt>
                <c:pt idx="648">
                  <c:v>0.34923369659693188</c:v>
                </c:pt>
                <c:pt idx="649">
                  <c:v>0.34923378080560191</c:v>
                </c:pt>
                <c:pt idx="650">
                  <c:v>0.3492338622481897</c:v>
                </c:pt>
                <c:pt idx="651">
                  <c:v>0.34923394111005118</c:v>
                </c:pt>
                <c:pt idx="652">
                  <c:v>0.34923401757654243</c:v>
                </c:pt>
                <c:pt idx="653">
                  <c:v>0.34923409180450321</c:v>
                </c:pt>
                <c:pt idx="654">
                  <c:v>0.34923416392225692</c:v>
                </c:pt>
                <c:pt idx="655">
                  <c:v>0.34923423407238496</c:v>
                </c:pt>
                <c:pt idx="656">
                  <c:v>0.34923430234043651</c:v>
                </c:pt>
                <c:pt idx="657">
                  <c:v>0.34923436884047671</c:v>
                </c:pt>
                <c:pt idx="658">
                  <c:v>0.34923443367231261</c:v>
                </c:pt>
                <c:pt idx="659">
                  <c:v>0.34923449692149316</c:v>
                </c:pt>
                <c:pt idx="660">
                  <c:v>0.34923455864505093</c:v>
                </c:pt>
                <c:pt idx="661">
                  <c:v>0.34923461894279317</c:v>
                </c:pt>
                <c:pt idx="662">
                  <c:v>0.34923467787175244</c:v>
                </c:pt>
                <c:pt idx="663">
                  <c:v>0.34923473551747769</c:v>
                </c:pt>
                <c:pt idx="664">
                  <c:v>0.34923479190848511</c:v>
                </c:pt>
                <c:pt idx="665">
                  <c:v>0.34923484710180747</c:v>
                </c:pt>
                <c:pt idx="666">
                  <c:v>0.34923490116873551</c:v>
                </c:pt>
                <c:pt idx="667">
                  <c:v>0.34923495415204364</c:v>
                </c:pt>
                <c:pt idx="668">
                  <c:v>0.34923500606599012</c:v>
                </c:pt>
                <c:pt idx="669">
                  <c:v>0.34923505699612373</c:v>
                </c:pt>
                <c:pt idx="670">
                  <c:v>0.34923510695670285</c:v>
                </c:pt>
                <c:pt idx="671">
                  <c:v>0.3492351559905017</c:v>
                </c:pt>
                <c:pt idx="672">
                  <c:v>0.34923520412603676</c:v>
                </c:pt>
                <c:pt idx="673">
                  <c:v>0.34923525140608241</c:v>
                </c:pt>
                <c:pt idx="674">
                  <c:v>0.34923529785915514</c:v>
                </c:pt>
                <c:pt idx="675">
                  <c:v>0.34923534351377106</c:v>
                </c:pt>
                <c:pt idx="676">
                  <c:v>0.34923538839844659</c:v>
                </c:pt>
                <c:pt idx="677">
                  <c:v>0.34923543254169787</c:v>
                </c:pt>
                <c:pt idx="678">
                  <c:v>0.34923547597204146</c:v>
                </c:pt>
                <c:pt idx="679">
                  <c:v>0.34923551870373537</c:v>
                </c:pt>
                <c:pt idx="680">
                  <c:v>0.34923556076529594</c:v>
                </c:pt>
                <c:pt idx="681">
                  <c:v>0.34923684864750576</c:v>
                </c:pt>
                <c:pt idx="682">
                  <c:v>0.34910895013546411</c:v>
                </c:pt>
                <c:pt idx="683">
                  <c:v>0.34878322669373224</c:v>
                </c:pt>
                <c:pt idx="684">
                  <c:v>0.34800570477381332</c:v>
                </c:pt>
                <c:pt idx="685">
                  <c:v>0.34685010089641621</c:v>
                </c:pt>
                <c:pt idx="686">
                  <c:v>0.34531177560012022</c:v>
                </c:pt>
                <c:pt idx="687">
                  <c:v>0.34346897736055765</c:v>
                </c:pt>
                <c:pt idx="688">
                  <c:v>0.34076950618416174</c:v>
                </c:pt>
                <c:pt idx="689">
                  <c:v>0.33869778611898937</c:v>
                </c:pt>
                <c:pt idx="690">
                  <c:v>0.33589986679460243</c:v>
                </c:pt>
                <c:pt idx="691">
                  <c:v>0.3327829240786267</c:v>
                </c:pt>
                <c:pt idx="692">
                  <c:v>0.32909592744857047</c:v>
                </c:pt>
                <c:pt idx="693">
                  <c:v>0.32523118294104031</c:v>
                </c:pt>
                <c:pt idx="694">
                  <c:v>0.32057449624223461</c:v>
                </c:pt>
                <c:pt idx="695">
                  <c:v>0.3185709686603449</c:v>
                </c:pt>
                <c:pt idx="696">
                  <c:v>0.31483209515505589</c:v>
                </c:pt>
                <c:pt idx="697">
                  <c:v>0.30889445428447337</c:v>
                </c:pt>
                <c:pt idx="698">
                  <c:v>0.30382228634210101</c:v>
                </c:pt>
                <c:pt idx="699">
                  <c:v>0.2990698860670668</c:v>
                </c:pt>
                <c:pt idx="700">
                  <c:v>0.29397406384368874</c:v>
                </c:pt>
                <c:pt idx="701">
                  <c:v>0.28797080979026601</c:v>
                </c:pt>
                <c:pt idx="702">
                  <c:v>0.28118436947924208</c:v>
                </c:pt>
                <c:pt idx="703">
                  <c:v>0.27562565621737739</c:v>
                </c:pt>
                <c:pt idx="704">
                  <c:v>0.26806073484027204</c:v>
                </c:pt>
                <c:pt idx="705">
                  <c:v>0.26008256932429563</c:v>
                </c:pt>
                <c:pt idx="706">
                  <c:v>0.25289105479785806</c:v>
                </c:pt>
                <c:pt idx="707">
                  <c:v>0.24646584487217385</c:v>
                </c:pt>
                <c:pt idx="708">
                  <c:v>0.23918105348838903</c:v>
                </c:pt>
                <c:pt idx="709">
                  <c:v>0.23246703035230654</c:v>
                </c:pt>
                <c:pt idx="710">
                  <c:v>0.2248962203567231</c:v>
                </c:pt>
                <c:pt idx="711">
                  <c:v>0.21704004762452275</c:v>
                </c:pt>
                <c:pt idx="712">
                  <c:v>0.21649372674049089</c:v>
                </c:pt>
                <c:pt idx="713">
                  <c:v>0.21347687873214782</c:v>
                </c:pt>
                <c:pt idx="714">
                  <c:v>0.20582793555924062</c:v>
                </c:pt>
                <c:pt idx="715">
                  <c:v>0.20566846875885914</c:v>
                </c:pt>
                <c:pt idx="716">
                  <c:v>0.19930204803427023</c:v>
                </c:pt>
                <c:pt idx="717">
                  <c:v>0.19956833377237557</c:v>
                </c:pt>
                <c:pt idx="718">
                  <c:v>0.19745889675236494</c:v>
                </c:pt>
                <c:pt idx="719">
                  <c:v>0.19797223899366925</c:v>
                </c:pt>
                <c:pt idx="720">
                  <c:v>0.2005102534488678</c:v>
                </c:pt>
                <c:pt idx="721">
                  <c:v>0.20425574304231667</c:v>
                </c:pt>
                <c:pt idx="722">
                  <c:v>0.20762892574533384</c:v>
                </c:pt>
                <c:pt idx="723">
                  <c:v>0.21828146130772499</c:v>
                </c:pt>
                <c:pt idx="724">
                  <c:v>0.21822977469349331</c:v>
                </c:pt>
                <c:pt idx="725">
                  <c:v>0.22820771243321195</c:v>
                </c:pt>
                <c:pt idx="726">
                  <c:v>0.24002847484966733</c:v>
                </c:pt>
                <c:pt idx="727">
                  <c:v>0.2435792152573823</c:v>
                </c:pt>
                <c:pt idx="728">
                  <c:v>0.24450883910687302</c:v>
                </c:pt>
                <c:pt idx="729">
                  <c:v>0.24343748806992971</c:v>
                </c:pt>
                <c:pt idx="730">
                  <c:v>0.24496443466827236</c:v>
                </c:pt>
                <c:pt idx="731">
                  <c:v>0.24379672143234576</c:v>
                </c:pt>
                <c:pt idx="732">
                  <c:v>0.24323708336917477</c:v>
                </c:pt>
                <c:pt idx="733">
                  <c:v>0.24186739097042165</c:v>
                </c:pt>
                <c:pt idx="734">
                  <c:v>0.24015762756470913</c:v>
                </c:pt>
                <c:pt idx="735">
                  <c:v>0.23932101986228713</c:v>
                </c:pt>
                <c:pt idx="736">
                  <c:v>0.23773901317325538</c:v>
                </c:pt>
                <c:pt idx="737">
                  <c:v>0.23647357320455006</c:v>
                </c:pt>
                <c:pt idx="738">
                  <c:v>0.235771399730063</c:v>
                </c:pt>
                <c:pt idx="739">
                  <c:v>0.23566133407883472</c:v>
                </c:pt>
                <c:pt idx="740">
                  <c:v>0.23565200801516403</c:v>
                </c:pt>
                <c:pt idx="741">
                  <c:v>0.2356517512114398</c:v>
                </c:pt>
                <c:pt idx="742">
                  <c:v>0.23565150431530615</c:v>
                </c:pt>
                <c:pt idx="743">
                  <c:v>0.23565126653313187</c:v>
                </c:pt>
                <c:pt idx="744">
                  <c:v>0.23565103722489159</c:v>
                </c:pt>
                <c:pt idx="745">
                  <c:v>0.23565081580176225</c:v>
                </c:pt>
                <c:pt idx="746">
                  <c:v>0.23565060175172353</c:v>
                </c:pt>
                <c:pt idx="747">
                  <c:v>0.23565039461395734</c:v>
                </c:pt>
                <c:pt idx="748">
                  <c:v>0.23565019395324649</c:v>
                </c:pt>
                <c:pt idx="749">
                  <c:v>0.23564999938557582</c:v>
                </c:pt>
                <c:pt idx="750">
                  <c:v>0.23564981057813231</c:v>
                </c:pt>
                <c:pt idx="751">
                  <c:v>0.2356496271981027</c:v>
                </c:pt>
                <c:pt idx="752">
                  <c:v>0.23564944896387605</c:v>
                </c:pt>
                <c:pt idx="753">
                  <c:v>0.2356492756194421</c:v>
                </c:pt>
                <c:pt idx="754">
                  <c:v>0.23564910688318985</c:v>
                </c:pt>
                <c:pt idx="755">
                  <c:v>0.23564894257591218</c:v>
                </c:pt>
                <c:pt idx="756">
                  <c:v>0.23564878246720003</c:v>
                </c:pt>
                <c:pt idx="757">
                  <c:v>0.23564862635224534</c:v>
                </c:pt>
                <c:pt idx="758">
                  <c:v>0.23564847407744205</c:v>
                </c:pt>
                <c:pt idx="759">
                  <c:v>0.23564832543798214</c:v>
                </c:pt>
                <c:pt idx="760">
                  <c:v>0.23564818030586043</c:v>
                </c:pt>
                <c:pt idx="761">
                  <c:v>0.23564803850186997</c:v>
                </c:pt>
                <c:pt idx="762">
                  <c:v>0.23564789989800564</c:v>
                </c:pt>
                <c:pt idx="763">
                  <c:v>0.23564776436626242</c:v>
                </c:pt>
                <c:pt idx="764">
                  <c:v>0.23564763180423634</c:v>
                </c:pt>
                <c:pt idx="765">
                  <c:v>0.23564750205832122</c:v>
                </c:pt>
                <c:pt idx="766">
                  <c:v>0.23564737505171415</c:v>
                </c:pt>
                <c:pt idx="767">
                  <c:v>0.23564725065640996</c:v>
                </c:pt>
                <c:pt idx="768">
                  <c:v>0.23564712879560573</c:v>
                </c:pt>
                <c:pt idx="769">
                  <c:v>0.23564700936689736</c:v>
                </c:pt>
                <c:pt idx="770">
                  <c:v>0.23564689226788085</c:v>
                </c:pt>
                <c:pt idx="771">
                  <c:v>0.23564677744735418</c:v>
                </c:pt>
                <c:pt idx="772">
                  <c:v>0.23564666482851429</c:v>
                </c:pt>
                <c:pt idx="773">
                  <c:v>0.23564655430895717</c:v>
                </c:pt>
                <c:pt idx="774">
                  <c:v>0.2356464458118798</c:v>
                </c:pt>
                <c:pt idx="775">
                  <c:v>0.23564633928608009</c:v>
                </c:pt>
                <c:pt idx="776">
                  <c:v>0.23564623468035609</c:v>
                </c:pt>
                <c:pt idx="777">
                  <c:v>0.23564120257157023</c:v>
                </c:pt>
                <c:pt idx="778">
                  <c:v>0.2355876473082075</c:v>
                </c:pt>
                <c:pt idx="779">
                  <c:v>0.23552825143058442</c:v>
                </c:pt>
                <c:pt idx="780">
                  <c:v>0.23559459977430156</c:v>
                </c:pt>
                <c:pt idx="781">
                  <c:v>0.23583817596904941</c:v>
                </c:pt>
                <c:pt idx="782">
                  <c:v>0.23573729519192563</c:v>
                </c:pt>
                <c:pt idx="783">
                  <c:v>0.23565307299154961</c:v>
                </c:pt>
                <c:pt idx="784">
                  <c:v>0.2362458134157481</c:v>
                </c:pt>
                <c:pt idx="785">
                  <c:v>0.23495380215949632</c:v>
                </c:pt>
                <c:pt idx="786">
                  <c:v>0.23405828909478926</c:v>
                </c:pt>
                <c:pt idx="787">
                  <c:v>0.23275341077126627</c:v>
                </c:pt>
                <c:pt idx="788">
                  <c:v>0.23072954858252329</c:v>
                </c:pt>
                <c:pt idx="789">
                  <c:v>0.22885828632988023</c:v>
                </c:pt>
                <c:pt idx="790">
                  <c:v>0.22706758021308229</c:v>
                </c:pt>
                <c:pt idx="791">
                  <c:v>0.22040963325018123</c:v>
                </c:pt>
                <c:pt idx="792">
                  <c:v>0.21669791443937891</c:v>
                </c:pt>
                <c:pt idx="793">
                  <c:v>0.21709460207839246</c:v>
                </c:pt>
                <c:pt idx="794">
                  <c:v>0.21490479414740457</c:v>
                </c:pt>
                <c:pt idx="795">
                  <c:v>0.21772297885151834</c:v>
                </c:pt>
                <c:pt idx="796">
                  <c:v>0.21904184044631786</c:v>
                </c:pt>
                <c:pt idx="797">
                  <c:v>0.22063094629522687</c:v>
                </c:pt>
                <c:pt idx="798">
                  <c:v>0.22216168184294513</c:v>
                </c:pt>
                <c:pt idx="799">
                  <c:v>0.22198006828301206</c:v>
                </c:pt>
                <c:pt idx="800">
                  <c:v>0.22404985868242877</c:v>
                </c:pt>
                <c:pt idx="801">
                  <c:v>0.22737438014836306</c:v>
                </c:pt>
                <c:pt idx="802">
                  <c:v>0.23030170195509794</c:v>
                </c:pt>
                <c:pt idx="803">
                  <c:v>0.2325032863503611</c:v>
                </c:pt>
                <c:pt idx="804">
                  <c:v>0.23727434164444497</c:v>
                </c:pt>
                <c:pt idx="805">
                  <c:v>0.23663098828088194</c:v>
                </c:pt>
                <c:pt idx="806">
                  <c:v>0.23959666039953958</c:v>
                </c:pt>
                <c:pt idx="807">
                  <c:v>0.24317872801897336</c:v>
                </c:pt>
                <c:pt idx="808">
                  <c:v>0.19127428314714257</c:v>
                </c:pt>
                <c:pt idx="809">
                  <c:v>0.19465951822839395</c:v>
                </c:pt>
                <c:pt idx="810">
                  <c:v>0.19769156967687376</c:v>
                </c:pt>
                <c:pt idx="811">
                  <c:v>0.20009946955423022</c:v>
                </c:pt>
                <c:pt idx="812">
                  <c:v>0.19767389407527747</c:v>
                </c:pt>
                <c:pt idx="813">
                  <c:v>0.19469840455190593</c:v>
                </c:pt>
                <c:pt idx="814">
                  <c:v>0.19469164339282535</c:v>
                </c:pt>
                <c:pt idx="815">
                  <c:v>0.1948391332487687</c:v>
                </c:pt>
                <c:pt idx="816">
                  <c:v>0.19842003627381169</c:v>
                </c:pt>
                <c:pt idx="817">
                  <c:v>0.19796810108326907</c:v>
                </c:pt>
                <c:pt idx="818">
                  <c:v>0.19250761515142525</c:v>
                </c:pt>
                <c:pt idx="819">
                  <c:v>0.1888749892594159</c:v>
                </c:pt>
                <c:pt idx="820">
                  <c:v>0.18647511391200822</c:v>
                </c:pt>
                <c:pt idx="821">
                  <c:v>0.18354206515006535</c:v>
                </c:pt>
                <c:pt idx="822">
                  <c:v>0.18240568816699804</c:v>
                </c:pt>
                <c:pt idx="823">
                  <c:v>0.17992539945700559</c:v>
                </c:pt>
                <c:pt idx="824">
                  <c:v>0.17536002337583831</c:v>
                </c:pt>
                <c:pt idx="825">
                  <c:v>0.17064047934531582</c:v>
                </c:pt>
                <c:pt idx="826">
                  <c:v>0.1658878925644868</c:v>
                </c:pt>
                <c:pt idx="827">
                  <c:v>0.16180138813163911</c:v>
                </c:pt>
                <c:pt idx="828">
                  <c:v>0.15926106612429039</c:v>
                </c:pt>
                <c:pt idx="829">
                  <c:v>0.15797102731291909</c:v>
                </c:pt>
                <c:pt idx="830">
                  <c:v>0.15692592984095899</c:v>
                </c:pt>
                <c:pt idx="831">
                  <c:v>0.15581870755537505</c:v>
                </c:pt>
                <c:pt idx="832">
                  <c:v>0.15534264449253754</c:v>
                </c:pt>
                <c:pt idx="833">
                  <c:v>0.15510262971998445</c:v>
                </c:pt>
                <c:pt idx="834">
                  <c:v>0.155015874776534</c:v>
                </c:pt>
                <c:pt idx="835">
                  <c:v>0.15486461120862635</c:v>
                </c:pt>
                <c:pt idx="836">
                  <c:v>0.15485778719008392</c:v>
                </c:pt>
                <c:pt idx="837">
                  <c:v>0.15485774366753705</c:v>
                </c:pt>
                <c:pt idx="838">
                  <c:v>0.15485770145858677</c:v>
                </c:pt>
                <c:pt idx="839">
                  <c:v>0.15485766038937476</c:v>
                </c:pt>
                <c:pt idx="840">
                  <c:v>0.15485762034399542</c:v>
                </c:pt>
                <c:pt idx="841">
                  <c:v>0.15485758122586074</c:v>
                </c:pt>
                <c:pt idx="842">
                  <c:v>0.15485754293838272</c:v>
                </c:pt>
                <c:pt idx="843">
                  <c:v>0.15485750540429102</c:v>
                </c:pt>
                <c:pt idx="844">
                  <c:v>0.15485746856563284</c:v>
                </c:pt>
                <c:pt idx="845">
                  <c:v>0.15485743238377297</c:v>
                </c:pt>
                <c:pt idx="846">
                  <c:v>0.15485739680075861</c:v>
                </c:pt>
                <c:pt idx="847">
                  <c:v>0.15485736177795456</c:v>
                </c:pt>
                <c:pt idx="848">
                  <c:v>0.15485732729604326</c:v>
                </c:pt>
                <c:pt idx="849">
                  <c:v>0.1548572933163895</c:v>
                </c:pt>
                <c:pt idx="850">
                  <c:v>0.15485725981967566</c:v>
                </c:pt>
                <c:pt idx="851">
                  <c:v>0.15485722676726654</c:v>
                </c:pt>
                <c:pt idx="852">
                  <c:v>0.15485719415916216</c:v>
                </c:pt>
                <c:pt idx="853">
                  <c:v>0.15485716197604496</c:v>
                </c:pt>
                <c:pt idx="854">
                  <c:v>0.15485713015996211</c:v>
                </c:pt>
                <c:pt idx="855">
                  <c:v>0.15485709873023115</c:v>
                </c:pt>
                <c:pt idx="856">
                  <c:v>0.15485706766753457</c:v>
                </c:pt>
                <c:pt idx="857">
                  <c:v>0.15485703697187236</c:v>
                </c:pt>
                <c:pt idx="858">
                  <c:v>0.15485700662392687</c:v>
                </c:pt>
                <c:pt idx="859">
                  <c:v>0.15485697660438055</c:v>
                </c:pt>
                <c:pt idx="860">
                  <c:v>0.15485694689391583</c:v>
                </c:pt>
                <c:pt idx="861">
                  <c:v>0.15485691751185021</c:v>
                </c:pt>
                <c:pt idx="862">
                  <c:v>0.15485688841954853</c:v>
                </c:pt>
                <c:pt idx="863">
                  <c:v>0.15485685963632845</c:v>
                </c:pt>
                <c:pt idx="864">
                  <c:v>0.15485683112355472</c:v>
                </c:pt>
                <c:pt idx="865">
                  <c:v>0.15485680288122738</c:v>
                </c:pt>
                <c:pt idx="866">
                  <c:v>0.15485677492866398</c:v>
                </c:pt>
                <c:pt idx="867">
                  <c:v>0.15485674724654691</c:v>
                </c:pt>
                <c:pt idx="868">
                  <c:v>0.15485671981555868</c:v>
                </c:pt>
                <c:pt idx="869">
                  <c:v>0.15485669263569915</c:v>
                </c:pt>
                <c:pt idx="870">
                  <c:v>0.15485666570696843</c:v>
                </c:pt>
                <c:pt idx="871">
                  <c:v>0.15485663902936647</c:v>
                </c:pt>
                <c:pt idx="872">
                  <c:v>0.15485661258357566</c:v>
                </c:pt>
                <c:pt idx="873">
                  <c:v>0.15485625157631597</c:v>
                </c:pt>
                <c:pt idx="874">
                  <c:v>0.15487104190156864</c:v>
                </c:pt>
                <c:pt idx="875">
                  <c:v>0.15495234812350403</c:v>
                </c:pt>
                <c:pt idx="876">
                  <c:v>0.15511638156983762</c:v>
                </c:pt>
                <c:pt idx="877">
                  <c:v>0.15535686827129447</c:v>
                </c:pt>
                <c:pt idx="878">
                  <c:v>0.15672083939133188</c:v>
                </c:pt>
                <c:pt idx="879">
                  <c:v>0.15874099645421638</c:v>
                </c:pt>
                <c:pt idx="880">
                  <c:v>0.16136973896826104</c:v>
                </c:pt>
                <c:pt idx="881">
                  <c:v>0.16478072247505093</c:v>
                </c:pt>
                <c:pt idx="882">
                  <c:v>0.16894406071969023</c:v>
                </c:pt>
                <c:pt idx="883">
                  <c:v>0.17344601712868177</c:v>
                </c:pt>
                <c:pt idx="884">
                  <c:v>0.17934797970385041</c:v>
                </c:pt>
                <c:pt idx="885">
                  <c:v>0.18150749970946334</c:v>
                </c:pt>
                <c:pt idx="886">
                  <c:v>0.18389681219462745</c:v>
                </c:pt>
                <c:pt idx="887">
                  <c:v>0.18585644336142268</c:v>
                </c:pt>
                <c:pt idx="888">
                  <c:v>0.1874233767500198</c:v>
                </c:pt>
                <c:pt idx="889">
                  <c:v>0.1881107586808646</c:v>
                </c:pt>
                <c:pt idx="890">
                  <c:v>0.18874752464307254</c:v>
                </c:pt>
                <c:pt idx="891">
                  <c:v>0.18318141974759158</c:v>
                </c:pt>
                <c:pt idx="892">
                  <c:v>0.17837363872754827</c:v>
                </c:pt>
                <c:pt idx="893">
                  <c:v>0.1740868571721757</c:v>
                </c:pt>
                <c:pt idx="894">
                  <c:v>0.17063148955366148</c:v>
                </c:pt>
                <c:pt idx="895">
                  <c:v>0.16870668415141038</c:v>
                </c:pt>
                <c:pt idx="896">
                  <c:v>0.16613688155871068</c:v>
                </c:pt>
                <c:pt idx="897">
                  <c:v>0.16303861518171525</c:v>
                </c:pt>
                <c:pt idx="898">
                  <c:v>0.15910495351104287</c:v>
                </c:pt>
                <c:pt idx="899">
                  <c:v>0.15388544108410976</c:v>
                </c:pt>
                <c:pt idx="900">
                  <c:v>0.15170162533628073</c:v>
                </c:pt>
                <c:pt idx="901">
                  <c:v>0.15309334232142505</c:v>
                </c:pt>
                <c:pt idx="902">
                  <c:v>0.15210661876520681</c:v>
                </c:pt>
                <c:pt idx="903">
                  <c:v>0.15465161563111984</c:v>
                </c:pt>
                <c:pt idx="904">
                  <c:v>0.1873805080738751</c:v>
                </c:pt>
                <c:pt idx="905">
                  <c:v>0.15496635954356158</c:v>
                </c:pt>
                <c:pt idx="906">
                  <c:v>0.1230370280988895</c:v>
                </c:pt>
                <c:pt idx="907">
                  <c:v>0.12883745614145697</c:v>
                </c:pt>
                <c:pt idx="908">
                  <c:v>0.13739598701044575</c:v>
                </c:pt>
                <c:pt idx="909">
                  <c:v>0.14583839168918847</c:v>
                </c:pt>
                <c:pt idx="910">
                  <c:v>0.151252817267785</c:v>
                </c:pt>
                <c:pt idx="911">
                  <c:v>0.15606312979887063</c:v>
                </c:pt>
                <c:pt idx="912">
                  <c:v>0.15742196822056553</c:v>
                </c:pt>
                <c:pt idx="913">
                  <c:v>0.15942989906872546</c:v>
                </c:pt>
                <c:pt idx="914">
                  <c:v>0.16348198361337885</c:v>
                </c:pt>
                <c:pt idx="915">
                  <c:v>0.16765539718688863</c:v>
                </c:pt>
                <c:pt idx="916">
                  <c:v>0.17097693313840126</c:v>
                </c:pt>
                <c:pt idx="917">
                  <c:v>0.17346320406592569</c:v>
                </c:pt>
                <c:pt idx="918">
                  <c:v>0.17817113815983956</c:v>
                </c:pt>
                <c:pt idx="919">
                  <c:v>0.18223398302120389</c:v>
                </c:pt>
                <c:pt idx="920">
                  <c:v>0.18536822991753918</c:v>
                </c:pt>
                <c:pt idx="921">
                  <c:v>0.18842855272295411</c:v>
                </c:pt>
                <c:pt idx="922">
                  <c:v>0.19103287189919577</c:v>
                </c:pt>
                <c:pt idx="923">
                  <c:v>0.1936395465821743</c:v>
                </c:pt>
                <c:pt idx="924">
                  <c:v>0.19571741292155692</c:v>
                </c:pt>
                <c:pt idx="925">
                  <c:v>0.19765825415094579</c:v>
                </c:pt>
                <c:pt idx="926">
                  <c:v>0.19827103324492742</c:v>
                </c:pt>
                <c:pt idx="927">
                  <c:v>0.19872807700399625</c:v>
                </c:pt>
                <c:pt idx="928">
                  <c:v>0.19873459784640718</c:v>
                </c:pt>
                <c:pt idx="929">
                  <c:v>0.19881664172222974</c:v>
                </c:pt>
                <c:pt idx="930">
                  <c:v>0.19880804529017737</c:v>
                </c:pt>
                <c:pt idx="931">
                  <c:v>0.1988131607823948</c:v>
                </c:pt>
                <c:pt idx="932">
                  <c:v>0.19881325201084968</c:v>
                </c:pt>
                <c:pt idx="933">
                  <c:v>0.19881330943909634</c:v>
                </c:pt>
                <c:pt idx="934">
                  <c:v>0.19881336377336883</c:v>
                </c:pt>
                <c:pt idx="935">
                  <c:v>0.19881341530555155</c:v>
                </c:pt>
                <c:pt idx="936">
                  <c:v>0.19881346426915195</c:v>
                </c:pt>
                <c:pt idx="937">
                  <c:v>0.19881351089767749</c:v>
                </c:pt>
                <c:pt idx="938">
                  <c:v>0.19881355538085305</c:v>
                </c:pt>
                <c:pt idx="939">
                  <c:v>0.19881359789380923</c:v>
                </c:pt>
                <c:pt idx="940">
                  <c:v>0.19881363858248816</c:v>
                </c:pt>
                <c:pt idx="941">
                  <c:v>0.19881367756364365</c:v>
                </c:pt>
                <c:pt idx="942">
                  <c:v>0.19881371496862363</c:v>
                </c:pt>
                <c:pt idx="943">
                  <c:v>0.1988137509141818</c:v>
                </c:pt>
                <c:pt idx="944">
                  <c:v>0.19881378547328932</c:v>
                </c:pt>
                <c:pt idx="945">
                  <c:v>0.19881381873351148</c:v>
                </c:pt>
                <c:pt idx="946">
                  <c:v>0.19881385078241351</c:v>
                </c:pt>
                <c:pt idx="947">
                  <c:v>0.19881388169296663</c:v>
                </c:pt>
                <c:pt idx="948">
                  <c:v>0.19881391153814185</c:v>
                </c:pt>
                <c:pt idx="949">
                  <c:v>0.1988139403471276</c:v>
                </c:pt>
                <c:pt idx="950">
                  <c:v>0.19881396820748917</c:v>
                </c:pt>
                <c:pt idx="951">
                  <c:v>0.19881399516300927</c:v>
                </c:pt>
                <c:pt idx="952">
                  <c:v>0.19881402125747052</c:v>
                </c:pt>
                <c:pt idx="953">
                  <c:v>0.19881404653465562</c:v>
                </c:pt>
                <c:pt idx="954">
                  <c:v>0.19881407102375293</c:v>
                </c:pt>
                <c:pt idx="955">
                  <c:v>0.19881409476854509</c:v>
                </c:pt>
                <c:pt idx="956">
                  <c:v>0.19881411781281486</c:v>
                </c:pt>
                <c:pt idx="957">
                  <c:v>0.19881414018575055</c:v>
                </c:pt>
                <c:pt idx="958">
                  <c:v>0.19881416191654072</c:v>
                </c:pt>
                <c:pt idx="959">
                  <c:v>0.19881418303437373</c:v>
                </c:pt>
                <c:pt idx="960">
                  <c:v>0.19881420356843807</c:v>
                </c:pt>
                <c:pt idx="961">
                  <c:v>0.19881422354792211</c:v>
                </c:pt>
                <c:pt idx="962">
                  <c:v>0.19881424298742009</c:v>
                </c:pt>
                <c:pt idx="963">
                  <c:v>0.19881426190152618</c:v>
                </c:pt>
                <c:pt idx="964">
                  <c:v>0.19881428033402315</c:v>
                </c:pt>
                <c:pt idx="965">
                  <c:v>0.19881429829950517</c:v>
                </c:pt>
                <c:pt idx="966">
                  <c:v>0.19881431581256639</c:v>
                </c:pt>
                <c:pt idx="967">
                  <c:v>0.19881433287320691</c:v>
                </c:pt>
                <c:pt idx="968">
                  <c:v>0.19881434951061508</c:v>
                </c:pt>
                <c:pt idx="969">
                  <c:v>0.19881476664254541</c:v>
                </c:pt>
                <c:pt idx="970">
                  <c:v>0.19885760140120839</c:v>
                </c:pt>
                <c:pt idx="971">
                  <c:v>0.19900829910405521</c:v>
                </c:pt>
                <c:pt idx="972">
                  <c:v>0.19925493116724793</c:v>
                </c:pt>
                <c:pt idx="973">
                  <c:v>0.19910842419401395</c:v>
                </c:pt>
                <c:pt idx="974">
                  <c:v>0.19844936683570277</c:v>
                </c:pt>
                <c:pt idx="975">
                  <c:v>0.19745877263388042</c:v>
                </c:pt>
                <c:pt idx="976">
                  <c:v>0.19578232463062623</c:v>
                </c:pt>
                <c:pt idx="977">
                  <c:v>0.19368523624710979</c:v>
                </c:pt>
                <c:pt idx="978">
                  <c:v>0.19111497559671675</c:v>
                </c:pt>
                <c:pt idx="979">
                  <c:v>0.18864715176036628</c:v>
                </c:pt>
                <c:pt idx="980">
                  <c:v>0.18623091848358847</c:v>
                </c:pt>
                <c:pt idx="981">
                  <c:v>0.18619250650259972</c:v>
                </c:pt>
                <c:pt idx="982">
                  <c:v>0.1855323049576208</c:v>
                </c:pt>
                <c:pt idx="983">
                  <c:v>0.18510822617966821</c:v>
                </c:pt>
                <c:pt idx="984">
                  <c:v>0.18426904990533616</c:v>
                </c:pt>
                <c:pt idx="985">
                  <c:v>0.18413997864398943</c:v>
                </c:pt>
                <c:pt idx="986">
                  <c:v>0.18540863939451052</c:v>
                </c:pt>
                <c:pt idx="987">
                  <c:v>0.18963043279969877</c:v>
                </c:pt>
                <c:pt idx="988">
                  <c:v>0.19427613568991428</c:v>
                </c:pt>
                <c:pt idx="989">
                  <c:v>0.20007222487155932</c:v>
                </c:pt>
                <c:pt idx="990">
                  <c:v>0.20640959607466927</c:v>
                </c:pt>
                <c:pt idx="991">
                  <c:v>0.21155531291695692</c:v>
                </c:pt>
                <c:pt idx="992">
                  <c:v>0.21781258521563726</c:v>
                </c:pt>
                <c:pt idx="993">
                  <c:v>0.22280184766590599</c:v>
                </c:pt>
                <c:pt idx="994">
                  <c:v>0.23010926003405016</c:v>
                </c:pt>
                <c:pt idx="995">
                  <c:v>0.23894808306993701</c:v>
                </c:pt>
                <c:pt idx="996">
                  <c:v>0.24511942315537269</c:v>
                </c:pt>
                <c:pt idx="997">
                  <c:v>0.25022986577347733</c:v>
                </c:pt>
                <c:pt idx="998">
                  <c:v>0.25660467844209889</c:v>
                </c:pt>
                <c:pt idx="999">
                  <c:v>0.26031546261159916</c:v>
                </c:pt>
                <c:pt idx="1000">
                  <c:v>0.26572101490583355</c:v>
                </c:pt>
                <c:pt idx="1001">
                  <c:v>0.26782204226870743</c:v>
                </c:pt>
                <c:pt idx="1002">
                  <c:v>0.26943480220143456</c:v>
                </c:pt>
                <c:pt idx="1003">
                  <c:v>0.27345263702613642</c:v>
                </c:pt>
                <c:pt idx="1004">
                  <c:v>0.27371091732213593</c:v>
                </c:pt>
                <c:pt idx="1005">
                  <c:v>0.27262998134085126</c:v>
                </c:pt>
                <c:pt idx="1006">
                  <c:v>0.27163168821688183</c:v>
                </c:pt>
                <c:pt idx="1007">
                  <c:v>0.27101277967598325</c:v>
                </c:pt>
                <c:pt idx="1008">
                  <c:v>0.27153472582851085</c:v>
                </c:pt>
                <c:pt idx="1009">
                  <c:v>0.27279629311250164</c:v>
                </c:pt>
                <c:pt idx="1010">
                  <c:v>0.2743634594085807</c:v>
                </c:pt>
                <c:pt idx="1011">
                  <c:v>0.27594996989729764</c:v>
                </c:pt>
                <c:pt idx="1012">
                  <c:v>0.27503788065206519</c:v>
                </c:pt>
                <c:pt idx="1013">
                  <c:v>0.27786196679739839</c:v>
                </c:pt>
                <c:pt idx="1014">
                  <c:v>0.27630521196225549</c:v>
                </c:pt>
                <c:pt idx="1015">
                  <c:v>0.27274230440637165</c:v>
                </c:pt>
                <c:pt idx="1016">
                  <c:v>0.27233888292870467</c:v>
                </c:pt>
                <c:pt idx="1017">
                  <c:v>0.27107079716482335</c:v>
                </c:pt>
                <c:pt idx="1018">
                  <c:v>0.27116664296173171</c:v>
                </c:pt>
                <c:pt idx="1019">
                  <c:v>0.27109507548460066</c:v>
                </c:pt>
                <c:pt idx="1020">
                  <c:v>0.27092061561308717</c:v>
                </c:pt>
                <c:pt idx="1021">
                  <c:v>0.27085689445434291</c:v>
                </c:pt>
                <c:pt idx="1022">
                  <c:v>0.27107277383349387</c:v>
                </c:pt>
                <c:pt idx="1023">
                  <c:v>0.27194753572790903</c:v>
                </c:pt>
                <c:pt idx="1024">
                  <c:v>0.27286865125710097</c:v>
                </c:pt>
                <c:pt idx="1025">
                  <c:v>0.27345809687245748</c:v>
                </c:pt>
                <c:pt idx="1026">
                  <c:v>0.27376478954061617</c:v>
                </c:pt>
                <c:pt idx="1027">
                  <c:v>0.27382633569990378</c:v>
                </c:pt>
                <c:pt idx="1028">
                  <c:v>0.27382646721627113</c:v>
                </c:pt>
                <c:pt idx="1029">
                  <c:v>0.27382651456578477</c:v>
                </c:pt>
                <c:pt idx="1030">
                  <c:v>0.27382656070817252</c:v>
                </c:pt>
                <c:pt idx="1031">
                  <c:v>0.27382660571887968</c:v>
                </c:pt>
                <c:pt idx="1032">
                  <c:v>0.27382664967335174</c:v>
                </c:pt>
                <c:pt idx="1033">
                  <c:v>0.27382669261685588</c:v>
                </c:pt>
                <c:pt idx="1034">
                  <c:v>0.27382673457957019</c:v>
                </c:pt>
                <c:pt idx="1035">
                  <c:v>0.27382677560676183</c:v>
                </c:pt>
                <c:pt idx="1036">
                  <c:v>0.27382681575878731</c:v>
                </c:pt>
                <c:pt idx="1037">
                  <c:v>0.2738268550658246</c:v>
                </c:pt>
                <c:pt idx="1038">
                  <c:v>0.27382689355805195</c:v>
                </c:pt>
                <c:pt idx="1039">
                  <c:v>0.27382693125055835</c:v>
                </c:pt>
                <c:pt idx="1040">
                  <c:v>0.27382696820370012</c:v>
                </c:pt>
                <c:pt idx="1041">
                  <c:v>0.27382700444765551</c:v>
                </c:pt>
                <c:pt idx="1042">
                  <c:v>0.2738270399975134</c:v>
                </c:pt>
                <c:pt idx="1043">
                  <c:v>0.273827074868363</c:v>
                </c:pt>
                <c:pt idx="1044">
                  <c:v>0.27382710909038244</c:v>
                </c:pt>
                <c:pt idx="1045">
                  <c:v>0.27382714270883896</c:v>
                </c:pt>
                <c:pt idx="1046">
                  <c:v>0.27382717572373244</c:v>
                </c:pt>
                <c:pt idx="1047">
                  <c:v>0.27382720815015205</c:v>
                </c:pt>
                <c:pt idx="1048">
                  <c:v>0.27382724001827596</c:v>
                </c:pt>
                <c:pt idx="1049">
                  <c:v>0.27382727134319323</c:v>
                </c:pt>
                <c:pt idx="1050">
                  <c:v>0.27382730215508194</c:v>
                </c:pt>
                <c:pt idx="1051">
                  <c:v>0.2738273324539422</c:v>
                </c:pt>
                <c:pt idx="1052">
                  <c:v>0.27382736226995202</c:v>
                </c:pt>
                <c:pt idx="1053">
                  <c:v>0.27382739160311159</c:v>
                </c:pt>
                <c:pt idx="1054">
                  <c:v>0.27382742048359893</c:v>
                </c:pt>
                <c:pt idx="1055">
                  <c:v>0.27382744891141392</c:v>
                </c:pt>
                <c:pt idx="1056">
                  <c:v>0.27382747691673498</c:v>
                </c:pt>
                <c:pt idx="1057">
                  <c:v>0.27382750449956195</c:v>
                </c:pt>
                <c:pt idx="1058">
                  <c:v>0.27382753167498386</c:v>
                </c:pt>
                <c:pt idx="1059">
                  <c:v>0.27382755845808993</c:v>
                </c:pt>
                <c:pt idx="1060">
                  <c:v>0.27382758484888003</c:v>
                </c:pt>
                <c:pt idx="1061">
                  <c:v>0.27382761087753238</c:v>
                </c:pt>
                <c:pt idx="1062">
                  <c:v>0.27382763652895786</c:v>
                </c:pt>
                <c:pt idx="1063">
                  <c:v>0.27382766184842378</c:v>
                </c:pt>
                <c:pt idx="1064">
                  <c:v>0.27382768682084097</c:v>
                </c:pt>
                <c:pt idx="1065">
                  <c:v>0.2738272073504312</c:v>
                </c:pt>
                <c:pt idx="1066">
                  <c:v>0.27385445052232349</c:v>
                </c:pt>
                <c:pt idx="1067">
                  <c:v>0.27385801757937472</c:v>
                </c:pt>
                <c:pt idx="1068">
                  <c:v>0.27385611333825854</c:v>
                </c:pt>
                <c:pt idx="1069">
                  <c:v>0.27429096233887901</c:v>
                </c:pt>
                <c:pt idx="1070">
                  <c:v>0.27470765616587856</c:v>
                </c:pt>
                <c:pt idx="1071">
                  <c:v>0.27511947923984881</c:v>
                </c:pt>
                <c:pt idx="1072">
                  <c:v>0.27623958193004966</c:v>
                </c:pt>
                <c:pt idx="1073">
                  <c:v>0.27733796238957831</c:v>
                </c:pt>
                <c:pt idx="1074">
                  <c:v>0.27846279248660705</c:v>
                </c:pt>
                <c:pt idx="1075">
                  <c:v>0.27903048871095865</c:v>
                </c:pt>
                <c:pt idx="1076">
                  <c:v>0.27802296258271836</c:v>
                </c:pt>
                <c:pt idx="1077">
                  <c:v>0.27844847446445875</c:v>
                </c:pt>
                <c:pt idx="1078">
                  <c:v>0.27936144189378759</c:v>
                </c:pt>
                <c:pt idx="1079">
                  <c:v>0.28012946066218114</c:v>
                </c:pt>
                <c:pt idx="1080">
                  <c:v>0.2818376434065577</c:v>
                </c:pt>
                <c:pt idx="1081">
                  <c:v>0.28370082715284878</c:v>
                </c:pt>
                <c:pt idx="1082">
                  <c:v>0.2854400239795562</c:v>
                </c:pt>
                <c:pt idx="1083">
                  <c:v>0.28268285787661729</c:v>
                </c:pt>
                <c:pt idx="1084">
                  <c:v>0.27897542717167984</c:v>
                </c:pt>
                <c:pt idx="1085">
                  <c:v>0.27881804813173122</c:v>
                </c:pt>
                <c:pt idx="1086">
                  <c:v>0.27902010591926257</c:v>
                </c:pt>
                <c:pt idx="1087">
                  <c:v>0.27723819192456911</c:v>
                </c:pt>
                <c:pt idx="1088">
                  <c:v>0.27326139107378677</c:v>
                </c:pt>
                <c:pt idx="1089">
                  <c:v>0.27058146593973542</c:v>
                </c:pt>
                <c:pt idx="1090">
                  <c:v>0.26499896129833639</c:v>
                </c:pt>
                <c:pt idx="1091">
                  <c:v>0.2581407509107766</c:v>
                </c:pt>
                <c:pt idx="1092">
                  <c:v>0.25438695148198853</c:v>
                </c:pt>
                <c:pt idx="1093">
                  <c:v>0.25228655240616404</c:v>
                </c:pt>
                <c:pt idx="1094">
                  <c:v>0.2492023758953856</c:v>
                </c:pt>
                <c:pt idx="1095">
                  <c:v>0.24756106189055233</c:v>
                </c:pt>
                <c:pt idx="1096">
                  <c:v>0.24847011453395365</c:v>
                </c:pt>
                <c:pt idx="1097">
                  <c:v>0.26299568893678277</c:v>
                </c:pt>
                <c:pt idx="1098">
                  <c:v>0.26174751920380196</c:v>
                </c:pt>
                <c:pt idx="1099">
                  <c:v>0.26484120614309126</c:v>
                </c:pt>
                <c:pt idx="1100">
                  <c:v>0.26723536240099094</c:v>
                </c:pt>
                <c:pt idx="1101">
                  <c:v>0.26899096011009616</c:v>
                </c:pt>
                <c:pt idx="1102">
                  <c:v>0.27575274880429795</c:v>
                </c:pt>
                <c:pt idx="1103">
                  <c:v>0.2724288673615719</c:v>
                </c:pt>
                <c:pt idx="1104">
                  <c:v>0.26635510737972229</c:v>
                </c:pt>
                <c:pt idx="1105">
                  <c:v>0.26606678103038928</c:v>
                </c:pt>
                <c:pt idx="1106">
                  <c:v>0.2656928197500541</c:v>
                </c:pt>
                <c:pt idx="1107">
                  <c:v>0.26523193444922644</c:v>
                </c:pt>
                <c:pt idx="1108">
                  <c:v>0.26550704763128374</c:v>
                </c:pt>
                <c:pt idx="1109">
                  <c:v>0.26064385010496055</c:v>
                </c:pt>
                <c:pt idx="1110">
                  <c:v>0.25851366553026262</c:v>
                </c:pt>
                <c:pt idx="1111">
                  <c:v>0.25911411267243722</c:v>
                </c:pt>
                <c:pt idx="1112">
                  <c:v>0.25716212681575423</c:v>
                </c:pt>
                <c:pt idx="1113">
                  <c:v>0.25582043531263005</c:v>
                </c:pt>
                <c:pt idx="1114">
                  <c:v>0.25321086879332061</c:v>
                </c:pt>
                <c:pt idx="1115">
                  <c:v>0.25032519720920721</c:v>
                </c:pt>
                <c:pt idx="1116">
                  <c:v>0.24883510106891302</c:v>
                </c:pt>
                <c:pt idx="1117">
                  <c:v>0.24760017482201976</c:v>
                </c:pt>
                <c:pt idx="1118">
                  <c:v>0.24683973197967479</c:v>
                </c:pt>
                <c:pt idx="1119">
                  <c:v>0.24590186029220507</c:v>
                </c:pt>
                <c:pt idx="1120">
                  <c:v>0.24528691268366665</c:v>
                </c:pt>
                <c:pt idx="1121">
                  <c:v>0.24469004097442562</c:v>
                </c:pt>
                <c:pt idx="1122">
                  <c:v>0.24438626631987292</c:v>
                </c:pt>
                <c:pt idx="1123">
                  <c:v>0.24432589682671998</c:v>
                </c:pt>
                <c:pt idx="1124">
                  <c:v>0.24432567186269991</c:v>
                </c:pt>
                <c:pt idx="1125">
                  <c:v>0.24432560352305291</c:v>
                </c:pt>
                <c:pt idx="1126">
                  <c:v>0.24432553831660955</c:v>
                </c:pt>
                <c:pt idx="1127">
                  <c:v>0.24432547595690543</c:v>
                </c:pt>
                <c:pt idx="1128">
                  <c:v>0.24432541619328435</c:v>
                </c:pt>
                <c:pt idx="1129">
                  <c:v>0.24432535882880205</c:v>
                </c:pt>
                <c:pt idx="1130">
                  <c:v>0.24432530370232225</c:v>
                </c:pt>
                <c:pt idx="1131">
                  <c:v>0.24432525065270891</c:v>
                </c:pt>
                <c:pt idx="1132">
                  <c:v>0.24432519951882581</c:v>
                </c:pt>
                <c:pt idx="1133">
                  <c:v>0.2443251501932488</c:v>
                </c:pt>
                <c:pt idx="1134">
                  <c:v>0.24432510255064971</c:v>
                </c:pt>
                <c:pt idx="1135">
                  <c:v>0.24432505650150846</c:v>
                </c:pt>
                <c:pt idx="1136">
                  <c:v>0.24432501195630493</c:v>
                </c:pt>
                <c:pt idx="1137">
                  <c:v>0.24432496880761509</c:v>
                </c:pt>
                <c:pt idx="1138">
                  <c:v>0.24432492700172678</c:v>
                </c:pt>
                <c:pt idx="1139">
                  <c:v>0.24432488646702388</c:v>
                </c:pt>
                <c:pt idx="1140">
                  <c:v>0.24432484711398639</c:v>
                </c:pt>
                <c:pt idx="1141">
                  <c:v>0.24432480890680625</c:v>
                </c:pt>
                <c:pt idx="1142">
                  <c:v>0.24432477177386733</c:v>
                </c:pt>
                <c:pt idx="1143">
                  <c:v>0.24432473567936161</c:v>
                </c:pt>
                <c:pt idx="1144">
                  <c:v>0.24432470056957695</c:v>
                </c:pt>
                <c:pt idx="1145">
                  <c:v>0.2443246663908015</c:v>
                </c:pt>
                <c:pt idx="1146">
                  <c:v>0.24432463310722699</c:v>
                </c:pt>
                <c:pt idx="1147">
                  <c:v>0.24432460068304546</c:v>
                </c:pt>
                <c:pt idx="1148">
                  <c:v>0.24432456908244898</c:v>
                </c:pt>
                <c:pt idx="1149">
                  <c:v>0.24432453826962933</c:v>
                </c:pt>
                <c:pt idx="1150">
                  <c:v>0.24432450819087453</c:v>
                </c:pt>
                <c:pt idx="1151">
                  <c:v>0.24432447884618458</c:v>
                </c:pt>
                <c:pt idx="1152">
                  <c:v>0.24432445018184742</c:v>
                </c:pt>
                <c:pt idx="1153">
                  <c:v>0.24432442219786307</c:v>
                </c:pt>
                <c:pt idx="1154">
                  <c:v>0.24432439484051946</c:v>
                </c:pt>
                <c:pt idx="1155">
                  <c:v>0.24432436810981656</c:v>
                </c:pt>
                <c:pt idx="1156">
                  <c:v>0.24432434195204228</c:v>
                </c:pt>
                <c:pt idx="1157">
                  <c:v>0.24432431636719676</c:v>
                </c:pt>
                <c:pt idx="1158">
                  <c:v>0.24432429133737579</c:v>
                </c:pt>
                <c:pt idx="1159">
                  <c:v>0.24432426682677147</c:v>
                </c:pt>
                <c:pt idx="1160">
                  <c:v>0.2443242428353837</c:v>
                </c:pt>
                <c:pt idx="1161">
                  <c:v>0.24432403124566707</c:v>
                </c:pt>
                <c:pt idx="1162">
                  <c:v>0.24424596882021943</c:v>
                </c:pt>
                <c:pt idx="1163">
                  <c:v>0.24402601882113611</c:v>
                </c:pt>
                <c:pt idx="1164">
                  <c:v>0.24373312336572089</c:v>
                </c:pt>
                <c:pt idx="1165">
                  <c:v>0.24335587848798959</c:v>
                </c:pt>
                <c:pt idx="1166">
                  <c:v>0.24262366670548249</c:v>
                </c:pt>
                <c:pt idx="1167">
                  <c:v>0.24156208718699465</c:v>
                </c:pt>
                <c:pt idx="1168">
                  <c:v>0.2398019285888823</c:v>
                </c:pt>
                <c:pt idx="1169">
                  <c:v>0.23768104515293745</c:v>
                </c:pt>
                <c:pt idx="1170">
                  <c:v>0.23540433586324297</c:v>
                </c:pt>
                <c:pt idx="1171">
                  <c:v>0.23352149533449856</c:v>
                </c:pt>
                <c:pt idx="1172">
                  <c:v>0.23313664303837237</c:v>
                </c:pt>
                <c:pt idx="1173">
                  <c:v>0.2312441056920175</c:v>
                </c:pt>
                <c:pt idx="1174">
                  <c:v>0.22980956035674541</c:v>
                </c:pt>
                <c:pt idx="1175">
                  <c:v>0.22827290122981989</c:v>
                </c:pt>
                <c:pt idx="1176">
                  <c:v>0.22620174800176798</c:v>
                </c:pt>
                <c:pt idx="1177">
                  <c:v>0.22300215985153687</c:v>
                </c:pt>
                <c:pt idx="1178">
                  <c:v>0.21816739211968125</c:v>
                </c:pt>
                <c:pt idx="1179">
                  <c:v>0.21641146424166005</c:v>
                </c:pt>
                <c:pt idx="1180">
                  <c:v>0.21619846189780892</c:v>
                </c:pt>
                <c:pt idx="1181">
                  <c:v>0.21160525700362309</c:v>
                </c:pt>
                <c:pt idx="1182">
                  <c:v>0.20355773450471448</c:v>
                </c:pt>
                <c:pt idx="1183">
                  <c:v>0.19749916250362365</c:v>
                </c:pt>
                <c:pt idx="1184">
                  <c:v>0.19388495483245261</c:v>
                </c:pt>
                <c:pt idx="1185">
                  <c:v>0.19085949760673365</c:v>
                </c:pt>
                <c:pt idx="1186">
                  <c:v>0.18859956259403179</c:v>
                </c:pt>
                <c:pt idx="1187">
                  <c:v>0.18830973230696013</c:v>
                </c:pt>
                <c:pt idx="1188">
                  <c:v>0.18353596536402722</c:v>
                </c:pt>
                <c:pt idx="1189">
                  <c:v>0.17695421460289162</c:v>
                </c:pt>
                <c:pt idx="1190">
                  <c:v>0.17080894596237112</c:v>
                </c:pt>
                <c:pt idx="1191">
                  <c:v>0.16340344911290589</c:v>
                </c:pt>
                <c:pt idx="1192">
                  <c:v>0.15958878697172157</c:v>
                </c:pt>
                <c:pt idx="1193">
                  <c:v>0.15316318634279857</c:v>
                </c:pt>
                <c:pt idx="1194">
                  <c:v>0.14823308396540852</c:v>
                </c:pt>
                <c:pt idx="1195">
                  <c:v>0.14354494788830474</c:v>
                </c:pt>
                <c:pt idx="1196">
                  <c:v>0.14465763306843149</c:v>
                </c:pt>
                <c:pt idx="1197">
                  <c:v>0.14311711490184914</c:v>
                </c:pt>
                <c:pt idx="1198">
                  <c:v>0.15169164804431842</c:v>
                </c:pt>
                <c:pt idx="1199">
                  <c:v>0.14723932028711281</c:v>
                </c:pt>
                <c:pt idx="1200">
                  <c:v>0.14729555469246042</c:v>
                </c:pt>
                <c:pt idx="1201">
                  <c:v>0.14279808394211468</c:v>
                </c:pt>
                <c:pt idx="1202">
                  <c:v>0.13525000383358363</c:v>
                </c:pt>
                <c:pt idx="1203">
                  <c:v>0.12889740729615834</c:v>
                </c:pt>
                <c:pt idx="1204">
                  <c:v>0.12465523953296372</c:v>
                </c:pt>
                <c:pt idx="1205">
                  <c:v>0.12194790744146548</c:v>
                </c:pt>
                <c:pt idx="1206">
                  <c:v>0.11827538560110917</c:v>
                </c:pt>
                <c:pt idx="1207">
                  <c:v>0.116055853447552</c:v>
                </c:pt>
                <c:pt idx="1208">
                  <c:v>0.11511347454615291</c:v>
                </c:pt>
                <c:pt idx="1209">
                  <c:v>0.11464426851370775</c:v>
                </c:pt>
                <c:pt idx="1210">
                  <c:v>0.1141396213083615</c:v>
                </c:pt>
                <c:pt idx="1211">
                  <c:v>0.11435007889802058</c:v>
                </c:pt>
                <c:pt idx="1212">
                  <c:v>0.11355742296177994</c:v>
                </c:pt>
                <c:pt idx="1213">
                  <c:v>0.11296636637201785</c:v>
                </c:pt>
                <c:pt idx="1214">
                  <c:v>0.11263850477201207</c:v>
                </c:pt>
                <c:pt idx="1215">
                  <c:v>0.11213213552911158</c:v>
                </c:pt>
                <c:pt idx="1216">
                  <c:v>0.11148702438552778</c:v>
                </c:pt>
                <c:pt idx="1217">
                  <c:v>0.11124508589933327</c:v>
                </c:pt>
                <c:pt idx="1218">
                  <c:v>0.1111769838241632</c:v>
                </c:pt>
                <c:pt idx="1219">
                  <c:v>0.11115476271306521</c:v>
                </c:pt>
                <c:pt idx="1220">
                  <c:v>0.11115464688553926</c:v>
                </c:pt>
                <c:pt idx="1221">
                  <c:v>0.11115456039415304</c:v>
                </c:pt>
                <c:pt idx="1222">
                  <c:v>0.11115447679332986</c:v>
                </c:pt>
                <c:pt idx="1223">
                  <c:v>0.11115439589856571</c:v>
                </c:pt>
                <c:pt idx="1224">
                  <c:v>0.11115431750485609</c:v>
                </c:pt>
                <c:pt idx="1225">
                  <c:v>0.11115424142769702</c:v>
                </c:pt>
                <c:pt idx="1226">
                  <c:v>0.11115416754408576</c:v>
                </c:pt>
                <c:pt idx="1227">
                  <c:v>0.11115409569001879</c:v>
                </c:pt>
                <c:pt idx="1228">
                  <c:v>0.11115402576299381</c:v>
                </c:pt>
                <c:pt idx="1229">
                  <c:v>0.11115395766050863</c:v>
                </c:pt>
                <c:pt idx="1230">
                  <c:v>0.11115389128006101</c:v>
                </c:pt>
                <c:pt idx="1231">
                  <c:v>0.11115382651914871</c:v>
                </c:pt>
                <c:pt idx="1232">
                  <c:v>0.11115376327526948</c:v>
                </c:pt>
                <c:pt idx="1233">
                  <c:v>0.11115370150742246</c:v>
                </c:pt>
                <c:pt idx="1234">
                  <c:v>0.11115364111310537</c:v>
                </c:pt>
                <c:pt idx="1235">
                  <c:v>0.11115358203081691</c:v>
                </c:pt>
                <c:pt idx="1236">
                  <c:v>0.11115352424005659</c:v>
                </c:pt>
                <c:pt idx="1237">
                  <c:v>0.11115346763832222</c:v>
                </c:pt>
                <c:pt idx="1238">
                  <c:v>0.1111534121846129</c:v>
                </c:pt>
                <c:pt idx="1239">
                  <c:v>0.11115335783792771</c:v>
                </c:pt>
                <c:pt idx="1240">
                  <c:v>0.11115330453676531</c:v>
                </c:pt>
                <c:pt idx="1241">
                  <c:v>0.11115325226062528</c:v>
                </c:pt>
                <c:pt idx="1242">
                  <c:v>0.11115320094800625</c:v>
                </c:pt>
                <c:pt idx="1243">
                  <c:v>0.11115315057840777</c:v>
                </c:pt>
                <c:pt idx="1244">
                  <c:v>0.11115310111082898</c:v>
                </c:pt>
                <c:pt idx="1245">
                  <c:v>0.11115305250426896</c:v>
                </c:pt>
                <c:pt idx="1246">
                  <c:v>0.11115300475872773</c:v>
                </c:pt>
                <c:pt idx="1247">
                  <c:v>0.11115295781270393</c:v>
                </c:pt>
                <c:pt idx="1248">
                  <c:v>0.11115291164569713</c:v>
                </c:pt>
                <c:pt idx="1249">
                  <c:v>0.11115286621670641</c:v>
                </c:pt>
                <c:pt idx="1250">
                  <c:v>0.11115282152573178</c:v>
                </c:pt>
                <c:pt idx="1251">
                  <c:v>0.11115277753177236</c:v>
                </c:pt>
                <c:pt idx="1252">
                  <c:v>0.11115273423482812</c:v>
                </c:pt>
                <c:pt idx="1253">
                  <c:v>0.11115269157339776</c:v>
                </c:pt>
                <c:pt idx="1254">
                  <c:v>0.11115264956798172</c:v>
                </c:pt>
                <c:pt idx="1255">
                  <c:v>0.11115260817757906</c:v>
                </c:pt>
                <c:pt idx="1256">
                  <c:v>0.1111525673816894</c:v>
                </c:pt>
                <c:pt idx="1257">
                  <c:v>0.11115250831990139</c:v>
                </c:pt>
                <c:pt idx="1258">
                  <c:v>0.11118431086845136</c:v>
                </c:pt>
                <c:pt idx="1259">
                  <c:v>0.11144239202168515</c:v>
                </c:pt>
                <c:pt idx="1260">
                  <c:v>0.11198763216228216</c:v>
                </c:pt>
                <c:pt idx="1261">
                  <c:v>0.11293079828084887</c:v>
                </c:pt>
                <c:pt idx="1262">
                  <c:v>0.11462988353450007</c:v>
                </c:pt>
                <c:pt idx="1263">
                  <c:v>0.11656280508765332</c:v>
                </c:pt>
                <c:pt idx="1264">
                  <c:v>0.11977679957844516</c:v>
                </c:pt>
                <c:pt idx="1265">
                  <c:v>0.12217673566625134</c:v>
                </c:pt>
                <c:pt idx="1266">
                  <c:v>0.12613331990144036</c:v>
                </c:pt>
                <c:pt idx="1267">
                  <c:v>0.12923021993863637</c:v>
                </c:pt>
                <c:pt idx="1268">
                  <c:v>0.1334149802998903</c:v>
                </c:pt>
                <c:pt idx="1269">
                  <c:v>0.1379931934415625</c:v>
                </c:pt>
                <c:pt idx="1270">
                  <c:v>0.14254745386087372</c:v>
                </c:pt>
                <c:pt idx="1271">
                  <c:v>0.14746777846331263</c:v>
                </c:pt>
                <c:pt idx="1272">
                  <c:v>0.15277343561908391</c:v>
                </c:pt>
                <c:pt idx="1273">
                  <c:v>0.15783400788004379</c:v>
                </c:pt>
                <c:pt idx="1274">
                  <c:v>0.1646037700650175</c:v>
                </c:pt>
                <c:pt idx="1275">
                  <c:v>0.16980519474768699</c:v>
                </c:pt>
                <c:pt idx="1276">
                  <c:v>0.17113493369663402</c:v>
                </c:pt>
                <c:pt idx="1277">
                  <c:v>0.17586032774802748</c:v>
                </c:pt>
                <c:pt idx="1278">
                  <c:v>0.18453208451169895</c:v>
                </c:pt>
                <c:pt idx="1279">
                  <c:v>0.18967256672668811</c:v>
                </c:pt>
                <c:pt idx="1280">
                  <c:v>0.18401630499496585</c:v>
                </c:pt>
                <c:pt idx="1281">
                  <c:v>0.1911306652861188</c:v>
                </c:pt>
                <c:pt idx="1282">
                  <c:v>0.19608793800856855</c:v>
                </c:pt>
                <c:pt idx="1283">
                  <c:v>0.19599743534650457</c:v>
                </c:pt>
                <c:pt idx="1284">
                  <c:v>0.19560103258140052</c:v>
                </c:pt>
                <c:pt idx="1285">
                  <c:v>0.19635128546569619</c:v>
                </c:pt>
                <c:pt idx="1286">
                  <c:v>0.19668378557769625</c:v>
                </c:pt>
                <c:pt idx="1287">
                  <c:v>0.19635504336169893</c:v>
                </c:pt>
                <c:pt idx="1288">
                  <c:v>0.19707934097409388</c:v>
                </c:pt>
                <c:pt idx="1289">
                  <c:v>0.19851625724758146</c:v>
                </c:pt>
                <c:pt idx="1290">
                  <c:v>0.19806440709537929</c:v>
                </c:pt>
                <c:pt idx="1291">
                  <c:v>0.19606524326408201</c:v>
                </c:pt>
                <c:pt idx="1292">
                  <c:v>0.19039951503983674</c:v>
                </c:pt>
                <c:pt idx="1293">
                  <c:v>0.19092300468985424</c:v>
                </c:pt>
                <c:pt idx="1294">
                  <c:v>0.18888303821323396</c:v>
                </c:pt>
                <c:pt idx="1295">
                  <c:v>0.18903700142299001</c:v>
                </c:pt>
                <c:pt idx="1296">
                  <c:v>0.18762605884246195</c:v>
                </c:pt>
                <c:pt idx="1297">
                  <c:v>0.18623709258512594</c:v>
                </c:pt>
                <c:pt idx="1298">
                  <c:v>0.18597415039129278</c:v>
                </c:pt>
                <c:pt idx="1299">
                  <c:v>0.18675142696890168</c:v>
                </c:pt>
                <c:pt idx="1300">
                  <c:v>0.18903165010539791</c:v>
                </c:pt>
                <c:pt idx="1301">
                  <c:v>0.18971772586281285</c:v>
                </c:pt>
                <c:pt idx="1302">
                  <c:v>0.19078866174986495</c:v>
                </c:pt>
                <c:pt idx="1303">
                  <c:v>0.19105856341972657</c:v>
                </c:pt>
                <c:pt idx="1304">
                  <c:v>0.19048745164840472</c:v>
                </c:pt>
                <c:pt idx="1305">
                  <c:v>0.19012344415737059</c:v>
                </c:pt>
                <c:pt idx="1306">
                  <c:v>0.18979430036229059</c:v>
                </c:pt>
                <c:pt idx="1307">
                  <c:v>0.18955171528057768</c:v>
                </c:pt>
                <c:pt idx="1308">
                  <c:v>0.18932812783684302</c:v>
                </c:pt>
                <c:pt idx="1309">
                  <c:v>0.1889183679619765</c:v>
                </c:pt>
                <c:pt idx="1310">
                  <c:v>0.18833503750232833</c:v>
                </c:pt>
                <c:pt idx="1311">
                  <c:v>0.18809351052623505</c:v>
                </c:pt>
                <c:pt idx="1312">
                  <c:v>0.18804883982697757</c:v>
                </c:pt>
                <c:pt idx="1313">
                  <c:v>0.18805123566988982</c:v>
                </c:pt>
                <c:pt idx="1314">
                  <c:v>0.18802978186003172</c:v>
                </c:pt>
                <c:pt idx="1315">
                  <c:v>0.18803296104004996</c:v>
                </c:pt>
                <c:pt idx="1316">
                  <c:v>0.1880329602111023</c:v>
                </c:pt>
                <c:pt idx="1317">
                  <c:v>0.18803295921636512</c:v>
                </c:pt>
                <c:pt idx="1318">
                  <c:v>0.1880329580189963</c:v>
                </c:pt>
                <c:pt idx="1319">
                  <c:v>0.18803295660057479</c:v>
                </c:pt>
                <c:pt idx="1320">
                  <c:v>0.18803295499794268</c:v>
                </c:pt>
                <c:pt idx="1321">
                  <c:v>0.18803295321109997</c:v>
                </c:pt>
                <c:pt idx="1322">
                  <c:v>0.18803295124004663</c:v>
                </c:pt>
                <c:pt idx="1323">
                  <c:v>0.18803294910320381</c:v>
                </c:pt>
                <c:pt idx="1324">
                  <c:v>0.18803294680057145</c:v>
                </c:pt>
                <c:pt idx="1325">
                  <c:v>0.18803294433214957</c:v>
                </c:pt>
                <c:pt idx="1326">
                  <c:v>0.1880329417163592</c:v>
                </c:pt>
                <c:pt idx="1327">
                  <c:v>0.18803293897162143</c:v>
                </c:pt>
                <c:pt idx="1328">
                  <c:v>0.18803293609793628</c:v>
                </c:pt>
                <c:pt idx="1329">
                  <c:v>0.18803293309530367</c:v>
                </c:pt>
                <c:pt idx="1330">
                  <c:v>0.18803292998214474</c:v>
                </c:pt>
                <c:pt idx="1331">
                  <c:v>0.18803292675845948</c:v>
                </c:pt>
                <c:pt idx="1332">
                  <c:v>0.18803292340582672</c:v>
                </c:pt>
                <c:pt idx="1333">
                  <c:v>0.18803291996108873</c:v>
                </c:pt>
                <c:pt idx="1334">
                  <c:v>0.18803291642424544</c:v>
                </c:pt>
                <c:pt idx="1335">
                  <c:v>0.18803291279529682</c:v>
                </c:pt>
                <c:pt idx="1336">
                  <c:v>0.18803290907424294</c:v>
                </c:pt>
                <c:pt idx="1337">
                  <c:v>0.18803290526108379</c:v>
                </c:pt>
                <c:pt idx="1338">
                  <c:v>0.18803290137424036</c:v>
                </c:pt>
                <c:pt idx="1339">
                  <c:v>0.18803289741371271</c:v>
                </c:pt>
                <c:pt idx="1340">
                  <c:v>0.18803289337950085</c:v>
                </c:pt>
                <c:pt idx="1341">
                  <c:v>0.18803288927160472</c:v>
                </c:pt>
                <c:pt idx="1342">
                  <c:v>0.18803288509002436</c:v>
                </c:pt>
                <c:pt idx="1343">
                  <c:v>0.18803288085318082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CE-4820-8AD5-D5C812950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258464"/>
        <c:axId val="283258856"/>
      </c:lineChart>
      <c:catAx>
        <c:axId val="28325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258856"/>
        <c:crosses val="autoZero"/>
        <c:auto val="1"/>
        <c:lblAlgn val="ctr"/>
        <c:lblOffset val="100"/>
        <c:tickLblSkip val="200"/>
        <c:tickMarkSkip val="200"/>
        <c:noMultiLvlLbl val="0"/>
      </c:catAx>
      <c:valAx>
        <c:axId val="283258856"/>
        <c:scaling>
          <c:orientation val="minMax"/>
          <c:max val="1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8325846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9393634894732188"/>
          <c:y val="0.88926399825021873"/>
          <c:w val="0.17809634890834597"/>
          <c:h val="0.10610637212015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75867877550412E-2"/>
          <c:y val="5.1400554097404488E-2"/>
          <c:w val="0.90594299628681485"/>
          <c:h val="0.70700021872265961"/>
        </c:manualLayout>
      </c:layout>
      <c:lineChart>
        <c:grouping val="standard"/>
        <c:varyColors val="0"/>
        <c:ser>
          <c:idx val="2"/>
          <c:order val="0"/>
          <c:tx>
            <c:strRef>
              <c:f>'Tabelle1 (2)'!$F$1</c:f>
              <c:strCache>
                <c:ptCount val="1"/>
                <c:pt idx="0">
                  <c:v>Windenergie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'Tabelle1 (2)'!$G$2:$G$1345</c:f>
              <c:numCache>
                <c:formatCode>General</c:formatCode>
                <c:ptCount val="1344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  <c:pt idx="161">
                  <c:v>40.25</c:v>
                </c:pt>
                <c:pt idx="162">
                  <c:v>40.5</c:v>
                </c:pt>
                <c:pt idx="163">
                  <c:v>40.75</c:v>
                </c:pt>
                <c:pt idx="164">
                  <c:v>41</c:v>
                </c:pt>
                <c:pt idx="165">
                  <c:v>41.25</c:v>
                </c:pt>
                <c:pt idx="166">
                  <c:v>41.5</c:v>
                </c:pt>
                <c:pt idx="167">
                  <c:v>41.75</c:v>
                </c:pt>
                <c:pt idx="168">
                  <c:v>42</c:v>
                </c:pt>
                <c:pt idx="169">
                  <c:v>42.25</c:v>
                </c:pt>
                <c:pt idx="170">
                  <c:v>42.5</c:v>
                </c:pt>
                <c:pt idx="171">
                  <c:v>42.75</c:v>
                </c:pt>
                <c:pt idx="172">
                  <c:v>43</c:v>
                </c:pt>
                <c:pt idx="173">
                  <c:v>43.25</c:v>
                </c:pt>
                <c:pt idx="174">
                  <c:v>43.5</c:v>
                </c:pt>
                <c:pt idx="175">
                  <c:v>43.75</c:v>
                </c:pt>
                <c:pt idx="176">
                  <c:v>44</c:v>
                </c:pt>
                <c:pt idx="177">
                  <c:v>44.25</c:v>
                </c:pt>
                <c:pt idx="178">
                  <c:v>44.5</c:v>
                </c:pt>
                <c:pt idx="179">
                  <c:v>44.75</c:v>
                </c:pt>
                <c:pt idx="180">
                  <c:v>45</c:v>
                </c:pt>
                <c:pt idx="181">
                  <c:v>45.25</c:v>
                </c:pt>
                <c:pt idx="182">
                  <c:v>45.5</c:v>
                </c:pt>
                <c:pt idx="183">
                  <c:v>45.75</c:v>
                </c:pt>
                <c:pt idx="184">
                  <c:v>46</c:v>
                </c:pt>
                <c:pt idx="185">
                  <c:v>46.25</c:v>
                </c:pt>
                <c:pt idx="186">
                  <c:v>46.5</c:v>
                </c:pt>
                <c:pt idx="187">
                  <c:v>46.75</c:v>
                </c:pt>
                <c:pt idx="188">
                  <c:v>47</c:v>
                </c:pt>
                <c:pt idx="189">
                  <c:v>47.25</c:v>
                </c:pt>
                <c:pt idx="190">
                  <c:v>47.5</c:v>
                </c:pt>
                <c:pt idx="191">
                  <c:v>47.75</c:v>
                </c:pt>
                <c:pt idx="192">
                  <c:v>48</c:v>
                </c:pt>
                <c:pt idx="193">
                  <c:v>48.25</c:v>
                </c:pt>
                <c:pt idx="194">
                  <c:v>48.5</c:v>
                </c:pt>
                <c:pt idx="195">
                  <c:v>48.75</c:v>
                </c:pt>
                <c:pt idx="196">
                  <c:v>49</c:v>
                </c:pt>
                <c:pt idx="197">
                  <c:v>49.25</c:v>
                </c:pt>
                <c:pt idx="198">
                  <c:v>49.5</c:v>
                </c:pt>
                <c:pt idx="199">
                  <c:v>49.75</c:v>
                </c:pt>
                <c:pt idx="200">
                  <c:v>50</c:v>
                </c:pt>
                <c:pt idx="201">
                  <c:v>50.25</c:v>
                </c:pt>
                <c:pt idx="202">
                  <c:v>50.5</c:v>
                </c:pt>
                <c:pt idx="203">
                  <c:v>50.75</c:v>
                </c:pt>
                <c:pt idx="204">
                  <c:v>51</c:v>
                </c:pt>
                <c:pt idx="205">
                  <c:v>51.25</c:v>
                </c:pt>
                <c:pt idx="206">
                  <c:v>51.5</c:v>
                </c:pt>
                <c:pt idx="207">
                  <c:v>51.75</c:v>
                </c:pt>
                <c:pt idx="208">
                  <c:v>52</c:v>
                </c:pt>
                <c:pt idx="209">
                  <c:v>52.25</c:v>
                </c:pt>
                <c:pt idx="210">
                  <c:v>52.5</c:v>
                </c:pt>
                <c:pt idx="211">
                  <c:v>52.75</c:v>
                </c:pt>
                <c:pt idx="212">
                  <c:v>53</c:v>
                </c:pt>
                <c:pt idx="213">
                  <c:v>53.25</c:v>
                </c:pt>
                <c:pt idx="214">
                  <c:v>53.5</c:v>
                </c:pt>
                <c:pt idx="215">
                  <c:v>53.75</c:v>
                </c:pt>
                <c:pt idx="216">
                  <c:v>54</c:v>
                </c:pt>
                <c:pt idx="217">
                  <c:v>54.25</c:v>
                </c:pt>
                <c:pt idx="218">
                  <c:v>54.5</c:v>
                </c:pt>
                <c:pt idx="219">
                  <c:v>54.75</c:v>
                </c:pt>
                <c:pt idx="220">
                  <c:v>55</c:v>
                </c:pt>
                <c:pt idx="221">
                  <c:v>55.25</c:v>
                </c:pt>
                <c:pt idx="222">
                  <c:v>55.5</c:v>
                </c:pt>
                <c:pt idx="223">
                  <c:v>55.75</c:v>
                </c:pt>
                <c:pt idx="224">
                  <c:v>56</c:v>
                </c:pt>
                <c:pt idx="225">
                  <c:v>56.25</c:v>
                </c:pt>
                <c:pt idx="226">
                  <c:v>56.5</c:v>
                </c:pt>
                <c:pt idx="227">
                  <c:v>56.75</c:v>
                </c:pt>
                <c:pt idx="228">
                  <c:v>57</c:v>
                </c:pt>
                <c:pt idx="229">
                  <c:v>57.25</c:v>
                </c:pt>
                <c:pt idx="230">
                  <c:v>57.5</c:v>
                </c:pt>
                <c:pt idx="231">
                  <c:v>57.75</c:v>
                </c:pt>
                <c:pt idx="232">
                  <c:v>58</c:v>
                </c:pt>
                <c:pt idx="233">
                  <c:v>58.25</c:v>
                </c:pt>
                <c:pt idx="234">
                  <c:v>58.5</c:v>
                </c:pt>
                <c:pt idx="235">
                  <c:v>58.75</c:v>
                </c:pt>
                <c:pt idx="236">
                  <c:v>59</c:v>
                </c:pt>
                <c:pt idx="237">
                  <c:v>59.25</c:v>
                </c:pt>
                <c:pt idx="238">
                  <c:v>59.5</c:v>
                </c:pt>
                <c:pt idx="239">
                  <c:v>59.75</c:v>
                </c:pt>
                <c:pt idx="240">
                  <c:v>60</c:v>
                </c:pt>
                <c:pt idx="241">
                  <c:v>60.25</c:v>
                </c:pt>
                <c:pt idx="242">
                  <c:v>60.5</c:v>
                </c:pt>
                <c:pt idx="243">
                  <c:v>60.75</c:v>
                </c:pt>
                <c:pt idx="244">
                  <c:v>61</c:v>
                </c:pt>
                <c:pt idx="245">
                  <c:v>61.25</c:v>
                </c:pt>
                <c:pt idx="246">
                  <c:v>61.5</c:v>
                </c:pt>
                <c:pt idx="247">
                  <c:v>61.75</c:v>
                </c:pt>
                <c:pt idx="248">
                  <c:v>62</c:v>
                </c:pt>
                <c:pt idx="249">
                  <c:v>62.25</c:v>
                </c:pt>
                <c:pt idx="250">
                  <c:v>62.5</c:v>
                </c:pt>
                <c:pt idx="251">
                  <c:v>62.75</c:v>
                </c:pt>
                <c:pt idx="252">
                  <c:v>63</c:v>
                </c:pt>
                <c:pt idx="253">
                  <c:v>63.25</c:v>
                </c:pt>
                <c:pt idx="254">
                  <c:v>63.5</c:v>
                </c:pt>
                <c:pt idx="255">
                  <c:v>63.75</c:v>
                </c:pt>
                <c:pt idx="256">
                  <c:v>64</c:v>
                </c:pt>
                <c:pt idx="257">
                  <c:v>64.25</c:v>
                </c:pt>
                <c:pt idx="258">
                  <c:v>64.5</c:v>
                </c:pt>
                <c:pt idx="259">
                  <c:v>64.75</c:v>
                </c:pt>
                <c:pt idx="260">
                  <c:v>65</c:v>
                </c:pt>
                <c:pt idx="261">
                  <c:v>65.25</c:v>
                </c:pt>
                <c:pt idx="262">
                  <c:v>65.5</c:v>
                </c:pt>
                <c:pt idx="263">
                  <c:v>65.75</c:v>
                </c:pt>
                <c:pt idx="264">
                  <c:v>66</c:v>
                </c:pt>
                <c:pt idx="265">
                  <c:v>66.25</c:v>
                </c:pt>
                <c:pt idx="266">
                  <c:v>66.5</c:v>
                </c:pt>
                <c:pt idx="267">
                  <c:v>66.75</c:v>
                </c:pt>
                <c:pt idx="268">
                  <c:v>67</c:v>
                </c:pt>
                <c:pt idx="269">
                  <c:v>67.25</c:v>
                </c:pt>
                <c:pt idx="270">
                  <c:v>67.5</c:v>
                </c:pt>
                <c:pt idx="271">
                  <c:v>67.75</c:v>
                </c:pt>
                <c:pt idx="272">
                  <c:v>68</c:v>
                </c:pt>
                <c:pt idx="273">
                  <c:v>68.25</c:v>
                </c:pt>
                <c:pt idx="274">
                  <c:v>68.5</c:v>
                </c:pt>
                <c:pt idx="275">
                  <c:v>68.75</c:v>
                </c:pt>
                <c:pt idx="276">
                  <c:v>69</c:v>
                </c:pt>
                <c:pt idx="277">
                  <c:v>69.25</c:v>
                </c:pt>
                <c:pt idx="278">
                  <c:v>69.5</c:v>
                </c:pt>
                <c:pt idx="279">
                  <c:v>69.75</c:v>
                </c:pt>
                <c:pt idx="280">
                  <c:v>70</c:v>
                </c:pt>
                <c:pt idx="281">
                  <c:v>70.25</c:v>
                </c:pt>
                <c:pt idx="282">
                  <c:v>70.5</c:v>
                </c:pt>
                <c:pt idx="283">
                  <c:v>70.75</c:v>
                </c:pt>
                <c:pt idx="284">
                  <c:v>71</c:v>
                </c:pt>
                <c:pt idx="285">
                  <c:v>71.25</c:v>
                </c:pt>
                <c:pt idx="286">
                  <c:v>71.5</c:v>
                </c:pt>
                <c:pt idx="287">
                  <c:v>71.75</c:v>
                </c:pt>
                <c:pt idx="288">
                  <c:v>72</c:v>
                </c:pt>
                <c:pt idx="289">
                  <c:v>72.25</c:v>
                </c:pt>
                <c:pt idx="290">
                  <c:v>72.5</c:v>
                </c:pt>
                <c:pt idx="291">
                  <c:v>72.75</c:v>
                </c:pt>
                <c:pt idx="292">
                  <c:v>73</c:v>
                </c:pt>
                <c:pt idx="293">
                  <c:v>73.25</c:v>
                </c:pt>
                <c:pt idx="294">
                  <c:v>73.5</c:v>
                </c:pt>
                <c:pt idx="295">
                  <c:v>73.75</c:v>
                </c:pt>
                <c:pt idx="296">
                  <c:v>74</c:v>
                </c:pt>
                <c:pt idx="297">
                  <c:v>74.25</c:v>
                </c:pt>
                <c:pt idx="298">
                  <c:v>74.5</c:v>
                </c:pt>
                <c:pt idx="299">
                  <c:v>74.75</c:v>
                </c:pt>
                <c:pt idx="300">
                  <c:v>75</c:v>
                </c:pt>
                <c:pt idx="301">
                  <c:v>75.25</c:v>
                </c:pt>
                <c:pt idx="302">
                  <c:v>75.5</c:v>
                </c:pt>
                <c:pt idx="303">
                  <c:v>75.75</c:v>
                </c:pt>
                <c:pt idx="304">
                  <c:v>76</c:v>
                </c:pt>
                <c:pt idx="305">
                  <c:v>76.25</c:v>
                </c:pt>
                <c:pt idx="306">
                  <c:v>76.5</c:v>
                </c:pt>
                <c:pt idx="307">
                  <c:v>76.75</c:v>
                </c:pt>
                <c:pt idx="308">
                  <c:v>77</c:v>
                </c:pt>
                <c:pt idx="309">
                  <c:v>77.25</c:v>
                </c:pt>
                <c:pt idx="310">
                  <c:v>77.5</c:v>
                </c:pt>
                <c:pt idx="311">
                  <c:v>77.75</c:v>
                </c:pt>
                <c:pt idx="312">
                  <c:v>78</c:v>
                </c:pt>
                <c:pt idx="313">
                  <c:v>78.25</c:v>
                </c:pt>
                <c:pt idx="314">
                  <c:v>78.5</c:v>
                </c:pt>
                <c:pt idx="315">
                  <c:v>78.75</c:v>
                </c:pt>
                <c:pt idx="316">
                  <c:v>79</c:v>
                </c:pt>
                <c:pt idx="317">
                  <c:v>79.25</c:v>
                </c:pt>
                <c:pt idx="318">
                  <c:v>79.5</c:v>
                </c:pt>
                <c:pt idx="319">
                  <c:v>79.75</c:v>
                </c:pt>
                <c:pt idx="320">
                  <c:v>80</c:v>
                </c:pt>
                <c:pt idx="321">
                  <c:v>80.25</c:v>
                </c:pt>
                <c:pt idx="322">
                  <c:v>80.5</c:v>
                </c:pt>
                <c:pt idx="323">
                  <c:v>80.75</c:v>
                </c:pt>
                <c:pt idx="324">
                  <c:v>81</c:v>
                </c:pt>
                <c:pt idx="325">
                  <c:v>81.25</c:v>
                </c:pt>
                <c:pt idx="326">
                  <c:v>81.5</c:v>
                </c:pt>
                <c:pt idx="327">
                  <c:v>81.75</c:v>
                </c:pt>
                <c:pt idx="328">
                  <c:v>82</c:v>
                </c:pt>
                <c:pt idx="329">
                  <c:v>82.25</c:v>
                </c:pt>
                <c:pt idx="330">
                  <c:v>82.5</c:v>
                </c:pt>
                <c:pt idx="331">
                  <c:v>82.75</c:v>
                </c:pt>
                <c:pt idx="332">
                  <c:v>83</c:v>
                </c:pt>
                <c:pt idx="333">
                  <c:v>83.25</c:v>
                </c:pt>
                <c:pt idx="334">
                  <c:v>83.5</c:v>
                </c:pt>
                <c:pt idx="335">
                  <c:v>83.75</c:v>
                </c:pt>
                <c:pt idx="336">
                  <c:v>84</c:v>
                </c:pt>
                <c:pt idx="337">
                  <c:v>84.25</c:v>
                </c:pt>
                <c:pt idx="338">
                  <c:v>84.5</c:v>
                </c:pt>
                <c:pt idx="339">
                  <c:v>84.75</c:v>
                </c:pt>
                <c:pt idx="340">
                  <c:v>85</c:v>
                </c:pt>
                <c:pt idx="341">
                  <c:v>85.25</c:v>
                </c:pt>
                <c:pt idx="342">
                  <c:v>85.5</c:v>
                </c:pt>
                <c:pt idx="343">
                  <c:v>85.75</c:v>
                </c:pt>
                <c:pt idx="344">
                  <c:v>86</c:v>
                </c:pt>
                <c:pt idx="345">
                  <c:v>86.25</c:v>
                </c:pt>
                <c:pt idx="346">
                  <c:v>86.5</c:v>
                </c:pt>
                <c:pt idx="347">
                  <c:v>86.75</c:v>
                </c:pt>
                <c:pt idx="348">
                  <c:v>87</c:v>
                </c:pt>
                <c:pt idx="349">
                  <c:v>87.25</c:v>
                </c:pt>
                <c:pt idx="350">
                  <c:v>87.5</c:v>
                </c:pt>
                <c:pt idx="351">
                  <c:v>87.75</c:v>
                </c:pt>
                <c:pt idx="352">
                  <c:v>88</c:v>
                </c:pt>
                <c:pt idx="353">
                  <c:v>88.25</c:v>
                </c:pt>
                <c:pt idx="354">
                  <c:v>88.5</c:v>
                </c:pt>
                <c:pt idx="355">
                  <c:v>88.75</c:v>
                </c:pt>
                <c:pt idx="356">
                  <c:v>89</c:v>
                </c:pt>
                <c:pt idx="357">
                  <c:v>89.25</c:v>
                </c:pt>
                <c:pt idx="358">
                  <c:v>89.5</c:v>
                </c:pt>
                <c:pt idx="359">
                  <c:v>89.75</c:v>
                </c:pt>
                <c:pt idx="360">
                  <c:v>90</c:v>
                </c:pt>
                <c:pt idx="361">
                  <c:v>90.25</c:v>
                </c:pt>
                <c:pt idx="362">
                  <c:v>90.5</c:v>
                </c:pt>
                <c:pt idx="363">
                  <c:v>90.75</c:v>
                </c:pt>
                <c:pt idx="364">
                  <c:v>91</c:v>
                </c:pt>
                <c:pt idx="365">
                  <c:v>91.25</c:v>
                </c:pt>
                <c:pt idx="366">
                  <c:v>91.5</c:v>
                </c:pt>
                <c:pt idx="367">
                  <c:v>91.75</c:v>
                </c:pt>
                <c:pt idx="368">
                  <c:v>92</c:v>
                </c:pt>
                <c:pt idx="369">
                  <c:v>92.25</c:v>
                </c:pt>
                <c:pt idx="370">
                  <c:v>92.5</c:v>
                </c:pt>
                <c:pt idx="371">
                  <c:v>92.75</c:v>
                </c:pt>
                <c:pt idx="372">
                  <c:v>93</c:v>
                </c:pt>
                <c:pt idx="373">
                  <c:v>93.25</c:v>
                </c:pt>
                <c:pt idx="374">
                  <c:v>93.5</c:v>
                </c:pt>
                <c:pt idx="375">
                  <c:v>93.75</c:v>
                </c:pt>
                <c:pt idx="376">
                  <c:v>94</c:v>
                </c:pt>
                <c:pt idx="377">
                  <c:v>94.25</c:v>
                </c:pt>
                <c:pt idx="378">
                  <c:v>94.5</c:v>
                </c:pt>
                <c:pt idx="379">
                  <c:v>94.75</c:v>
                </c:pt>
                <c:pt idx="380">
                  <c:v>95</c:v>
                </c:pt>
                <c:pt idx="381">
                  <c:v>95.25</c:v>
                </c:pt>
                <c:pt idx="382">
                  <c:v>95.5</c:v>
                </c:pt>
                <c:pt idx="383">
                  <c:v>95.75</c:v>
                </c:pt>
                <c:pt idx="384">
                  <c:v>96</c:v>
                </c:pt>
                <c:pt idx="385">
                  <c:v>96.25</c:v>
                </c:pt>
                <c:pt idx="386">
                  <c:v>96.5</c:v>
                </c:pt>
                <c:pt idx="387">
                  <c:v>96.75</c:v>
                </c:pt>
                <c:pt idx="388">
                  <c:v>97</c:v>
                </c:pt>
                <c:pt idx="389">
                  <c:v>97.25</c:v>
                </c:pt>
                <c:pt idx="390">
                  <c:v>97.5</c:v>
                </c:pt>
                <c:pt idx="391">
                  <c:v>97.75</c:v>
                </c:pt>
                <c:pt idx="392">
                  <c:v>98</c:v>
                </c:pt>
                <c:pt idx="393">
                  <c:v>98.25</c:v>
                </c:pt>
                <c:pt idx="394">
                  <c:v>98.5</c:v>
                </c:pt>
                <c:pt idx="395">
                  <c:v>98.75</c:v>
                </c:pt>
                <c:pt idx="396">
                  <c:v>99</c:v>
                </c:pt>
                <c:pt idx="397">
                  <c:v>99.25</c:v>
                </c:pt>
                <c:pt idx="398">
                  <c:v>99.5</c:v>
                </c:pt>
                <c:pt idx="399">
                  <c:v>99.75</c:v>
                </c:pt>
                <c:pt idx="400">
                  <c:v>100</c:v>
                </c:pt>
                <c:pt idx="401">
                  <c:v>100.25</c:v>
                </c:pt>
                <c:pt idx="402">
                  <c:v>100.5</c:v>
                </c:pt>
                <c:pt idx="403">
                  <c:v>100.75</c:v>
                </c:pt>
                <c:pt idx="404">
                  <c:v>101</c:v>
                </c:pt>
                <c:pt idx="405">
                  <c:v>101.25</c:v>
                </c:pt>
                <c:pt idx="406">
                  <c:v>101.5</c:v>
                </c:pt>
                <c:pt idx="407">
                  <c:v>101.75</c:v>
                </c:pt>
                <c:pt idx="408">
                  <c:v>102</c:v>
                </c:pt>
                <c:pt idx="409">
                  <c:v>102.25</c:v>
                </c:pt>
                <c:pt idx="410">
                  <c:v>102.5</c:v>
                </c:pt>
                <c:pt idx="411">
                  <c:v>102.75</c:v>
                </c:pt>
                <c:pt idx="412">
                  <c:v>103</c:v>
                </c:pt>
                <c:pt idx="413">
                  <c:v>103.25</c:v>
                </c:pt>
                <c:pt idx="414">
                  <c:v>103.5</c:v>
                </c:pt>
                <c:pt idx="415">
                  <c:v>103.75</c:v>
                </c:pt>
                <c:pt idx="416">
                  <c:v>104</c:v>
                </c:pt>
                <c:pt idx="417">
                  <c:v>104.25</c:v>
                </c:pt>
                <c:pt idx="418">
                  <c:v>104.5</c:v>
                </c:pt>
                <c:pt idx="419">
                  <c:v>104.75</c:v>
                </c:pt>
                <c:pt idx="420">
                  <c:v>105</c:v>
                </c:pt>
                <c:pt idx="421">
                  <c:v>105.25</c:v>
                </c:pt>
                <c:pt idx="422">
                  <c:v>105.5</c:v>
                </c:pt>
                <c:pt idx="423">
                  <c:v>105.75</c:v>
                </c:pt>
                <c:pt idx="424">
                  <c:v>106</c:v>
                </c:pt>
                <c:pt idx="425">
                  <c:v>106.25</c:v>
                </c:pt>
                <c:pt idx="426">
                  <c:v>106.5</c:v>
                </c:pt>
                <c:pt idx="427">
                  <c:v>106.75</c:v>
                </c:pt>
                <c:pt idx="428">
                  <c:v>107</c:v>
                </c:pt>
                <c:pt idx="429">
                  <c:v>107.25</c:v>
                </c:pt>
                <c:pt idx="430">
                  <c:v>107.5</c:v>
                </c:pt>
                <c:pt idx="431">
                  <c:v>107.75</c:v>
                </c:pt>
                <c:pt idx="432">
                  <c:v>108</c:v>
                </c:pt>
                <c:pt idx="433">
                  <c:v>108.25</c:v>
                </c:pt>
                <c:pt idx="434">
                  <c:v>108.5</c:v>
                </c:pt>
                <c:pt idx="435">
                  <c:v>108.75</c:v>
                </c:pt>
                <c:pt idx="436">
                  <c:v>109</c:v>
                </c:pt>
                <c:pt idx="437">
                  <c:v>109.25</c:v>
                </c:pt>
                <c:pt idx="438">
                  <c:v>109.5</c:v>
                </c:pt>
                <c:pt idx="439">
                  <c:v>109.75</c:v>
                </c:pt>
                <c:pt idx="440">
                  <c:v>110</c:v>
                </c:pt>
                <c:pt idx="441">
                  <c:v>110.25</c:v>
                </c:pt>
                <c:pt idx="442">
                  <c:v>110.5</c:v>
                </c:pt>
                <c:pt idx="443">
                  <c:v>110.75</c:v>
                </c:pt>
                <c:pt idx="444">
                  <c:v>111</c:v>
                </c:pt>
                <c:pt idx="445">
                  <c:v>111.25</c:v>
                </c:pt>
                <c:pt idx="446">
                  <c:v>111.5</c:v>
                </c:pt>
                <c:pt idx="447">
                  <c:v>111.75</c:v>
                </c:pt>
                <c:pt idx="448">
                  <c:v>112</c:v>
                </c:pt>
                <c:pt idx="449">
                  <c:v>112.25</c:v>
                </c:pt>
                <c:pt idx="450">
                  <c:v>112.5</c:v>
                </c:pt>
                <c:pt idx="451">
                  <c:v>112.75</c:v>
                </c:pt>
                <c:pt idx="452">
                  <c:v>113</c:v>
                </c:pt>
                <c:pt idx="453">
                  <c:v>113.25</c:v>
                </c:pt>
                <c:pt idx="454">
                  <c:v>113.5</c:v>
                </c:pt>
                <c:pt idx="455">
                  <c:v>113.75</c:v>
                </c:pt>
                <c:pt idx="456">
                  <c:v>114</c:v>
                </c:pt>
                <c:pt idx="457">
                  <c:v>114.25</c:v>
                </c:pt>
                <c:pt idx="458">
                  <c:v>114.5</c:v>
                </c:pt>
                <c:pt idx="459">
                  <c:v>114.75</c:v>
                </c:pt>
                <c:pt idx="460">
                  <c:v>115</c:v>
                </c:pt>
                <c:pt idx="461">
                  <c:v>115.25</c:v>
                </c:pt>
                <c:pt idx="462">
                  <c:v>115.5</c:v>
                </c:pt>
                <c:pt idx="463">
                  <c:v>115.75</c:v>
                </c:pt>
                <c:pt idx="464">
                  <c:v>116</c:v>
                </c:pt>
                <c:pt idx="465">
                  <c:v>116.25</c:v>
                </c:pt>
                <c:pt idx="466">
                  <c:v>116.5</c:v>
                </c:pt>
                <c:pt idx="467">
                  <c:v>116.75</c:v>
                </c:pt>
                <c:pt idx="468">
                  <c:v>117</c:v>
                </c:pt>
                <c:pt idx="469">
                  <c:v>117.25</c:v>
                </c:pt>
                <c:pt idx="470">
                  <c:v>117.5</c:v>
                </c:pt>
                <c:pt idx="471">
                  <c:v>117.75</c:v>
                </c:pt>
                <c:pt idx="472">
                  <c:v>118</c:v>
                </c:pt>
                <c:pt idx="473">
                  <c:v>118.25</c:v>
                </c:pt>
                <c:pt idx="474">
                  <c:v>118.5</c:v>
                </c:pt>
                <c:pt idx="475">
                  <c:v>118.75</c:v>
                </c:pt>
                <c:pt idx="476">
                  <c:v>119</c:v>
                </c:pt>
                <c:pt idx="477">
                  <c:v>119.25</c:v>
                </c:pt>
                <c:pt idx="478">
                  <c:v>119.5</c:v>
                </c:pt>
                <c:pt idx="479">
                  <c:v>119.75</c:v>
                </c:pt>
                <c:pt idx="480">
                  <c:v>120</c:v>
                </c:pt>
                <c:pt idx="481">
                  <c:v>120.25</c:v>
                </c:pt>
                <c:pt idx="482">
                  <c:v>120.5</c:v>
                </c:pt>
                <c:pt idx="483">
                  <c:v>120.75</c:v>
                </c:pt>
                <c:pt idx="484">
                  <c:v>121</c:v>
                </c:pt>
                <c:pt idx="485">
                  <c:v>121.25</c:v>
                </c:pt>
                <c:pt idx="486">
                  <c:v>121.5</c:v>
                </c:pt>
                <c:pt idx="487">
                  <c:v>121.75</c:v>
                </c:pt>
                <c:pt idx="488">
                  <c:v>122</c:v>
                </c:pt>
                <c:pt idx="489">
                  <c:v>122.25</c:v>
                </c:pt>
                <c:pt idx="490">
                  <c:v>122.5</c:v>
                </c:pt>
                <c:pt idx="491">
                  <c:v>122.75</c:v>
                </c:pt>
                <c:pt idx="492">
                  <c:v>123</c:v>
                </c:pt>
                <c:pt idx="493">
                  <c:v>123.25</c:v>
                </c:pt>
                <c:pt idx="494">
                  <c:v>123.5</c:v>
                </c:pt>
                <c:pt idx="495">
                  <c:v>123.75</c:v>
                </c:pt>
                <c:pt idx="496">
                  <c:v>124</c:v>
                </c:pt>
                <c:pt idx="497">
                  <c:v>124.25</c:v>
                </c:pt>
                <c:pt idx="498">
                  <c:v>124.5</c:v>
                </c:pt>
                <c:pt idx="499">
                  <c:v>124.75</c:v>
                </c:pt>
                <c:pt idx="500">
                  <c:v>125</c:v>
                </c:pt>
                <c:pt idx="501">
                  <c:v>125.25</c:v>
                </c:pt>
                <c:pt idx="502">
                  <c:v>125.5</c:v>
                </c:pt>
                <c:pt idx="503">
                  <c:v>125.75</c:v>
                </c:pt>
                <c:pt idx="504">
                  <c:v>126</c:v>
                </c:pt>
                <c:pt idx="505">
                  <c:v>126.25</c:v>
                </c:pt>
                <c:pt idx="506">
                  <c:v>126.5</c:v>
                </c:pt>
                <c:pt idx="507">
                  <c:v>126.75</c:v>
                </c:pt>
                <c:pt idx="508">
                  <c:v>127</c:v>
                </c:pt>
                <c:pt idx="509">
                  <c:v>127.25</c:v>
                </c:pt>
                <c:pt idx="510">
                  <c:v>127.5</c:v>
                </c:pt>
                <c:pt idx="511">
                  <c:v>127.75</c:v>
                </c:pt>
                <c:pt idx="512">
                  <c:v>128</c:v>
                </c:pt>
                <c:pt idx="513">
                  <c:v>128.25</c:v>
                </c:pt>
                <c:pt idx="514">
                  <c:v>128.5</c:v>
                </c:pt>
                <c:pt idx="515">
                  <c:v>128.75</c:v>
                </c:pt>
                <c:pt idx="516">
                  <c:v>129</c:v>
                </c:pt>
                <c:pt idx="517">
                  <c:v>129.25</c:v>
                </c:pt>
                <c:pt idx="518">
                  <c:v>129.5</c:v>
                </c:pt>
                <c:pt idx="519">
                  <c:v>129.75</c:v>
                </c:pt>
                <c:pt idx="520">
                  <c:v>130</c:v>
                </c:pt>
                <c:pt idx="521">
                  <c:v>130.25</c:v>
                </c:pt>
                <c:pt idx="522">
                  <c:v>130.5</c:v>
                </c:pt>
                <c:pt idx="523">
                  <c:v>130.75</c:v>
                </c:pt>
                <c:pt idx="524">
                  <c:v>131</c:v>
                </c:pt>
                <c:pt idx="525">
                  <c:v>131.25</c:v>
                </c:pt>
                <c:pt idx="526">
                  <c:v>131.5</c:v>
                </c:pt>
                <c:pt idx="527">
                  <c:v>131.75</c:v>
                </c:pt>
                <c:pt idx="528">
                  <c:v>132</c:v>
                </c:pt>
                <c:pt idx="529">
                  <c:v>132.25</c:v>
                </c:pt>
                <c:pt idx="530">
                  <c:v>132.5</c:v>
                </c:pt>
                <c:pt idx="531">
                  <c:v>132.75</c:v>
                </c:pt>
                <c:pt idx="532">
                  <c:v>133</c:v>
                </c:pt>
                <c:pt idx="533">
                  <c:v>133.25</c:v>
                </c:pt>
                <c:pt idx="534">
                  <c:v>133.5</c:v>
                </c:pt>
                <c:pt idx="535">
                  <c:v>133.75</c:v>
                </c:pt>
                <c:pt idx="536">
                  <c:v>134</c:v>
                </c:pt>
                <c:pt idx="537">
                  <c:v>134.25</c:v>
                </c:pt>
                <c:pt idx="538">
                  <c:v>134.5</c:v>
                </c:pt>
                <c:pt idx="539">
                  <c:v>134.75</c:v>
                </c:pt>
                <c:pt idx="540">
                  <c:v>135</c:v>
                </c:pt>
                <c:pt idx="541">
                  <c:v>135.25</c:v>
                </c:pt>
                <c:pt idx="542">
                  <c:v>135.5</c:v>
                </c:pt>
                <c:pt idx="543">
                  <c:v>135.75</c:v>
                </c:pt>
                <c:pt idx="544">
                  <c:v>136</c:v>
                </c:pt>
                <c:pt idx="545">
                  <c:v>136.25</c:v>
                </c:pt>
                <c:pt idx="546">
                  <c:v>136.5</c:v>
                </c:pt>
                <c:pt idx="547">
                  <c:v>136.75</c:v>
                </c:pt>
                <c:pt idx="548">
                  <c:v>137</c:v>
                </c:pt>
                <c:pt idx="549">
                  <c:v>137.25</c:v>
                </c:pt>
                <c:pt idx="550">
                  <c:v>137.5</c:v>
                </c:pt>
                <c:pt idx="551">
                  <c:v>137.75</c:v>
                </c:pt>
                <c:pt idx="552">
                  <c:v>138</c:v>
                </c:pt>
                <c:pt idx="553">
                  <c:v>138.25</c:v>
                </c:pt>
                <c:pt idx="554">
                  <c:v>138.5</c:v>
                </c:pt>
                <c:pt idx="555">
                  <c:v>138.75</c:v>
                </c:pt>
                <c:pt idx="556">
                  <c:v>139</c:v>
                </c:pt>
                <c:pt idx="557">
                  <c:v>139.25</c:v>
                </c:pt>
                <c:pt idx="558">
                  <c:v>139.5</c:v>
                </c:pt>
                <c:pt idx="559">
                  <c:v>139.75</c:v>
                </c:pt>
                <c:pt idx="560">
                  <c:v>140</c:v>
                </c:pt>
                <c:pt idx="561">
                  <c:v>140.25</c:v>
                </c:pt>
                <c:pt idx="562">
                  <c:v>140.5</c:v>
                </c:pt>
                <c:pt idx="563">
                  <c:v>140.75</c:v>
                </c:pt>
                <c:pt idx="564">
                  <c:v>141</c:v>
                </c:pt>
                <c:pt idx="565">
                  <c:v>141.25</c:v>
                </c:pt>
                <c:pt idx="566">
                  <c:v>141.5</c:v>
                </c:pt>
                <c:pt idx="567">
                  <c:v>141.75</c:v>
                </c:pt>
                <c:pt idx="568">
                  <c:v>142</c:v>
                </c:pt>
                <c:pt idx="569">
                  <c:v>142.25</c:v>
                </c:pt>
                <c:pt idx="570">
                  <c:v>142.5</c:v>
                </c:pt>
                <c:pt idx="571">
                  <c:v>142.75</c:v>
                </c:pt>
                <c:pt idx="572">
                  <c:v>143</c:v>
                </c:pt>
                <c:pt idx="573">
                  <c:v>143.25</c:v>
                </c:pt>
                <c:pt idx="574">
                  <c:v>143.5</c:v>
                </c:pt>
                <c:pt idx="575">
                  <c:v>143.75</c:v>
                </c:pt>
                <c:pt idx="576">
                  <c:v>144</c:v>
                </c:pt>
                <c:pt idx="577">
                  <c:v>144.25</c:v>
                </c:pt>
                <c:pt idx="578">
                  <c:v>144.5</c:v>
                </c:pt>
                <c:pt idx="579">
                  <c:v>144.75</c:v>
                </c:pt>
                <c:pt idx="580">
                  <c:v>145</c:v>
                </c:pt>
                <c:pt idx="581">
                  <c:v>145.25</c:v>
                </c:pt>
                <c:pt idx="582">
                  <c:v>145.5</c:v>
                </c:pt>
                <c:pt idx="583">
                  <c:v>145.75</c:v>
                </c:pt>
                <c:pt idx="584">
                  <c:v>146</c:v>
                </c:pt>
                <c:pt idx="585">
                  <c:v>146.25</c:v>
                </c:pt>
                <c:pt idx="586">
                  <c:v>146.5</c:v>
                </c:pt>
                <c:pt idx="587">
                  <c:v>146.75</c:v>
                </c:pt>
                <c:pt idx="588">
                  <c:v>147</c:v>
                </c:pt>
                <c:pt idx="589">
                  <c:v>147.25</c:v>
                </c:pt>
                <c:pt idx="590">
                  <c:v>147.5</c:v>
                </c:pt>
                <c:pt idx="591">
                  <c:v>147.75</c:v>
                </c:pt>
                <c:pt idx="592">
                  <c:v>148</c:v>
                </c:pt>
                <c:pt idx="593">
                  <c:v>148.25</c:v>
                </c:pt>
                <c:pt idx="594">
                  <c:v>148.5</c:v>
                </c:pt>
                <c:pt idx="595">
                  <c:v>148.75</c:v>
                </c:pt>
                <c:pt idx="596">
                  <c:v>149</c:v>
                </c:pt>
                <c:pt idx="597">
                  <c:v>149.25</c:v>
                </c:pt>
                <c:pt idx="598">
                  <c:v>149.5</c:v>
                </c:pt>
                <c:pt idx="599">
                  <c:v>149.75</c:v>
                </c:pt>
                <c:pt idx="600">
                  <c:v>150</c:v>
                </c:pt>
                <c:pt idx="601">
                  <c:v>150.25</c:v>
                </c:pt>
                <c:pt idx="602">
                  <c:v>150.5</c:v>
                </c:pt>
                <c:pt idx="603">
                  <c:v>150.75</c:v>
                </c:pt>
                <c:pt idx="604">
                  <c:v>151</c:v>
                </c:pt>
                <c:pt idx="605">
                  <c:v>151.25</c:v>
                </c:pt>
                <c:pt idx="606">
                  <c:v>151.5</c:v>
                </c:pt>
                <c:pt idx="607">
                  <c:v>151.75</c:v>
                </c:pt>
                <c:pt idx="608">
                  <c:v>152</c:v>
                </c:pt>
                <c:pt idx="609">
                  <c:v>152.25</c:v>
                </c:pt>
                <c:pt idx="610">
                  <c:v>152.5</c:v>
                </c:pt>
                <c:pt idx="611">
                  <c:v>152.75</c:v>
                </c:pt>
                <c:pt idx="612">
                  <c:v>153</c:v>
                </c:pt>
                <c:pt idx="613">
                  <c:v>153.25</c:v>
                </c:pt>
                <c:pt idx="614">
                  <c:v>153.5</c:v>
                </c:pt>
                <c:pt idx="615">
                  <c:v>153.75</c:v>
                </c:pt>
                <c:pt idx="616">
                  <c:v>154</c:v>
                </c:pt>
                <c:pt idx="617">
                  <c:v>154.25</c:v>
                </c:pt>
                <c:pt idx="618">
                  <c:v>154.5</c:v>
                </c:pt>
                <c:pt idx="619">
                  <c:v>154.75</c:v>
                </c:pt>
                <c:pt idx="620">
                  <c:v>155</c:v>
                </c:pt>
                <c:pt idx="621">
                  <c:v>155.25</c:v>
                </c:pt>
                <c:pt idx="622">
                  <c:v>155.5</c:v>
                </c:pt>
                <c:pt idx="623">
                  <c:v>155.75</c:v>
                </c:pt>
                <c:pt idx="624">
                  <c:v>156</c:v>
                </c:pt>
                <c:pt idx="625">
                  <c:v>156.25</c:v>
                </c:pt>
                <c:pt idx="626">
                  <c:v>156.5</c:v>
                </c:pt>
                <c:pt idx="627">
                  <c:v>156.75</c:v>
                </c:pt>
                <c:pt idx="628">
                  <c:v>157</c:v>
                </c:pt>
                <c:pt idx="629">
                  <c:v>157.25</c:v>
                </c:pt>
                <c:pt idx="630">
                  <c:v>157.5</c:v>
                </c:pt>
                <c:pt idx="631">
                  <c:v>157.75</c:v>
                </c:pt>
                <c:pt idx="632">
                  <c:v>158</c:v>
                </c:pt>
                <c:pt idx="633">
                  <c:v>158.25</c:v>
                </c:pt>
                <c:pt idx="634">
                  <c:v>158.5</c:v>
                </c:pt>
                <c:pt idx="635">
                  <c:v>158.75</c:v>
                </c:pt>
                <c:pt idx="636">
                  <c:v>159</c:v>
                </c:pt>
                <c:pt idx="637">
                  <c:v>159.25</c:v>
                </c:pt>
                <c:pt idx="638">
                  <c:v>159.5</c:v>
                </c:pt>
                <c:pt idx="639">
                  <c:v>159.75</c:v>
                </c:pt>
                <c:pt idx="640">
                  <c:v>160</c:v>
                </c:pt>
                <c:pt idx="641">
                  <c:v>160.25</c:v>
                </c:pt>
                <c:pt idx="642">
                  <c:v>160.5</c:v>
                </c:pt>
                <c:pt idx="643">
                  <c:v>160.75</c:v>
                </c:pt>
                <c:pt idx="644">
                  <c:v>161</c:v>
                </c:pt>
                <c:pt idx="645">
                  <c:v>161.25</c:v>
                </c:pt>
                <c:pt idx="646">
                  <c:v>161.5</c:v>
                </c:pt>
                <c:pt idx="647">
                  <c:v>161.75</c:v>
                </c:pt>
                <c:pt idx="648">
                  <c:v>162</c:v>
                </c:pt>
                <c:pt idx="649">
                  <c:v>162.25</c:v>
                </c:pt>
                <c:pt idx="650">
                  <c:v>162.5</c:v>
                </c:pt>
                <c:pt idx="651">
                  <c:v>162.75</c:v>
                </c:pt>
                <c:pt idx="652">
                  <c:v>163</c:v>
                </c:pt>
                <c:pt idx="653">
                  <c:v>163.25</c:v>
                </c:pt>
                <c:pt idx="654">
                  <c:v>163.5</c:v>
                </c:pt>
                <c:pt idx="655">
                  <c:v>163.75</c:v>
                </c:pt>
                <c:pt idx="656">
                  <c:v>164</c:v>
                </c:pt>
                <c:pt idx="657">
                  <c:v>164.25</c:v>
                </c:pt>
                <c:pt idx="658">
                  <c:v>164.5</c:v>
                </c:pt>
                <c:pt idx="659">
                  <c:v>164.75</c:v>
                </c:pt>
                <c:pt idx="660">
                  <c:v>165</c:v>
                </c:pt>
                <c:pt idx="661">
                  <c:v>165.25</c:v>
                </c:pt>
                <c:pt idx="662">
                  <c:v>165.5</c:v>
                </c:pt>
                <c:pt idx="663">
                  <c:v>165.75</c:v>
                </c:pt>
                <c:pt idx="664">
                  <c:v>166</c:v>
                </c:pt>
                <c:pt idx="665">
                  <c:v>166.25</c:v>
                </c:pt>
                <c:pt idx="666">
                  <c:v>166.5</c:v>
                </c:pt>
                <c:pt idx="667">
                  <c:v>166.75</c:v>
                </c:pt>
                <c:pt idx="668">
                  <c:v>167</c:v>
                </c:pt>
                <c:pt idx="669">
                  <c:v>167.25</c:v>
                </c:pt>
                <c:pt idx="670">
                  <c:v>167.5</c:v>
                </c:pt>
                <c:pt idx="671">
                  <c:v>167.75</c:v>
                </c:pt>
                <c:pt idx="672">
                  <c:v>168</c:v>
                </c:pt>
                <c:pt idx="673">
                  <c:v>168.25</c:v>
                </c:pt>
                <c:pt idx="674">
                  <c:v>168.5</c:v>
                </c:pt>
                <c:pt idx="675">
                  <c:v>168.75</c:v>
                </c:pt>
                <c:pt idx="676">
                  <c:v>169</c:v>
                </c:pt>
                <c:pt idx="677">
                  <c:v>169.25</c:v>
                </c:pt>
                <c:pt idx="678">
                  <c:v>169.5</c:v>
                </c:pt>
                <c:pt idx="679">
                  <c:v>169.75</c:v>
                </c:pt>
                <c:pt idx="680">
                  <c:v>170</c:v>
                </c:pt>
                <c:pt idx="681">
                  <c:v>170.25</c:v>
                </c:pt>
                <c:pt idx="682">
                  <c:v>170.5</c:v>
                </c:pt>
                <c:pt idx="683">
                  <c:v>170.75</c:v>
                </c:pt>
                <c:pt idx="684">
                  <c:v>171</c:v>
                </c:pt>
                <c:pt idx="685">
                  <c:v>171.25</c:v>
                </c:pt>
                <c:pt idx="686">
                  <c:v>171.5</c:v>
                </c:pt>
                <c:pt idx="687">
                  <c:v>171.75</c:v>
                </c:pt>
                <c:pt idx="688">
                  <c:v>172</c:v>
                </c:pt>
                <c:pt idx="689">
                  <c:v>172.25</c:v>
                </c:pt>
                <c:pt idx="690">
                  <c:v>172.5</c:v>
                </c:pt>
                <c:pt idx="691">
                  <c:v>172.75</c:v>
                </c:pt>
                <c:pt idx="692">
                  <c:v>173</c:v>
                </c:pt>
                <c:pt idx="693">
                  <c:v>173.25</c:v>
                </c:pt>
                <c:pt idx="694">
                  <c:v>173.5</c:v>
                </c:pt>
                <c:pt idx="695">
                  <c:v>173.75</c:v>
                </c:pt>
                <c:pt idx="696">
                  <c:v>174</c:v>
                </c:pt>
                <c:pt idx="697">
                  <c:v>174.25</c:v>
                </c:pt>
                <c:pt idx="698">
                  <c:v>174.5</c:v>
                </c:pt>
                <c:pt idx="699">
                  <c:v>174.75</c:v>
                </c:pt>
                <c:pt idx="700">
                  <c:v>175</c:v>
                </c:pt>
                <c:pt idx="701">
                  <c:v>175.25</c:v>
                </c:pt>
                <c:pt idx="702">
                  <c:v>175.5</c:v>
                </c:pt>
                <c:pt idx="703">
                  <c:v>175.75</c:v>
                </c:pt>
                <c:pt idx="704">
                  <c:v>176</c:v>
                </c:pt>
                <c:pt idx="705">
                  <c:v>176.25</c:v>
                </c:pt>
                <c:pt idx="706">
                  <c:v>176.5</c:v>
                </c:pt>
                <c:pt idx="707">
                  <c:v>176.75</c:v>
                </c:pt>
                <c:pt idx="708">
                  <c:v>177</c:v>
                </c:pt>
                <c:pt idx="709">
                  <c:v>177.25</c:v>
                </c:pt>
                <c:pt idx="710">
                  <c:v>177.5</c:v>
                </c:pt>
                <c:pt idx="711">
                  <c:v>177.75</c:v>
                </c:pt>
                <c:pt idx="712">
                  <c:v>178</c:v>
                </c:pt>
                <c:pt idx="713">
                  <c:v>178.25</c:v>
                </c:pt>
                <c:pt idx="714">
                  <c:v>178.5</c:v>
                </c:pt>
                <c:pt idx="715">
                  <c:v>178.75</c:v>
                </c:pt>
                <c:pt idx="716">
                  <c:v>179</c:v>
                </c:pt>
                <c:pt idx="717">
                  <c:v>179.25</c:v>
                </c:pt>
                <c:pt idx="718">
                  <c:v>179.5</c:v>
                </c:pt>
                <c:pt idx="719">
                  <c:v>179.75</c:v>
                </c:pt>
                <c:pt idx="720">
                  <c:v>180</c:v>
                </c:pt>
                <c:pt idx="721">
                  <c:v>180.25</c:v>
                </c:pt>
                <c:pt idx="722">
                  <c:v>180.5</c:v>
                </c:pt>
                <c:pt idx="723">
                  <c:v>180.75</c:v>
                </c:pt>
                <c:pt idx="724">
                  <c:v>181</c:v>
                </c:pt>
                <c:pt idx="725">
                  <c:v>181.25</c:v>
                </c:pt>
                <c:pt idx="726">
                  <c:v>181.5</c:v>
                </c:pt>
                <c:pt idx="727">
                  <c:v>181.75</c:v>
                </c:pt>
                <c:pt idx="728">
                  <c:v>182</c:v>
                </c:pt>
                <c:pt idx="729">
                  <c:v>182.25</c:v>
                </c:pt>
                <c:pt idx="730">
                  <c:v>182.5</c:v>
                </c:pt>
                <c:pt idx="731">
                  <c:v>182.75</c:v>
                </c:pt>
                <c:pt idx="732">
                  <c:v>183</c:v>
                </c:pt>
                <c:pt idx="733">
                  <c:v>183.25</c:v>
                </c:pt>
                <c:pt idx="734">
                  <c:v>183.5</c:v>
                </c:pt>
                <c:pt idx="735">
                  <c:v>183.75</c:v>
                </c:pt>
                <c:pt idx="736">
                  <c:v>184</c:v>
                </c:pt>
                <c:pt idx="737">
                  <c:v>184.25</c:v>
                </c:pt>
                <c:pt idx="738">
                  <c:v>184.5</c:v>
                </c:pt>
                <c:pt idx="739">
                  <c:v>184.75</c:v>
                </c:pt>
                <c:pt idx="740">
                  <c:v>185</c:v>
                </c:pt>
                <c:pt idx="741">
                  <c:v>185.25</c:v>
                </c:pt>
                <c:pt idx="742">
                  <c:v>185.5</c:v>
                </c:pt>
                <c:pt idx="743">
                  <c:v>185.75</c:v>
                </c:pt>
                <c:pt idx="744">
                  <c:v>186</c:v>
                </c:pt>
                <c:pt idx="745">
                  <c:v>186.25</c:v>
                </c:pt>
                <c:pt idx="746">
                  <c:v>186.5</c:v>
                </c:pt>
                <c:pt idx="747">
                  <c:v>186.75</c:v>
                </c:pt>
                <c:pt idx="748">
                  <c:v>187</c:v>
                </c:pt>
                <c:pt idx="749">
                  <c:v>187.25</c:v>
                </c:pt>
                <c:pt idx="750">
                  <c:v>187.5</c:v>
                </c:pt>
                <c:pt idx="751">
                  <c:v>187.75</c:v>
                </c:pt>
                <c:pt idx="752">
                  <c:v>188</c:v>
                </c:pt>
                <c:pt idx="753">
                  <c:v>188.25</c:v>
                </c:pt>
                <c:pt idx="754">
                  <c:v>188.5</c:v>
                </c:pt>
                <c:pt idx="755">
                  <c:v>188.75</c:v>
                </c:pt>
                <c:pt idx="756">
                  <c:v>189</c:v>
                </c:pt>
                <c:pt idx="757">
                  <c:v>189.25</c:v>
                </c:pt>
                <c:pt idx="758">
                  <c:v>189.5</c:v>
                </c:pt>
                <c:pt idx="759">
                  <c:v>189.75</c:v>
                </c:pt>
                <c:pt idx="760">
                  <c:v>190</c:v>
                </c:pt>
                <c:pt idx="761">
                  <c:v>190.25</c:v>
                </c:pt>
                <c:pt idx="762">
                  <c:v>190.5</c:v>
                </c:pt>
                <c:pt idx="763">
                  <c:v>190.75</c:v>
                </c:pt>
                <c:pt idx="764">
                  <c:v>191</c:v>
                </c:pt>
                <c:pt idx="765">
                  <c:v>191.25</c:v>
                </c:pt>
                <c:pt idx="766">
                  <c:v>191.5</c:v>
                </c:pt>
                <c:pt idx="767">
                  <c:v>191.75</c:v>
                </c:pt>
                <c:pt idx="768">
                  <c:v>192</c:v>
                </c:pt>
                <c:pt idx="769">
                  <c:v>192.25</c:v>
                </c:pt>
                <c:pt idx="770">
                  <c:v>192.5</c:v>
                </c:pt>
                <c:pt idx="771">
                  <c:v>192.75</c:v>
                </c:pt>
                <c:pt idx="772">
                  <c:v>193</c:v>
                </c:pt>
                <c:pt idx="773">
                  <c:v>193.25</c:v>
                </c:pt>
                <c:pt idx="774">
                  <c:v>193.5</c:v>
                </c:pt>
                <c:pt idx="775">
                  <c:v>193.75</c:v>
                </c:pt>
                <c:pt idx="776">
                  <c:v>194</c:v>
                </c:pt>
                <c:pt idx="777">
                  <c:v>194.25</c:v>
                </c:pt>
                <c:pt idx="778">
                  <c:v>194.5</c:v>
                </c:pt>
                <c:pt idx="779">
                  <c:v>194.75</c:v>
                </c:pt>
                <c:pt idx="780">
                  <c:v>195</c:v>
                </c:pt>
                <c:pt idx="781">
                  <c:v>195.25</c:v>
                </c:pt>
                <c:pt idx="782">
                  <c:v>195.5</c:v>
                </c:pt>
                <c:pt idx="783">
                  <c:v>195.75</c:v>
                </c:pt>
                <c:pt idx="784">
                  <c:v>196</c:v>
                </c:pt>
                <c:pt idx="785">
                  <c:v>196.25</c:v>
                </c:pt>
                <c:pt idx="786">
                  <c:v>196.5</c:v>
                </c:pt>
                <c:pt idx="787">
                  <c:v>196.75</c:v>
                </c:pt>
                <c:pt idx="788">
                  <c:v>197</c:v>
                </c:pt>
                <c:pt idx="789">
                  <c:v>197.25</c:v>
                </c:pt>
                <c:pt idx="790">
                  <c:v>197.5</c:v>
                </c:pt>
                <c:pt idx="791">
                  <c:v>197.75</c:v>
                </c:pt>
                <c:pt idx="792">
                  <c:v>198</c:v>
                </c:pt>
                <c:pt idx="793">
                  <c:v>198.25</c:v>
                </c:pt>
                <c:pt idx="794">
                  <c:v>198.5</c:v>
                </c:pt>
                <c:pt idx="795">
                  <c:v>198.75</c:v>
                </c:pt>
                <c:pt idx="796">
                  <c:v>199</c:v>
                </c:pt>
                <c:pt idx="797">
                  <c:v>199.25</c:v>
                </c:pt>
                <c:pt idx="798">
                  <c:v>199.5</c:v>
                </c:pt>
                <c:pt idx="799">
                  <c:v>199.75</c:v>
                </c:pt>
                <c:pt idx="800">
                  <c:v>200</c:v>
                </c:pt>
                <c:pt idx="801">
                  <c:v>200.25</c:v>
                </c:pt>
                <c:pt idx="802">
                  <c:v>200.5</c:v>
                </c:pt>
                <c:pt idx="803">
                  <c:v>200.75</c:v>
                </c:pt>
                <c:pt idx="804">
                  <c:v>201</c:v>
                </c:pt>
                <c:pt idx="805">
                  <c:v>201.25</c:v>
                </c:pt>
                <c:pt idx="806">
                  <c:v>201.5</c:v>
                </c:pt>
                <c:pt idx="807">
                  <c:v>201.75</c:v>
                </c:pt>
                <c:pt idx="808">
                  <c:v>202</c:v>
                </c:pt>
                <c:pt idx="809">
                  <c:v>202.25</c:v>
                </c:pt>
                <c:pt idx="810">
                  <c:v>202.5</c:v>
                </c:pt>
                <c:pt idx="811">
                  <c:v>202.75</c:v>
                </c:pt>
                <c:pt idx="812">
                  <c:v>203</c:v>
                </c:pt>
                <c:pt idx="813">
                  <c:v>203.25</c:v>
                </c:pt>
                <c:pt idx="814">
                  <c:v>203.5</c:v>
                </c:pt>
                <c:pt idx="815">
                  <c:v>203.75</c:v>
                </c:pt>
                <c:pt idx="816">
                  <c:v>204</c:v>
                </c:pt>
                <c:pt idx="817">
                  <c:v>204.25</c:v>
                </c:pt>
                <c:pt idx="818">
                  <c:v>204.5</c:v>
                </c:pt>
                <c:pt idx="819">
                  <c:v>204.75</c:v>
                </c:pt>
                <c:pt idx="820">
                  <c:v>205</c:v>
                </c:pt>
                <c:pt idx="821">
                  <c:v>205.25</c:v>
                </c:pt>
                <c:pt idx="822">
                  <c:v>205.5</c:v>
                </c:pt>
                <c:pt idx="823">
                  <c:v>205.75</c:v>
                </c:pt>
                <c:pt idx="824">
                  <c:v>206</c:v>
                </c:pt>
                <c:pt idx="825">
                  <c:v>206.25</c:v>
                </c:pt>
                <c:pt idx="826">
                  <c:v>206.5</c:v>
                </c:pt>
                <c:pt idx="827">
                  <c:v>206.75</c:v>
                </c:pt>
                <c:pt idx="828">
                  <c:v>207</c:v>
                </c:pt>
                <c:pt idx="829">
                  <c:v>207.25</c:v>
                </c:pt>
                <c:pt idx="830">
                  <c:v>207.5</c:v>
                </c:pt>
                <c:pt idx="831">
                  <c:v>207.75</c:v>
                </c:pt>
                <c:pt idx="832">
                  <c:v>208</c:v>
                </c:pt>
                <c:pt idx="833">
                  <c:v>208.25</c:v>
                </c:pt>
                <c:pt idx="834">
                  <c:v>208.5</c:v>
                </c:pt>
                <c:pt idx="835">
                  <c:v>208.75</c:v>
                </c:pt>
                <c:pt idx="836">
                  <c:v>209</c:v>
                </c:pt>
                <c:pt idx="837">
                  <c:v>209.25</c:v>
                </c:pt>
                <c:pt idx="838">
                  <c:v>209.5</c:v>
                </c:pt>
                <c:pt idx="839">
                  <c:v>209.75</c:v>
                </c:pt>
                <c:pt idx="840">
                  <c:v>210</c:v>
                </c:pt>
                <c:pt idx="841">
                  <c:v>210.25</c:v>
                </c:pt>
                <c:pt idx="842">
                  <c:v>210.5</c:v>
                </c:pt>
                <c:pt idx="843">
                  <c:v>210.75</c:v>
                </c:pt>
                <c:pt idx="844">
                  <c:v>211</c:v>
                </c:pt>
                <c:pt idx="845">
                  <c:v>211.25</c:v>
                </c:pt>
                <c:pt idx="846">
                  <c:v>211.5</c:v>
                </c:pt>
                <c:pt idx="847">
                  <c:v>211.75</c:v>
                </c:pt>
                <c:pt idx="848">
                  <c:v>212</c:v>
                </c:pt>
                <c:pt idx="849">
                  <c:v>212.25</c:v>
                </c:pt>
                <c:pt idx="850">
                  <c:v>212.5</c:v>
                </c:pt>
                <c:pt idx="851">
                  <c:v>212.75</c:v>
                </c:pt>
                <c:pt idx="852">
                  <c:v>213</c:v>
                </c:pt>
                <c:pt idx="853">
                  <c:v>213.25</c:v>
                </c:pt>
                <c:pt idx="854">
                  <c:v>213.5</c:v>
                </c:pt>
                <c:pt idx="855">
                  <c:v>213.75</c:v>
                </c:pt>
                <c:pt idx="856">
                  <c:v>214</c:v>
                </c:pt>
                <c:pt idx="857">
                  <c:v>214.25</c:v>
                </c:pt>
                <c:pt idx="858">
                  <c:v>214.5</c:v>
                </c:pt>
                <c:pt idx="859">
                  <c:v>214.75</c:v>
                </c:pt>
                <c:pt idx="860">
                  <c:v>215</c:v>
                </c:pt>
                <c:pt idx="861">
                  <c:v>215.25</c:v>
                </c:pt>
                <c:pt idx="862">
                  <c:v>215.5</c:v>
                </c:pt>
                <c:pt idx="863">
                  <c:v>215.75</c:v>
                </c:pt>
                <c:pt idx="864">
                  <c:v>216</c:v>
                </c:pt>
                <c:pt idx="865">
                  <c:v>216.25</c:v>
                </c:pt>
                <c:pt idx="866">
                  <c:v>216.5</c:v>
                </c:pt>
                <c:pt idx="867">
                  <c:v>216.75</c:v>
                </c:pt>
                <c:pt idx="868">
                  <c:v>217</c:v>
                </c:pt>
                <c:pt idx="869">
                  <c:v>217.25</c:v>
                </c:pt>
                <c:pt idx="870">
                  <c:v>217.5</c:v>
                </c:pt>
                <c:pt idx="871">
                  <c:v>217.75</c:v>
                </c:pt>
                <c:pt idx="872">
                  <c:v>218</c:v>
                </c:pt>
                <c:pt idx="873">
                  <c:v>218.25</c:v>
                </c:pt>
                <c:pt idx="874">
                  <c:v>218.5</c:v>
                </c:pt>
                <c:pt idx="875">
                  <c:v>218.75</c:v>
                </c:pt>
                <c:pt idx="876">
                  <c:v>219</c:v>
                </c:pt>
                <c:pt idx="877">
                  <c:v>219.25</c:v>
                </c:pt>
                <c:pt idx="878">
                  <c:v>219.5</c:v>
                </c:pt>
                <c:pt idx="879">
                  <c:v>219.75</c:v>
                </c:pt>
                <c:pt idx="880">
                  <c:v>220</c:v>
                </c:pt>
                <c:pt idx="881">
                  <c:v>220.25</c:v>
                </c:pt>
                <c:pt idx="882">
                  <c:v>220.5</c:v>
                </c:pt>
                <c:pt idx="883">
                  <c:v>220.75</c:v>
                </c:pt>
                <c:pt idx="884">
                  <c:v>221</c:v>
                </c:pt>
                <c:pt idx="885">
                  <c:v>221.25</c:v>
                </c:pt>
                <c:pt idx="886">
                  <c:v>221.5</c:v>
                </c:pt>
                <c:pt idx="887">
                  <c:v>221.75</c:v>
                </c:pt>
                <c:pt idx="888">
                  <c:v>222</c:v>
                </c:pt>
                <c:pt idx="889">
                  <c:v>222.25</c:v>
                </c:pt>
                <c:pt idx="890">
                  <c:v>222.5</c:v>
                </c:pt>
                <c:pt idx="891">
                  <c:v>222.75</c:v>
                </c:pt>
                <c:pt idx="892">
                  <c:v>223</c:v>
                </c:pt>
                <c:pt idx="893">
                  <c:v>223.25</c:v>
                </c:pt>
                <c:pt idx="894">
                  <c:v>223.5</c:v>
                </c:pt>
                <c:pt idx="895">
                  <c:v>223.75</c:v>
                </c:pt>
                <c:pt idx="896">
                  <c:v>224</c:v>
                </c:pt>
                <c:pt idx="897">
                  <c:v>224.25</c:v>
                </c:pt>
                <c:pt idx="898">
                  <c:v>224.5</c:v>
                </c:pt>
                <c:pt idx="899">
                  <c:v>224.75</c:v>
                </c:pt>
                <c:pt idx="900">
                  <c:v>225</c:v>
                </c:pt>
                <c:pt idx="901">
                  <c:v>225.25</c:v>
                </c:pt>
                <c:pt idx="902">
                  <c:v>225.5</c:v>
                </c:pt>
                <c:pt idx="903">
                  <c:v>225.75</c:v>
                </c:pt>
                <c:pt idx="904">
                  <c:v>226</c:v>
                </c:pt>
                <c:pt idx="905">
                  <c:v>226.25</c:v>
                </c:pt>
                <c:pt idx="906">
                  <c:v>226.5</c:v>
                </c:pt>
                <c:pt idx="907">
                  <c:v>226.75</c:v>
                </c:pt>
                <c:pt idx="908">
                  <c:v>227</c:v>
                </c:pt>
                <c:pt idx="909">
                  <c:v>227.25</c:v>
                </c:pt>
                <c:pt idx="910">
                  <c:v>227.5</c:v>
                </c:pt>
                <c:pt idx="911">
                  <c:v>227.75</c:v>
                </c:pt>
                <c:pt idx="912">
                  <c:v>228</c:v>
                </c:pt>
                <c:pt idx="913">
                  <c:v>228.25</c:v>
                </c:pt>
                <c:pt idx="914">
                  <c:v>228.5</c:v>
                </c:pt>
                <c:pt idx="915">
                  <c:v>228.75</c:v>
                </c:pt>
                <c:pt idx="916">
                  <c:v>229</c:v>
                </c:pt>
                <c:pt idx="917">
                  <c:v>229.25</c:v>
                </c:pt>
                <c:pt idx="918">
                  <c:v>229.5</c:v>
                </c:pt>
                <c:pt idx="919">
                  <c:v>229.75</c:v>
                </c:pt>
                <c:pt idx="920">
                  <c:v>230</c:v>
                </c:pt>
                <c:pt idx="921">
                  <c:v>230.25</c:v>
                </c:pt>
                <c:pt idx="922">
                  <c:v>230.5</c:v>
                </c:pt>
                <c:pt idx="923">
                  <c:v>230.75</c:v>
                </c:pt>
                <c:pt idx="924">
                  <c:v>231</c:v>
                </c:pt>
                <c:pt idx="925">
                  <c:v>231.25</c:v>
                </c:pt>
                <c:pt idx="926">
                  <c:v>231.5</c:v>
                </c:pt>
                <c:pt idx="927">
                  <c:v>231.75</c:v>
                </c:pt>
                <c:pt idx="928">
                  <c:v>232</c:v>
                </c:pt>
                <c:pt idx="929">
                  <c:v>232.25</c:v>
                </c:pt>
                <c:pt idx="930">
                  <c:v>232.5</c:v>
                </c:pt>
                <c:pt idx="931">
                  <c:v>232.75</c:v>
                </c:pt>
                <c:pt idx="932">
                  <c:v>233</c:v>
                </c:pt>
                <c:pt idx="933">
                  <c:v>233.25</c:v>
                </c:pt>
                <c:pt idx="934">
                  <c:v>233.5</c:v>
                </c:pt>
                <c:pt idx="935">
                  <c:v>233.75</c:v>
                </c:pt>
                <c:pt idx="936">
                  <c:v>234</c:v>
                </c:pt>
                <c:pt idx="937">
                  <c:v>234.25</c:v>
                </c:pt>
                <c:pt idx="938">
                  <c:v>234.5</c:v>
                </c:pt>
                <c:pt idx="939">
                  <c:v>234.75</c:v>
                </c:pt>
                <c:pt idx="940">
                  <c:v>235</c:v>
                </c:pt>
                <c:pt idx="941">
                  <c:v>235.25</c:v>
                </c:pt>
                <c:pt idx="942">
                  <c:v>235.5</c:v>
                </c:pt>
                <c:pt idx="943">
                  <c:v>235.75</c:v>
                </c:pt>
                <c:pt idx="944">
                  <c:v>236</c:v>
                </c:pt>
                <c:pt idx="945">
                  <c:v>236.25</c:v>
                </c:pt>
                <c:pt idx="946">
                  <c:v>236.5</c:v>
                </c:pt>
                <c:pt idx="947">
                  <c:v>236.75</c:v>
                </c:pt>
                <c:pt idx="948">
                  <c:v>237</c:v>
                </c:pt>
                <c:pt idx="949">
                  <c:v>237.25</c:v>
                </c:pt>
                <c:pt idx="950">
                  <c:v>237.5</c:v>
                </c:pt>
                <c:pt idx="951">
                  <c:v>237.75</c:v>
                </c:pt>
                <c:pt idx="952">
                  <c:v>238</c:v>
                </c:pt>
                <c:pt idx="953">
                  <c:v>238.25</c:v>
                </c:pt>
                <c:pt idx="954">
                  <c:v>238.5</c:v>
                </c:pt>
                <c:pt idx="955">
                  <c:v>238.75</c:v>
                </c:pt>
                <c:pt idx="956">
                  <c:v>239</c:v>
                </c:pt>
                <c:pt idx="957">
                  <c:v>239.25</c:v>
                </c:pt>
                <c:pt idx="958">
                  <c:v>239.5</c:v>
                </c:pt>
                <c:pt idx="959">
                  <c:v>239.75</c:v>
                </c:pt>
                <c:pt idx="960">
                  <c:v>240</c:v>
                </c:pt>
                <c:pt idx="961">
                  <c:v>240.25</c:v>
                </c:pt>
                <c:pt idx="962">
                  <c:v>240.5</c:v>
                </c:pt>
                <c:pt idx="963">
                  <c:v>240.75</c:v>
                </c:pt>
                <c:pt idx="964">
                  <c:v>241</c:v>
                </c:pt>
                <c:pt idx="965">
                  <c:v>241.25</c:v>
                </c:pt>
                <c:pt idx="966">
                  <c:v>241.5</c:v>
                </c:pt>
                <c:pt idx="967">
                  <c:v>241.75</c:v>
                </c:pt>
                <c:pt idx="968">
                  <c:v>242</c:v>
                </c:pt>
                <c:pt idx="969">
                  <c:v>242.25</c:v>
                </c:pt>
                <c:pt idx="970">
                  <c:v>242.5</c:v>
                </c:pt>
                <c:pt idx="971">
                  <c:v>242.75</c:v>
                </c:pt>
                <c:pt idx="972">
                  <c:v>243</c:v>
                </c:pt>
                <c:pt idx="973">
                  <c:v>243.25</c:v>
                </c:pt>
                <c:pt idx="974">
                  <c:v>243.5</c:v>
                </c:pt>
                <c:pt idx="975">
                  <c:v>243.75</c:v>
                </c:pt>
                <c:pt idx="976">
                  <c:v>244</c:v>
                </c:pt>
                <c:pt idx="977">
                  <c:v>244.25</c:v>
                </c:pt>
                <c:pt idx="978">
                  <c:v>244.5</c:v>
                </c:pt>
                <c:pt idx="979">
                  <c:v>244.75</c:v>
                </c:pt>
                <c:pt idx="980">
                  <c:v>245</c:v>
                </c:pt>
                <c:pt idx="981">
                  <c:v>245.25</c:v>
                </c:pt>
                <c:pt idx="982">
                  <c:v>245.5</c:v>
                </c:pt>
                <c:pt idx="983">
                  <c:v>245.75</c:v>
                </c:pt>
                <c:pt idx="984">
                  <c:v>246</c:v>
                </c:pt>
                <c:pt idx="985">
                  <c:v>246.25</c:v>
                </c:pt>
                <c:pt idx="986">
                  <c:v>246.5</c:v>
                </c:pt>
                <c:pt idx="987">
                  <c:v>246.75</c:v>
                </c:pt>
                <c:pt idx="988">
                  <c:v>247</c:v>
                </c:pt>
                <c:pt idx="989">
                  <c:v>247.25</c:v>
                </c:pt>
                <c:pt idx="990">
                  <c:v>247.5</c:v>
                </c:pt>
                <c:pt idx="991">
                  <c:v>247.75</c:v>
                </c:pt>
                <c:pt idx="992">
                  <c:v>248</c:v>
                </c:pt>
                <c:pt idx="993">
                  <c:v>248.25</c:v>
                </c:pt>
                <c:pt idx="994">
                  <c:v>248.5</c:v>
                </c:pt>
                <c:pt idx="995">
                  <c:v>248.75</c:v>
                </c:pt>
                <c:pt idx="996">
                  <c:v>249</c:v>
                </c:pt>
                <c:pt idx="997">
                  <c:v>249.25</c:v>
                </c:pt>
                <c:pt idx="998">
                  <c:v>249.5</c:v>
                </c:pt>
                <c:pt idx="999">
                  <c:v>249.75</c:v>
                </c:pt>
                <c:pt idx="1000">
                  <c:v>250</c:v>
                </c:pt>
                <c:pt idx="1001">
                  <c:v>250.25</c:v>
                </c:pt>
                <c:pt idx="1002">
                  <c:v>250.5</c:v>
                </c:pt>
                <c:pt idx="1003">
                  <c:v>250.75</c:v>
                </c:pt>
                <c:pt idx="1004">
                  <c:v>251</c:v>
                </c:pt>
                <c:pt idx="1005">
                  <c:v>251.25</c:v>
                </c:pt>
                <c:pt idx="1006">
                  <c:v>251.5</c:v>
                </c:pt>
                <c:pt idx="1007">
                  <c:v>251.75</c:v>
                </c:pt>
                <c:pt idx="1008">
                  <c:v>252</c:v>
                </c:pt>
                <c:pt idx="1009">
                  <c:v>252.25</c:v>
                </c:pt>
                <c:pt idx="1010">
                  <c:v>252.5</c:v>
                </c:pt>
                <c:pt idx="1011">
                  <c:v>252.75</c:v>
                </c:pt>
                <c:pt idx="1012">
                  <c:v>253</c:v>
                </c:pt>
                <c:pt idx="1013">
                  <c:v>253.25</c:v>
                </c:pt>
                <c:pt idx="1014">
                  <c:v>253.5</c:v>
                </c:pt>
                <c:pt idx="1015">
                  <c:v>253.75</c:v>
                </c:pt>
                <c:pt idx="1016">
                  <c:v>254</c:v>
                </c:pt>
                <c:pt idx="1017">
                  <c:v>254.25</c:v>
                </c:pt>
                <c:pt idx="1018">
                  <c:v>254.5</c:v>
                </c:pt>
                <c:pt idx="1019">
                  <c:v>254.75</c:v>
                </c:pt>
                <c:pt idx="1020">
                  <c:v>255</c:v>
                </c:pt>
                <c:pt idx="1021">
                  <c:v>255.25</c:v>
                </c:pt>
                <c:pt idx="1022">
                  <c:v>255.5</c:v>
                </c:pt>
                <c:pt idx="1023">
                  <c:v>255.75</c:v>
                </c:pt>
                <c:pt idx="1024">
                  <c:v>256</c:v>
                </c:pt>
                <c:pt idx="1025">
                  <c:v>256.25</c:v>
                </c:pt>
                <c:pt idx="1026">
                  <c:v>256.5</c:v>
                </c:pt>
                <c:pt idx="1027">
                  <c:v>256.75</c:v>
                </c:pt>
                <c:pt idx="1028">
                  <c:v>257</c:v>
                </c:pt>
                <c:pt idx="1029">
                  <c:v>257.25</c:v>
                </c:pt>
                <c:pt idx="1030">
                  <c:v>257.5</c:v>
                </c:pt>
                <c:pt idx="1031">
                  <c:v>257.75</c:v>
                </c:pt>
                <c:pt idx="1032">
                  <c:v>258</c:v>
                </c:pt>
                <c:pt idx="1033">
                  <c:v>258.25</c:v>
                </c:pt>
                <c:pt idx="1034">
                  <c:v>258.5</c:v>
                </c:pt>
                <c:pt idx="1035">
                  <c:v>258.75</c:v>
                </c:pt>
                <c:pt idx="1036">
                  <c:v>259</c:v>
                </c:pt>
                <c:pt idx="1037">
                  <c:v>259.25</c:v>
                </c:pt>
                <c:pt idx="1038">
                  <c:v>259.5</c:v>
                </c:pt>
                <c:pt idx="1039">
                  <c:v>259.75</c:v>
                </c:pt>
                <c:pt idx="1040">
                  <c:v>260</c:v>
                </c:pt>
                <c:pt idx="1041">
                  <c:v>260.25</c:v>
                </c:pt>
                <c:pt idx="1042">
                  <c:v>260.5</c:v>
                </c:pt>
                <c:pt idx="1043">
                  <c:v>260.75</c:v>
                </c:pt>
                <c:pt idx="1044">
                  <c:v>261</c:v>
                </c:pt>
                <c:pt idx="1045">
                  <c:v>261.25</c:v>
                </c:pt>
                <c:pt idx="1046">
                  <c:v>261.5</c:v>
                </c:pt>
                <c:pt idx="1047">
                  <c:v>261.75</c:v>
                </c:pt>
                <c:pt idx="1048">
                  <c:v>262</c:v>
                </c:pt>
                <c:pt idx="1049">
                  <c:v>262.25</c:v>
                </c:pt>
                <c:pt idx="1050">
                  <c:v>262.5</c:v>
                </c:pt>
                <c:pt idx="1051">
                  <c:v>262.75</c:v>
                </c:pt>
                <c:pt idx="1052">
                  <c:v>263</c:v>
                </c:pt>
                <c:pt idx="1053">
                  <c:v>263.25</c:v>
                </c:pt>
                <c:pt idx="1054">
                  <c:v>263.5</c:v>
                </c:pt>
                <c:pt idx="1055">
                  <c:v>263.75</c:v>
                </c:pt>
                <c:pt idx="1056">
                  <c:v>264</c:v>
                </c:pt>
                <c:pt idx="1057">
                  <c:v>264.25</c:v>
                </c:pt>
                <c:pt idx="1058">
                  <c:v>264.5</c:v>
                </c:pt>
                <c:pt idx="1059">
                  <c:v>264.75</c:v>
                </c:pt>
                <c:pt idx="1060">
                  <c:v>265</c:v>
                </c:pt>
                <c:pt idx="1061">
                  <c:v>265.25</c:v>
                </c:pt>
                <c:pt idx="1062">
                  <c:v>265.5</c:v>
                </c:pt>
                <c:pt idx="1063">
                  <c:v>265.75</c:v>
                </c:pt>
                <c:pt idx="1064">
                  <c:v>266</c:v>
                </c:pt>
                <c:pt idx="1065">
                  <c:v>266.25</c:v>
                </c:pt>
                <c:pt idx="1066">
                  <c:v>266.5</c:v>
                </c:pt>
                <c:pt idx="1067">
                  <c:v>266.75</c:v>
                </c:pt>
                <c:pt idx="1068">
                  <c:v>267</c:v>
                </c:pt>
                <c:pt idx="1069">
                  <c:v>267.25</c:v>
                </c:pt>
                <c:pt idx="1070">
                  <c:v>267.5</c:v>
                </c:pt>
                <c:pt idx="1071">
                  <c:v>267.75</c:v>
                </c:pt>
                <c:pt idx="1072">
                  <c:v>268</c:v>
                </c:pt>
                <c:pt idx="1073">
                  <c:v>268.25</c:v>
                </c:pt>
                <c:pt idx="1074">
                  <c:v>268.5</c:v>
                </c:pt>
                <c:pt idx="1075">
                  <c:v>268.75</c:v>
                </c:pt>
                <c:pt idx="1076">
                  <c:v>269</c:v>
                </c:pt>
                <c:pt idx="1077">
                  <c:v>269.25</c:v>
                </c:pt>
                <c:pt idx="1078">
                  <c:v>269.5</c:v>
                </c:pt>
                <c:pt idx="1079">
                  <c:v>269.75</c:v>
                </c:pt>
                <c:pt idx="1080">
                  <c:v>270</c:v>
                </c:pt>
                <c:pt idx="1081">
                  <c:v>270.25</c:v>
                </c:pt>
                <c:pt idx="1082">
                  <c:v>270.5</c:v>
                </c:pt>
                <c:pt idx="1083">
                  <c:v>270.75</c:v>
                </c:pt>
                <c:pt idx="1084">
                  <c:v>271</c:v>
                </c:pt>
                <c:pt idx="1085">
                  <c:v>271.25</c:v>
                </c:pt>
                <c:pt idx="1086">
                  <c:v>271.5</c:v>
                </c:pt>
                <c:pt idx="1087">
                  <c:v>271.75</c:v>
                </c:pt>
                <c:pt idx="1088">
                  <c:v>272</c:v>
                </c:pt>
                <c:pt idx="1089">
                  <c:v>272.25</c:v>
                </c:pt>
                <c:pt idx="1090">
                  <c:v>272.5</c:v>
                </c:pt>
                <c:pt idx="1091">
                  <c:v>272.75</c:v>
                </c:pt>
                <c:pt idx="1092">
                  <c:v>273</c:v>
                </c:pt>
                <c:pt idx="1093">
                  <c:v>273.25</c:v>
                </c:pt>
                <c:pt idx="1094">
                  <c:v>273.5</c:v>
                </c:pt>
                <c:pt idx="1095">
                  <c:v>273.75</c:v>
                </c:pt>
                <c:pt idx="1096">
                  <c:v>274</c:v>
                </c:pt>
                <c:pt idx="1097">
                  <c:v>274.25</c:v>
                </c:pt>
                <c:pt idx="1098">
                  <c:v>274.5</c:v>
                </c:pt>
                <c:pt idx="1099">
                  <c:v>274.75</c:v>
                </c:pt>
                <c:pt idx="1100">
                  <c:v>275</c:v>
                </c:pt>
                <c:pt idx="1101">
                  <c:v>275.25</c:v>
                </c:pt>
                <c:pt idx="1102">
                  <c:v>275.5</c:v>
                </c:pt>
                <c:pt idx="1103">
                  <c:v>275.75</c:v>
                </c:pt>
                <c:pt idx="1104">
                  <c:v>276</c:v>
                </c:pt>
                <c:pt idx="1105">
                  <c:v>276.25</c:v>
                </c:pt>
                <c:pt idx="1106">
                  <c:v>276.5</c:v>
                </c:pt>
                <c:pt idx="1107">
                  <c:v>276.75</c:v>
                </c:pt>
                <c:pt idx="1108">
                  <c:v>277</c:v>
                </c:pt>
                <c:pt idx="1109">
                  <c:v>277.25</c:v>
                </c:pt>
                <c:pt idx="1110">
                  <c:v>277.5</c:v>
                </c:pt>
                <c:pt idx="1111">
                  <c:v>277.75</c:v>
                </c:pt>
                <c:pt idx="1112">
                  <c:v>278</c:v>
                </c:pt>
                <c:pt idx="1113">
                  <c:v>278.25</c:v>
                </c:pt>
                <c:pt idx="1114">
                  <c:v>278.5</c:v>
                </c:pt>
                <c:pt idx="1115">
                  <c:v>278.75</c:v>
                </c:pt>
                <c:pt idx="1116">
                  <c:v>279</c:v>
                </c:pt>
                <c:pt idx="1117">
                  <c:v>279.25</c:v>
                </c:pt>
                <c:pt idx="1118">
                  <c:v>279.5</c:v>
                </c:pt>
                <c:pt idx="1119">
                  <c:v>279.75</c:v>
                </c:pt>
                <c:pt idx="1120">
                  <c:v>280</c:v>
                </c:pt>
                <c:pt idx="1121">
                  <c:v>280.25</c:v>
                </c:pt>
                <c:pt idx="1122">
                  <c:v>280.5</c:v>
                </c:pt>
                <c:pt idx="1123">
                  <c:v>280.75</c:v>
                </c:pt>
                <c:pt idx="1124">
                  <c:v>281</c:v>
                </c:pt>
                <c:pt idx="1125">
                  <c:v>281.25</c:v>
                </c:pt>
                <c:pt idx="1126">
                  <c:v>281.5</c:v>
                </c:pt>
                <c:pt idx="1127">
                  <c:v>281.75</c:v>
                </c:pt>
                <c:pt idx="1128">
                  <c:v>282</c:v>
                </c:pt>
                <c:pt idx="1129">
                  <c:v>282.25</c:v>
                </c:pt>
                <c:pt idx="1130">
                  <c:v>282.5</c:v>
                </c:pt>
                <c:pt idx="1131">
                  <c:v>282.75</c:v>
                </c:pt>
                <c:pt idx="1132">
                  <c:v>283</c:v>
                </c:pt>
                <c:pt idx="1133">
                  <c:v>283.25</c:v>
                </c:pt>
                <c:pt idx="1134">
                  <c:v>283.5</c:v>
                </c:pt>
                <c:pt idx="1135">
                  <c:v>283.75</c:v>
                </c:pt>
                <c:pt idx="1136">
                  <c:v>284</c:v>
                </c:pt>
                <c:pt idx="1137">
                  <c:v>284.25</c:v>
                </c:pt>
                <c:pt idx="1138">
                  <c:v>284.5</c:v>
                </c:pt>
                <c:pt idx="1139">
                  <c:v>284.75</c:v>
                </c:pt>
                <c:pt idx="1140">
                  <c:v>285</c:v>
                </c:pt>
                <c:pt idx="1141">
                  <c:v>285.25</c:v>
                </c:pt>
                <c:pt idx="1142">
                  <c:v>285.5</c:v>
                </c:pt>
                <c:pt idx="1143">
                  <c:v>285.75</c:v>
                </c:pt>
                <c:pt idx="1144">
                  <c:v>286</c:v>
                </c:pt>
                <c:pt idx="1145">
                  <c:v>286.25</c:v>
                </c:pt>
                <c:pt idx="1146">
                  <c:v>286.5</c:v>
                </c:pt>
                <c:pt idx="1147">
                  <c:v>286.75</c:v>
                </c:pt>
                <c:pt idx="1148">
                  <c:v>287</c:v>
                </c:pt>
                <c:pt idx="1149">
                  <c:v>287.25</c:v>
                </c:pt>
                <c:pt idx="1150">
                  <c:v>287.5</c:v>
                </c:pt>
                <c:pt idx="1151">
                  <c:v>287.75</c:v>
                </c:pt>
                <c:pt idx="1152">
                  <c:v>288</c:v>
                </c:pt>
                <c:pt idx="1153">
                  <c:v>288.25</c:v>
                </c:pt>
                <c:pt idx="1154">
                  <c:v>288.5</c:v>
                </c:pt>
                <c:pt idx="1155">
                  <c:v>288.75</c:v>
                </c:pt>
                <c:pt idx="1156">
                  <c:v>289</c:v>
                </c:pt>
                <c:pt idx="1157">
                  <c:v>289.25</c:v>
                </c:pt>
                <c:pt idx="1158">
                  <c:v>289.5</c:v>
                </c:pt>
                <c:pt idx="1159">
                  <c:v>289.75</c:v>
                </c:pt>
                <c:pt idx="1160">
                  <c:v>290</c:v>
                </c:pt>
                <c:pt idx="1161">
                  <c:v>290.25</c:v>
                </c:pt>
                <c:pt idx="1162">
                  <c:v>290.5</c:v>
                </c:pt>
                <c:pt idx="1163">
                  <c:v>290.75</c:v>
                </c:pt>
                <c:pt idx="1164">
                  <c:v>291</c:v>
                </c:pt>
                <c:pt idx="1165">
                  <c:v>291.25</c:v>
                </c:pt>
                <c:pt idx="1166">
                  <c:v>291.5</c:v>
                </c:pt>
                <c:pt idx="1167">
                  <c:v>291.75</c:v>
                </c:pt>
                <c:pt idx="1168">
                  <c:v>292</c:v>
                </c:pt>
                <c:pt idx="1169">
                  <c:v>292.25</c:v>
                </c:pt>
                <c:pt idx="1170">
                  <c:v>292.5</c:v>
                </c:pt>
                <c:pt idx="1171">
                  <c:v>292.75</c:v>
                </c:pt>
                <c:pt idx="1172">
                  <c:v>293</c:v>
                </c:pt>
                <c:pt idx="1173">
                  <c:v>293.25</c:v>
                </c:pt>
                <c:pt idx="1174">
                  <c:v>293.5</c:v>
                </c:pt>
                <c:pt idx="1175">
                  <c:v>293.75</c:v>
                </c:pt>
                <c:pt idx="1176">
                  <c:v>294</c:v>
                </c:pt>
                <c:pt idx="1177">
                  <c:v>294.25</c:v>
                </c:pt>
                <c:pt idx="1178">
                  <c:v>294.5</c:v>
                </c:pt>
                <c:pt idx="1179">
                  <c:v>294.75</c:v>
                </c:pt>
                <c:pt idx="1180">
                  <c:v>295</c:v>
                </c:pt>
                <c:pt idx="1181">
                  <c:v>295.25</c:v>
                </c:pt>
                <c:pt idx="1182">
                  <c:v>295.5</c:v>
                </c:pt>
                <c:pt idx="1183">
                  <c:v>295.75</c:v>
                </c:pt>
                <c:pt idx="1184">
                  <c:v>296</c:v>
                </c:pt>
                <c:pt idx="1185">
                  <c:v>296.25</c:v>
                </c:pt>
                <c:pt idx="1186">
                  <c:v>296.5</c:v>
                </c:pt>
                <c:pt idx="1187">
                  <c:v>296.75</c:v>
                </c:pt>
                <c:pt idx="1188">
                  <c:v>297</c:v>
                </c:pt>
                <c:pt idx="1189">
                  <c:v>297.25</c:v>
                </c:pt>
                <c:pt idx="1190">
                  <c:v>297.5</c:v>
                </c:pt>
                <c:pt idx="1191">
                  <c:v>297.75</c:v>
                </c:pt>
                <c:pt idx="1192">
                  <c:v>298</c:v>
                </c:pt>
                <c:pt idx="1193">
                  <c:v>298.25</c:v>
                </c:pt>
                <c:pt idx="1194">
                  <c:v>298.5</c:v>
                </c:pt>
                <c:pt idx="1195">
                  <c:v>298.75</c:v>
                </c:pt>
                <c:pt idx="1196">
                  <c:v>299</c:v>
                </c:pt>
                <c:pt idx="1197">
                  <c:v>299.25</c:v>
                </c:pt>
                <c:pt idx="1198">
                  <c:v>299.5</c:v>
                </c:pt>
                <c:pt idx="1199">
                  <c:v>299.75</c:v>
                </c:pt>
                <c:pt idx="1200">
                  <c:v>300</c:v>
                </c:pt>
                <c:pt idx="1201">
                  <c:v>300.25</c:v>
                </c:pt>
                <c:pt idx="1202">
                  <c:v>300.5</c:v>
                </c:pt>
                <c:pt idx="1203">
                  <c:v>300.75</c:v>
                </c:pt>
                <c:pt idx="1204">
                  <c:v>301</c:v>
                </c:pt>
                <c:pt idx="1205">
                  <c:v>301.25</c:v>
                </c:pt>
                <c:pt idx="1206">
                  <c:v>301.5</c:v>
                </c:pt>
                <c:pt idx="1207">
                  <c:v>301.75</c:v>
                </c:pt>
                <c:pt idx="1208">
                  <c:v>302</c:v>
                </c:pt>
                <c:pt idx="1209">
                  <c:v>302.25</c:v>
                </c:pt>
                <c:pt idx="1210">
                  <c:v>302.5</c:v>
                </c:pt>
                <c:pt idx="1211">
                  <c:v>302.75</c:v>
                </c:pt>
                <c:pt idx="1212">
                  <c:v>303</c:v>
                </c:pt>
                <c:pt idx="1213">
                  <c:v>303.25</c:v>
                </c:pt>
                <c:pt idx="1214">
                  <c:v>303.5</c:v>
                </c:pt>
                <c:pt idx="1215">
                  <c:v>303.75</c:v>
                </c:pt>
                <c:pt idx="1216">
                  <c:v>304</c:v>
                </c:pt>
                <c:pt idx="1217">
                  <c:v>304.25</c:v>
                </c:pt>
                <c:pt idx="1218">
                  <c:v>304.5</c:v>
                </c:pt>
                <c:pt idx="1219">
                  <c:v>304.75</c:v>
                </c:pt>
                <c:pt idx="1220">
                  <c:v>305</c:v>
                </c:pt>
                <c:pt idx="1221">
                  <c:v>305.25</c:v>
                </c:pt>
                <c:pt idx="1222">
                  <c:v>305.5</c:v>
                </c:pt>
                <c:pt idx="1223">
                  <c:v>305.75</c:v>
                </c:pt>
                <c:pt idx="1224">
                  <c:v>306</c:v>
                </c:pt>
                <c:pt idx="1225">
                  <c:v>306.25</c:v>
                </c:pt>
                <c:pt idx="1226">
                  <c:v>306.5</c:v>
                </c:pt>
                <c:pt idx="1227">
                  <c:v>306.75</c:v>
                </c:pt>
                <c:pt idx="1228">
                  <c:v>307</c:v>
                </c:pt>
                <c:pt idx="1229">
                  <c:v>307.25</c:v>
                </c:pt>
                <c:pt idx="1230">
                  <c:v>307.5</c:v>
                </c:pt>
                <c:pt idx="1231">
                  <c:v>307.75</c:v>
                </c:pt>
                <c:pt idx="1232">
                  <c:v>308</c:v>
                </c:pt>
                <c:pt idx="1233">
                  <c:v>308.25</c:v>
                </c:pt>
                <c:pt idx="1234">
                  <c:v>308.5</c:v>
                </c:pt>
                <c:pt idx="1235">
                  <c:v>308.75</c:v>
                </c:pt>
                <c:pt idx="1236">
                  <c:v>309</c:v>
                </c:pt>
                <c:pt idx="1237">
                  <c:v>309.25</c:v>
                </c:pt>
                <c:pt idx="1238">
                  <c:v>309.5</c:v>
                </c:pt>
                <c:pt idx="1239">
                  <c:v>309.75</c:v>
                </c:pt>
                <c:pt idx="1240">
                  <c:v>310</c:v>
                </c:pt>
                <c:pt idx="1241">
                  <c:v>310.25</c:v>
                </c:pt>
                <c:pt idx="1242">
                  <c:v>310.5</c:v>
                </c:pt>
                <c:pt idx="1243">
                  <c:v>310.75</c:v>
                </c:pt>
                <c:pt idx="1244">
                  <c:v>311</c:v>
                </c:pt>
                <c:pt idx="1245">
                  <c:v>311.25</c:v>
                </c:pt>
                <c:pt idx="1246">
                  <c:v>311.5</c:v>
                </c:pt>
                <c:pt idx="1247">
                  <c:v>311.75</c:v>
                </c:pt>
                <c:pt idx="1248">
                  <c:v>312</c:v>
                </c:pt>
                <c:pt idx="1249">
                  <c:v>312.25</c:v>
                </c:pt>
                <c:pt idx="1250">
                  <c:v>312.5</c:v>
                </c:pt>
                <c:pt idx="1251">
                  <c:v>312.75</c:v>
                </c:pt>
                <c:pt idx="1252">
                  <c:v>313</c:v>
                </c:pt>
                <c:pt idx="1253">
                  <c:v>313.25</c:v>
                </c:pt>
                <c:pt idx="1254">
                  <c:v>313.5</c:v>
                </c:pt>
                <c:pt idx="1255">
                  <c:v>313.75</c:v>
                </c:pt>
                <c:pt idx="1256">
                  <c:v>314</c:v>
                </c:pt>
                <c:pt idx="1257">
                  <c:v>314.25</c:v>
                </c:pt>
                <c:pt idx="1258">
                  <c:v>314.5</c:v>
                </c:pt>
                <c:pt idx="1259">
                  <c:v>314.75</c:v>
                </c:pt>
                <c:pt idx="1260">
                  <c:v>315</c:v>
                </c:pt>
                <c:pt idx="1261">
                  <c:v>315.25</c:v>
                </c:pt>
                <c:pt idx="1262">
                  <c:v>315.5</c:v>
                </c:pt>
                <c:pt idx="1263">
                  <c:v>315.75</c:v>
                </c:pt>
                <c:pt idx="1264">
                  <c:v>316</c:v>
                </c:pt>
                <c:pt idx="1265">
                  <c:v>316.25</c:v>
                </c:pt>
                <c:pt idx="1266">
                  <c:v>316.5</c:v>
                </c:pt>
                <c:pt idx="1267">
                  <c:v>316.75</c:v>
                </c:pt>
                <c:pt idx="1268">
                  <c:v>317</c:v>
                </c:pt>
                <c:pt idx="1269">
                  <c:v>317.25</c:v>
                </c:pt>
                <c:pt idx="1270">
                  <c:v>317.5</c:v>
                </c:pt>
                <c:pt idx="1271">
                  <c:v>317.75</c:v>
                </c:pt>
                <c:pt idx="1272">
                  <c:v>318</c:v>
                </c:pt>
                <c:pt idx="1273">
                  <c:v>318.25</c:v>
                </c:pt>
                <c:pt idx="1274">
                  <c:v>318.5</c:v>
                </c:pt>
                <c:pt idx="1275">
                  <c:v>318.75</c:v>
                </c:pt>
                <c:pt idx="1276">
                  <c:v>319</c:v>
                </c:pt>
                <c:pt idx="1277">
                  <c:v>319.25</c:v>
                </c:pt>
                <c:pt idx="1278">
                  <c:v>319.5</c:v>
                </c:pt>
                <c:pt idx="1279">
                  <c:v>319.75</c:v>
                </c:pt>
                <c:pt idx="1280">
                  <c:v>320</c:v>
                </c:pt>
                <c:pt idx="1281">
                  <c:v>320.25</c:v>
                </c:pt>
                <c:pt idx="1282">
                  <c:v>320.5</c:v>
                </c:pt>
                <c:pt idx="1283">
                  <c:v>320.75</c:v>
                </c:pt>
                <c:pt idx="1284">
                  <c:v>321</c:v>
                </c:pt>
                <c:pt idx="1285">
                  <c:v>321.25</c:v>
                </c:pt>
                <c:pt idx="1286">
                  <c:v>321.5</c:v>
                </c:pt>
                <c:pt idx="1287">
                  <c:v>321.75</c:v>
                </c:pt>
                <c:pt idx="1288">
                  <c:v>322</c:v>
                </c:pt>
                <c:pt idx="1289">
                  <c:v>322.25</c:v>
                </c:pt>
                <c:pt idx="1290">
                  <c:v>322.5</c:v>
                </c:pt>
                <c:pt idx="1291">
                  <c:v>322.75</c:v>
                </c:pt>
                <c:pt idx="1292">
                  <c:v>323</c:v>
                </c:pt>
                <c:pt idx="1293">
                  <c:v>323.25</c:v>
                </c:pt>
                <c:pt idx="1294">
                  <c:v>323.5</c:v>
                </c:pt>
                <c:pt idx="1295">
                  <c:v>323.75</c:v>
                </c:pt>
                <c:pt idx="1296">
                  <c:v>324</c:v>
                </c:pt>
                <c:pt idx="1297">
                  <c:v>324.25</c:v>
                </c:pt>
                <c:pt idx="1298">
                  <c:v>324.5</c:v>
                </c:pt>
                <c:pt idx="1299">
                  <c:v>324.75</c:v>
                </c:pt>
                <c:pt idx="1300">
                  <c:v>325</c:v>
                </c:pt>
                <c:pt idx="1301">
                  <c:v>325.25</c:v>
                </c:pt>
                <c:pt idx="1302">
                  <c:v>325.5</c:v>
                </c:pt>
                <c:pt idx="1303">
                  <c:v>325.75</c:v>
                </c:pt>
                <c:pt idx="1304">
                  <c:v>326</c:v>
                </c:pt>
                <c:pt idx="1305">
                  <c:v>326.25</c:v>
                </c:pt>
                <c:pt idx="1306">
                  <c:v>326.5</c:v>
                </c:pt>
                <c:pt idx="1307">
                  <c:v>326.75</c:v>
                </c:pt>
                <c:pt idx="1308">
                  <c:v>327</c:v>
                </c:pt>
                <c:pt idx="1309">
                  <c:v>327.25</c:v>
                </c:pt>
                <c:pt idx="1310">
                  <c:v>327.5</c:v>
                </c:pt>
                <c:pt idx="1311">
                  <c:v>327.75</c:v>
                </c:pt>
                <c:pt idx="1312">
                  <c:v>328</c:v>
                </c:pt>
                <c:pt idx="1313">
                  <c:v>328.25</c:v>
                </c:pt>
                <c:pt idx="1314">
                  <c:v>328.5</c:v>
                </c:pt>
                <c:pt idx="1315">
                  <c:v>328.75</c:v>
                </c:pt>
                <c:pt idx="1316">
                  <c:v>329</c:v>
                </c:pt>
                <c:pt idx="1317">
                  <c:v>329.25</c:v>
                </c:pt>
                <c:pt idx="1318">
                  <c:v>329.5</c:v>
                </c:pt>
                <c:pt idx="1319">
                  <c:v>329.75</c:v>
                </c:pt>
                <c:pt idx="1320">
                  <c:v>330</c:v>
                </c:pt>
                <c:pt idx="1321">
                  <c:v>330.25</c:v>
                </c:pt>
                <c:pt idx="1322">
                  <c:v>330.5</c:v>
                </c:pt>
                <c:pt idx="1323">
                  <c:v>330.75</c:v>
                </c:pt>
                <c:pt idx="1324">
                  <c:v>331</c:v>
                </c:pt>
                <c:pt idx="1325">
                  <c:v>331.25</c:v>
                </c:pt>
                <c:pt idx="1326">
                  <c:v>331.5</c:v>
                </c:pt>
                <c:pt idx="1327">
                  <c:v>331.75</c:v>
                </c:pt>
                <c:pt idx="1328">
                  <c:v>332</c:v>
                </c:pt>
                <c:pt idx="1329">
                  <c:v>332.25</c:v>
                </c:pt>
                <c:pt idx="1330">
                  <c:v>332.5</c:v>
                </c:pt>
                <c:pt idx="1331">
                  <c:v>332.75</c:v>
                </c:pt>
                <c:pt idx="1332">
                  <c:v>333</c:v>
                </c:pt>
                <c:pt idx="1333">
                  <c:v>333.25</c:v>
                </c:pt>
                <c:pt idx="1334">
                  <c:v>333.5</c:v>
                </c:pt>
                <c:pt idx="1335">
                  <c:v>333.75</c:v>
                </c:pt>
                <c:pt idx="1336">
                  <c:v>334</c:v>
                </c:pt>
                <c:pt idx="1337">
                  <c:v>334.25</c:v>
                </c:pt>
                <c:pt idx="1338">
                  <c:v>334.5</c:v>
                </c:pt>
                <c:pt idx="1339">
                  <c:v>334.75</c:v>
                </c:pt>
                <c:pt idx="1340">
                  <c:v>335</c:v>
                </c:pt>
                <c:pt idx="1341">
                  <c:v>335.25</c:v>
                </c:pt>
                <c:pt idx="1342">
                  <c:v>335.5</c:v>
                </c:pt>
                <c:pt idx="1343">
                  <c:v>335.75</c:v>
                </c:pt>
              </c:numCache>
            </c:numRef>
          </c:cat>
          <c:val>
            <c:numRef>
              <c:f>'Tabelle1 (2)'!$F$2:$F$1345</c:f>
              <c:numCache>
                <c:formatCode>General</c:formatCode>
                <c:ptCount val="1344"/>
                <c:pt idx="0">
                  <c:v>0.66844574634639098</c:v>
                </c:pt>
                <c:pt idx="1">
                  <c:v>0.67598388616871086</c:v>
                </c:pt>
                <c:pt idx="2">
                  <c:v>0.68130229678778198</c:v>
                </c:pt>
                <c:pt idx="3">
                  <c:v>0.67523595251279378</c:v>
                </c:pt>
                <c:pt idx="4">
                  <c:v>0.68186359892877202</c:v>
                </c:pt>
                <c:pt idx="5">
                  <c:v>0.68667423006179695</c:v>
                </c:pt>
                <c:pt idx="6">
                  <c:v>0.69229613180355087</c:v>
                </c:pt>
                <c:pt idx="7">
                  <c:v>0.69652027439169417</c:v>
                </c:pt>
                <c:pt idx="8">
                  <c:v>0.70156370752519193</c:v>
                </c:pt>
                <c:pt idx="9">
                  <c:v>0.70642012727123149</c:v>
                </c:pt>
                <c:pt idx="10">
                  <c:v>0.70812781796682756</c:v>
                </c:pt>
                <c:pt idx="11">
                  <c:v>0.70798879080858046</c:v>
                </c:pt>
                <c:pt idx="12">
                  <c:v>0.70880366483283697</c:v>
                </c:pt>
                <c:pt idx="13">
                  <c:v>0.70978052735606767</c:v>
                </c:pt>
                <c:pt idx="14">
                  <c:v>0.71056731614558921</c:v>
                </c:pt>
                <c:pt idx="15">
                  <c:v>0.71047232299796692</c:v>
                </c:pt>
                <c:pt idx="16">
                  <c:v>0.71084376159434026</c:v>
                </c:pt>
                <c:pt idx="17">
                  <c:v>0.71041816361317556</c:v>
                </c:pt>
                <c:pt idx="18">
                  <c:v>0.71038222640434567</c:v>
                </c:pt>
                <c:pt idx="19">
                  <c:v>0.71098261387565875</c:v>
                </c:pt>
                <c:pt idx="20">
                  <c:v>0.71146898158951655</c:v>
                </c:pt>
                <c:pt idx="21">
                  <c:v>0.71007570212387339</c:v>
                </c:pt>
                <c:pt idx="22">
                  <c:v>0.7083929139029117</c:v>
                </c:pt>
                <c:pt idx="23">
                  <c:v>0.70653339505789414</c:v>
                </c:pt>
                <c:pt idx="24">
                  <c:v>0.70282705343287633</c:v>
                </c:pt>
                <c:pt idx="25">
                  <c:v>0.70324875165853284</c:v>
                </c:pt>
                <c:pt idx="26">
                  <c:v>0.7024284389617963</c:v>
                </c:pt>
                <c:pt idx="27">
                  <c:v>0.70269997036885334</c:v>
                </c:pt>
                <c:pt idx="28">
                  <c:v>0.70172573099955193</c:v>
                </c:pt>
                <c:pt idx="29">
                  <c:v>0.70036534588418053</c:v>
                </c:pt>
                <c:pt idx="30">
                  <c:v>0.69819319955388193</c:v>
                </c:pt>
                <c:pt idx="31">
                  <c:v>0.69613704909033214</c:v>
                </c:pt>
                <c:pt idx="32">
                  <c:v>0.69666954933795777</c:v>
                </c:pt>
                <c:pt idx="33">
                  <c:v>0.69815783943891629</c:v>
                </c:pt>
                <c:pt idx="34">
                  <c:v>0.70229651180685071</c:v>
                </c:pt>
                <c:pt idx="35">
                  <c:v>0.70579628880379131</c:v>
                </c:pt>
                <c:pt idx="36">
                  <c:v>0.70760705196111173</c:v>
                </c:pt>
                <c:pt idx="37">
                  <c:v>0.70922501330463661</c:v>
                </c:pt>
                <c:pt idx="38">
                  <c:v>0.71088396580022828</c:v>
                </c:pt>
                <c:pt idx="39">
                  <c:v>0.71354071358740556</c:v>
                </c:pt>
                <c:pt idx="40">
                  <c:v>0.71576373161623752</c:v>
                </c:pt>
                <c:pt idx="41">
                  <c:v>0.71689983707066274</c:v>
                </c:pt>
                <c:pt idx="42">
                  <c:v>0.71733055894583597</c:v>
                </c:pt>
                <c:pt idx="43">
                  <c:v>0.71824091577311511</c:v>
                </c:pt>
                <c:pt idx="44">
                  <c:v>0.71976605244293235</c:v>
                </c:pt>
                <c:pt idx="45">
                  <c:v>0.7220733961267416</c:v>
                </c:pt>
                <c:pt idx="46">
                  <c:v>0.7227964597634764</c:v>
                </c:pt>
                <c:pt idx="47">
                  <c:v>0.72316013382421951</c:v>
                </c:pt>
                <c:pt idx="48">
                  <c:v>0.72164164247768958</c:v>
                </c:pt>
                <c:pt idx="49">
                  <c:v>0.72104536461419888</c:v>
                </c:pt>
                <c:pt idx="50">
                  <c:v>0.72125152702534034</c:v>
                </c:pt>
                <c:pt idx="51">
                  <c:v>0.72287613369215242</c:v>
                </c:pt>
                <c:pt idx="52">
                  <c:v>0.72595416000035762</c:v>
                </c:pt>
                <c:pt idx="53">
                  <c:v>0.72808048857535967</c:v>
                </c:pt>
                <c:pt idx="54">
                  <c:v>0.73071252625252414</c:v>
                </c:pt>
                <c:pt idx="55">
                  <c:v>0.73269701215072836</c:v>
                </c:pt>
                <c:pt idx="56">
                  <c:v>0.7341994148198262</c:v>
                </c:pt>
                <c:pt idx="57">
                  <c:v>0.73613003862401771</c:v>
                </c:pt>
                <c:pt idx="58">
                  <c:v>0.73776165785566727</c:v>
                </c:pt>
                <c:pt idx="59">
                  <c:v>0.73976296691440435</c:v>
                </c:pt>
                <c:pt idx="60">
                  <c:v>0.74132888488397375</c:v>
                </c:pt>
                <c:pt idx="61">
                  <c:v>0.74359212460638691</c:v>
                </c:pt>
                <c:pt idx="62">
                  <c:v>0.74789268054713798</c:v>
                </c:pt>
                <c:pt idx="63">
                  <c:v>0.75240683116849683</c:v>
                </c:pt>
                <c:pt idx="64">
                  <c:v>0.75617647824167256</c:v>
                </c:pt>
                <c:pt idx="65">
                  <c:v>0.75909232368628243</c:v>
                </c:pt>
                <c:pt idx="66">
                  <c:v>0.76238926093372528</c:v>
                </c:pt>
                <c:pt idx="67">
                  <c:v>0.76525934108611715</c:v>
                </c:pt>
                <c:pt idx="68">
                  <c:v>0.76845707065195801</c:v>
                </c:pt>
                <c:pt idx="69">
                  <c:v>0.77371527014148533</c:v>
                </c:pt>
                <c:pt idx="70">
                  <c:v>0.77699332068063787</c:v>
                </c:pt>
                <c:pt idx="71">
                  <c:v>0.77665259625628114</c:v>
                </c:pt>
                <c:pt idx="72">
                  <c:v>0.77994251966223793</c:v>
                </c:pt>
                <c:pt idx="73">
                  <c:v>0.7827493274214361</c:v>
                </c:pt>
                <c:pt idx="74">
                  <c:v>0.78620236609546923</c:v>
                </c:pt>
                <c:pt idx="75">
                  <c:v>0.78912815594021513</c:v>
                </c:pt>
                <c:pt idx="76">
                  <c:v>0.79026439396091019</c:v>
                </c:pt>
                <c:pt idx="77">
                  <c:v>0.79099986579057424</c:v>
                </c:pt>
                <c:pt idx="78">
                  <c:v>0.79088318085806064</c:v>
                </c:pt>
                <c:pt idx="79">
                  <c:v>0.79004786988479714</c:v>
                </c:pt>
                <c:pt idx="80">
                  <c:v>0.78638862692062883</c:v>
                </c:pt>
                <c:pt idx="81">
                  <c:v>0.78389296157879307</c:v>
                </c:pt>
                <c:pt idx="82">
                  <c:v>0.7829380594263744</c:v>
                </c:pt>
                <c:pt idx="83">
                  <c:v>0.78175890641036561</c:v>
                </c:pt>
                <c:pt idx="84">
                  <c:v>0.7810647311272868</c:v>
                </c:pt>
                <c:pt idx="85">
                  <c:v>0.7800173511625822</c:v>
                </c:pt>
                <c:pt idx="86">
                  <c:v>0.77995369217926591</c:v>
                </c:pt>
                <c:pt idx="87">
                  <c:v>0.77967328288506821</c:v>
                </c:pt>
                <c:pt idx="88">
                  <c:v>0.77945508815220366</c:v>
                </c:pt>
                <c:pt idx="89">
                  <c:v>0.7791109502639918</c:v>
                </c:pt>
                <c:pt idx="90">
                  <c:v>0.77919041087575291</c:v>
                </c:pt>
                <c:pt idx="91">
                  <c:v>0.78066483506998119</c:v>
                </c:pt>
                <c:pt idx="92">
                  <c:v>0.78175166689777442</c:v>
                </c:pt>
                <c:pt idx="93">
                  <c:v>0.78251512222803254</c:v>
                </c:pt>
                <c:pt idx="94">
                  <c:v>0.7835203181097522</c:v>
                </c:pt>
                <c:pt idx="95">
                  <c:v>0.78315472272388331</c:v>
                </c:pt>
                <c:pt idx="96">
                  <c:v>0.78251028428452174</c:v>
                </c:pt>
                <c:pt idx="97">
                  <c:v>0.78191944608261621</c:v>
                </c:pt>
                <c:pt idx="98">
                  <c:v>0.78387270486567651</c:v>
                </c:pt>
                <c:pt idx="99">
                  <c:v>0.7833058997572534</c:v>
                </c:pt>
                <c:pt idx="100">
                  <c:v>0.78253090645380252</c:v>
                </c:pt>
                <c:pt idx="101">
                  <c:v>0.78187797550928562</c:v>
                </c:pt>
                <c:pt idx="102">
                  <c:v>0.78147412904486879</c:v>
                </c:pt>
                <c:pt idx="103">
                  <c:v>0.78081171364275004</c:v>
                </c:pt>
                <c:pt idx="104">
                  <c:v>0.77993749028930748</c:v>
                </c:pt>
                <c:pt idx="105">
                  <c:v>0.77906371940540198</c:v>
                </c:pt>
                <c:pt idx="106">
                  <c:v>0.77916126139596731</c:v>
                </c:pt>
                <c:pt idx="107">
                  <c:v>0.77905505287350163</c:v>
                </c:pt>
                <c:pt idx="108">
                  <c:v>0.77927712840277963</c:v>
                </c:pt>
                <c:pt idx="109">
                  <c:v>0.77938474654187961</c:v>
                </c:pt>
                <c:pt idx="110">
                  <c:v>0.77974360709271728</c:v>
                </c:pt>
                <c:pt idx="111">
                  <c:v>0.78081723029056604</c:v>
                </c:pt>
                <c:pt idx="112">
                  <c:v>0.78222428873180971</c:v>
                </c:pt>
                <c:pt idx="113">
                  <c:v>0.78384322473507539</c:v>
                </c:pt>
                <c:pt idx="114">
                  <c:v>0.78555150606921742</c:v>
                </c:pt>
                <c:pt idx="115">
                  <c:v>0.78707464034936758</c:v>
                </c:pt>
                <c:pt idx="116">
                  <c:v>0.78770881121077474</c:v>
                </c:pt>
                <c:pt idx="117">
                  <c:v>0.79002286224154217</c:v>
                </c:pt>
                <c:pt idx="118">
                  <c:v>0.79230675443740339</c:v>
                </c:pt>
                <c:pt idx="119">
                  <c:v>0.79438926288396539</c:v>
                </c:pt>
                <c:pt idx="120">
                  <c:v>0.79836050099654654</c:v>
                </c:pt>
                <c:pt idx="121">
                  <c:v>0.80208079254285636</c:v>
                </c:pt>
                <c:pt idx="122">
                  <c:v>0.80589211747946876</c:v>
                </c:pt>
                <c:pt idx="123">
                  <c:v>0.80945514105633376</c:v>
                </c:pt>
                <c:pt idx="124">
                  <c:v>0.81442285631071087</c:v>
                </c:pt>
                <c:pt idx="125">
                  <c:v>0.82010267160290051</c:v>
                </c:pt>
                <c:pt idx="126">
                  <c:v>0.82660624249248604</c:v>
                </c:pt>
                <c:pt idx="127">
                  <c:v>0.83277930178799242</c:v>
                </c:pt>
                <c:pt idx="128">
                  <c:v>0.83676655036111236</c:v>
                </c:pt>
                <c:pt idx="129">
                  <c:v>0.8403404506095391</c:v>
                </c:pt>
                <c:pt idx="130">
                  <c:v>0.8428279192916861</c:v>
                </c:pt>
                <c:pt idx="131">
                  <c:v>0.84495370818972648</c:v>
                </c:pt>
                <c:pt idx="132">
                  <c:v>0.84885044545277877</c:v>
                </c:pt>
                <c:pt idx="133">
                  <c:v>0.85300181864909597</c:v>
                </c:pt>
                <c:pt idx="134">
                  <c:v>0.85696164060720581</c:v>
                </c:pt>
                <c:pt idx="135">
                  <c:v>0.86013644532135358</c:v>
                </c:pt>
                <c:pt idx="136">
                  <c:v>0.86371725443155623</c:v>
                </c:pt>
                <c:pt idx="137">
                  <c:v>0.86829466250227616</c:v>
                </c:pt>
                <c:pt idx="138">
                  <c:v>0.8730173132943625</c:v>
                </c:pt>
                <c:pt idx="139">
                  <c:v>0.87759917644975416</c:v>
                </c:pt>
                <c:pt idx="140">
                  <c:v>0.88142898302668427</c:v>
                </c:pt>
                <c:pt idx="141">
                  <c:v>0.88550978837790906</c:v>
                </c:pt>
                <c:pt idx="142">
                  <c:v>0.89040533474113992</c:v>
                </c:pt>
                <c:pt idx="143">
                  <c:v>0.89510348256753192</c:v>
                </c:pt>
                <c:pt idx="144">
                  <c:v>0.90148600045330485</c:v>
                </c:pt>
                <c:pt idx="145">
                  <c:v>0.90740875708149604</c:v>
                </c:pt>
                <c:pt idx="146">
                  <c:v>0.91323564237587418</c:v>
                </c:pt>
                <c:pt idx="147">
                  <c:v>0.91687304498354671</c:v>
                </c:pt>
                <c:pt idx="148">
                  <c:v>0.91931766828107786</c:v>
                </c:pt>
                <c:pt idx="149">
                  <c:v>0.92210648167484455</c:v>
                </c:pt>
                <c:pt idx="150">
                  <c:v>0.92436762857513566</c:v>
                </c:pt>
                <c:pt idx="151">
                  <c:v>0.92723604180205943</c:v>
                </c:pt>
                <c:pt idx="152">
                  <c:v>0.92991276456937988</c:v>
                </c:pt>
                <c:pt idx="153">
                  <c:v>0.93300255721860159</c:v>
                </c:pt>
                <c:pt idx="154">
                  <c:v>0.93607527784414002</c:v>
                </c:pt>
                <c:pt idx="155">
                  <c:v>0.93845552864870052</c:v>
                </c:pt>
                <c:pt idx="156">
                  <c:v>0.9408917290517741</c:v>
                </c:pt>
                <c:pt idx="157">
                  <c:v>0.94248304701061048</c:v>
                </c:pt>
                <c:pt idx="158">
                  <c:v>0.94265277529499614</c:v>
                </c:pt>
                <c:pt idx="159">
                  <c:v>0.94273867489632179</c:v>
                </c:pt>
                <c:pt idx="160">
                  <c:v>0.94259922726556367</c:v>
                </c:pt>
                <c:pt idx="161">
                  <c:v>0.94231728653601032</c:v>
                </c:pt>
                <c:pt idx="162">
                  <c:v>0.9423595924377165</c:v>
                </c:pt>
                <c:pt idx="163">
                  <c:v>0.94231782601891989</c:v>
                </c:pt>
                <c:pt idx="164">
                  <c:v>0.94218582673284712</c:v>
                </c:pt>
                <c:pt idx="165">
                  <c:v>0.94215645101829337</c:v>
                </c:pt>
                <c:pt idx="166">
                  <c:v>0.94210217207653169</c:v>
                </c:pt>
                <c:pt idx="167">
                  <c:v>0.94236592526794494</c:v>
                </c:pt>
                <c:pt idx="168">
                  <c:v>0.94236653458143038</c:v>
                </c:pt>
                <c:pt idx="169">
                  <c:v>0.94300358053494793</c:v>
                </c:pt>
                <c:pt idx="170">
                  <c:v>0.9427874483371802</c:v>
                </c:pt>
                <c:pt idx="171">
                  <c:v>0.94334801674379554</c:v>
                </c:pt>
                <c:pt idx="172">
                  <c:v>0.94397930033263666</c:v>
                </c:pt>
                <c:pt idx="173">
                  <c:v>0.94431351748388492</c:v>
                </c:pt>
                <c:pt idx="174">
                  <c:v>0.94597715220664813</c:v>
                </c:pt>
                <c:pt idx="175">
                  <c:v>0.94778308774169917</c:v>
                </c:pt>
                <c:pt idx="176">
                  <c:v>0.95293768833009396</c:v>
                </c:pt>
                <c:pt idx="177">
                  <c:v>0.95596822210820542</c:v>
                </c:pt>
                <c:pt idx="178">
                  <c:v>0.95826397604973235</c:v>
                </c:pt>
                <c:pt idx="179">
                  <c:v>0.96055955590169229</c:v>
                </c:pt>
                <c:pt idx="180">
                  <c:v>0.96226227373230799</c:v>
                </c:pt>
                <c:pt idx="181">
                  <c:v>0.96321607565347689</c:v>
                </c:pt>
                <c:pt idx="182">
                  <c:v>0.96400127182874318</c:v>
                </c:pt>
                <c:pt idx="183">
                  <c:v>0.96367659478578116</c:v>
                </c:pt>
                <c:pt idx="184">
                  <c:v>0.96303949660539312</c:v>
                </c:pt>
                <c:pt idx="185">
                  <c:v>0.96307723922357757</c:v>
                </c:pt>
                <c:pt idx="186">
                  <c:v>0.96277493269001002</c:v>
                </c:pt>
                <c:pt idx="187">
                  <c:v>0.96273557103884977</c:v>
                </c:pt>
                <c:pt idx="188">
                  <c:v>0.96293951696690894</c:v>
                </c:pt>
                <c:pt idx="189">
                  <c:v>0.9635163105211938</c:v>
                </c:pt>
                <c:pt idx="190">
                  <c:v>0.96346436219431975</c:v>
                </c:pt>
                <c:pt idx="191">
                  <c:v>0.96316919333301043</c:v>
                </c:pt>
                <c:pt idx="192">
                  <c:v>0.96214852360905234</c:v>
                </c:pt>
                <c:pt idx="193">
                  <c:v>0.96124861981791088</c:v>
                </c:pt>
                <c:pt idx="194">
                  <c:v>0.95885969313997976</c:v>
                </c:pt>
                <c:pt idx="195">
                  <c:v>0.95745144781240454</c:v>
                </c:pt>
                <c:pt idx="196">
                  <c:v>0.95646054740445008</c:v>
                </c:pt>
                <c:pt idx="197">
                  <c:v>0.95527750434109771</c:v>
                </c:pt>
                <c:pt idx="198">
                  <c:v>0.95391584538172403</c:v>
                </c:pt>
                <c:pt idx="199">
                  <c:v>0.95142404917849255</c:v>
                </c:pt>
                <c:pt idx="200">
                  <c:v>0.94923231375341022</c:v>
                </c:pt>
                <c:pt idx="201">
                  <c:v>0.94466655371735564</c:v>
                </c:pt>
                <c:pt idx="202">
                  <c:v>0.93813286780390337</c:v>
                </c:pt>
                <c:pt idx="203">
                  <c:v>0.93262535284473491</c:v>
                </c:pt>
                <c:pt idx="204">
                  <c:v>0.92704466804044228</c:v>
                </c:pt>
                <c:pt idx="205">
                  <c:v>0.92061061358633978</c:v>
                </c:pt>
                <c:pt idx="206">
                  <c:v>0.91426792133714163</c:v>
                </c:pt>
                <c:pt idx="207">
                  <c:v>0.90773435728638641</c:v>
                </c:pt>
                <c:pt idx="208">
                  <c:v>0.90154745779093981</c:v>
                </c:pt>
                <c:pt idx="209">
                  <c:v>0.89471552163083767</c:v>
                </c:pt>
                <c:pt idx="210">
                  <c:v>0.88784173433876323</c:v>
                </c:pt>
                <c:pt idx="211">
                  <c:v>0.88096634542266994</c:v>
                </c:pt>
                <c:pt idx="212">
                  <c:v>0.8737207898596866</c:v>
                </c:pt>
                <c:pt idx="213">
                  <c:v>0.86642340783252647</c:v>
                </c:pt>
                <c:pt idx="214">
                  <c:v>0.85869128933797512</c:v>
                </c:pt>
                <c:pt idx="215">
                  <c:v>0.85048716179967943</c:v>
                </c:pt>
                <c:pt idx="216">
                  <c:v>0.84147199797164784</c:v>
                </c:pt>
                <c:pt idx="217">
                  <c:v>0.83253111293928383</c:v>
                </c:pt>
                <c:pt idx="218">
                  <c:v>0.82421032798195959</c:v>
                </c:pt>
                <c:pt idx="219">
                  <c:v>0.81561900783709473</c:v>
                </c:pt>
                <c:pt idx="220">
                  <c:v>0.80675235285531977</c:v>
                </c:pt>
                <c:pt idx="221">
                  <c:v>0.79783697020366551</c:v>
                </c:pt>
                <c:pt idx="222">
                  <c:v>0.78846560519383002</c:v>
                </c:pt>
                <c:pt idx="223">
                  <c:v>0.7789435674044165</c:v>
                </c:pt>
                <c:pt idx="224">
                  <c:v>0.76975886993308829</c:v>
                </c:pt>
                <c:pt idx="225">
                  <c:v>0.7599354065033177</c:v>
                </c:pt>
                <c:pt idx="226">
                  <c:v>0.74983002242830732</c:v>
                </c:pt>
                <c:pt idx="227">
                  <c:v>0.73999525536293365</c:v>
                </c:pt>
                <c:pt idx="228">
                  <c:v>0.72997520651200842</c:v>
                </c:pt>
                <c:pt idx="229">
                  <c:v>0.72004187341543702</c:v>
                </c:pt>
                <c:pt idx="230">
                  <c:v>0.71027013721878973</c:v>
                </c:pt>
                <c:pt idx="231">
                  <c:v>0.70041009757093531</c:v>
                </c:pt>
                <c:pt idx="232">
                  <c:v>0.69043864060002691</c:v>
                </c:pt>
                <c:pt idx="233">
                  <c:v>0.68034646121869391</c:v>
                </c:pt>
                <c:pt idx="234">
                  <c:v>0.67086225135135302</c:v>
                </c:pt>
                <c:pt idx="235">
                  <c:v>0.66091793668487797</c:v>
                </c:pt>
                <c:pt idx="236">
                  <c:v>0.65211646605977669</c:v>
                </c:pt>
                <c:pt idx="237">
                  <c:v>0.64262134774015045</c:v>
                </c:pt>
                <c:pt idx="238">
                  <c:v>0.63311466290967466</c:v>
                </c:pt>
                <c:pt idx="239">
                  <c:v>0.62371157878068251</c:v>
                </c:pt>
                <c:pt idx="240">
                  <c:v>0.61383666143840898</c:v>
                </c:pt>
                <c:pt idx="241">
                  <c:v>0.60444802848439583</c:v>
                </c:pt>
                <c:pt idx="242">
                  <c:v>0.59515043044690064</c:v>
                </c:pt>
                <c:pt idx="243">
                  <c:v>0.58602546213818063</c:v>
                </c:pt>
                <c:pt idx="244">
                  <c:v>0.57659934946300384</c:v>
                </c:pt>
                <c:pt idx="245">
                  <c:v>0.56718327183014594</c:v>
                </c:pt>
                <c:pt idx="246">
                  <c:v>0.55707972688653873</c:v>
                </c:pt>
                <c:pt idx="247">
                  <c:v>0.54708551302328556</c:v>
                </c:pt>
                <c:pt idx="248">
                  <c:v>0.53729555992852651</c:v>
                </c:pt>
                <c:pt idx="249">
                  <c:v>0.52732919640064135</c:v>
                </c:pt>
                <c:pt idx="250">
                  <c:v>0.51728259435414092</c:v>
                </c:pt>
                <c:pt idx="251">
                  <c:v>0.50748348269323718</c:v>
                </c:pt>
                <c:pt idx="252">
                  <c:v>0.49757119408604727</c:v>
                </c:pt>
                <c:pt idx="253">
                  <c:v>0.48743251325134368</c:v>
                </c:pt>
                <c:pt idx="254">
                  <c:v>0.47741412920715509</c:v>
                </c:pt>
                <c:pt idx="255">
                  <c:v>0.46745223867000307</c:v>
                </c:pt>
                <c:pt idx="256">
                  <c:v>0.4574974982965343</c:v>
                </c:pt>
                <c:pt idx="257">
                  <c:v>0.44772335662285589</c:v>
                </c:pt>
                <c:pt idx="258">
                  <c:v>0.43760207113933647</c:v>
                </c:pt>
                <c:pt idx="259">
                  <c:v>0.42767334032702048</c:v>
                </c:pt>
                <c:pt idx="260">
                  <c:v>0.41829434303806762</c:v>
                </c:pt>
                <c:pt idx="261">
                  <c:v>0.40885980190314142</c:v>
                </c:pt>
                <c:pt idx="262">
                  <c:v>0.39950563345912748</c:v>
                </c:pt>
                <c:pt idx="263">
                  <c:v>0.38991682729007343</c:v>
                </c:pt>
                <c:pt idx="264">
                  <c:v>0.38047641568152807</c:v>
                </c:pt>
                <c:pt idx="265">
                  <c:v>0.3709790662291183</c:v>
                </c:pt>
                <c:pt idx="266">
                  <c:v>0.36178390415455947</c:v>
                </c:pt>
                <c:pt idx="267">
                  <c:v>0.3523629666965537</c:v>
                </c:pt>
                <c:pt idx="268">
                  <c:v>0.34297789331929268</c:v>
                </c:pt>
                <c:pt idx="269">
                  <c:v>0.33408054321170394</c:v>
                </c:pt>
                <c:pt idx="270">
                  <c:v>0.32644406848584845</c:v>
                </c:pt>
                <c:pt idx="271">
                  <c:v>0.31703736570921109</c:v>
                </c:pt>
                <c:pt idx="272">
                  <c:v>0.30804812059734998</c:v>
                </c:pt>
                <c:pt idx="273">
                  <c:v>0.29871961212999187</c:v>
                </c:pt>
                <c:pt idx="274">
                  <c:v>0.2923528852116743</c:v>
                </c:pt>
                <c:pt idx="275">
                  <c:v>0.28339727741924664</c:v>
                </c:pt>
                <c:pt idx="276">
                  <c:v>0.2855202593517821</c:v>
                </c:pt>
                <c:pt idx="277">
                  <c:v>0.27666010363348592</c:v>
                </c:pt>
                <c:pt idx="278">
                  <c:v>0.2696507623602204</c:v>
                </c:pt>
                <c:pt idx="279">
                  <c:v>0.26114747488099566</c:v>
                </c:pt>
                <c:pt idx="280">
                  <c:v>0.25257585057320608</c:v>
                </c:pt>
                <c:pt idx="281">
                  <c:v>0.2434284139956083</c:v>
                </c:pt>
                <c:pt idx="282">
                  <c:v>0.23442590246669426</c:v>
                </c:pt>
                <c:pt idx="283">
                  <c:v>0.22482578548343565</c:v>
                </c:pt>
                <c:pt idx="284">
                  <c:v>0.21647294520865565</c:v>
                </c:pt>
                <c:pt idx="285">
                  <c:v>0.21063802014139191</c:v>
                </c:pt>
                <c:pt idx="286">
                  <c:v>0.21160200618952291</c:v>
                </c:pt>
                <c:pt idx="287">
                  <c:v>0.21349055428013367</c:v>
                </c:pt>
                <c:pt idx="288">
                  <c:v>0.20364275272099444</c:v>
                </c:pt>
                <c:pt idx="289">
                  <c:v>0.19352803719402659</c:v>
                </c:pt>
                <c:pt idx="290">
                  <c:v>0.18487858744337296</c:v>
                </c:pt>
                <c:pt idx="291">
                  <c:v>0.17508662890679588</c:v>
                </c:pt>
                <c:pt idx="292">
                  <c:v>0.1652026440005181</c:v>
                </c:pt>
                <c:pt idx="293">
                  <c:v>0.15627692247495467</c:v>
                </c:pt>
                <c:pt idx="294">
                  <c:v>0.17130365549632892</c:v>
                </c:pt>
                <c:pt idx="295">
                  <c:v>0.16141233105981706</c:v>
                </c:pt>
                <c:pt idx="296">
                  <c:v>0.22911798542064551</c:v>
                </c:pt>
                <c:pt idx="297">
                  <c:v>0.2717251588391974</c:v>
                </c:pt>
                <c:pt idx="298">
                  <c:v>0.26341709238729921</c:v>
                </c:pt>
                <c:pt idx="299">
                  <c:v>0.25445642506339283</c:v>
                </c:pt>
                <c:pt idx="300">
                  <c:v>0.2445926641256907</c:v>
                </c:pt>
                <c:pt idx="301">
                  <c:v>0.2362977434080511</c:v>
                </c:pt>
                <c:pt idx="302">
                  <c:v>0.22826583607433881</c:v>
                </c:pt>
                <c:pt idx="303">
                  <c:v>0.22033348758538854</c:v>
                </c:pt>
                <c:pt idx="304">
                  <c:v>0.24285948255165954</c:v>
                </c:pt>
                <c:pt idx="305">
                  <c:v>0.23710877755656351</c:v>
                </c:pt>
                <c:pt idx="306">
                  <c:v>0.23210843742881687</c:v>
                </c:pt>
                <c:pt idx="307">
                  <c:v>0.25380100966772257</c:v>
                </c:pt>
                <c:pt idx="308">
                  <c:v>0.24626909997174867</c:v>
                </c:pt>
                <c:pt idx="309">
                  <c:v>0.2767813674885457</c:v>
                </c:pt>
                <c:pt idx="310">
                  <c:v>0.30087903458106335</c:v>
                </c:pt>
                <c:pt idx="311">
                  <c:v>0.32097064360191979</c:v>
                </c:pt>
                <c:pt idx="312">
                  <c:v>0.31516056916454338</c:v>
                </c:pt>
                <c:pt idx="313">
                  <c:v>0.3094636895057109</c:v>
                </c:pt>
                <c:pt idx="314">
                  <c:v>0.32493652814187451</c:v>
                </c:pt>
                <c:pt idx="315">
                  <c:v>0.34716236539698475</c:v>
                </c:pt>
                <c:pt idx="316">
                  <c:v>0.33994875439904082</c:v>
                </c:pt>
                <c:pt idx="317">
                  <c:v>0.33174802830510131</c:v>
                </c:pt>
                <c:pt idx="318">
                  <c:v>0.32866734001071674</c:v>
                </c:pt>
                <c:pt idx="319">
                  <c:v>0.32912123644934033</c:v>
                </c:pt>
                <c:pt idx="320">
                  <c:v>0.32764242141205135</c:v>
                </c:pt>
                <c:pt idx="321">
                  <c:v>0.3304907663129889</c:v>
                </c:pt>
                <c:pt idx="322">
                  <c:v>0.33363031902761248</c:v>
                </c:pt>
                <c:pt idx="323">
                  <c:v>0.33720295509039511</c:v>
                </c:pt>
                <c:pt idx="324">
                  <c:v>0.33799217476048066</c:v>
                </c:pt>
                <c:pt idx="325">
                  <c:v>0.33789698064123802</c:v>
                </c:pt>
                <c:pt idx="326">
                  <c:v>0.33697791492047252</c:v>
                </c:pt>
                <c:pt idx="327">
                  <c:v>0.33762499587685879</c:v>
                </c:pt>
                <c:pt idx="328">
                  <c:v>0.33791524966585018</c:v>
                </c:pt>
                <c:pt idx="329">
                  <c:v>0.33853051883328095</c:v>
                </c:pt>
                <c:pt idx="330">
                  <c:v>0.33746148481683957</c:v>
                </c:pt>
                <c:pt idx="331">
                  <c:v>0.33702697591453906</c:v>
                </c:pt>
                <c:pt idx="332">
                  <c:v>0.33353162681782283</c:v>
                </c:pt>
                <c:pt idx="333">
                  <c:v>0.32927621611611335</c:v>
                </c:pt>
                <c:pt idx="334">
                  <c:v>0.32523335553688748</c:v>
                </c:pt>
                <c:pt idx="335">
                  <c:v>0.32417442102324784</c:v>
                </c:pt>
                <c:pt idx="336">
                  <c:v>0.32574664275420218</c:v>
                </c:pt>
                <c:pt idx="337">
                  <c:v>0.32480760830965599</c:v>
                </c:pt>
                <c:pt idx="338">
                  <c:v>0.3215336148736968</c:v>
                </c:pt>
                <c:pt idx="339">
                  <c:v>0.32225507685886123</c:v>
                </c:pt>
                <c:pt idx="340">
                  <c:v>0.32090069076651473</c:v>
                </c:pt>
                <c:pt idx="341">
                  <c:v>0.31772288933769721</c:v>
                </c:pt>
                <c:pt idx="342">
                  <c:v>0.31910794567910594</c:v>
                </c:pt>
                <c:pt idx="343">
                  <c:v>0.31920093567232993</c:v>
                </c:pt>
                <c:pt idx="344">
                  <c:v>0.31846152267078487</c:v>
                </c:pt>
                <c:pt idx="345">
                  <c:v>0.31832241051818588</c:v>
                </c:pt>
                <c:pt idx="346">
                  <c:v>0.31817062189952938</c:v>
                </c:pt>
                <c:pt idx="347">
                  <c:v>0.31707339480849156</c:v>
                </c:pt>
                <c:pt idx="348">
                  <c:v>0.31740683192216634</c:v>
                </c:pt>
                <c:pt idx="349">
                  <c:v>0.3176888942577451</c:v>
                </c:pt>
                <c:pt idx="350">
                  <c:v>0.31761067519858627</c:v>
                </c:pt>
                <c:pt idx="351">
                  <c:v>0.31778914361128924</c:v>
                </c:pt>
                <c:pt idx="352">
                  <c:v>0.31829504645815149</c:v>
                </c:pt>
                <c:pt idx="353">
                  <c:v>0.31957016077443473</c:v>
                </c:pt>
                <c:pt idx="354">
                  <c:v>0.32103011463385284</c:v>
                </c:pt>
                <c:pt idx="355">
                  <c:v>0.32395253352113806</c:v>
                </c:pt>
                <c:pt idx="356">
                  <c:v>0.32833859077700689</c:v>
                </c:pt>
                <c:pt idx="357">
                  <c:v>0.32800213806803291</c:v>
                </c:pt>
                <c:pt idx="358">
                  <c:v>0.32833673755662296</c:v>
                </c:pt>
                <c:pt idx="359">
                  <c:v>0.32984119063685513</c:v>
                </c:pt>
                <c:pt idx="360">
                  <c:v>0.33145059739929805</c:v>
                </c:pt>
                <c:pt idx="361">
                  <c:v>0.33221981544819951</c:v>
                </c:pt>
                <c:pt idx="362">
                  <c:v>0.3330098685191677</c:v>
                </c:pt>
                <c:pt idx="363">
                  <c:v>0.3325077444873602</c:v>
                </c:pt>
                <c:pt idx="364">
                  <c:v>0.33254764903751854</c:v>
                </c:pt>
                <c:pt idx="365">
                  <c:v>0.3306237540656804</c:v>
                </c:pt>
                <c:pt idx="366">
                  <c:v>0.33029142449791543</c:v>
                </c:pt>
                <c:pt idx="367">
                  <c:v>0.32842023116610508</c:v>
                </c:pt>
                <c:pt idx="368">
                  <c:v>0.32950651438765743</c:v>
                </c:pt>
                <c:pt idx="369">
                  <c:v>0.33043687488354323</c:v>
                </c:pt>
                <c:pt idx="370">
                  <c:v>0.33097665547628607</c:v>
                </c:pt>
                <c:pt idx="371">
                  <c:v>0.32791051879994493</c:v>
                </c:pt>
                <c:pt idx="372">
                  <c:v>0.32459369294493706</c:v>
                </c:pt>
                <c:pt idx="373">
                  <c:v>0.32307246218904062</c:v>
                </c:pt>
                <c:pt idx="374">
                  <c:v>0.37253841918475761</c:v>
                </c:pt>
                <c:pt idx="375">
                  <c:v>0.37041205079999473</c:v>
                </c:pt>
                <c:pt idx="376">
                  <c:v>0.36866342940003194</c:v>
                </c:pt>
                <c:pt idx="377">
                  <c:v>0.36652868089700597</c:v>
                </c:pt>
                <c:pt idx="378">
                  <c:v>0.36305909377067452</c:v>
                </c:pt>
                <c:pt idx="379">
                  <c:v>0.36175904611308307</c:v>
                </c:pt>
                <c:pt idx="380">
                  <c:v>0.36089212095377621</c:v>
                </c:pt>
                <c:pt idx="381">
                  <c:v>0.35982404343965851</c:v>
                </c:pt>
                <c:pt idx="382">
                  <c:v>0.3586359018023646</c:v>
                </c:pt>
                <c:pt idx="383">
                  <c:v>0.35917767067310769</c:v>
                </c:pt>
                <c:pt idx="384">
                  <c:v>0.3599419425920064</c:v>
                </c:pt>
                <c:pt idx="385">
                  <c:v>0.36043273775717349</c:v>
                </c:pt>
                <c:pt idx="386">
                  <c:v>0.36041325686969511</c:v>
                </c:pt>
                <c:pt idx="387">
                  <c:v>0.35958388182683199</c:v>
                </c:pt>
                <c:pt idx="388">
                  <c:v>0.35923397018125497</c:v>
                </c:pt>
                <c:pt idx="389">
                  <c:v>0.35914177604710162</c:v>
                </c:pt>
                <c:pt idx="390">
                  <c:v>0.35675997447105423</c:v>
                </c:pt>
                <c:pt idx="391">
                  <c:v>0.35673168996775884</c:v>
                </c:pt>
                <c:pt idx="392">
                  <c:v>0.35717361608186027</c:v>
                </c:pt>
                <c:pt idx="393">
                  <c:v>0.35722511595106365</c:v>
                </c:pt>
                <c:pt idx="394">
                  <c:v>0.35606421803974336</c:v>
                </c:pt>
                <c:pt idx="395">
                  <c:v>0.35633884978680369</c:v>
                </c:pt>
                <c:pt idx="396">
                  <c:v>0.35735811856617389</c:v>
                </c:pt>
                <c:pt idx="397">
                  <c:v>0.35757157416658752</c:v>
                </c:pt>
                <c:pt idx="398">
                  <c:v>0.35759061872325282</c:v>
                </c:pt>
                <c:pt idx="399">
                  <c:v>0.3567516700690202</c:v>
                </c:pt>
                <c:pt idx="400">
                  <c:v>0.35734545213933511</c:v>
                </c:pt>
                <c:pt idx="401">
                  <c:v>0.35725853247471634</c:v>
                </c:pt>
                <c:pt idx="402">
                  <c:v>0.36161793929478253</c:v>
                </c:pt>
                <c:pt idx="403">
                  <c:v>0.27633309739696171</c:v>
                </c:pt>
                <c:pt idx="404">
                  <c:v>0.27444558552610482</c:v>
                </c:pt>
                <c:pt idx="405">
                  <c:v>0.28243334236967982</c:v>
                </c:pt>
                <c:pt idx="406">
                  <c:v>0.28634518770823669</c:v>
                </c:pt>
                <c:pt idx="407">
                  <c:v>0.29047524441859851</c:v>
                </c:pt>
                <c:pt idx="408">
                  <c:v>0.29575659726169545</c:v>
                </c:pt>
                <c:pt idx="409">
                  <c:v>0.29958920149303753</c:v>
                </c:pt>
                <c:pt idx="410">
                  <c:v>0.30292496152265347</c:v>
                </c:pt>
                <c:pt idx="411">
                  <c:v>0.30725655062248758</c:v>
                </c:pt>
                <c:pt idx="412">
                  <c:v>0.31221843400114835</c:v>
                </c:pt>
                <c:pt idx="413">
                  <c:v>0.31668671241681451</c:v>
                </c:pt>
                <c:pt idx="414">
                  <c:v>0.32033114748483488</c:v>
                </c:pt>
                <c:pt idx="415">
                  <c:v>0.32534302226439171</c:v>
                </c:pt>
                <c:pt idx="416">
                  <c:v>0.28624738024233215</c:v>
                </c:pt>
                <c:pt idx="417">
                  <c:v>0.17385085833644867</c:v>
                </c:pt>
                <c:pt idx="418">
                  <c:v>0.17952922270813221</c:v>
                </c:pt>
                <c:pt idx="419">
                  <c:v>0.18303402861701104</c:v>
                </c:pt>
                <c:pt idx="420">
                  <c:v>0.18933174265411218</c:v>
                </c:pt>
                <c:pt idx="421">
                  <c:v>0.19557883552572466</c:v>
                </c:pt>
                <c:pt idx="422">
                  <c:v>0.20388848164940859</c:v>
                </c:pt>
                <c:pt idx="423">
                  <c:v>0.21241716767084851</c:v>
                </c:pt>
                <c:pt idx="424">
                  <c:v>0.22032593799720038</c:v>
                </c:pt>
                <c:pt idx="425">
                  <c:v>0.22814901595968201</c:v>
                </c:pt>
                <c:pt idx="426">
                  <c:v>0.23744404137832351</c:v>
                </c:pt>
                <c:pt idx="427">
                  <c:v>0.22568833259748072</c:v>
                </c:pt>
                <c:pt idx="428">
                  <c:v>0.23458321342878385</c:v>
                </c:pt>
                <c:pt idx="429">
                  <c:v>0.2434811945318269</c:v>
                </c:pt>
                <c:pt idx="430">
                  <c:v>0.25103748068386977</c:v>
                </c:pt>
                <c:pt idx="431">
                  <c:v>0.25897256666035934</c:v>
                </c:pt>
                <c:pt idx="432">
                  <c:v>0.25404967089596137</c:v>
                </c:pt>
                <c:pt idx="433">
                  <c:v>0.24485266952455184</c:v>
                </c:pt>
                <c:pt idx="434">
                  <c:v>0.22183211784815979</c:v>
                </c:pt>
                <c:pt idx="435">
                  <c:v>0.22694232692311539</c:v>
                </c:pt>
                <c:pt idx="436">
                  <c:v>0.2332928961588718</c:v>
                </c:pt>
                <c:pt idx="437">
                  <c:v>0.23995422452070941</c:v>
                </c:pt>
                <c:pt idx="438">
                  <c:v>0.24658679156936789</c:v>
                </c:pt>
                <c:pt idx="439">
                  <c:v>0.24909780429166808</c:v>
                </c:pt>
                <c:pt idx="440">
                  <c:v>0.22921431995529262</c:v>
                </c:pt>
                <c:pt idx="441">
                  <c:v>0.23905631449333326</c:v>
                </c:pt>
                <c:pt idx="442">
                  <c:v>0.21987047445613989</c:v>
                </c:pt>
                <c:pt idx="443">
                  <c:v>0.22955255455473245</c:v>
                </c:pt>
                <c:pt idx="444">
                  <c:v>0.23913866333500555</c:v>
                </c:pt>
                <c:pt idx="445">
                  <c:v>0.23098442960807741</c:v>
                </c:pt>
                <c:pt idx="446">
                  <c:v>0.2314571800344753</c:v>
                </c:pt>
                <c:pt idx="447">
                  <c:v>0.24070221292279051</c:v>
                </c:pt>
                <c:pt idx="448">
                  <c:v>0.24931537374353091</c:v>
                </c:pt>
                <c:pt idx="449">
                  <c:v>0.25913186227345703</c:v>
                </c:pt>
                <c:pt idx="450">
                  <c:v>0.24671574520506886</c:v>
                </c:pt>
                <c:pt idx="451">
                  <c:v>0.2556343769850587</c:v>
                </c:pt>
                <c:pt idx="452">
                  <c:v>0.26419177547897738</c:v>
                </c:pt>
                <c:pt idx="453">
                  <c:v>0.27343521177903118</c:v>
                </c:pt>
                <c:pt idx="454">
                  <c:v>0.28169273558760161</c:v>
                </c:pt>
                <c:pt idx="455">
                  <c:v>0.2905573688412747</c:v>
                </c:pt>
                <c:pt idx="456">
                  <c:v>0.29981466642519855</c:v>
                </c:pt>
                <c:pt idx="457">
                  <c:v>0.30879713670733394</c:v>
                </c:pt>
                <c:pt idx="458">
                  <c:v>0.31610056963411515</c:v>
                </c:pt>
                <c:pt idx="459">
                  <c:v>0.32329913192832876</c:v>
                </c:pt>
                <c:pt idx="460">
                  <c:v>0.33035625452373441</c:v>
                </c:pt>
                <c:pt idx="461">
                  <c:v>0.33807075007083254</c:v>
                </c:pt>
                <c:pt idx="462">
                  <c:v>0.34615788682973642</c:v>
                </c:pt>
                <c:pt idx="463">
                  <c:v>0.3533447113030721</c:v>
                </c:pt>
                <c:pt idx="464">
                  <c:v>0.36071329093687782</c:v>
                </c:pt>
                <c:pt idx="465">
                  <c:v>0.36898577188789811</c:v>
                </c:pt>
                <c:pt idx="466">
                  <c:v>0.37599909805909398</c:v>
                </c:pt>
                <c:pt idx="467">
                  <c:v>0.38198571849797136</c:v>
                </c:pt>
                <c:pt idx="468">
                  <c:v>0.38679071709951934</c:v>
                </c:pt>
                <c:pt idx="469">
                  <c:v>0.39015199406825768</c:v>
                </c:pt>
                <c:pt idx="470">
                  <c:v>0.39314668738256481</c:v>
                </c:pt>
                <c:pt idx="471">
                  <c:v>0.39585532748046254</c:v>
                </c:pt>
                <c:pt idx="472">
                  <c:v>0.39918675462657072</c:v>
                </c:pt>
                <c:pt idx="473">
                  <c:v>0.40270378950172026</c:v>
                </c:pt>
                <c:pt idx="474">
                  <c:v>0.40583425173107729</c:v>
                </c:pt>
                <c:pt idx="475">
                  <c:v>0.40830952135020693</c:v>
                </c:pt>
                <c:pt idx="476">
                  <c:v>0.41017653826692652</c:v>
                </c:pt>
                <c:pt idx="477">
                  <c:v>0.41303993388294619</c:v>
                </c:pt>
                <c:pt idx="478">
                  <c:v>0.4155527470861537</c:v>
                </c:pt>
                <c:pt idx="479">
                  <c:v>0.41778839907423077</c:v>
                </c:pt>
                <c:pt idx="480">
                  <c:v>0.42071659386980498</c:v>
                </c:pt>
                <c:pt idx="481">
                  <c:v>0.4238321198121523</c:v>
                </c:pt>
                <c:pt idx="482">
                  <c:v>0.42663433068598156</c:v>
                </c:pt>
                <c:pt idx="483">
                  <c:v>0.4292466205465672</c:v>
                </c:pt>
                <c:pt idx="484">
                  <c:v>0.43164365382608588</c:v>
                </c:pt>
                <c:pt idx="485">
                  <c:v>0.43437803712086326</c:v>
                </c:pt>
                <c:pt idx="486">
                  <c:v>0.43763260628235617</c:v>
                </c:pt>
                <c:pt idx="487">
                  <c:v>0.44076979533912003</c:v>
                </c:pt>
                <c:pt idx="488">
                  <c:v>0.44347175411238937</c:v>
                </c:pt>
                <c:pt idx="489">
                  <c:v>0.44589125438874294</c:v>
                </c:pt>
                <c:pt idx="490">
                  <c:v>0.44962414325852063</c:v>
                </c:pt>
                <c:pt idx="491">
                  <c:v>0.4530751289548739</c:v>
                </c:pt>
                <c:pt idx="492">
                  <c:v>0.45671424209662242</c:v>
                </c:pt>
                <c:pt idx="493">
                  <c:v>0.46039084004802666</c:v>
                </c:pt>
                <c:pt idx="494">
                  <c:v>0.46503317380059228</c:v>
                </c:pt>
                <c:pt idx="495">
                  <c:v>0.46970531945680594</c:v>
                </c:pt>
                <c:pt idx="496">
                  <c:v>0.47593027207324612</c:v>
                </c:pt>
                <c:pt idx="497">
                  <c:v>0.48147190757050956</c:v>
                </c:pt>
                <c:pt idx="498">
                  <c:v>0.48470374430229374</c:v>
                </c:pt>
                <c:pt idx="499">
                  <c:v>0.48695656790136937</c:v>
                </c:pt>
                <c:pt idx="500">
                  <c:v>0.48980892852484242</c:v>
                </c:pt>
                <c:pt idx="501">
                  <c:v>0.49291690100597546</c:v>
                </c:pt>
                <c:pt idx="502">
                  <c:v>0.49728772347172845</c:v>
                </c:pt>
                <c:pt idx="503">
                  <c:v>0.50247901791050031</c:v>
                </c:pt>
                <c:pt idx="504">
                  <c:v>0.50863135567641093</c:v>
                </c:pt>
                <c:pt idx="505">
                  <c:v>0.5140961995472777</c:v>
                </c:pt>
                <c:pt idx="506">
                  <c:v>0.51946699107114147</c:v>
                </c:pt>
                <c:pt idx="507">
                  <c:v>0.52372154635428714</c:v>
                </c:pt>
                <c:pt idx="508">
                  <c:v>0.52985305522338533</c:v>
                </c:pt>
                <c:pt idx="509">
                  <c:v>0.53542255738052047</c:v>
                </c:pt>
                <c:pt idx="510">
                  <c:v>0.54016281880004946</c:v>
                </c:pt>
                <c:pt idx="511">
                  <c:v>0.54433502542998624</c:v>
                </c:pt>
                <c:pt idx="512">
                  <c:v>0.54795892358020726</c:v>
                </c:pt>
                <c:pt idx="513">
                  <c:v>0.5480315384307366</c:v>
                </c:pt>
                <c:pt idx="514">
                  <c:v>0.54899301213832119</c:v>
                </c:pt>
                <c:pt idx="515">
                  <c:v>0.54982631968674678</c:v>
                </c:pt>
                <c:pt idx="516">
                  <c:v>0.55069326137220609</c:v>
                </c:pt>
                <c:pt idx="517">
                  <c:v>0.55167608346665653</c:v>
                </c:pt>
                <c:pt idx="518">
                  <c:v>0.55179304456663469</c:v>
                </c:pt>
                <c:pt idx="519">
                  <c:v>0.55169180088469549</c:v>
                </c:pt>
                <c:pt idx="520">
                  <c:v>0.5529771974960126</c:v>
                </c:pt>
                <c:pt idx="521">
                  <c:v>0.55338640019026242</c:v>
                </c:pt>
                <c:pt idx="522">
                  <c:v>0.55306695172640585</c:v>
                </c:pt>
                <c:pt idx="523">
                  <c:v>0.55258809186222257</c:v>
                </c:pt>
                <c:pt idx="524">
                  <c:v>0.55219936541825265</c:v>
                </c:pt>
                <c:pt idx="525">
                  <c:v>0.55322645792418768</c:v>
                </c:pt>
                <c:pt idx="526">
                  <c:v>0.55473978553630499</c:v>
                </c:pt>
                <c:pt idx="527">
                  <c:v>0.55431289363695235</c:v>
                </c:pt>
                <c:pt idx="528">
                  <c:v>0.55210676726420937</c:v>
                </c:pt>
                <c:pt idx="529">
                  <c:v>0.54809101245805425</c:v>
                </c:pt>
                <c:pt idx="530">
                  <c:v>0.54339249794175781</c:v>
                </c:pt>
                <c:pt idx="531">
                  <c:v>0.54019259468066483</c:v>
                </c:pt>
                <c:pt idx="532">
                  <c:v>0.53657266096001166</c:v>
                </c:pt>
                <c:pt idx="533">
                  <c:v>0.53327981827403725</c:v>
                </c:pt>
                <c:pt idx="534">
                  <c:v>0.53039705041889873</c:v>
                </c:pt>
                <c:pt idx="535">
                  <c:v>0.52558446802095071</c:v>
                </c:pt>
                <c:pt idx="536">
                  <c:v>0.51951282943253196</c:v>
                </c:pt>
                <c:pt idx="537">
                  <c:v>0.51400822182119121</c:v>
                </c:pt>
                <c:pt idx="538">
                  <c:v>0.5069912592196214</c:v>
                </c:pt>
                <c:pt idx="539">
                  <c:v>0.49986835287829356</c:v>
                </c:pt>
                <c:pt idx="540">
                  <c:v>0.4926167779512951</c:v>
                </c:pt>
                <c:pt idx="541">
                  <c:v>0.48431093587991153</c:v>
                </c:pt>
                <c:pt idx="542">
                  <c:v>0.4757890333450428</c:v>
                </c:pt>
                <c:pt idx="543">
                  <c:v>0.46760797695557299</c:v>
                </c:pt>
                <c:pt idx="544">
                  <c:v>0.45969825173775114</c:v>
                </c:pt>
                <c:pt idx="545">
                  <c:v>0.45067752689062529</c:v>
                </c:pt>
                <c:pt idx="546">
                  <c:v>0.44181360438110856</c:v>
                </c:pt>
                <c:pt idx="547">
                  <c:v>0.43239189036459141</c:v>
                </c:pt>
                <c:pt idx="548">
                  <c:v>0.42254880899793185</c:v>
                </c:pt>
                <c:pt idx="549">
                  <c:v>0.41277196539907551</c:v>
                </c:pt>
                <c:pt idx="550">
                  <c:v>0.40382872779677165</c:v>
                </c:pt>
                <c:pt idx="551">
                  <c:v>0.39407850403800165</c:v>
                </c:pt>
                <c:pt idx="552">
                  <c:v>0.39826524584204315</c:v>
                </c:pt>
                <c:pt idx="553">
                  <c:v>0.416132184893793</c:v>
                </c:pt>
                <c:pt idx="554">
                  <c:v>0.40719270015061287</c:v>
                </c:pt>
                <c:pt idx="555">
                  <c:v>0.39869777817359331</c:v>
                </c:pt>
                <c:pt idx="556">
                  <c:v>0.39009680433258781</c:v>
                </c:pt>
                <c:pt idx="557">
                  <c:v>0.38059317915480917</c:v>
                </c:pt>
                <c:pt idx="558">
                  <c:v>0.37080672574802342</c:v>
                </c:pt>
                <c:pt idx="559">
                  <c:v>0.36256822528251753</c:v>
                </c:pt>
                <c:pt idx="560">
                  <c:v>0.35342365238416151</c:v>
                </c:pt>
                <c:pt idx="561">
                  <c:v>0.39532755338350772</c:v>
                </c:pt>
                <c:pt idx="562">
                  <c:v>0.41648832987879614</c:v>
                </c:pt>
                <c:pt idx="563">
                  <c:v>0.40718345540066297</c:v>
                </c:pt>
                <c:pt idx="564">
                  <c:v>0.39960658668570864</c:v>
                </c:pt>
                <c:pt idx="565">
                  <c:v>0.39372942654685311</c:v>
                </c:pt>
                <c:pt idx="566">
                  <c:v>0.38866836391862447</c:v>
                </c:pt>
                <c:pt idx="567">
                  <c:v>0.38410578677080826</c:v>
                </c:pt>
                <c:pt idx="568">
                  <c:v>0.3796264818699997</c:v>
                </c:pt>
                <c:pt idx="569">
                  <c:v>0.37508370248431749</c:v>
                </c:pt>
                <c:pt idx="570">
                  <c:v>0.37088656901280276</c:v>
                </c:pt>
                <c:pt idx="571">
                  <c:v>0.36779928455274263</c:v>
                </c:pt>
                <c:pt idx="572">
                  <c:v>0.36524095501097431</c:v>
                </c:pt>
                <c:pt idx="573">
                  <c:v>0.36174859185487557</c:v>
                </c:pt>
                <c:pt idx="574">
                  <c:v>0.35840619562790405</c:v>
                </c:pt>
                <c:pt idx="575">
                  <c:v>0.35691168707792492</c:v>
                </c:pt>
                <c:pt idx="576">
                  <c:v>0.35397550964953284</c:v>
                </c:pt>
                <c:pt idx="577">
                  <c:v>0.3508194214493045</c:v>
                </c:pt>
                <c:pt idx="578">
                  <c:v>0.3474221607497186</c:v>
                </c:pt>
                <c:pt idx="579">
                  <c:v>0.34441844343616884</c:v>
                </c:pt>
                <c:pt idx="580">
                  <c:v>0.34133783634341452</c:v>
                </c:pt>
                <c:pt idx="581">
                  <c:v>0.33942531828082001</c:v>
                </c:pt>
                <c:pt idx="582">
                  <c:v>0.33846339296622546</c:v>
                </c:pt>
                <c:pt idx="583">
                  <c:v>0.33724961821046545</c:v>
                </c:pt>
                <c:pt idx="584">
                  <c:v>0.3375674250849941</c:v>
                </c:pt>
                <c:pt idx="585">
                  <c:v>0.33681156079774499</c:v>
                </c:pt>
                <c:pt idx="586">
                  <c:v>0.33466161177323051</c:v>
                </c:pt>
                <c:pt idx="587">
                  <c:v>0.33324804260455221</c:v>
                </c:pt>
                <c:pt idx="588">
                  <c:v>0.33209696032337815</c:v>
                </c:pt>
                <c:pt idx="589">
                  <c:v>0.33035381463038538</c:v>
                </c:pt>
                <c:pt idx="590">
                  <c:v>0.32740589914858281</c:v>
                </c:pt>
                <c:pt idx="591">
                  <c:v>0.32343757872763473</c:v>
                </c:pt>
                <c:pt idx="592">
                  <c:v>0.3166312771465522</c:v>
                </c:pt>
                <c:pt idx="593">
                  <c:v>0.31211773494011408</c:v>
                </c:pt>
                <c:pt idx="594">
                  <c:v>0.31018561659273092</c:v>
                </c:pt>
                <c:pt idx="595">
                  <c:v>0.30785169767324272</c:v>
                </c:pt>
                <c:pt idx="596">
                  <c:v>0.30383300736406166</c:v>
                </c:pt>
                <c:pt idx="597">
                  <c:v>0.29911576069326651</c:v>
                </c:pt>
                <c:pt idx="598">
                  <c:v>0.29387501737800625</c:v>
                </c:pt>
                <c:pt idx="599">
                  <c:v>0.28766852032068213</c:v>
                </c:pt>
                <c:pt idx="600">
                  <c:v>0.28393511617065853</c:v>
                </c:pt>
                <c:pt idx="601">
                  <c:v>0.2771820056076793</c:v>
                </c:pt>
                <c:pt idx="602">
                  <c:v>0.26984227067895783</c:v>
                </c:pt>
                <c:pt idx="603">
                  <c:v>0.26460684291838382</c:v>
                </c:pt>
                <c:pt idx="604">
                  <c:v>0.28677516265444436</c:v>
                </c:pt>
                <c:pt idx="605">
                  <c:v>0.30372706394314886</c:v>
                </c:pt>
                <c:pt idx="606">
                  <c:v>0.30036060539008574</c:v>
                </c:pt>
                <c:pt idx="607">
                  <c:v>0.29619701622453437</c:v>
                </c:pt>
                <c:pt idx="608">
                  <c:v>0.33737085299808633</c:v>
                </c:pt>
                <c:pt idx="609">
                  <c:v>0.33701121262804384</c:v>
                </c:pt>
                <c:pt idx="610">
                  <c:v>0.33810102967741468</c:v>
                </c:pt>
                <c:pt idx="611">
                  <c:v>0.33730841517559645</c:v>
                </c:pt>
                <c:pt idx="612">
                  <c:v>0.33432147751018648</c:v>
                </c:pt>
                <c:pt idx="613">
                  <c:v>0.33171768271857915</c:v>
                </c:pt>
                <c:pt idx="614">
                  <c:v>0.3282040212188933</c:v>
                </c:pt>
                <c:pt idx="615">
                  <c:v>0.32408803368533534</c:v>
                </c:pt>
                <c:pt idx="616">
                  <c:v>0.31905344037980038</c:v>
                </c:pt>
                <c:pt idx="617">
                  <c:v>0.31605980896331937</c:v>
                </c:pt>
                <c:pt idx="618">
                  <c:v>0.31370595139920215</c:v>
                </c:pt>
                <c:pt idx="619">
                  <c:v>0.30996336361288812</c:v>
                </c:pt>
                <c:pt idx="620">
                  <c:v>0.30672935215794628</c:v>
                </c:pt>
                <c:pt idx="621">
                  <c:v>0.30314047407863182</c:v>
                </c:pt>
                <c:pt idx="622">
                  <c:v>0.33289469672522398</c:v>
                </c:pt>
                <c:pt idx="623">
                  <c:v>0.32870508780245117</c:v>
                </c:pt>
                <c:pt idx="624">
                  <c:v>0.32652065307274969</c:v>
                </c:pt>
                <c:pt idx="625">
                  <c:v>0.32786357761373647</c:v>
                </c:pt>
                <c:pt idx="626">
                  <c:v>0.33040796625723562</c:v>
                </c:pt>
                <c:pt idx="627">
                  <c:v>0.33536319104092294</c:v>
                </c:pt>
                <c:pt idx="628">
                  <c:v>0.33471760338732004</c:v>
                </c:pt>
                <c:pt idx="629">
                  <c:v>0.31422993369832736</c:v>
                </c:pt>
                <c:pt idx="630">
                  <c:v>0.31902693864225073</c:v>
                </c:pt>
                <c:pt idx="631">
                  <c:v>0.32009661220457836</c:v>
                </c:pt>
                <c:pt idx="632">
                  <c:v>0.32239081944872977</c:v>
                </c:pt>
                <c:pt idx="633">
                  <c:v>0.32364616669536861</c:v>
                </c:pt>
                <c:pt idx="634">
                  <c:v>0.3263552153369258</c:v>
                </c:pt>
                <c:pt idx="635">
                  <c:v>0.3302754258064669</c:v>
                </c:pt>
                <c:pt idx="636">
                  <c:v>0.33447422902181106</c:v>
                </c:pt>
                <c:pt idx="637">
                  <c:v>0.33930837468218472</c:v>
                </c:pt>
                <c:pt idx="638">
                  <c:v>0.34384110799375245</c:v>
                </c:pt>
                <c:pt idx="639">
                  <c:v>0.35068182776274892</c:v>
                </c:pt>
                <c:pt idx="640">
                  <c:v>0.3579553912265091</c:v>
                </c:pt>
                <c:pt idx="641">
                  <c:v>0.36364277925872235</c:v>
                </c:pt>
                <c:pt idx="642">
                  <c:v>0.36739789703866865</c:v>
                </c:pt>
                <c:pt idx="643">
                  <c:v>0.37170544653769888</c:v>
                </c:pt>
                <c:pt idx="644">
                  <c:v>0.37603462345935906</c:v>
                </c:pt>
                <c:pt idx="645">
                  <c:v>0.37987337699030577</c:v>
                </c:pt>
                <c:pt idx="646">
                  <c:v>0.38385843235531181</c:v>
                </c:pt>
                <c:pt idx="647">
                  <c:v>0.38997144746692686</c:v>
                </c:pt>
                <c:pt idx="648">
                  <c:v>0.39621757568364618</c:v>
                </c:pt>
                <c:pt idx="649">
                  <c:v>0.4015180170968381</c:v>
                </c:pt>
                <c:pt idx="650">
                  <c:v>0.40638712092401369</c:v>
                </c:pt>
                <c:pt idx="651">
                  <c:v>0.41052445397391452</c:v>
                </c:pt>
                <c:pt idx="652">
                  <c:v>0.41554309234995401</c:v>
                </c:pt>
                <c:pt idx="653">
                  <c:v>0.42083906028381501</c:v>
                </c:pt>
                <c:pt idx="654">
                  <c:v>0.42694303126846184</c:v>
                </c:pt>
                <c:pt idx="655">
                  <c:v>0.43351792844944487</c:v>
                </c:pt>
                <c:pt idx="656">
                  <c:v>0.44121293328095207</c:v>
                </c:pt>
                <c:pt idx="657">
                  <c:v>0.44964379967542772</c:v>
                </c:pt>
                <c:pt idx="658">
                  <c:v>0.39239088908925213</c:v>
                </c:pt>
                <c:pt idx="659">
                  <c:v>0.40080453301621</c:v>
                </c:pt>
                <c:pt idx="660">
                  <c:v>0.38328115420550551</c:v>
                </c:pt>
                <c:pt idx="661">
                  <c:v>0.39229510223922798</c:v>
                </c:pt>
                <c:pt idx="662">
                  <c:v>0.4020363599774095</c:v>
                </c:pt>
                <c:pt idx="663">
                  <c:v>0.41156657370899213</c:v>
                </c:pt>
                <c:pt idx="664">
                  <c:v>0.40988597911868435</c:v>
                </c:pt>
                <c:pt idx="665">
                  <c:v>0.3810192306166143</c:v>
                </c:pt>
                <c:pt idx="666">
                  <c:v>0.36052554306036128</c:v>
                </c:pt>
                <c:pt idx="667">
                  <c:v>0.35952705410840341</c:v>
                </c:pt>
                <c:pt idx="668">
                  <c:v>0.36881586110028347</c:v>
                </c:pt>
                <c:pt idx="669">
                  <c:v>0.35195998601596212</c:v>
                </c:pt>
                <c:pt idx="670">
                  <c:v>0.36068033486887618</c:v>
                </c:pt>
                <c:pt idx="671">
                  <c:v>0.36772300176826384</c:v>
                </c:pt>
                <c:pt idx="672">
                  <c:v>0.37587945243383897</c:v>
                </c:pt>
                <c:pt idx="673">
                  <c:v>0.38420265184178554</c:v>
                </c:pt>
                <c:pt idx="674">
                  <c:v>0.39294217117251878</c:v>
                </c:pt>
                <c:pt idx="675">
                  <c:v>0.40256535927341164</c:v>
                </c:pt>
                <c:pt idx="676">
                  <c:v>0.39738380946237056</c:v>
                </c:pt>
                <c:pt idx="677">
                  <c:v>0.40522269197246857</c:v>
                </c:pt>
                <c:pt idx="678">
                  <c:v>0.39856014919038191</c:v>
                </c:pt>
                <c:pt idx="679">
                  <c:v>0.40605922865876765</c:v>
                </c:pt>
                <c:pt idx="680">
                  <c:v>0.41209855576942289</c:v>
                </c:pt>
                <c:pt idx="681">
                  <c:v>0.41929469112383627</c:v>
                </c:pt>
                <c:pt idx="682">
                  <c:v>0.42644585901986709</c:v>
                </c:pt>
                <c:pt idx="683">
                  <c:v>0.41690080217908987</c:v>
                </c:pt>
                <c:pt idx="684">
                  <c:v>0.41393533774567787</c:v>
                </c:pt>
                <c:pt idx="685">
                  <c:v>0.42135667853913183</c:v>
                </c:pt>
                <c:pt idx="686">
                  <c:v>0.42880496640785487</c:v>
                </c:pt>
                <c:pt idx="687">
                  <c:v>0.41223611770306279</c:v>
                </c:pt>
                <c:pt idx="688">
                  <c:v>0.42091432428729236</c:v>
                </c:pt>
                <c:pt idx="689">
                  <c:v>0.42834522533173996</c:v>
                </c:pt>
                <c:pt idx="690">
                  <c:v>0.43589232718021748</c:v>
                </c:pt>
                <c:pt idx="691">
                  <c:v>0.44362551629106667</c:v>
                </c:pt>
                <c:pt idx="692">
                  <c:v>0.45177454572036374</c:v>
                </c:pt>
                <c:pt idx="693">
                  <c:v>0.46030343930366391</c:v>
                </c:pt>
                <c:pt idx="694">
                  <c:v>0.46881889413419892</c:v>
                </c:pt>
                <c:pt idx="695">
                  <c:v>0.47717038855068988</c:v>
                </c:pt>
                <c:pt idx="696">
                  <c:v>0.48516865281010157</c:v>
                </c:pt>
                <c:pt idx="697">
                  <c:v>0.49388163440506888</c:v>
                </c:pt>
                <c:pt idx="698">
                  <c:v>0.49839780252123167</c:v>
                </c:pt>
                <c:pt idx="699">
                  <c:v>0.50699887340150951</c:v>
                </c:pt>
                <c:pt idx="700">
                  <c:v>0.51533860349325933</c:v>
                </c:pt>
                <c:pt idx="701">
                  <c:v>0.52260222754003738</c:v>
                </c:pt>
                <c:pt idx="702">
                  <c:v>0.52924756818315277</c:v>
                </c:pt>
                <c:pt idx="703">
                  <c:v>0.53617833358500899</c:v>
                </c:pt>
                <c:pt idx="704">
                  <c:v>0.54336269725086195</c:v>
                </c:pt>
                <c:pt idx="705">
                  <c:v>0.54960403882736941</c:v>
                </c:pt>
                <c:pt idx="706">
                  <c:v>0.55557008814797293</c:v>
                </c:pt>
                <c:pt idx="707">
                  <c:v>0.56318211645974803</c:v>
                </c:pt>
                <c:pt idx="708">
                  <c:v>0.57133574107242191</c:v>
                </c:pt>
                <c:pt idx="709">
                  <c:v>0.57926630200847795</c:v>
                </c:pt>
                <c:pt idx="710">
                  <c:v>0.58771945280168958</c:v>
                </c:pt>
                <c:pt idx="711">
                  <c:v>0.59634270078491025</c:v>
                </c:pt>
                <c:pt idx="712">
                  <c:v>0.60450427386440686</c:v>
                </c:pt>
                <c:pt idx="713">
                  <c:v>0.6124996104377799</c:v>
                </c:pt>
                <c:pt idx="714">
                  <c:v>0.62020279281522872</c:v>
                </c:pt>
                <c:pt idx="715">
                  <c:v>0.62821388656898458</c:v>
                </c:pt>
                <c:pt idx="716">
                  <c:v>0.63625951684781468</c:v>
                </c:pt>
                <c:pt idx="717">
                  <c:v>0.64447578586054732</c:v>
                </c:pt>
                <c:pt idx="718">
                  <c:v>0.65283018350441913</c:v>
                </c:pt>
                <c:pt idx="719">
                  <c:v>0.66114295214512853</c:v>
                </c:pt>
                <c:pt idx="720">
                  <c:v>0.66969805469048271</c:v>
                </c:pt>
                <c:pt idx="721">
                  <c:v>0.67798089866379097</c:v>
                </c:pt>
                <c:pt idx="722">
                  <c:v>0.68579806729622694</c:v>
                </c:pt>
                <c:pt idx="723">
                  <c:v>0.69329411786901973</c:v>
                </c:pt>
                <c:pt idx="724">
                  <c:v>0.69909939852990732</c:v>
                </c:pt>
                <c:pt idx="725">
                  <c:v>0.70450320300503022</c:v>
                </c:pt>
                <c:pt idx="726">
                  <c:v>0.71106040862735986</c:v>
                </c:pt>
                <c:pt idx="727">
                  <c:v>0.71924138994123055</c:v>
                </c:pt>
                <c:pt idx="728">
                  <c:v>0.72665194645549347</c:v>
                </c:pt>
                <c:pt idx="729">
                  <c:v>0.73371493660512466</c:v>
                </c:pt>
                <c:pt idx="730">
                  <c:v>0.74020900869097572</c:v>
                </c:pt>
                <c:pt idx="731">
                  <c:v>0.7472067165977121</c:v>
                </c:pt>
                <c:pt idx="732">
                  <c:v>0.7534028871347056</c:v>
                </c:pt>
                <c:pt idx="733">
                  <c:v>0.75942005121118517</c:v>
                </c:pt>
                <c:pt idx="734">
                  <c:v>0.76501568450868584</c:v>
                </c:pt>
                <c:pt idx="735">
                  <c:v>0.76997229601194472</c:v>
                </c:pt>
                <c:pt idx="736">
                  <c:v>0.77470982680657619</c:v>
                </c:pt>
                <c:pt idx="737">
                  <c:v>0.78054401892370961</c:v>
                </c:pt>
                <c:pt idx="738">
                  <c:v>0.78676667270400746</c:v>
                </c:pt>
                <c:pt idx="739">
                  <c:v>0.79236807082359917</c:v>
                </c:pt>
                <c:pt idx="740">
                  <c:v>0.79847341920891801</c:v>
                </c:pt>
                <c:pt idx="741">
                  <c:v>0.80510051893181522</c:v>
                </c:pt>
                <c:pt idx="742">
                  <c:v>0.80992530816991959</c:v>
                </c:pt>
                <c:pt idx="743">
                  <c:v>0.81183395341856013</c:v>
                </c:pt>
                <c:pt idx="744">
                  <c:v>0.81466774779790763</c:v>
                </c:pt>
                <c:pt idx="745">
                  <c:v>0.81687560478224441</c:v>
                </c:pt>
                <c:pt idx="746">
                  <c:v>0.82027901599168607</c:v>
                </c:pt>
                <c:pt idx="747">
                  <c:v>0.82563121657451299</c:v>
                </c:pt>
                <c:pt idx="748">
                  <c:v>0.82945423695556997</c:v>
                </c:pt>
                <c:pt idx="749">
                  <c:v>0.83255429623890398</c:v>
                </c:pt>
                <c:pt idx="750">
                  <c:v>0.8358009566949357</c:v>
                </c:pt>
                <c:pt idx="751">
                  <c:v>0.83914794252451397</c:v>
                </c:pt>
                <c:pt idx="752">
                  <c:v>0.84172803232437043</c:v>
                </c:pt>
                <c:pt idx="753">
                  <c:v>0.84388386615662303</c:v>
                </c:pt>
                <c:pt idx="754">
                  <c:v>0.84395337593571784</c:v>
                </c:pt>
                <c:pt idx="755">
                  <c:v>0.84351006111689675</c:v>
                </c:pt>
                <c:pt idx="756">
                  <c:v>0.84262834031261113</c:v>
                </c:pt>
                <c:pt idx="757">
                  <c:v>0.84262891679482022</c:v>
                </c:pt>
                <c:pt idx="758">
                  <c:v>0.84202422189575854</c:v>
                </c:pt>
                <c:pt idx="759">
                  <c:v>0.84143289090245388</c:v>
                </c:pt>
                <c:pt idx="760">
                  <c:v>0.83997481017314302</c:v>
                </c:pt>
                <c:pt idx="761">
                  <c:v>0.83730824804191684</c:v>
                </c:pt>
                <c:pt idx="762">
                  <c:v>0.83483354967138412</c:v>
                </c:pt>
                <c:pt idx="763">
                  <c:v>0.83136345868642003</c:v>
                </c:pt>
                <c:pt idx="764">
                  <c:v>0.82868744574079578</c:v>
                </c:pt>
                <c:pt idx="765">
                  <c:v>0.8239671395358068</c:v>
                </c:pt>
                <c:pt idx="766">
                  <c:v>0.81917099971658036</c:v>
                </c:pt>
                <c:pt idx="767">
                  <c:v>0.81476436970998967</c:v>
                </c:pt>
                <c:pt idx="768">
                  <c:v>0.80967438118652768</c:v>
                </c:pt>
                <c:pt idx="769">
                  <c:v>0.80429845748733697</c:v>
                </c:pt>
                <c:pt idx="770">
                  <c:v>0.79844344213404361</c:v>
                </c:pt>
                <c:pt idx="771">
                  <c:v>0.79191083308597021</c:v>
                </c:pt>
                <c:pt idx="772">
                  <c:v>0.78557200940595373</c:v>
                </c:pt>
                <c:pt idx="773">
                  <c:v>0.77931916892088693</c:v>
                </c:pt>
                <c:pt idx="774">
                  <c:v>0.77219084412088768</c:v>
                </c:pt>
                <c:pt idx="775">
                  <c:v>0.76506793475982282</c:v>
                </c:pt>
                <c:pt idx="776">
                  <c:v>0.75768990057673369</c:v>
                </c:pt>
                <c:pt idx="777">
                  <c:v>0.75176731452086709</c:v>
                </c:pt>
                <c:pt idx="778">
                  <c:v>0.74512354922137869</c:v>
                </c:pt>
                <c:pt idx="779">
                  <c:v>0.73748664482882187</c:v>
                </c:pt>
                <c:pt idx="780">
                  <c:v>0.72956752619115905</c:v>
                </c:pt>
                <c:pt idx="781">
                  <c:v>0.72204018835665273</c:v>
                </c:pt>
                <c:pt idx="782">
                  <c:v>0.713849787672868</c:v>
                </c:pt>
                <c:pt idx="783">
                  <c:v>0.70499840995725227</c:v>
                </c:pt>
                <c:pt idx="784">
                  <c:v>0.69616339560179719</c:v>
                </c:pt>
                <c:pt idx="785">
                  <c:v>0.68771532309277339</c:v>
                </c:pt>
                <c:pt idx="786">
                  <c:v>0.67913845397673511</c:v>
                </c:pt>
                <c:pt idx="787">
                  <c:v>0.67043726734575582</c:v>
                </c:pt>
                <c:pt idx="788">
                  <c:v>0.66175405123745934</c:v>
                </c:pt>
                <c:pt idx="789">
                  <c:v>0.65350062532597442</c:v>
                </c:pt>
                <c:pt idx="790">
                  <c:v>0.64520228620965114</c:v>
                </c:pt>
                <c:pt idx="791">
                  <c:v>0.63683506620391572</c:v>
                </c:pt>
                <c:pt idx="792">
                  <c:v>0.62885812465376134</c:v>
                </c:pt>
                <c:pt idx="793">
                  <c:v>0.62094138182156633</c:v>
                </c:pt>
                <c:pt idx="794">
                  <c:v>0.61268730955124096</c:v>
                </c:pt>
                <c:pt idx="795">
                  <c:v>0.60458043240498027</c:v>
                </c:pt>
                <c:pt idx="796">
                  <c:v>0.59644067830364134</c:v>
                </c:pt>
                <c:pt idx="797">
                  <c:v>0.58797143666913165</c:v>
                </c:pt>
                <c:pt idx="798">
                  <c:v>0.57980933951489955</c:v>
                </c:pt>
                <c:pt idx="799">
                  <c:v>0.57122588627326687</c:v>
                </c:pt>
                <c:pt idx="800">
                  <c:v>0.56251475445072219</c:v>
                </c:pt>
                <c:pt idx="801">
                  <c:v>0.55447225381143872</c:v>
                </c:pt>
                <c:pt idx="802">
                  <c:v>0.54520636093348318</c:v>
                </c:pt>
                <c:pt idx="803">
                  <c:v>0.53669872306721633</c:v>
                </c:pt>
                <c:pt idx="804">
                  <c:v>0.52745142825283486</c:v>
                </c:pt>
                <c:pt idx="805">
                  <c:v>0.51817167044056245</c:v>
                </c:pt>
                <c:pt idx="806">
                  <c:v>0.50880042822649885</c:v>
                </c:pt>
                <c:pt idx="807">
                  <c:v>0.50069838546362544</c:v>
                </c:pt>
                <c:pt idx="808">
                  <c:v>0.49146213567077029</c:v>
                </c:pt>
                <c:pt idx="809">
                  <c:v>0.48210083356505479</c:v>
                </c:pt>
                <c:pt idx="810">
                  <c:v>0.47281699486842443</c:v>
                </c:pt>
                <c:pt idx="811">
                  <c:v>0.46315283465484752</c:v>
                </c:pt>
                <c:pt idx="812">
                  <c:v>0.45352020083925287</c:v>
                </c:pt>
                <c:pt idx="813">
                  <c:v>0.44338829519058748</c:v>
                </c:pt>
                <c:pt idx="814">
                  <c:v>0.43320279519199179</c:v>
                </c:pt>
                <c:pt idx="815">
                  <c:v>0.42309269768643754</c:v>
                </c:pt>
                <c:pt idx="816">
                  <c:v>0.41299793241318888</c:v>
                </c:pt>
                <c:pt idx="817">
                  <c:v>0.40316117486960418</c:v>
                </c:pt>
                <c:pt idx="818">
                  <c:v>0.39421008379625411</c:v>
                </c:pt>
                <c:pt idx="819">
                  <c:v>0.38621121569227634</c:v>
                </c:pt>
                <c:pt idx="820">
                  <c:v>0.37615468978505606</c:v>
                </c:pt>
                <c:pt idx="821">
                  <c:v>0.36709364023121788</c:v>
                </c:pt>
                <c:pt idx="822">
                  <c:v>0.35698501887028389</c:v>
                </c:pt>
                <c:pt idx="823">
                  <c:v>0.36631963035644105</c:v>
                </c:pt>
                <c:pt idx="824">
                  <c:v>0.35703159402535189</c:v>
                </c:pt>
                <c:pt idx="825">
                  <c:v>0.34741051206157963</c:v>
                </c:pt>
                <c:pt idx="826">
                  <c:v>0.33803646867946585</c:v>
                </c:pt>
                <c:pt idx="827">
                  <c:v>0.35149550699669369</c:v>
                </c:pt>
                <c:pt idx="828">
                  <c:v>0.34144978899320988</c:v>
                </c:pt>
                <c:pt idx="829">
                  <c:v>0.33684555977689301</c:v>
                </c:pt>
                <c:pt idx="830">
                  <c:v>0.32720545311463239</c:v>
                </c:pt>
                <c:pt idx="831">
                  <c:v>0.31739440441112826</c:v>
                </c:pt>
                <c:pt idx="832">
                  <c:v>0.30788396414081409</c:v>
                </c:pt>
                <c:pt idx="833">
                  <c:v>0.30191884515927014</c:v>
                </c:pt>
                <c:pt idx="834">
                  <c:v>0.29318804534873466</c:v>
                </c:pt>
                <c:pt idx="835">
                  <c:v>0.28470260271446263</c:v>
                </c:pt>
                <c:pt idx="836">
                  <c:v>0.27503280218945508</c:v>
                </c:pt>
                <c:pt idx="837">
                  <c:v>0.30319693429969946</c:v>
                </c:pt>
                <c:pt idx="838">
                  <c:v>0.29412437913326095</c:v>
                </c:pt>
                <c:pt idx="839">
                  <c:v>0.28767240294782676</c:v>
                </c:pt>
                <c:pt idx="840">
                  <c:v>0.27991208578207577</c:v>
                </c:pt>
                <c:pt idx="841">
                  <c:v>0.2733511182622107</c:v>
                </c:pt>
                <c:pt idx="842">
                  <c:v>0.2654560016675358</c:v>
                </c:pt>
                <c:pt idx="843">
                  <c:v>0.28988981170119571</c:v>
                </c:pt>
                <c:pt idx="844">
                  <c:v>0.28045628639713482</c:v>
                </c:pt>
                <c:pt idx="845">
                  <c:v>0.27212701955782331</c:v>
                </c:pt>
                <c:pt idx="846">
                  <c:v>0.26417954685030592</c:v>
                </c:pt>
                <c:pt idx="847">
                  <c:v>0.26856069016152734</c:v>
                </c:pt>
                <c:pt idx="848">
                  <c:v>0.26741460828760727</c:v>
                </c:pt>
                <c:pt idx="849">
                  <c:v>0.27978187041464075</c:v>
                </c:pt>
                <c:pt idx="850">
                  <c:v>0.27983912839730296</c:v>
                </c:pt>
                <c:pt idx="851">
                  <c:v>0.27459161708461688</c:v>
                </c:pt>
                <c:pt idx="852">
                  <c:v>0.27028576319053488</c:v>
                </c:pt>
                <c:pt idx="853">
                  <c:v>0.27350655243927574</c:v>
                </c:pt>
                <c:pt idx="854">
                  <c:v>0.27065664259490108</c:v>
                </c:pt>
                <c:pt idx="855">
                  <c:v>0.28701619514526844</c:v>
                </c:pt>
                <c:pt idx="856">
                  <c:v>0.28578235274129454</c:v>
                </c:pt>
                <c:pt idx="857">
                  <c:v>0.28491393727934455</c:v>
                </c:pt>
                <c:pt idx="858">
                  <c:v>0.30080358707837468</c:v>
                </c:pt>
                <c:pt idx="859">
                  <c:v>0.28717567133627914</c:v>
                </c:pt>
                <c:pt idx="860">
                  <c:v>0.28562139792983204</c:v>
                </c:pt>
                <c:pt idx="861">
                  <c:v>0.28839632873540089</c:v>
                </c:pt>
                <c:pt idx="862">
                  <c:v>0.27872694352270655</c:v>
                </c:pt>
                <c:pt idx="863">
                  <c:v>0.28290013916595885</c:v>
                </c:pt>
                <c:pt idx="864">
                  <c:v>0.28722541469974389</c:v>
                </c:pt>
                <c:pt idx="865">
                  <c:v>0.29167722344571956</c:v>
                </c:pt>
                <c:pt idx="866">
                  <c:v>0.29726251602068204</c:v>
                </c:pt>
                <c:pt idx="867">
                  <c:v>0.30271434863308472</c:v>
                </c:pt>
                <c:pt idx="868">
                  <c:v>0.30817273079657909</c:v>
                </c:pt>
                <c:pt idx="869">
                  <c:v>0.31345434366228409</c:v>
                </c:pt>
                <c:pt idx="870">
                  <c:v>0.31881557986639208</c:v>
                </c:pt>
                <c:pt idx="871">
                  <c:v>0.32413851319840858</c:v>
                </c:pt>
                <c:pt idx="872">
                  <c:v>0.32904125682250634</c:v>
                </c:pt>
                <c:pt idx="873">
                  <c:v>0.33103280042619421</c:v>
                </c:pt>
                <c:pt idx="874">
                  <c:v>0.33501880235525983</c:v>
                </c:pt>
                <c:pt idx="875">
                  <c:v>0.3392107550898586</c:v>
                </c:pt>
                <c:pt idx="876">
                  <c:v>0.34306741195757384</c:v>
                </c:pt>
                <c:pt idx="877">
                  <c:v>0.34541232270262334</c:v>
                </c:pt>
                <c:pt idx="878">
                  <c:v>0.34813920601060888</c:v>
                </c:pt>
                <c:pt idx="879">
                  <c:v>0.34979727116211407</c:v>
                </c:pt>
                <c:pt idx="880">
                  <c:v>0.35256342091489079</c:v>
                </c:pt>
                <c:pt idx="881">
                  <c:v>0.35528684427677609</c:v>
                </c:pt>
                <c:pt idx="882">
                  <c:v>0.35671711878457901</c:v>
                </c:pt>
                <c:pt idx="883">
                  <c:v>0.3571123413294095</c:v>
                </c:pt>
                <c:pt idx="884">
                  <c:v>0.35864907861875389</c:v>
                </c:pt>
                <c:pt idx="885">
                  <c:v>0.35994078039924426</c:v>
                </c:pt>
                <c:pt idx="886">
                  <c:v>0.36181559797195734</c:v>
                </c:pt>
                <c:pt idx="887">
                  <c:v>0.36345487174127267</c:v>
                </c:pt>
                <c:pt idx="888">
                  <c:v>0.36381808035469365</c:v>
                </c:pt>
                <c:pt idx="889">
                  <c:v>0.36460447226666332</c:v>
                </c:pt>
                <c:pt idx="890">
                  <c:v>0.36583482772828935</c:v>
                </c:pt>
                <c:pt idx="891">
                  <c:v>0.36696083615341241</c:v>
                </c:pt>
                <c:pt idx="892">
                  <c:v>0.36700232807394101</c:v>
                </c:pt>
                <c:pt idx="893">
                  <c:v>0.36916268892883097</c:v>
                </c:pt>
                <c:pt idx="894">
                  <c:v>0.36993649610126833</c:v>
                </c:pt>
                <c:pt idx="895">
                  <c:v>0.37215103305966507</c:v>
                </c:pt>
                <c:pt idx="896">
                  <c:v>0.37430798883380417</c:v>
                </c:pt>
                <c:pt idx="897">
                  <c:v>0.37659329866391916</c:v>
                </c:pt>
                <c:pt idx="898">
                  <c:v>0.3794791646092161</c:v>
                </c:pt>
                <c:pt idx="899">
                  <c:v>0.38018264126181528</c:v>
                </c:pt>
                <c:pt idx="900">
                  <c:v>0.38060735050289585</c:v>
                </c:pt>
                <c:pt idx="901">
                  <c:v>0.38103175798455441</c:v>
                </c:pt>
                <c:pt idx="902">
                  <c:v>0.3806616157625955</c:v>
                </c:pt>
                <c:pt idx="903">
                  <c:v>0.38020978932254462</c:v>
                </c:pt>
                <c:pt idx="904">
                  <c:v>0.37946953916947029</c:v>
                </c:pt>
                <c:pt idx="905">
                  <c:v>0.38003113059928323</c:v>
                </c:pt>
                <c:pt idx="906">
                  <c:v>0.38054841483032342</c:v>
                </c:pt>
                <c:pt idx="907">
                  <c:v>0.38079360464797296</c:v>
                </c:pt>
                <c:pt idx="908">
                  <c:v>0.38086497760945087</c:v>
                </c:pt>
                <c:pt idx="909">
                  <c:v>0.38303790605845128</c:v>
                </c:pt>
                <c:pt idx="910">
                  <c:v>0.38524628095228686</c:v>
                </c:pt>
                <c:pt idx="911">
                  <c:v>0.38757209169755585</c:v>
                </c:pt>
                <c:pt idx="912">
                  <c:v>0.38866301373169965</c:v>
                </c:pt>
                <c:pt idx="913">
                  <c:v>0.39061363464285953</c:v>
                </c:pt>
                <c:pt idx="914">
                  <c:v>0.39257968300447044</c:v>
                </c:pt>
                <c:pt idx="915">
                  <c:v>0.39486947876272055</c:v>
                </c:pt>
                <c:pt idx="916">
                  <c:v>0.39683730339002021</c:v>
                </c:pt>
                <c:pt idx="917">
                  <c:v>0.39863716803720312</c:v>
                </c:pt>
                <c:pt idx="918">
                  <c:v>0.40077594623524937</c:v>
                </c:pt>
                <c:pt idx="919">
                  <c:v>0.40257009116975118</c:v>
                </c:pt>
                <c:pt idx="920">
                  <c:v>0.40436669475772552</c:v>
                </c:pt>
                <c:pt idx="921">
                  <c:v>0.40644896850399748</c:v>
                </c:pt>
                <c:pt idx="922">
                  <c:v>0.40838748474743281</c:v>
                </c:pt>
                <c:pt idx="923">
                  <c:v>0.41172702883832502</c:v>
                </c:pt>
                <c:pt idx="924">
                  <c:v>0.41504285395282903</c:v>
                </c:pt>
                <c:pt idx="925">
                  <c:v>0.41953416917949971</c:v>
                </c:pt>
                <c:pt idx="926">
                  <c:v>0.4234478928688214</c:v>
                </c:pt>
                <c:pt idx="927">
                  <c:v>0.42742282571363366</c:v>
                </c:pt>
                <c:pt idx="928">
                  <c:v>0.43153034410449881</c:v>
                </c:pt>
                <c:pt idx="929">
                  <c:v>0.43603523850516063</c:v>
                </c:pt>
                <c:pt idx="930">
                  <c:v>0.43930078295596953</c:v>
                </c:pt>
                <c:pt idx="931">
                  <c:v>0.44197239971162772</c:v>
                </c:pt>
                <c:pt idx="932">
                  <c:v>0.44572606060207043</c:v>
                </c:pt>
                <c:pt idx="933">
                  <c:v>0.45082445749142463</c:v>
                </c:pt>
                <c:pt idx="934">
                  <c:v>0.45678803636365634</c:v>
                </c:pt>
                <c:pt idx="935">
                  <c:v>0.46487882370336719</c:v>
                </c:pt>
                <c:pt idx="936">
                  <c:v>0.47454727102495053</c:v>
                </c:pt>
                <c:pt idx="937">
                  <c:v>0.48441552834782875</c:v>
                </c:pt>
                <c:pt idx="938">
                  <c:v>0.49397565775324204</c:v>
                </c:pt>
                <c:pt idx="939">
                  <c:v>0.50189869028410805</c:v>
                </c:pt>
                <c:pt idx="940">
                  <c:v>0.51040893398376863</c:v>
                </c:pt>
                <c:pt idx="941">
                  <c:v>0.51428395287903617</c:v>
                </c:pt>
                <c:pt idx="942">
                  <c:v>0.51818241970606627</c:v>
                </c:pt>
                <c:pt idx="943">
                  <c:v>0.52261656052455441</c:v>
                </c:pt>
                <c:pt idx="944">
                  <c:v>0.52541714041757981</c:v>
                </c:pt>
                <c:pt idx="945">
                  <c:v>0.528524771832797</c:v>
                </c:pt>
                <c:pt idx="946">
                  <c:v>0.53254574640140973</c:v>
                </c:pt>
                <c:pt idx="947">
                  <c:v>0.5346688077195656</c:v>
                </c:pt>
                <c:pt idx="948">
                  <c:v>0.53427515631041667</c:v>
                </c:pt>
                <c:pt idx="949">
                  <c:v>0.53367564232956166</c:v>
                </c:pt>
                <c:pt idx="950">
                  <c:v>0.53024683586420351</c:v>
                </c:pt>
                <c:pt idx="951">
                  <c:v>0.52726696315806165</c:v>
                </c:pt>
                <c:pt idx="952">
                  <c:v>0.52528997732020166</c:v>
                </c:pt>
                <c:pt idx="953">
                  <c:v>0.5253514554011437</c:v>
                </c:pt>
                <c:pt idx="954">
                  <c:v>0.52425292835571724</c:v>
                </c:pt>
                <c:pt idx="955">
                  <c:v>0.5196476860964786</c:v>
                </c:pt>
                <c:pt idx="956">
                  <c:v>0.51986323591590544</c:v>
                </c:pt>
                <c:pt idx="957">
                  <c:v>0.51996609874064381</c:v>
                </c:pt>
                <c:pt idx="958">
                  <c:v>0.51951165386169962</c:v>
                </c:pt>
                <c:pt idx="959">
                  <c:v>0.51987829736112501</c:v>
                </c:pt>
                <c:pt idx="960">
                  <c:v>0.51924968740655031</c:v>
                </c:pt>
                <c:pt idx="961">
                  <c:v>0.34829077913659551</c:v>
                </c:pt>
                <c:pt idx="962">
                  <c:v>0.30248518245574268</c:v>
                </c:pt>
                <c:pt idx="963">
                  <c:v>0.30746497013505003</c:v>
                </c:pt>
                <c:pt idx="964">
                  <c:v>0.31182664746356881</c:v>
                </c:pt>
                <c:pt idx="965">
                  <c:v>0.31538874392918342</c:v>
                </c:pt>
                <c:pt idx="966">
                  <c:v>0.3168893632391474</c:v>
                </c:pt>
                <c:pt idx="967">
                  <c:v>0.31717121428403366</c:v>
                </c:pt>
                <c:pt idx="968">
                  <c:v>0.31658601590052399</c:v>
                </c:pt>
                <c:pt idx="969">
                  <c:v>0.31599551600082709</c:v>
                </c:pt>
                <c:pt idx="970">
                  <c:v>0.31542192677685144</c:v>
                </c:pt>
                <c:pt idx="971">
                  <c:v>0.31448160420319671</c:v>
                </c:pt>
                <c:pt idx="972">
                  <c:v>0.31396209431405031</c:v>
                </c:pt>
                <c:pt idx="973">
                  <c:v>0.31397627683728097</c:v>
                </c:pt>
                <c:pt idx="974">
                  <c:v>0.31436402276571657</c:v>
                </c:pt>
                <c:pt idx="975">
                  <c:v>0.31597185266397698</c:v>
                </c:pt>
                <c:pt idx="976">
                  <c:v>0.31710068863986463</c:v>
                </c:pt>
                <c:pt idx="977">
                  <c:v>0.31853757366398688</c:v>
                </c:pt>
                <c:pt idx="978">
                  <c:v>0.31968244962863057</c:v>
                </c:pt>
                <c:pt idx="979">
                  <c:v>0.32206427960676198</c:v>
                </c:pt>
                <c:pt idx="980">
                  <c:v>0.32334937486997728</c:v>
                </c:pt>
                <c:pt idx="981">
                  <c:v>0.32412985866544808</c:v>
                </c:pt>
                <c:pt idx="982">
                  <c:v>0.32436413150484417</c:v>
                </c:pt>
                <c:pt idx="983">
                  <c:v>0.32458621472672949</c:v>
                </c:pt>
                <c:pt idx="984">
                  <c:v>0.32511733377541002</c:v>
                </c:pt>
                <c:pt idx="985">
                  <c:v>0.32621136162129494</c:v>
                </c:pt>
                <c:pt idx="986">
                  <c:v>0.32629558607371401</c:v>
                </c:pt>
                <c:pt idx="987">
                  <c:v>0.32738061682096004</c:v>
                </c:pt>
                <c:pt idx="988">
                  <c:v>0.32996752453711953</c:v>
                </c:pt>
                <c:pt idx="989">
                  <c:v>0.32939223263641226</c:v>
                </c:pt>
                <c:pt idx="990">
                  <c:v>0.32900940125217942</c:v>
                </c:pt>
                <c:pt idx="991">
                  <c:v>0.32826881426830717</c:v>
                </c:pt>
                <c:pt idx="992">
                  <c:v>0.32755312893163535</c:v>
                </c:pt>
                <c:pt idx="993">
                  <c:v>0.32685933073040496</c:v>
                </c:pt>
                <c:pt idx="994">
                  <c:v>0.3257677678960611</c:v>
                </c:pt>
                <c:pt idx="995">
                  <c:v>0.3247452679517851</c:v>
                </c:pt>
                <c:pt idx="996">
                  <c:v>0.32430687899974248</c:v>
                </c:pt>
                <c:pt idx="997">
                  <c:v>0.32348124911770382</c:v>
                </c:pt>
                <c:pt idx="998">
                  <c:v>0.32363983604151803</c:v>
                </c:pt>
                <c:pt idx="999">
                  <c:v>0.32362981927170004</c:v>
                </c:pt>
                <c:pt idx="1000">
                  <c:v>0.32387678866190656</c:v>
                </c:pt>
                <c:pt idx="1001">
                  <c:v>0.32400677061662903</c:v>
                </c:pt>
                <c:pt idx="1002">
                  <c:v>0.3237355284086969</c:v>
                </c:pt>
                <c:pt idx="1003">
                  <c:v>0.32425411343480043</c:v>
                </c:pt>
                <c:pt idx="1004">
                  <c:v>0.32435829596731858</c:v>
                </c:pt>
                <c:pt idx="1005">
                  <c:v>0.32386598053438043</c:v>
                </c:pt>
                <c:pt idx="1006">
                  <c:v>0.32302840482718131</c:v>
                </c:pt>
                <c:pt idx="1007">
                  <c:v>0.32204984748660137</c:v>
                </c:pt>
                <c:pt idx="1008">
                  <c:v>0.3219088639183606</c:v>
                </c:pt>
                <c:pt idx="1009">
                  <c:v>0.32065895408283307</c:v>
                </c:pt>
                <c:pt idx="1010">
                  <c:v>0.31954608263616452</c:v>
                </c:pt>
                <c:pt idx="1011">
                  <c:v>0.31833245529390047</c:v>
                </c:pt>
                <c:pt idx="1012">
                  <c:v>0.31711375087920018</c:v>
                </c:pt>
                <c:pt idx="1013">
                  <c:v>0.31596163466872712</c:v>
                </c:pt>
                <c:pt idx="1014">
                  <c:v>0.31483524048606149</c:v>
                </c:pt>
                <c:pt idx="1015">
                  <c:v>0.31361938612002688</c:v>
                </c:pt>
                <c:pt idx="1016">
                  <c:v>0.31251469719596991</c:v>
                </c:pt>
                <c:pt idx="1017">
                  <c:v>0.31111428950550546</c:v>
                </c:pt>
                <c:pt idx="1018">
                  <c:v>0.3099005886385644</c:v>
                </c:pt>
                <c:pt idx="1019">
                  <c:v>0.30807715342943853</c:v>
                </c:pt>
                <c:pt idx="1020">
                  <c:v>0.3061285308484778</c:v>
                </c:pt>
                <c:pt idx="1021">
                  <c:v>0.30364840611657196</c:v>
                </c:pt>
                <c:pt idx="1022">
                  <c:v>0.3011937596201234</c:v>
                </c:pt>
                <c:pt idx="1023">
                  <c:v>0.29878382773648005</c:v>
                </c:pt>
                <c:pt idx="1024">
                  <c:v>0.29644413320287721</c:v>
                </c:pt>
                <c:pt idx="1025">
                  <c:v>0.29345228832787223</c:v>
                </c:pt>
                <c:pt idx="1026">
                  <c:v>0.29085210360292579</c:v>
                </c:pt>
                <c:pt idx="1027">
                  <c:v>0.28874612273420153</c:v>
                </c:pt>
                <c:pt idx="1028">
                  <c:v>0.28657764395512597</c:v>
                </c:pt>
                <c:pt idx="1029">
                  <c:v>0.28363632020755308</c:v>
                </c:pt>
                <c:pt idx="1030">
                  <c:v>0.28011746012176292</c:v>
                </c:pt>
                <c:pt idx="1031">
                  <c:v>0.27564720425898259</c:v>
                </c:pt>
                <c:pt idx="1032">
                  <c:v>0.27033105279133718</c:v>
                </c:pt>
                <c:pt idx="1033">
                  <c:v>0.2650507213854339</c:v>
                </c:pt>
                <c:pt idx="1034">
                  <c:v>0.25976284789555337</c:v>
                </c:pt>
                <c:pt idx="1035">
                  <c:v>0.25421858805222441</c:v>
                </c:pt>
                <c:pt idx="1036">
                  <c:v>0.24917336244291377</c:v>
                </c:pt>
                <c:pt idx="1037">
                  <c:v>0.24694574467031213</c:v>
                </c:pt>
                <c:pt idx="1038">
                  <c:v>0.24372012421491118</c:v>
                </c:pt>
                <c:pt idx="1039">
                  <c:v>0.240333871688758</c:v>
                </c:pt>
                <c:pt idx="1040">
                  <c:v>0.2378733238695464</c:v>
                </c:pt>
                <c:pt idx="1041">
                  <c:v>0.23513948482574487</c:v>
                </c:pt>
                <c:pt idx="1042">
                  <c:v>0.23183593982183182</c:v>
                </c:pt>
                <c:pt idx="1043">
                  <c:v>0.22915068124096027</c:v>
                </c:pt>
                <c:pt idx="1044">
                  <c:v>0.22636481187898727</c:v>
                </c:pt>
                <c:pt idx="1045">
                  <c:v>0.22379699349082161</c:v>
                </c:pt>
                <c:pt idx="1046">
                  <c:v>0.22157956856029079</c:v>
                </c:pt>
                <c:pt idx="1047">
                  <c:v>0.21890707618518682</c:v>
                </c:pt>
                <c:pt idx="1048">
                  <c:v>0.21568115002191807</c:v>
                </c:pt>
                <c:pt idx="1049">
                  <c:v>0.21159452270565857</c:v>
                </c:pt>
                <c:pt idx="1050">
                  <c:v>0.20844758139413927</c:v>
                </c:pt>
                <c:pt idx="1051">
                  <c:v>0.20582010740484816</c:v>
                </c:pt>
                <c:pt idx="1052">
                  <c:v>0.20162286414682892</c:v>
                </c:pt>
                <c:pt idx="1053">
                  <c:v>0.19637978459901032</c:v>
                </c:pt>
                <c:pt idx="1054">
                  <c:v>0.19115751446965643</c:v>
                </c:pt>
                <c:pt idx="1055">
                  <c:v>0.18589074062722893</c:v>
                </c:pt>
                <c:pt idx="1056">
                  <c:v>0.18123365856006798</c:v>
                </c:pt>
                <c:pt idx="1057">
                  <c:v>0.1726221059139226</c:v>
                </c:pt>
                <c:pt idx="1058">
                  <c:v>0.16724666212681535</c:v>
                </c:pt>
                <c:pt idx="1059">
                  <c:v>0.15762769913520328</c:v>
                </c:pt>
                <c:pt idx="1060">
                  <c:v>0.15988332365255317</c:v>
                </c:pt>
                <c:pt idx="1061">
                  <c:v>0.20920149479694197</c:v>
                </c:pt>
                <c:pt idx="1062">
                  <c:v>0.25022196933797491</c:v>
                </c:pt>
                <c:pt idx="1063">
                  <c:v>0.25460281361317039</c:v>
                </c:pt>
                <c:pt idx="1064">
                  <c:v>0.24678286640351732</c:v>
                </c:pt>
                <c:pt idx="1065">
                  <c:v>0.24058057427553678</c:v>
                </c:pt>
                <c:pt idx="1066">
                  <c:v>0.23387919274092625</c:v>
                </c:pt>
                <c:pt idx="1067">
                  <c:v>0.22740299252270468</c:v>
                </c:pt>
                <c:pt idx="1068">
                  <c:v>0.22042410063861886</c:v>
                </c:pt>
                <c:pt idx="1069">
                  <c:v>0.21369856631687051</c:v>
                </c:pt>
                <c:pt idx="1070">
                  <c:v>0.20746997930104943</c:v>
                </c:pt>
                <c:pt idx="1071">
                  <c:v>0.1994245579410161</c:v>
                </c:pt>
                <c:pt idx="1072">
                  <c:v>0.19169890327653152</c:v>
                </c:pt>
                <c:pt idx="1073">
                  <c:v>0.18302879881903655</c:v>
                </c:pt>
                <c:pt idx="1074">
                  <c:v>0.17611304274573975</c:v>
                </c:pt>
                <c:pt idx="1075">
                  <c:v>0.16813390616475715</c:v>
                </c:pt>
                <c:pt idx="1076">
                  <c:v>0.16152985783511434</c:v>
                </c:pt>
                <c:pt idx="1077">
                  <c:v>0.15503371281409448</c:v>
                </c:pt>
                <c:pt idx="1078">
                  <c:v>0.14869128156991104</c:v>
                </c:pt>
                <c:pt idx="1079">
                  <c:v>0.14288410272455948</c:v>
                </c:pt>
                <c:pt idx="1080">
                  <c:v>0.13773604505632031</c:v>
                </c:pt>
                <c:pt idx="1081">
                  <c:v>0.12971896842206593</c:v>
                </c:pt>
                <c:pt idx="1082">
                  <c:v>0.12352276403196293</c:v>
                </c:pt>
                <c:pt idx="1083">
                  <c:v>0.11555521645646796</c:v>
                </c:pt>
                <c:pt idx="1084">
                  <c:v>0.21420246921752939</c:v>
                </c:pt>
                <c:pt idx="1085">
                  <c:v>0.21122978393471131</c:v>
                </c:pt>
                <c:pt idx="1086">
                  <c:v>0.20867799697227743</c:v>
                </c:pt>
                <c:pt idx="1087">
                  <c:v>0.2153450892531876</c:v>
                </c:pt>
                <c:pt idx="1088">
                  <c:v>0.25720592065277514</c:v>
                </c:pt>
                <c:pt idx="1089">
                  <c:v>0.26248337417177414</c:v>
                </c:pt>
                <c:pt idx="1090">
                  <c:v>0.27716070255133413</c:v>
                </c:pt>
                <c:pt idx="1091">
                  <c:v>0.2789524239784415</c:v>
                </c:pt>
                <c:pt idx="1092">
                  <c:v>0.28052397326685713</c:v>
                </c:pt>
                <c:pt idx="1093">
                  <c:v>0.28470497059012667</c:v>
                </c:pt>
                <c:pt idx="1094">
                  <c:v>0.24484306228305608</c:v>
                </c:pt>
                <c:pt idx="1095">
                  <c:v>0.19588724922156381</c:v>
                </c:pt>
                <c:pt idx="1096">
                  <c:v>0.16240735894940619</c:v>
                </c:pt>
                <c:pt idx="1097">
                  <c:v>0.14174562216876763</c:v>
                </c:pt>
                <c:pt idx="1098">
                  <c:v>0.12309034857688465</c:v>
                </c:pt>
                <c:pt idx="1099">
                  <c:v>0.11894907511906461</c:v>
                </c:pt>
                <c:pt idx="1100">
                  <c:v>0.1264280201673528</c:v>
                </c:pt>
                <c:pt idx="1101">
                  <c:v>0.13123563857794401</c:v>
                </c:pt>
                <c:pt idx="1102">
                  <c:v>0.13168471523475556</c:v>
                </c:pt>
                <c:pt idx="1103">
                  <c:v>9.9126119180971514E-2</c:v>
                </c:pt>
                <c:pt idx="1104">
                  <c:v>0.10855608854835937</c:v>
                </c:pt>
                <c:pt idx="1105">
                  <c:v>0.10136908497074622</c:v>
                </c:pt>
                <c:pt idx="1106">
                  <c:v>0.11081874825276064</c:v>
                </c:pt>
                <c:pt idx="1107">
                  <c:v>0.11953354969980765</c:v>
                </c:pt>
                <c:pt idx="1108">
                  <c:v>0.1289781709482351</c:v>
                </c:pt>
                <c:pt idx="1109">
                  <c:v>0.13828207286653754</c:v>
                </c:pt>
                <c:pt idx="1110">
                  <c:v>0.14616125084865911</c:v>
                </c:pt>
                <c:pt idx="1111">
                  <c:v>0.15544967097818779</c:v>
                </c:pt>
                <c:pt idx="1112">
                  <c:v>0.16541996166889647</c:v>
                </c:pt>
                <c:pt idx="1113">
                  <c:v>0.17505291048057522</c:v>
                </c:pt>
                <c:pt idx="1114">
                  <c:v>0.18270359581025458</c:v>
                </c:pt>
                <c:pt idx="1115">
                  <c:v>0.18244516098010241</c:v>
                </c:pt>
                <c:pt idx="1116">
                  <c:v>0.18589314311929761</c:v>
                </c:pt>
                <c:pt idx="1117">
                  <c:v>0.19022754412485421</c:v>
                </c:pt>
                <c:pt idx="1118">
                  <c:v>0.19886560423472555</c:v>
                </c:pt>
                <c:pt idx="1119">
                  <c:v>0.20882340450533546</c:v>
                </c:pt>
                <c:pt idx="1120">
                  <c:v>0.21899484520645704</c:v>
                </c:pt>
                <c:pt idx="1121">
                  <c:v>0.22891983174441285</c:v>
                </c:pt>
                <c:pt idx="1122">
                  <c:v>0.23638930299997241</c:v>
                </c:pt>
                <c:pt idx="1123">
                  <c:v>0.24602800658793311</c:v>
                </c:pt>
                <c:pt idx="1124">
                  <c:v>0.25569384512396792</c:v>
                </c:pt>
                <c:pt idx="1125">
                  <c:v>0.26521881288999177</c:v>
                </c:pt>
                <c:pt idx="1126">
                  <c:v>0.27532291055314584</c:v>
                </c:pt>
                <c:pt idx="1127">
                  <c:v>0.28494567997416287</c:v>
                </c:pt>
                <c:pt idx="1128">
                  <c:v>0.29492345054065039</c:v>
                </c:pt>
                <c:pt idx="1129">
                  <c:v>0.30476756496334306</c:v>
                </c:pt>
                <c:pt idx="1130">
                  <c:v>0.31368299427642427</c:v>
                </c:pt>
                <c:pt idx="1131">
                  <c:v>0.32105355372102579</c:v>
                </c:pt>
                <c:pt idx="1132">
                  <c:v>0.32824365992200583</c:v>
                </c:pt>
                <c:pt idx="1133">
                  <c:v>0.33512752567022908</c:v>
                </c:pt>
                <c:pt idx="1134">
                  <c:v>0.3415604595485901</c:v>
                </c:pt>
                <c:pt idx="1135">
                  <c:v>0.34722654496281552</c:v>
                </c:pt>
                <c:pt idx="1136">
                  <c:v>0.35322819563276409</c:v>
                </c:pt>
                <c:pt idx="1137">
                  <c:v>0.35819625024832652</c:v>
                </c:pt>
                <c:pt idx="1138">
                  <c:v>0.36216014848102729</c:v>
                </c:pt>
                <c:pt idx="1139">
                  <c:v>0.36653974638004455</c:v>
                </c:pt>
                <c:pt idx="1140">
                  <c:v>0.37157928431311477</c:v>
                </c:pt>
                <c:pt idx="1141">
                  <c:v>0.3760039405001212</c:v>
                </c:pt>
                <c:pt idx="1142">
                  <c:v>0.38180210020410477</c:v>
                </c:pt>
                <c:pt idx="1143">
                  <c:v>0.38732828272943681</c:v>
                </c:pt>
                <c:pt idx="1144">
                  <c:v>0.39309548404172334</c:v>
                </c:pt>
                <c:pt idx="1145">
                  <c:v>0.3989390931129092</c:v>
                </c:pt>
                <c:pt idx="1146">
                  <c:v>0.40510296449267313</c:v>
                </c:pt>
                <c:pt idx="1147">
                  <c:v>0.4117647200462084</c:v>
                </c:pt>
                <c:pt idx="1148">
                  <c:v>0.41704014187862803</c:v>
                </c:pt>
                <c:pt idx="1149">
                  <c:v>0.42503556874211529</c:v>
                </c:pt>
                <c:pt idx="1150">
                  <c:v>0.43288241181040976</c:v>
                </c:pt>
                <c:pt idx="1151">
                  <c:v>0.44085792695468051</c:v>
                </c:pt>
                <c:pt idx="1152">
                  <c:v>0.44883681099208267</c:v>
                </c:pt>
                <c:pt idx="1153">
                  <c:v>0.4583412582116112</c:v>
                </c:pt>
                <c:pt idx="1154">
                  <c:v>0.46490970542159948</c:v>
                </c:pt>
                <c:pt idx="1155">
                  <c:v>0.47108502332164925</c:v>
                </c:pt>
                <c:pt idx="1156">
                  <c:v>0.4775102408388554</c:v>
                </c:pt>
                <c:pt idx="1157">
                  <c:v>0.48318794113033742</c:v>
                </c:pt>
                <c:pt idx="1158">
                  <c:v>0.48821967677004902</c:v>
                </c:pt>
                <c:pt idx="1159">
                  <c:v>0.49376357009795002</c:v>
                </c:pt>
                <c:pt idx="1160">
                  <c:v>0.49981772008324687</c:v>
                </c:pt>
                <c:pt idx="1161">
                  <c:v>0.50523567012107096</c:v>
                </c:pt>
                <c:pt idx="1162">
                  <c:v>0.5102101170403629</c:v>
                </c:pt>
                <c:pt idx="1163">
                  <c:v>0.51527673063249457</c:v>
                </c:pt>
                <c:pt idx="1164">
                  <c:v>0.52005123611195281</c:v>
                </c:pt>
                <c:pt idx="1165">
                  <c:v>0.52415871653484314</c:v>
                </c:pt>
                <c:pt idx="1166">
                  <c:v>0.52698964250379365</c:v>
                </c:pt>
                <c:pt idx="1167">
                  <c:v>0.52944810498095307</c:v>
                </c:pt>
                <c:pt idx="1168">
                  <c:v>0.53159180305685738</c:v>
                </c:pt>
                <c:pt idx="1169">
                  <c:v>0.53302407017146591</c:v>
                </c:pt>
                <c:pt idx="1170">
                  <c:v>0.53420417712584334</c:v>
                </c:pt>
                <c:pt idx="1171">
                  <c:v>0.53568015041152051</c:v>
                </c:pt>
                <c:pt idx="1172">
                  <c:v>0.53670671580866325</c:v>
                </c:pt>
                <c:pt idx="1173">
                  <c:v>0.5378193765053918</c:v>
                </c:pt>
                <c:pt idx="1174">
                  <c:v>0.53884019496719271</c:v>
                </c:pt>
                <c:pt idx="1175">
                  <c:v>0.53962078381533929</c:v>
                </c:pt>
                <c:pt idx="1176">
                  <c:v>0.54006990234033003</c:v>
                </c:pt>
                <c:pt idx="1177">
                  <c:v>0.5406901452036782</c:v>
                </c:pt>
                <c:pt idx="1178">
                  <c:v>0.54133798528195287</c:v>
                </c:pt>
                <c:pt idx="1179">
                  <c:v>0.54195594129644953</c:v>
                </c:pt>
                <c:pt idx="1180">
                  <c:v>0.54246660306280603</c:v>
                </c:pt>
                <c:pt idx="1181">
                  <c:v>0.54254809134403847</c:v>
                </c:pt>
                <c:pt idx="1182">
                  <c:v>0.5426630686326831</c:v>
                </c:pt>
                <c:pt idx="1183">
                  <c:v>0.54320251067242886</c:v>
                </c:pt>
                <c:pt idx="1184">
                  <c:v>0.54381471396431269</c:v>
                </c:pt>
                <c:pt idx="1185">
                  <c:v>0.54335065375817648</c:v>
                </c:pt>
                <c:pt idx="1186">
                  <c:v>0.54300166554148088</c:v>
                </c:pt>
                <c:pt idx="1187">
                  <c:v>0.54214331506379609</c:v>
                </c:pt>
                <c:pt idx="1188">
                  <c:v>0.54205742494926845</c:v>
                </c:pt>
                <c:pt idx="1189">
                  <c:v>0.54208066873352911</c:v>
                </c:pt>
                <c:pt idx="1190">
                  <c:v>0.5416675891225684</c:v>
                </c:pt>
                <c:pt idx="1191">
                  <c:v>0.54076881894217954</c:v>
                </c:pt>
                <c:pt idx="1192">
                  <c:v>0.53918500249448909</c:v>
                </c:pt>
                <c:pt idx="1193">
                  <c:v>0.53686495049182692</c:v>
                </c:pt>
                <c:pt idx="1194">
                  <c:v>0.53368154289903968</c:v>
                </c:pt>
                <c:pt idx="1195">
                  <c:v>0.52997110783937396</c:v>
                </c:pt>
                <c:pt idx="1196">
                  <c:v>0.52671465962710051</c:v>
                </c:pt>
                <c:pt idx="1197">
                  <c:v>0.52272987811516514</c:v>
                </c:pt>
                <c:pt idx="1198">
                  <c:v>0.51893220608520663</c:v>
                </c:pt>
                <c:pt idx="1199">
                  <c:v>0.51251217606715871</c:v>
                </c:pt>
                <c:pt idx="1200">
                  <c:v>0.5065058833044882</c:v>
                </c:pt>
                <c:pt idx="1201">
                  <c:v>0.49971122395237061</c:v>
                </c:pt>
                <c:pt idx="1202">
                  <c:v>0.49359341223382758</c:v>
                </c:pt>
                <c:pt idx="1203">
                  <c:v>0.48754524593586268</c:v>
                </c:pt>
                <c:pt idx="1204">
                  <c:v>0.48047408831894439</c:v>
                </c:pt>
                <c:pt idx="1205">
                  <c:v>0.47407145168042697</c:v>
                </c:pt>
                <c:pt idx="1206">
                  <c:v>0.46870371937025507</c:v>
                </c:pt>
                <c:pt idx="1207">
                  <c:v>0.46182147055043732</c:v>
                </c:pt>
                <c:pt idx="1208">
                  <c:v>0.45366112575816747</c:v>
                </c:pt>
                <c:pt idx="1209">
                  <c:v>0.44524554302979674</c:v>
                </c:pt>
                <c:pt idx="1210">
                  <c:v>0.43696870398242776</c:v>
                </c:pt>
                <c:pt idx="1211">
                  <c:v>0.42800403025543104</c:v>
                </c:pt>
                <c:pt idx="1212">
                  <c:v>0.4186414676266379</c:v>
                </c:pt>
                <c:pt idx="1213">
                  <c:v>0.40894105113955204</c:v>
                </c:pt>
                <c:pt idx="1214">
                  <c:v>0.39896473089821799</c:v>
                </c:pt>
                <c:pt idx="1215">
                  <c:v>0.38922954168181867</c:v>
                </c:pt>
                <c:pt idx="1216">
                  <c:v>0.37930885640441125</c:v>
                </c:pt>
                <c:pt idx="1217">
                  <c:v>0.3695522332411858</c:v>
                </c:pt>
                <c:pt idx="1218">
                  <c:v>0.35965322567746832</c:v>
                </c:pt>
                <c:pt idx="1219">
                  <c:v>0.3494283474135878</c:v>
                </c:pt>
                <c:pt idx="1220">
                  <c:v>0.34003388990744837</c:v>
                </c:pt>
                <c:pt idx="1221">
                  <c:v>0.33077040710960254</c:v>
                </c:pt>
                <c:pt idx="1222">
                  <c:v>0.3211132986994984</c:v>
                </c:pt>
                <c:pt idx="1223">
                  <c:v>0.31160925031540632</c:v>
                </c:pt>
                <c:pt idx="1224">
                  <c:v>0.30633230161148911</c:v>
                </c:pt>
                <c:pt idx="1225">
                  <c:v>0.31117648715266399</c:v>
                </c:pt>
                <c:pt idx="1226">
                  <c:v>0.30174522800830644</c:v>
                </c:pt>
                <c:pt idx="1227">
                  <c:v>0.29423334970480419</c:v>
                </c:pt>
                <c:pt idx="1228">
                  <c:v>0.2870107637553308</c:v>
                </c:pt>
                <c:pt idx="1229">
                  <c:v>0.27979351950376918</c:v>
                </c:pt>
                <c:pt idx="1230">
                  <c:v>0.27291502652387989</c:v>
                </c:pt>
                <c:pt idx="1231">
                  <c:v>0.26724400254454289</c:v>
                </c:pt>
                <c:pt idx="1232">
                  <c:v>0.2610415367284139</c:v>
                </c:pt>
                <c:pt idx="1233">
                  <c:v>0.25617740683090257</c:v>
                </c:pt>
                <c:pt idx="1234">
                  <c:v>0.2526366437406159</c:v>
                </c:pt>
                <c:pt idx="1235">
                  <c:v>0.24858818905469052</c:v>
                </c:pt>
                <c:pt idx="1236">
                  <c:v>0.2437575622565249</c:v>
                </c:pt>
                <c:pt idx="1237">
                  <c:v>0.23969114650923687</c:v>
                </c:pt>
                <c:pt idx="1238">
                  <c:v>0.23438161861272977</c:v>
                </c:pt>
                <c:pt idx="1239">
                  <c:v>0.22897935711795006</c:v>
                </c:pt>
                <c:pt idx="1240">
                  <c:v>0.22352466160633935</c:v>
                </c:pt>
                <c:pt idx="1241">
                  <c:v>0.21852342251216547</c:v>
                </c:pt>
                <c:pt idx="1242">
                  <c:v>0.21305619189101418</c:v>
                </c:pt>
                <c:pt idx="1243">
                  <c:v>0.2066923405182072</c:v>
                </c:pt>
                <c:pt idx="1244">
                  <c:v>0.20181989195128763</c:v>
                </c:pt>
                <c:pt idx="1245">
                  <c:v>0.19347879040742641</c:v>
                </c:pt>
                <c:pt idx="1246">
                  <c:v>0.18532647940879365</c:v>
                </c:pt>
                <c:pt idx="1247">
                  <c:v>0.17696860571985937</c:v>
                </c:pt>
                <c:pt idx="1248">
                  <c:v>0.16863504958174114</c:v>
                </c:pt>
                <c:pt idx="1249">
                  <c:v>0.2224410073850302</c:v>
                </c:pt>
                <c:pt idx="1250">
                  <c:v>0.22244070467254293</c:v>
                </c:pt>
                <c:pt idx="1251">
                  <c:v>0.21335811157095874</c:v>
                </c:pt>
                <c:pt idx="1252">
                  <c:v>0.21443705724141884</c:v>
                </c:pt>
                <c:pt idx="1253">
                  <c:v>0.20595680672299974</c:v>
                </c:pt>
                <c:pt idx="1254">
                  <c:v>0.19925075556584387</c:v>
                </c:pt>
                <c:pt idx="1255">
                  <c:v>0.19082711472957192</c:v>
                </c:pt>
                <c:pt idx="1256">
                  <c:v>0.20330992315479485</c:v>
                </c:pt>
                <c:pt idx="1257">
                  <c:v>0.20481991357988358</c:v>
                </c:pt>
                <c:pt idx="1258">
                  <c:v>0.19568448536537247</c:v>
                </c:pt>
                <c:pt idx="1259">
                  <c:v>0.19957339008696284</c:v>
                </c:pt>
                <c:pt idx="1260">
                  <c:v>0.21747054094149504</c:v>
                </c:pt>
                <c:pt idx="1261">
                  <c:v>0.28458282994877926</c:v>
                </c:pt>
                <c:pt idx="1262">
                  <c:v>0.32923321648642884</c:v>
                </c:pt>
                <c:pt idx="1263">
                  <c:v>0.33983833584672868</c:v>
                </c:pt>
                <c:pt idx="1264">
                  <c:v>0.40831725733669172</c:v>
                </c:pt>
                <c:pt idx="1265">
                  <c:v>0.40365741208746475</c:v>
                </c:pt>
                <c:pt idx="1266">
                  <c:v>0.40155752890169366</c:v>
                </c:pt>
                <c:pt idx="1267">
                  <c:v>0.39961788795100556</c:v>
                </c:pt>
                <c:pt idx="1268">
                  <c:v>0.40279197590144938</c:v>
                </c:pt>
                <c:pt idx="1269">
                  <c:v>0.38576017410845281</c:v>
                </c:pt>
                <c:pt idx="1270">
                  <c:v>0.38971724047104656</c:v>
                </c:pt>
                <c:pt idx="1271">
                  <c:v>0.39209765343682496</c:v>
                </c:pt>
                <c:pt idx="1272">
                  <c:v>0.39556261002640641</c:v>
                </c:pt>
                <c:pt idx="1273">
                  <c:v>0.39868649309167542</c:v>
                </c:pt>
                <c:pt idx="1274">
                  <c:v>0.40514737703715575</c:v>
                </c:pt>
                <c:pt idx="1275">
                  <c:v>0.40932658838121161</c:v>
                </c:pt>
                <c:pt idx="1276">
                  <c:v>0.41534604971859923</c:v>
                </c:pt>
                <c:pt idx="1277">
                  <c:v>0.42155949927982728</c:v>
                </c:pt>
                <c:pt idx="1278">
                  <c:v>0.38244029805547847</c:v>
                </c:pt>
                <c:pt idx="1279">
                  <c:v>0.38636705399153037</c:v>
                </c:pt>
                <c:pt idx="1280">
                  <c:v>0.39115809124787143</c:v>
                </c:pt>
                <c:pt idx="1281">
                  <c:v>0.39942977502737342</c:v>
                </c:pt>
                <c:pt idx="1282">
                  <c:v>0.39149022010979723</c:v>
                </c:pt>
                <c:pt idx="1283">
                  <c:v>0.34158195004064357</c:v>
                </c:pt>
                <c:pt idx="1284">
                  <c:v>0.34705373520702842</c:v>
                </c:pt>
                <c:pt idx="1285">
                  <c:v>0.35251183242786993</c:v>
                </c:pt>
                <c:pt idx="1286">
                  <c:v>0.28662896090391699</c:v>
                </c:pt>
                <c:pt idx="1287">
                  <c:v>0.29186477956035856</c:v>
                </c:pt>
                <c:pt idx="1288">
                  <c:v>0.29691024639692748</c:v>
                </c:pt>
                <c:pt idx="1289">
                  <c:v>0.30078533363043009</c:v>
                </c:pt>
                <c:pt idx="1290">
                  <c:v>0.30270910315448724</c:v>
                </c:pt>
                <c:pt idx="1291">
                  <c:v>0.30508440760134553</c:v>
                </c:pt>
                <c:pt idx="1292">
                  <c:v>0.30671070314458393</c:v>
                </c:pt>
                <c:pt idx="1293">
                  <c:v>0.30838782042354851</c:v>
                </c:pt>
                <c:pt idx="1294">
                  <c:v>0.30699649924797362</c:v>
                </c:pt>
                <c:pt idx="1295">
                  <c:v>0.30683216757652559</c:v>
                </c:pt>
                <c:pt idx="1296">
                  <c:v>0.30545876698635521</c:v>
                </c:pt>
                <c:pt idx="1297">
                  <c:v>0.30347467385114829</c:v>
                </c:pt>
                <c:pt idx="1298">
                  <c:v>0.3023568181009324</c:v>
                </c:pt>
                <c:pt idx="1299">
                  <c:v>0.30490200060657269</c:v>
                </c:pt>
                <c:pt idx="1300">
                  <c:v>0.30824904952232396</c:v>
                </c:pt>
                <c:pt idx="1301">
                  <c:v>0.30968144878020093</c:v>
                </c:pt>
                <c:pt idx="1302">
                  <c:v>0.31244652837738723</c:v>
                </c:pt>
                <c:pt idx="1303">
                  <c:v>0.31524663193574048</c:v>
                </c:pt>
                <c:pt idx="1304">
                  <c:v>0.3197689298634902</c:v>
                </c:pt>
                <c:pt idx="1305">
                  <c:v>0.32648140282303867</c:v>
                </c:pt>
                <c:pt idx="1306">
                  <c:v>0.33444728195105955</c:v>
                </c:pt>
                <c:pt idx="1307">
                  <c:v>0.34316269705874169</c:v>
                </c:pt>
                <c:pt idx="1308">
                  <c:v>0.35204476007111757</c:v>
                </c:pt>
                <c:pt idx="1309">
                  <c:v>0.30710325729882826</c:v>
                </c:pt>
                <c:pt idx="1310">
                  <c:v>0.31675115763008449</c:v>
                </c:pt>
                <c:pt idx="1311">
                  <c:v>0.32420773668594527</c:v>
                </c:pt>
                <c:pt idx="1312">
                  <c:v>0.32881127537591898</c:v>
                </c:pt>
                <c:pt idx="1313">
                  <c:v>0.33700770046501527</c:v>
                </c:pt>
                <c:pt idx="1314">
                  <c:v>0.24097602051358069</c:v>
                </c:pt>
                <c:pt idx="1315">
                  <c:v>0.24455492908331308</c:v>
                </c:pt>
                <c:pt idx="1316">
                  <c:v>0.25402199931228597</c:v>
                </c:pt>
                <c:pt idx="1317">
                  <c:v>0.26342081698155584</c:v>
                </c:pt>
                <c:pt idx="1318">
                  <c:v>0.27119590423472811</c:v>
                </c:pt>
                <c:pt idx="1319">
                  <c:v>0.27920767172534083</c:v>
                </c:pt>
                <c:pt idx="1320">
                  <c:v>0.28830920544998084</c:v>
                </c:pt>
                <c:pt idx="1321">
                  <c:v>0.29733173289081954</c:v>
                </c:pt>
                <c:pt idx="1322">
                  <c:v>0.30552134098120282</c:v>
                </c:pt>
                <c:pt idx="1323">
                  <c:v>0.3101021680250548</c:v>
                </c:pt>
                <c:pt idx="1324">
                  <c:v>0.31597464076335385</c:v>
                </c:pt>
                <c:pt idx="1325">
                  <c:v>0.32187905517528848</c:v>
                </c:pt>
                <c:pt idx="1326">
                  <c:v>0.32741919469297986</c:v>
                </c:pt>
                <c:pt idx="1327">
                  <c:v>0.33257787738853928</c:v>
                </c:pt>
                <c:pt idx="1328">
                  <c:v>0.33528519433383058</c:v>
                </c:pt>
                <c:pt idx="1329">
                  <c:v>0.3388371483111684</c:v>
                </c:pt>
                <c:pt idx="1330">
                  <c:v>0.34234098633659893</c:v>
                </c:pt>
                <c:pt idx="1331">
                  <c:v>0.34536284015411095</c:v>
                </c:pt>
                <c:pt idx="1332">
                  <c:v>0.34805888180057004</c:v>
                </c:pt>
                <c:pt idx="1333">
                  <c:v>0.35134166771527769</c:v>
                </c:pt>
                <c:pt idx="1334">
                  <c:v>0.35600828151447395</c:v>
                </c:pt>
                <c:pt idx="1335">
                  <c:v>0.36175296844292637</c:v>
                </c:pt>
                <c:pt idx="1336">
                  <c:v>0.36574097255173377</c:v>
                </c:pt>
                <c:pt idx="1337">
                  <c:v>0.3692856080982479</c:v>
                </c:pt>
                <c:pt idx="1338">
                  <c:v>0.37345972700286889</c:v>
                </c:pt>
                <c:pt idx="1339">
                  <c:v>0.38195350873973566</c:v>
                </c:pt>
                <c:pt idx="1340">
                  <c:v>0.38754288949663906</c:v>
                </c:pt>
                <c:pt idx="1341">
                  <c:v>0.39474059897329511</c:v>
                </c:pt>
                <c:pt idx="1342">
                  <c:v>0.40337376341332593</c:v>
                </c:pt>
                <c:pt idx="1343">
                  <c:v>0.38749204370092349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B1-427A-9634-ACBAB3898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259640"/>
        <c:axId val="283260032"/>
      </c:lineChart>
      <c:catAx>
        <c:axId val="283259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260032"/>
        <c:crosses val="autoZero"/>
        <c:auto val="1"/>
        <c:lblAlgn val="ctr"/>
        <c:lblOffset val="100"/>
        <c:tickLblSkip val="200"/>
        <c:tickMarkSkip val="200"/>
        <c:noMultiLvlLbl val="0"/>
      </c:catAx>
      <c:valAx>
        <c:axId val="283260032"/>
        <c:scaling>
          <c:orientation val="minMax"/>
          <c:max val="1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8325964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60458415030470625"/>
          <c:y val="0.88926399825021873"/>
          <c:w val="0.18063940448724647"/>
          <c:h val="0.10610637212015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407155633929588E-2"/>
          <c:y val="5.1400554097404488E-2"/>
          <c:w val="0.90597295900880392"/>
          <c:h val="0.70700021872265961"/>
        </c:manualLayout>
      </c:layout>
      <c:lineChart>
        <c:grouping val="standard"/>
        <c:varyColors val="0"/>
        <c:ser>
          <c:idx val="0"/>
          <c:order val="0"/>
          <c:tx>
            <c:strRef>
              <c:f>'Tabelle1 (2)'!$D$1</c:f>
              <c:strCache>
                <c:ptCount val="1"/>
                <c:pt idx="0">
                  <c:v>Last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'Tabelle1 (2)'!$G$2:$G$1345</c:f>
              <c:numCache>
                <c:formatCode>General</c:formatCode>
                <c:ptCount val="1344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  <c:pt idx="161">
                  <c:v>40.25</c:v>
                </c:pt>
                <c:pt idx="162">
                  <c:v>40.5</c:v>
                </c:pt>
                <c:pt idx="163">
                  <c:v>40.75</c:v>
                </c:pt>
                <c:pt idx="164">
                  <c:v>41</c:v>
                </c:pt>
                <c:pt idx="165">
                  <c:v>41.25</c:v>
                </c:pt>
                <c:pt idx="166">
                  <c:v>41.5</c:v>
                </c:pt>
                <c:pt idx="167">
                  <c:v>41.75</c:v>
                </c:pt>
                <c:pt idx="168">
                  <c:v>42</c:v>
                </c:pt>
                <c:pt idx="169">
                  <c:v>42.25</c:v>
                </c:pt>
                <c:pt idx="170">
                  <c:v>42.5</c:v>
                </c:pt>
                <c:pt idx="171">
                  <c:v>42.75</c:v>
                </c:pt>
                <c:pt idx="172">
                  <c:v>43</c:v>
                </c:pt>
                <c:pt idx="173">
                  <c:v>43.25</c:v>
                </c:pt>
                <c:pt idx="174">
                  <c:v>43.5</c:v>
                </c:pt>
                <c:pt idx="175">
                  <c:v>43.75</c:v>
                </c:pt>
                <c:pt idx="176">
                  <c:v>44</c:v>
                </c:pt>
                <c:pt idx="177">
                  <c:v>44.25</c:v>
                </c:pt>
                <c:pt idx="178">
                  <c:v>44.5</c:v>
                </c:pt>
                <c:pt idx="179">
                  <c:v>44.75</c:v>
                </c:pt>
                <c:pt idx="180">
                  <c:v>45</c:v>
                </c:pt>
                <c:pt idx="181">
                  <c:v>45.25</c:v>
                </c:pt>
                <c:pt idx="182">
                  <c:v>45.5</c:v>
                </c:pt>
                <c:pt idx="183">
                  <c:v>45.75</c:v>
                </c:pt>
                <c:pt idx="184">
                  <c:v>46</c:v>
                </c:pt>
                <c:pt idx="185">
                  <c:v>46.25</c:v>
                </c:pt>
                <c:pt idx="186">
                  <c:v>46.5</c:v>
                </c:pt>
                <c:pt idx="187">
                  <c:v>46.75</c:v>
                </c:pt>
                <c:pt idx="188">
                  <c:v>47</c:v>
                </c:pt>
                <c:pt idx="189">
                  <c:v>47.25</c:v>
                </c:pt>
                <c:pt idx="190">
                  <c:v>47.5</c:v>
                </c:pt>
                <c:pt idx="191">
                  <c:v>47.75</c:v>
                </c:pt>
                <c:pt idx="192">
                  <c:v>48</c:v>
                </c:pt>
                <c:pt idx="193">
                  <c:v>48.25</c:v>
                </c:pt>
                <c:pt idx="194">
                  <c:v>48.5</c:v>
                </c:pt>
                <c:pt idx="195">
                  <c:v>48.75</c:v>
                </c:pt>
                <c:pt idx="196">
                  <c:v>49</c:v>
                </c:pt>
                <c:pt idx="197">
                  <c:v>49.25</c:v>
                </c:pt>
                <c:pt idx="198">
                  <c:v>49.5</c:v>
                </c:pt>
                <c:pt idx="199">
                  <c:v>49.75</c:v>
                </c:pt>
                <c:pt idx="200">
                  <c:v>50</c:v>
                </c:pt>
                <c:pt idx="201">
                  <c:v>50.25</c:v>
                </c:pt>
                <c:pt idx="202">
                  <c:v>50.5</c:v>
                </c:pt>
                <c:pt idx="203">
                  <c:v>50.75</c:v>
                </c:pt>
                <c:pt idx="204">
                  <c:v>51</c:v>
                </c:pt>
                <c:pt idx="205">
                  <c:v>51.25</c:v>
                </c:pt>
                <c:pt idx="206">
                  <c:v>51.5</c:v>
                </c:pt>
                <c:pt idx="207">
                  <c:v>51.75</c:v>
                </c:pt>
                <c:pt idx="208">
                  <c:v>52</c:v>
                </c:pt>
                <c:pt idx="209">
                  <c:v>52.25</c:v>
                </c:pt>
                <c:pt idx="210">
                  <c:v>52.5</c:v>
                </c:pt>
                <c:pt idx="211">
                  <c:v>52.75</c:v>
                </c:pt>
                <c:pt idx="212">
                  <c:v>53</c:v>
                </c:pt>
                <c:pt idx="213">
                  <c:v>53.25</c:v>
                </c:pt>
                <c:pt idx="214">
                  <c:v>53.5</c:v>
                </c:pt>
                <c:pt idx="215">
                  <c:v>53.75</c:v>
                </c:pt>
                <c:pt idx="216">
                  <c:v>54</c:v>
                </c:pt>
                <c:pt idx="217">
                  <c:v>54.25</c:v>
                </c:pt>
                <c:pt idx="218">
                  <c:v>54.5</c:v>
                </c:pt>
                <c:pt idx="219">
                  <c:v>54.75</c:v>
                </c:pt>
                <c:pt idx="220">
                  <c:v>55</c:v>
                </c:pt>
                <c:pt idx="221">
                  <c:v>55.25</c:v>
                </c:pt>
                <c:pt idx="222">
                  <c:v>55.5</c:v>
                </c:pt>
                <c:pt idx="223">
                  <c:v>55.75</c:v>
                </c:pt>
                <c:pt idx="224">
                  <c:v>56</c:v>
                </c:pt>
                <c:pt idx="225">
                  <c:v>56.25</c:v>
                </c:pt>
                <c:pt idx="226">
                  <c:v>56.5</c:v>
                </c:pt>
                <c:pt idx="227">
                  <c:v>56.75</c:v>
                </c:pt>
                <c:pt idx="228">
                  <c:v>57</c:v>
                </c:pt>
                <c:pt idx="229">
                  <c:v>57.25</c:v>
                </c:pt>
                <c:pt idx="230">
                  <c:v>57.5</c:v>
                </c:pt>
                <c:pt idx="231">
                  <c:v>57.75</c:v>
                </c:pt>
                <c:pt idx="232">
                  <c:v>58</c:v>
                </c:pt>
                <c:pt idx="233">
                  <c:v>58.25</c:v>
                </c:pt>
                <c:pt idx="234">
                  <c:v>58.5</c:v>
                </c:pt>
                <c:pt idx="235">
                  <c:v>58.75</c:v>
                </c:pt>
                <c:pt idx="236">
                  <c:v>59</c:v>
                </c:pt>
                <c:pt idx="237">
                  <c:v>59.25</c:v>
                </c:pt>
                <c:pt idx="238">
                  <c:v>59.5</c:v>
                </c:pt>
                <c:pt idx="239">
                  <c:v>59.75</c:v>
                </c:pt>
                <c:pt idx="240">
                  <c:v>60</c:v>
                </c:pt>
                <c:pt idx="241">
                  <c:v>60.25</c:v>
                </c:pt>
                <c:pt idx="242">
                  <c:v>60.5</c:v>
                </c:pt>
                <c:pt idx="243">
                  <c:v>60.75</c:v>
                </c:pt>
                <c:pt idx="244">
                  <c:v>61</c:v>
                </c:pt>
                <c:pt idx="245">
                  <c:v>61.25</c:v>
                </c:pt>
                <c:pt idx="246">
                  <c:v>61.5</c:v>
                </c:pt>
                <c:pt idx="247">
                  <c:v>61.75</c:v>
                </c:pt>
                <c:pt idx="248">
                  <c:v>62</c:v>
                </c:pt>
                <c:pt idx="249">
                  <c:v>62.25</c:v>
                </c:pt>
                <c:pt idx="250">
                  <c:v>62.5</c:v>
                </c:pt>
                <c:pt idx="251">
                  <c:v>62.75</c:v>
                </c:pt>
                <c:pt idx="252">
                  <c:v>63</c:v>
                </c:pt>
                <c:pt idx="253">
                  <c:v>63.25</c:v>
                </c:pt>
                <c:pt idx="254">
                  <c:v>63.5</c:v>
                </c:pt>
                <c:pt idx="255">
                  <c:v>63.75</c:v>
                </c:pt>
                <c:pt idx="256">
                  <c:v>64</c:v>
                </c:pt>
                <c:pt idx="257">
                  <c:v>64.25</c:v>
                </c:pt>
                <c:pt idx="258">
                  <c:v>64.5</c:v>
                </c:pt>
                <c:pt idx="259">
                  <c:v>64.75</c:v>
                </c:pt>
                <c:pt idx="260">
                  <c:v>65</c:v>
                </c:pt>
                <c:pt idx="261">
                  <c:v>65.25</c:v>
                </c:pt>
                <c:pt idx="262">
                  <c:v>65.5</c:v>
                </c:pt>
                <c:pt idx="263">
                  <c:v>65.75</c:v>
                </c:pt>
                <c:pt idx="264">
                  <c:v>66</c:v>
                </c:pt>
                <c:pt idx="265">
                  <c:v>66.25</c:v>
                </c:pt>
                <c:pt idx="266">
                  <c:v>66.5</c:v>
                </c:pt>
                <c:pt idx="267">
                  <c:v>66.75</c:v>
                </c:pt>
                <c:pt idx="268">
                  <c:v>67</c:v>
                </c:pt>
                <c:pt idx="269">
                  <c:v>67.25</c:v>
                </c:pt>
                <c:pt idx="270">
                  <c:v>67.5</c:v>
                </c:pt>
                <c:pt idx="271">
                  <c:v>67.75</c:v>
                </c:pt>
                <c:pt idx="272">
                  <c:v>68</c:v>
                </c:pt>
                <c:pt idx="273">
                  <c:v>68.25</c:v>
                </c:pt>
                <c:pt idx="274">
                  <c:v>68.5</c:v>
                </c:pt>
                <c:pt idx="275">
                  <c:v>68.75</c:v>
                </c:pt>
                <c:pt idx="276">
                  <c:v>69</c:v>
                </c:pt>
                <c:pt idx="277">
                  <c:v>69.25</c:v>
                </c:pt>
                <c:pt idx="278">
                  <c:v>69.5</c:v>
                </c:pt>
                <c:pt idx="279">
                  <c:v>69.75</c:v>
                </c:pt>
                <c:pt idx="280">
                  <c:v>70</c:v>
                </c:pt>
                <c:pt idx="281">
                  <c:v>70.25</c:v>
                </c:pt>
                <c:pt idx="282">
                  <c:v>70.5</c:v>
                </c:pt>
                <c:pt idx="283">
                  <c:v>70.75</c:v>
                </c:pt>
                <c:pt idx="284">
                  <c:v>71</c:v>
                </c:pt>
                <c:pt idx="285">
                  <c:v>71.25</c:v>
                </c:pt>
                <c:pt idx="286">
                  <c:v>71.5</c:v>
                </c:pt>
                <c:pt idx="287">
                  <c:v>71.75</c:v>
                </c:pt>
                <c:pt idx="288">
                  <c:v>72</c:v>
                </c:pt>
                <c:pt idx="289">
                  <c:v>72.25</c:v>
                </c:pt>
                <c:pt idx="290">
                  <c:v>72.5</c:v>
                </c:pt>
                <c:pt idx="291">
                  <c:v>72.75</c:v>
                </c:pt>
                <c:pt idx="292">
                  <c:v>73</c:v>
                </c:pt>
                <c:pt idx="293">
                  <c:v>73.25</c:v>
                </c:pt>
                <c:pt idx="294">
                  <c:v>73.5</c:v>
                </c:pt>
                <c:pt idx="295">
                  <c:v>73.75</c:v>
                </c:pt>
                <c:pt idx="296">
                  <c:v>74</c:v>
                </c:pt>
                <c:pt idx="297">
                  <c:v>74.25</c:v>
                </c:pt>
                <c:pt idx="298">
                  <c:v>74.5</c:v>
                </c:pt>
                <c:pt idx="299">
                  <c:v>74.75</c:v>
                </c:pt>
                <c:pt idx="300">
                  <c:v>75</c:v>
                </c:pt>
                <c:pt idx="301">
                  <c:v>75.25</c:v>
                </c:pt>
                <c:pt idx="302">
                  <c:v>75.5</c:v>
                </c:pt>
                <c:pt idx="303">
                  <c:v>75.75</c:v>
                </c:pt>
                <c:pt idx="304">
                  <c:v>76</c:v>
                </c:pt>
                <c:pt idx="305">
                  <c:v>76.25</c:v>
                </c:pt>
                <c:pt idx="306">
                  <c:v>76.5</c:v>
                </c:pt>
                <c:pt idx="307">
                  <c:v>76.75</c:v>
                </c:pt>
                <c:pt idx="308">
                  <c:v>77</c:v>
                </c:pt>
                <c:pt idx="309">
                  <c:v>77.25</c:v>
                </c:pt>
                <c:pt idx="310">
                  <c:v>77.5</c:v>
                </c:pt>
                <c:pt idx="311">
                  <c:v>77.75</c:v>
                </c:pt>
                <c:pt idx="312">
                  <c:v>78</c:v>
                </c:pt>
                <c:pt idx="313">
                  <c:v>78.25</c:v>
                </c:pt>
                <c:pt idx="314">
                  <c:v>78.5</c:v>
                </c:pt>
                <c:pt idx="315">
                  <c:v>78.75</c:v>
                </c:pt>
                <c:pt idx="316">
                  <c:v>79</c:v>
                </c:pt>
                <c:pt idx="317">
                  <c:v>79.25</c:v>
                </c:pt>
                <c:pt idx="318">
                  <c:v>79.5</c:v>
                </c:pt>
                <c:pt idx="319">
                  <c:v>79.75</c:v>
                </c:pt>
                <c:pt idx="320">
                  <c:v>80</c:v>
                </c:pt>
                <c:pt idx="321">
                  <c:v>80.25</c:v>
                </c:pt>
                <c:pt idx="322">
                  <c:v>80.5</c:v>
                </c:pt>
                <c:pt idx="323">
                  <c:v>80.75</c:v>
                </c:pt>
                <c:pt idx="324">
                  <c:v>81</c:v>
                </c:pt>
                <c:pt idx="325">
                  <c:v>81.25</c:v>
                </c:pt>
                <c:pt idx="326">
                  <c:v>81.5</c:v>
                </c:pt>
                <c:pt idx="327">
                  <c:v>81.75</c:v>
                </c:pt>
                <c:pt idx="328">
                  <c:v>82</c:v>
                </c:pt>
                <c:pt idx="329">
                  <c:v>82.25</c:v>
                </c:pt>
                <c:pt idx="330">
                  <c:v>82.5</c:v>
                </c:pt>
                <c:pt idx="331">
                  <c:v>82.75</c:v>
                </c:pt>
                <c:pt idx="332">
                  <c:v>83</c:v>
                </c:pt>
                <c:pt idx="333">
                  <c:v>83.25</c:v>
                </c:pt>
                <c:pt idx="334">
                  <c:v>83.5</c:v>
                </c:pt>
                <c:pt idx="335">
                  <c:v>83.75</c:v>
                </c:pt>
                <c:pt idx="336">
                  <c:v>84</c:v>
                </c:pt>
                <c:pt idx="337">
                  <c:v>84.25</c:v>
                </c:pt>
                <c:pt idx="338">
                  <c:v>84.5</c:v>
                </c:pt>
                <c:pt idx="339">
                  <c:v>84.75</c:v>
                </c:pt>
                <c:pt idx="340">
                  <c:v>85</c:v>
                </c:pt>
                <c:pt idx="341">
                  <c:v>85.25</c:v>
                </c:pt>
                <c:pt idx="342">
                  <c:v>85.5</c:v>
                </c:pt>
                <c:pt idx="343">
                  <c:v>85.75</c:v>
                </c:pt>
                <c:pt idx="344">
                  <c:v>86</c:v>
                </c:pt>
                <c:pt idx="345">
                  <c:v>86.25</c:v>
                </c:pt>
                <c:pt idx="346">
                  <c:v>86.5</c:v>
                </c:pt>
                <c:pt idx="347">
                  <c:v>86.75</c:v>
                </c:pt>
                <c:pt idx="348">
                  <c:v>87</c:v>
                </c:pt>
                <c:pt idx="349">
                  <c:v>87.25</c:v>
                </c:pt>
                <c:pt idx="350">
                  <c:v>87.5</c:v>
                </c:pt>
                <c:pt idx="351">
                  <c:v>87.75</c:v>
                </c:pt>
                <c:pt idx="352">
                  <c:v>88</c:v>
                </c:pt>
                <c:pt idx="353">
                  <c:v>88.25</c:v>
                </c:pt>
                <c:pt idx="354">
                  <c:v>88.5</c:v>
                </c:pt>
                <c:pt idx="355">
                  <c:v>88.75</c:v>
                </c:pt>
                <c:pt idx="356">
                  <c:v>89</c:v>
                </c:pt>
                <c:pt idx="357">
                  <c:v>89.25</c:v>
                </c:pt>
                <c:pt idx="358">
                  <c:v>89.5</c:v>
                </c:pt>
                <c:pt idx="359">
                  <c:v>89.75</c:v>
                </c:pt>
                <c:pt idx="360">
                  <c:v>90</c:v>
                </c:pt>
                <c:pt idx="361">
                  <c:v>90.25</c:v>
                </c:pt>
                <c:pt idx="362">
                  <c:v>90.5</c:v>
                </c:pt>
                <c:pt idx="363">
                  <c:v>90.75</c:v>
                </c:pt>
                <c:pt idx="364">
                  <c:v>91</c:v>
                </c:pt>
                <c:pt idx="365">
                  <c:v>91.25</c:v>
                </c:pt>
                <c:pt idx="366">
                  <c:v>91.5</c:v>
                </c:pt>
                <c:pt idx="367">
                  <c:v>91.75</c:v>
                </c:pt>
                <c:pt idx="368">
                  <c:v>92</c:v>
                </c:pt>
                <c:pt idx="369">
                  <c:v>92.25</c:v>
                </c:pt>
                <c:pt idx="370">
                  <c:v>92.5</c:v>
                </c:pt>
                <c:pt idx="371">
                  <c:v>92.75</c:v>
                </c:pt>
                <c:pt idx="372">
                  <c:v>93</c:v>
                </c:pt>
                <c:pt idx="373">
                  <c:v>93.25</c:v>
                </c:pt>
                <c:pt idx="374">
                  <c:v>93.5</c:v>
                </c:pt>
                <c:pt idx="375">
                  <c:v>93.75</c:v>
                </c:pt>
                <c:pt idx="376">
                  <c:v>94</c:v>
                </c:pt>
                <c:pt idx="377">
                  <c:v>94.25</c:v>
                </c:pt>
                <c:pt idx="378">
                  <c:v>94.5</c:v>
                </c:pt>
                <c:pt idx="379">
                  <c:v>94.75</c:v>
                </c:pt>
                <c:pt idx="380">
                  <c:v>95</c:v>
                </c:pt>
                <c:pt idx="381">
                  <c:v>95.25</c:v>
                </c:pt>
                <c:pt idx="382">
                  <c:v>95.5</c:v>
                </c:pt>
                <c:pt idx="383">
                  <c:v>95.75</c:v>
                </c:pt>
                <c:pt idx="384">
                  <c:v>96</c:v>
                </c:pt>
                <c:pt idx="385">
                  <c:v>96.25</c:v>
                </c:pt>
                <c:pt idx="386">
                  <c:v>96.5</c:v>
                </c:pt>
                <c:pt idx="387">
                  <c:v>96.75</c:v>
                </c:pt>
                <c:pt idx="388">
                  <c:v>97</c:v>
                </c:pt>
                <c:pt idx="389">
                  <c:v>97.25</c:v>
                </c:pt>
                <c:pt idx="390">
                  <c:v>97.5</c:v>
                </c:pt>
                <c:pt idx="391">
                  <c:v>97.75</c:v>
                </c:pt>
                <c:pt idx="392">
                  <c:v>98</c:v>
                </c:pt>
                <c:pt idx="393">
                  <c:v>98.25</c:v>
                </c:pt>
                <c:pt idx="394">
                  <c:v>98.5</c:v>
                </c:pt>
                <c:pt idx="395">
                  <c:v>98.75</c:v>
                </c:pt>
                <c:pt idx="396">
                  <c:v>99</c:v>
                </c:pt>
                <c:pt idx="397">
                  <c:v>99.25</c:v>
                </c:pt>
                <c:pt idx="398">
                  <c:v>99.5</c:v>
                </c:pt>
                <c:pt idx="399">
                  <c:v>99.75</c:v>
                </c:pt>
                <c:pt idx="400">
                  <c:v>100</c:v>
                </c:pt>
                <c:pt idx="401">
                  <c:v>100.25</c:v>
                </c:pt>
                <c:pt idx="402">
                  <c:v>100.5</c:v>
                </c:pt>
                <c:pt idx="403">
                  <c:v>100.75</c:v>
                </c:pt>
                <c:pt idx="404">
                  <c:v>101</c:v>
                </c:pt>
                <c:pt idx="405">
                  <c:v>101.25</c:v>
                </c:pt>
                <c:pt idx="406">
                  <c:v>101.5</c:v>
                </c:pt>
                <c:pt idx="407">
                  <c:v>101.75</c:v>
                </c:pt>
                <c:pt idx="408">
                  <c:v>102</c:v>
                </c:pt>
                <c:pt idx="409">
                  <c:v>102.25</c:v>
                </c:pt>
                <c:pt idx="410">
                  <c:v>102.5</c:v>
                </c:pt>
                <c:pt idx="411">
                  <c:v>102.75</c:v>
                </c:pt>
                <c:pt idx="412">
                  <c:v>103</c:v>
                </c:pt>
                <c:pt idx="413">
                  <c:v>103.25</c:v>
                </c:pt>
                <c:pt idx="414">
                  <c:v>103.5</c:v>
                </c:pt>
                <c:pt idx="415">
                  <c:v>103.75</c:v>
                </c:pt>
                <c:pt idx="416">
                  <c:v>104</c:v>
                </c:pt>
                <c:pt idx="417">
                  <c:v>104.25</c:v>
                </c:pt>
                <c:pt idx="418">
                  <c:v>104.5</c:v>
                </c:pt>
                <c:pt idx="419">
                  <c:v>104.75</c:v>
                </c:pt>
                <c:pt idx="420">
                  <c:v>105</c:v>
                </c:pt>
                <c:pt idx="421">
                  <c:v>105.25</c:v>
                </c:pt>
                <c:pt idx="422">
                  <c:v>105.5</c:v>
                </c:pt>
                <c:pt idx="423">
                  <c:v>105.75</c:v>
                </c:pt>
                <c:pt idx="424">
                  <c:v>106</c:v>
                </c:pt>
                <c:pt idx="425">
                  <c:v>106.25</c:v>
                </c:pt>
                <c:pt idx="426">
                  <c:v>106.5</c:v>
                </c:pt>
                <c:pt idx="427">
                  <c:v>106.75</c:v>
                </c:pt>
                <c:pt idx="428">
                  <c:v>107</c:v>
                </c:pt>
                <c:pt idx="429">
                  <c:v>107.25</c:v>
                </c:pt>
                <c:pt idx="430">
                  <c:v>107.5</c:v>
                </c:pt>
                <c:pt idx="431">
                  <c:v>107.75</c:v>
                </c:pt>
                <c:pt idx="432">
                  <c:v>108</c:v>
                </c:pt>
                <c:pt idx="433">
                  <c:v>108.25</c:v>
                </c:pt>
                <c:pt idx="434">
                  <c:v>108.5</c:v>
                </c:pt>
                <c:pt idx="435">
                  <c:v>108.75</c:v>
                </c:pt>
                <c:pt idx="436">
                  <c:v>109</c:v>
                </c:pt>
                <c:pt idx="437">
                  <c:v>109.25</c:v>
                </c:pt>
                <c:pt idx="438">
                  <c:v>109.5</c:v>
                </c:pt>
                <c:pt idx="439">
                  <c:v>109.75</c:v>
                </c:pt>
                <c:pt idx="440">
                  <c:v>110</c:v>
                </c:pt>
                <c:pt idx="441">
                  <c:v>110.25</c:v>
                </c:pt>
                <c:pt idx="442">
                  <c:v>110.5</c:v>
                </c:pt>
                <c:pt idx="443">
                  <c:v>110.75</c:v>
                </c:pt>
                <c:pt idx="444">
                  <c:v>111</c:v>
                </c:pt>
                <c:pt idx="445">
                  <c:v>111.25</c:v>
                </c:pt>
                <c:pt idx="446">
                  <c:v>111.5</c:v>
                </c:pt>
                <c:pt idx="447">
                  <c:v>111.75</c:v>
                </c:pt>
                <c:pt idx="448">
                  <c:v>112</c:v>
                </c:pt>
                <c:pt idx="449">
                  <c:v>112.25</c:v>
                </c:pt>
                <c:pt idx="450">
                  <c:v>112.5</c:v>
                </c:pt>
                <c:pt idx="451">
                  <c:v>112.75</c:v>
                </c:pt>
                <c:pt idx="452">
                  <c:v>113</c:v>
                </c:pt>
                <c:pt idx="453">
                  <c:v>113.25</c:v>
                </c:pt>
                <c:pt idx="454">
                  <c:v>113.5</c:v>
                </c:pt>
                <c:pt idx="455">
                  <c:v>113.75</c:v>
                </c:pt>
                <c:pt idx="456">
                  <c:v>114</c:v>
                </c:pt>
                <c:pt idx="457">
                  <c:v>114.25</c:v>
                </c:pt>
                <c:pt idx="458">
                  <c:v>114.5</c:v>
                </c:pt>
                <c:pt idx="459">
                  <c:v>114.75</c:v>
                </c:pt>
                <c:pt idx="460">
                  <c:v>115</c:v>
                </c:pt>
                <c:pt idx="461">
                  <c:v>115.25</c:v>
                </c:pt>
                <c:pt idx="462">
                  <c:v>115.5</c:v>
                </c:pt>
                <c:pt idx="463">
                  <c:v>115.75</c:v>
                </c:pt>
                <c:pt idx="464">
                  <c:v>116</c:v>
                </c:pt>
                <c:pt idx="465">
                  <c:v>116.25</c:v>
                </c:pt>
                <c:pt idx="466">
                  <c:v>116.5</c:v>
                </c:pt>
                <c:pt idx="467">
                  <c:v>116.75</c:v>
                </c:pt>
                <c:pt idx="468">
                  <c:v>117</c:v>
                </c:pt>
                <c:pt idx="469">
                  <c:v>117.25</c:v>
                </c:pt>
                <c:pt idx="470">
                  <c:v>117.5</c:v>
                </c:pt>
                <c:pt idx="471">
                  <c:v>117.75</c:v>
                </c:pt>
                <c:pt idx="472">
                  <c:v>118</c:v>
                </c:pt>
                <c:pt idx="473">
                  <c:v>118.25</c:v>
                </c:pt>
                <c:pt idx="474">
                  <c:v>118.5</c:v>
                </c:pt>
                <c:pt idx="475">
                  <c:v>118.75</c:v>
                </c:pt>
                <c:pt idx="476">
                  <c:v>119</c:v>
                </c:pt>
                <c:pt idx="477">
                  <c:v>119.25</c:v>
                </c:pt>
                <c:pt idx="478">
                  <c:v>119.5</c:v>
                </c:pt>
                <c:pt idx="479">
                  <c:v>119.75</c:v>
                </c:pt>
                <c:pt idx="480">
                  <c:v>120</c:v>
                </c:pt>
                <c:pt idx="481">
                  <c:v>120.25</c:v>
                </c:pt>
                <c:pt idx="482">
                  <c:v>120.5</c:v>
                </c:pt>
                <c:pt idx="483">
                  <c:v>120.75</c:v>
                </c:pt>
                <c:pt idx="484">
                  <c:v>121</c:v>
                </c:pt>
                <c:pt idx="485">
                  <c:v>121.25</c:v>
                </c:pt>
                <c:pt idx="486">
                  <c:v>121.5</c:v>
                </c:pt>
                <c:pt idx="487">
                  <c:v>121.75</c:v>
                </c:pt>
                <c:pt idx="488">
                  <c:v>122</c:v>
                </c:pt>
                <c:pt idx="489">
                  <c:v>122.25</c:v>
                </c:pt>
                <c:pt idx="490">
                  <c:v>122.5</c:v>
                </c:pt>
                <c:pt idx="491">
                  <c:v>122.75</c:v>
                </c:pt>
                <c:pt idx="492">
                  <c:v>123</c:v>
                </c:pt>
                <c:pt idx="493">
                  <c:v>123.25</c:v>
                </c:pt>
                <c:pt idx="494">
                  <c:v>123.5</c:v>
                </c:pt>
                <c:pt idx="495">
                  <c:v>123.75</c:v>
                </c:pt>
                <c:pt idx="496">
                  <c:v>124</c:v>
                </c:pt>
                <c:pt idx="497">
                  <c:v>124.25</c:v>
                </c:pt>
                <c:pt idx="498">
                  <c:v>124.5</c:v>
                </c:pt>
                <c:pt idx="499">
                  <c:v>124.75</c:v>
                </c:pt>
                <c:pt idx="500">
                  <c:v>125</c:v>
                </c:pt>
                <c:pt idx="501">
                  <c:v>125.25</c:v>
                </c:pt>
                <c:pt idx="502">
                  <c:v>125.5</c:v>
                </c:pt>
                <c:pt idx="503">
                  <c:v>125.75</c:v>
                </c:pt>
                <c:pt idx="504">
                  <c:v>126</c:v>
                </c:pt>
                <c:pt idx="505">
                  <c:v>126.25</c:v>
                </c:pt>
                <c:pt idx="506">
                  <c:v>126.5</c:v>
                </c:pt>
                <c:pt idx="507">
                  <c:v>126.75</c:v>
                </c:pt>
                <c:pt idx="508">
                  <c:v>127</c:v>
                </c:pt>
                <c:pt idx="509">
                  <c:v>127.25</c:v>
                </c:pt>
                <c:pt idx="510">
                  <c:v>127.5</c:v>
                </c:pt>
                <c:pt idx="511">
                  <c:v>127.75</c:v>
                </c:pt>
                <c:pt idx="512">
                  <c:v>128</c:v>
                </c:pt>
                <c:pt idx="513">
                  <c:v>128.25</c:v>
                </c:pt>
                <c:pt idx="514">
                  <c:v>128.5</c:v>
                </c:pt>
                <c:pt idx="515">
                  <c:v>128.75</c:v>
                </c:pt>
                <c:pt idx="516">
                  <c:v>129</c:v>
                </c:pt>
                <c:pt idx="517">
                  <c:v>129.25</c:v>
                </c:pt>
                <c:pt idx="518">
                  <c:v>129.5</c:v>
                </c:pt>
                <c:pt idx="519">
                  <c:v>129.75</c:v>
                </c:pt>
                <c:pt idx="520">
                  <c:v>130</c:v>
                </c:pt>
                <c:pt idx="521">
                  <c:v>130.25</c:v>
                </c:pt>
                <c:pt idx="522">
                  <c:v>130.5</c:v>
                </c:pt>
                <c:pt idx="523">
                  <c:v>130.75</c:v>
                </c:pt>
                <c:pt idx="524">
                  <c:v>131</c:v>
                </c:pt>
                <c:pt idx="525">
                  <c:v>131.25</c:v>
                </c:pt>
                <c:pt idx="526">
                  <c:v>131.5</c:v>
                </c:pt>
                <c:pt idx="527">
                  <c:v>131.75</c:v>
                </c:pt>
                <c:pt idx="528">
                  <c:v>132</c:v>
                </c:pt>
                <c:pt idx="529">
                  <c:v>132.25</c:v>
                </c:pt>
                <c:pt idx="530">
                  <c:v>132.5</c:v>
                </c:pt>
                <c:pt idx="531">
                  <c:v>132.75</c:v>
                </c:pt>
                <c:pt idx="532">
                  <c:v>133</c:v>
                </c:pt>
                <c:pt idx="533">
                  <c:v>133.25</c:v>
                </c:pt>
                <c:pt idx="534">
                  <c:v>133.5</c:v>
                </c:pt>
                <c:pt idx="535">
                  <c:v>133.75</c:v>
                </c:pt>
                <c:pt idx="536">
                  <c:v>134</c:v>
                </c:pt>
                <c:pt idx="537">
                  <c:v>134.25</c:v>
                </c:pt>
                <c:pt idx="538">
                  <c:v>134.5</c:v>
                </c:pt>
                <c:pt idx="539">
                  <c:v>134.75</c:v>
                </c:pt>
                <c:pt idx="540">
                  <c:v>135</c:v>
                </c:pt>
                <c:pt idx="541">
                  <c:v>135.25</c:v>
                </c:pt>
                <c:pt idx="542">
                  <c:v>135.5</c:v>
                </c:pt>
                <c:pt idx="543">
                  <c:v>135.75</c:v>
                </c:pt>
                <c:pt idx="544">
                  <c:v>136</c:v>
                </c:pt>
                <c:pt idx="545">
                  <c:v>136.25</c:v>
                </c:pt>
                <c:pt idx="546">
                  <c:v>136.5</c:v>
                </c:pt>
                <c:pt idx="547">
                  <c:v>136.75</c:v>
                </c:pt>
                <c:pt idx="548">
                  <c:v>137</c:v>
                </c:pt>
                <c:pt idx="549">
                  <c:v>137.25</c:v>
                </c:pt>
                <c:pt idx="550">
                  <c:v>137.5</c:v>
                </c:pt>
                <c:pt idx="551">
                  <c:v>137.75</c:v>
                </c:pt>
                <c:pt idx="552">
                  <c:v>138</c:v>
                </c:pt>
                <c:pt idx="553">
                  <c:v>138.25</c:v>
                </c:pt>
                <c:pt idx="554">
                  <c:v>138.5</c:v>
                </c:pt>
                <c:pt idx="555">
                  <c:v>138.75</c:v>
                </c:pt>
                <c:pt idx="556">
                  <c:v>139</c:v>
                </c:pt>
                <c:pt idx="557">
                  <c:v>139.25</c:v>
                </c:pt>
                <c:pt idx="558">
                  <c:v>139.5</c:v>
                </c:pt>
                <c:pt idx="559">
                  <c:v>139.75</c:v>
                </c:pt>
                <c:pt idx="560">
                  <c:v>140</c:v>
                </c:pt>
                <c:pt idx="561">
                  <c:v>140.25</c:v>
                </c:pt>
                <c:pt idx="562">
                  <c:v>140.5</c:v>
                </c:pt>
                <c:pt idx="563">
                  <c:v>140.75</c:v>
                </c:pt>
                <c:pt idx="564">
                  <c:v>141</c:v>
                </c:pt>
                <c:pt idx="565">
                  <c:v>141.25</c:v>
                </c:pt>
                <c:pt idx="566">
                  <c:v>141.5</c:v>
                </c:pt>
                <c:pt idx="567">
                  <c:v>141.75</c:v>
                </c:pt>
                <c:pt idx="568">
                  <c:v>142</c:v>
                </c:pt>
                <c:pt idx="569">
                  <c:v>142.25</c:v>
                </c:pt>
                <c:pt idx="570">
                  <c:v>142.5</c:v>
                </c:pt>
                <c:pt idx="571">
                  <c:v>142.75</c:v>
                </c:pt>
                <c:pt idx="572">
                  <c:v>143</c:v>
                </c:pt>
                <c:pt idx="573">
                  <c:v>143.25</c:v>
                </c:pt>
                <c:pt idx="574">
                  <c:v>143.5</c:v>
                </c:pt>
                <c:pt idx="575">
                  <c:v>143.75</c:v>
                </c:pt>
                <c:pt idx="576">
                  <c:v>144</c:v>
                </c:pt>
                <c:pt idx="577">
                  <c:v>144.25</c:v>
                </c:pt>
                <c:pt idx="578">
                  <c:v>144.5</c:v>
                </c:pt>
                <c:pt idx="579">
                  <c:v>144.75</c:v>
                </c:pt>
                <c:pt idx="580">
                  <c:v>145</c:v>
                </c:pt>
                <c:pt idx="581">
                  <c:v>145.25</c:v>
                </c:pt>
                <c:pt idx="582">
                  <c:v>145.5</c:v>
                </c:pt>
                <c:pt idx="583">
                  <c:v>145.75</c:v>
                </c:pt>
                <c:pt idx="584">
                  <c:v>146</c:v>
                </c:pt>
                <c:pt idx="585">
                  <c:v>146.25</c:v>
                </c:pt>
                <c:pt idx="586">
                  <c:v>146.5</c:v>
                </c:pt>
                <c:pt idx="587">
                  <c:v>146.75</c:v>
                </c:pt>
                <c:pt idx="588">
                  <c:v>147</c:v>
                </c:pt>
                <c:pt idx="589">
                  <c:v>147.25</c:v>
                </c:pt>
                <c:pt idx="590">
                  <c:v>147.5</c:v>
                </c:pt>
                <c:pt idx="591">
                  <c:v>147.75</c:v>
                </c:pt>
                <c:pt idx="592">
                  <c:v>148</c:v>
                </c:pt>
                <c:pt idx="593">
                  <c:v>148.25</c:v>
                </c:pt>
                <c:pt idx="594">
                  <c:v>148.5</c:v>
                </c:pt>
                <c:pt idx="595">
                  <c:v>148.75</c:v>
                </c:pt>
                <c:pt idx="596">
                  <c:v>149</c:v>
                </c:pt>
                <c:pt idx="597">
                  <c:v>149.25</c:v>
                </c:pt>
                <c:pt idx="598">
                  <c:v>149.5</c:v>
                </c:pt>
                <c:pt idx="599">
                  <c:v>149.75</c:v>
                </c:pt>
                <c:pt idx="600">
                  <c:v>150</c:v>
                </c:pt>
                <c:pt idx="601">
                  <c:v>150.25</c:v>
                </c:pt>
                <c:pt idx="602">
                  <c:v>150.5</c:v>
                </c:pt>
                <c:pt idx="603">
                  <c:v>150.75</c:v>
                </c:pt>
                <c:pt idx="604">
                  <c:v>151</c:v>
                </c:pt>
                <c:pt idx="605">
                  <c:v>151.25</c:v>
                </c:pt>
                <c:pt idx="606">
                  <c:v>151.5</c:v>
                </c:pt>
                <c:pt idx="607">
                  <c:v>151.75</c:v>
                </c:pt>
                <c:pt idx="608">
                  <c:v>152</c:v>
                </c:pt>
                <c:pt idx="609">
                  <c:v>152.25</c:v>
                </c:pt>
                <c:pt idx="610">
                  <c:v>152.5</c:v>
                </c:pt>
                <c:pt idx="611">
                  <c:v>152.75</c:v>
                </c:pt>
                <c:pt idx="612">
                  <c:v>153</c:v>
                </c:pt>
                <c:pt idx="613">
                  <c:v>153.25</c:v>
                </c:pt>
                <c:pt idx="614">
                  <c:v>153.5</c:v>
                </c:pt>
                <c:pt idx="615">
                  <c:v>153.75</c:v>
                </c:pt>
                <c:pt idx="616">
                  <c:v>154</c:v>
                </c:pt>
                <c:pt idx="617">
                  <c:v>154.25</c:v>
                </c:pt>
                <c:pt idx="618">
                  <c:v>154.5</c:v>
                </c:pt>
                <c:pt idx="619">
                  <c:v>154.75</c:v>
                </c:pt>
                <c:pt idx="620">
                  <c:v>155</c:v>
                </c:pt>
                <c:pt idx="621">
                  <c:v>155.25</c:v>
                </c:pt>
                <c:pt idx="622">
                  <c:v>155.5</c:v>
                </c:pt>
                <c:pt idx="623">
                  <c:v>155.75</c:v>
                </c:pt>
                <c:pt idx="624">
                  <c:v>156</c:v>
                </c:pt>
                <c:pt idx="625">
                  <c:v>156.25</c:v>
                </c:pt>
                <c:pt idx="626">
                  <c:v>156.5</c:v>
                </c:pt>
                <c:pt idx="627">
                  <c:v>156.75</c:v>
                </c:pt>
                <c:pt idx="628">
                  <c:v>157</c:v>
                </c:pt>
                <c:pt idx="629">
                  <c:v>157.25</c:v>
                </c:pt>
                <c:pt idx="630">
                  <c:v>157.5</c:v>
                </c:pt>
                <c:pt idx="631">
                  <c:v>157.75</c:v>
                </c:pt>
                <c:pt idx="632">
                  <c:v>158</c:v>
                </c:pt>
                <c:pt idx="633">
                  <c:v>158.25</c:v>
                </c:pt>
                <c:pt idx="634">
                  <c:v>158.5</c:v>
                </c:pt>
                <c:pt idx="635">
                  <c:v>158.75</c:v>
                </c:pt>
                <c:pt idx="636">
                  <c:v>159</c:v>
                </c:pt>
                <c:pt idx="637">
                  <c:v>159.25</c:v>
                </c:pt>
                <c:pt idx="638">
                  <c:v>159.5</c:v>
                </c:pt>
                <c:pt idx="639">
                  <c:v>159.75</c:v>
                </c:pt>
                <c:pt idx="640">
                  <c:v>160</c:v>
                </c:pt>
                <c:pt idx="641">
                  <c:v>160.25</c:v>
                </c:pt>
                <c:pt idx="642">
                  <c:v>160.5</c:v>
                </c:pt>
                <c:pt idx="643">
                  <c:v>160.75</c:v>
                </c:pt>
                <c:pt idx="644">
                  <c:v>161</c:v>
                </c:pt>
                <c:pt idx="645">
                  <c:v>161.25</c:v>
                </c:pt>
                <c:pt idx="646">
                  <c:v>161.5</c:v>
                </c:pt>
                <c:pt idx="647">
                  <c:v>161.75</c:v>
                </c:pt>
                <c:pt idx="648">
                  <c:v>162</c:v>
                </c:pt>
                <c:pt idx="649">
                  <c:v>162.25</c:v>
                </c:pt>
                <c:pt idx="650">
                  <c:v>162.5</c:v>
                </c:pt>
                <c:pt idx="651">
                  <c:v>162.75</c:v>
                </c:pt>
                <c:pt idx="652">
                  <c:v>163</c:v>
                </c:pt>
                <c:pt idx="653">
                  <c:v>163.25</c:v>
                </c:pt>
                <c:pt idx="654">
                  <c:v>163.5</c:v>
                </c:pt>
                <c:pt idx="655">
                  <c:v>163.75</c:v>
                </c:pt>
                <c:pt idx="656">
                  <c:v>164</c:v>
                </c:pt>
                <c:pt idx="657">
                  <c:v>164.25</c:v>
                </c:pt>
                <c:pt idx="658">
                  <c:v>164.5</c:v>
                </c:pt>
                <c:pt idx="659">
                  <c:v>164.75</c:v>
                </c:pt>
                <c:pt idx="660">
                  <c:v>165</c:v>
                </c:pt>
                <c:pt idx="661">
                  <c:v>165.25</c:v>
                </c:pt>
                <c:pt idx="662">
                  <c:v>165.5</c:v>
                </c:pt>
                <c:pt idx="663">
                  <c:v>165.75</c:v>
                </c:pt>
                <c:pt idx="664">
                  <c:v>166</c:v>
                </c:pt>
                <c:pt idx="665">
                  <c:v>166.25</c:v>
                </c:pt>
                <c:pt idx="666">
                  <c:v>166.5</c:v>
                </c:pt>
                <c:pt idx="667">
                  <c:v>166.75</c:v>
                </c:pt>
                <c:pt idx="668">
                  <c:v>167</c:v>
                </c:pt>
                <c:pt idx="669">
                  <c:v>167.25</c:v>
                </c:pt>
                <c:pt idx="670">
                  <c:v>167.5</c:v>
                </c:pt>
                <c:pt idx="671">
                  <c:v>167.75</c:v>
                </c:pt>
                <c:pt idx="672">
                  <c:v>168</c:v>
                </c:pt>
                <c:pt idx="673">
                  <c:v>168.25</c:v>
                </c:pt>
                <c:pt idx="674">
                  <c:v>168.5</c:v>
                </c:pt>
                <c:pt idx="675">
                  <c:v>168.75</c:v>
                </c:pt>
                <c:pt idx="676">
                  <c:v>169</c:v>
                </c:pt>
                <c:pt idx="677">
                  <c:v>169.25</c:v>
                </c:pt>
                <c:pt idx="678">
                  <c:v>169.5</c:v>
                </c:pt>
                <c:pt idx="679">
                  <c:v>169.75</c:v>
                </c:pt>
                <c:pt idx="680">
                  <c:v>170</c:v>
                </c:pt>
                <c:pt idx="681">
                  <c:v>170.25</c:v>
                </c:pt>
                <c:pt idx="682">
                  <c:v>170.5</c:v>
                </c:pt>
                <c:pt idx="683">
                  <c:v>170.75</c:v>
                </c:pt>
                <c:pt idx="684">
                  <c:v>171</c:v>
                </c:pt>
                <c:pt idx="685">
                  <c:v>171.25</c:v>
                </c:pt>
                <c:pt idx="686">
                  <c:v>171.5</c:v>
                </c:pt>
                <c:pt idx="687">
                  <c:v>171.75</c:v>
                </c:pt>
                <c:pt idx="688">
                  <c:v>172</c:v>
                </c:pt>
                <c:pt idx="689">
                  <c:v>172.25</c:v>
                </c:pt>
                <c:pt idx="690">
                  <c:v>172.5</c:v>
                </c:pt>
                <c:pt idx="691">
                  <c:v>172.75</c:v>
                </c:pt>
                <c:pt idx="692">
                  <c:v>173</c:v>
                </c:pt>
                <c:pt idx="693">
                  <c:v>173.25</c:v>
                </c:pt>
                <c:pt idx="694">
                  <c:v>173.5</c:v>
                </c:pt>
                <c:pt idx="695">
                  <c:v>173.75</c:v>
                </c:pt>
                <c:pt idx="696">
                  <c:v>174</c:v>
                </c:pt>
                <c:pt idx="697">
                  <c:v>174.25</c:v>
                </c:pt>
                <c:pt idx="698">
                  <c:v>174.5</c:v>
                </c:pt>
                <c:pt idx="699">
                  <c:v>174.75</c:v>
                </c:pt>
                <c:pt idx="700">
                  <c:v>175</c:v>
                </c:pt>
                <c:pt idx="701">
                  <c:v>175.25</c:v>
                </c:pt>
                <c:pt idx="702">
                  <c:v>175.5</c:v>
                </c:pt>
                <c:pt idx="703">
                  <c:v>175.75</c:v>
                </c:pt>
                <c:pt idx="704">
                  <c:v>176</c:v>
                </c:pt>
                <c:pt idx="705">
                  <c:v>176.25</c:v>
                </c:pt>
                <c:pt idx="706">
                  <c:v>176.5</c:v>
                </c:pt>
                <c:pt idx="707">
                  <c:v>176.75</c:v>
                </c:pt>
                <c:pt idx="708">
                  <c:v>177</c:v>
                </c:pt>
                <c:pt idx="709">
                  <c:v>177.25</c:v>
                </c:pt>
                <c:pt idx="710">
                  <c:v>177.5</c:v>
                </c:pt>
                <c:pt idx="711">
                  <c:v>177.75</c:v>
                </c:pt>
                <c:pt idx="712">
                  <c:v>178</c:v>
                </c:pt>
                <c:pt idx="713">
                  <c:v>178.25</c:v>
                </c:pt>
                <c:pt idx="714">
                  <c:v>178.5</c:v>
                </c:pt>
                <c:pt idx="715">
                  <c:v>178.75</c:v>
                </c:pt>
                <c:pt idx="716">
                  <c:v>179</c:v>
                </c:pt>
                <c:pt idx="717">
                  <c:v>179.25</c:v>
                </c:pt>
                <c:pt idx="718">
                  <c:v>179.5</c:v>
                </c:pt>
                <c:pt idx="719">
                  <c:v>179.75</c:v>
                </c:pt>
                <c:pt idx="720">
                  <c:v>180</c:v>
                </c:pt>
                <c:pt idx="721">
                  <c:v>180.25</c:v>
                </c:pt>
                <c:pt idx="722">
                  <c:v>180.5</c:v>
                </c:pt>
                <c:pt idx="723">
                  <c:v>180.75</c:v>
                </c:pt>
                <c:pt idx="724">
                  <c:v>181</c:v>
                </c:pt>
                <c:pt idx="725">
                  <c:v>181.25</c:v>
                </c:pt>
                <c:pt idx="726">
                  <c:v>181.5</c:v>
                </c:pt>
                <c:pt idx="727">
                  <c:v>181.75</c:v>
                </c:pt>
                <c:pt idx="728">
                  <c:v>182</c:v>
                </c:pt>
                <c:pt idx="729">
                  <c:v>182.25</c:v>
                </c:pt>
                <c:pt idx="730">
                  <c:v>182.5</c:v>
                </c:pt>
                <c:pt idx="731">
                  <c:v>182.75</c:v>
                </c:pt>
                <c:pt idx="732">
                  <c:v>183</c:v>
                </c:pt>
                <c:pt idx="733">
                  <c:v>183.25</c:v>
                </c:pt>
                <c:pt idx="734">
                  <c:v>183.5</c:v>
                </c:pt>
                <c:pt idx="735">
                  <c:v>183.75</c:v>
                </c:pt>
                <c:pt idx="736">
                  <c:v>184</c:v>
                </c:pt>
                <c:pt idx="737">
                  <c:v>184.25</c:v>
                </c:pt>
                <c:pt idx="738">
                  <c:v>184.5</c:v>
                </c:pt>
                <c:pt idx="739">
                  <c:v>184.75</c:v>
                </c:pt>
                <c:pt idx="740">
                  <c:v>185</c:v>
                </c:pt>
                <c:pt idx="741">
                  <c:v>185.25</c:v>
                </c:pt>
                <c:pt idx="742">
                  <c:v>185.5</c:v>
                </c:pt>
                <c:pt idx="743">
                  <c:v>185.75</c:v>
                </c:pt>
                <c:pt idx="744">
                  <c:v>186</c:v>
                </c:pt>
                <c:pt idx="745">
                  <c:v>186.25</c:v>
                </c:pt>
                <c:pt idx="746">
                  <c:v>186.5</c:v>
                </c:pt>
                <c:pt idx="747">
                  <c:v>186.75</c:v>
                </c:pt>
                <c:pt idx="748">
                  <c:v>187</c:v>
                </c:pt>
                <c:pt idx="749">
                  <c:v>187.25</c:v>
                </c:pt>
                <c:pt idx="750">
                  <c:v>187.5</c:v>
                </c:pt>
                <c:pt idx="751">
                  <c:v>187.75</c:v>
                </c:pt>
                <c:pt idx="752">
                  <c:v>188</c:v>
                </c:pt>
                <c:pt idx="753">
                  <c:v>188.25</c:v>
                </c:pt>
                <c:pt idx="754">
                  <c:v>188.5</c:v>
                </c:pt>
                <c:pt idx="755">
                  <c:v>188.75</c:v>
                </c:pt>
                <c:pt idx="756">
                  <c:v>189</c:v>
                </c:pt>
                <c:pt idx="757">
                  <c:v>189.25</c:v>
                </c:pt>
                <c:pt idx="758">
                  <c:v>189.5</c:v>
                </c:pt>
                <c:pt idx="759">
                  <c:v>189.75</c:v>
                </c:pt>
                <c:pt idx="760">
                  <c:v>190</c:v>
                </c:pt>
                <c:pt idx="761">
                  <c:v>190.25</c:v>
                </c:pt>
                <c:pt idx="762">
                  <c:v>190.5</c:v>
                </c:pt>
                <c:pt idx="763">
                  <c:v>190.75</c:v>
                </c:pt>
                <c:pt idx="764">
                  <c:v>191</c:v>
                </c:pt>
                <c:pt idx="765">
                  <c:v>191.25</c:v>
                </c:pt>
                <c:pt idx="766">
                  <c:v>191.5</c:v>
                </c:pt>
                <c:pt idx="767">
                  <c:v>191.75</c:v>
                </c:pt>
                <c:pt idx="768">
                  <c:v>192</c:v>
                </c:pt>
                <c:pt idx="769">
                  <c:v>192.25</c:v>
                </c:pt>
                <c:pt idx="770">
                  <c:v>192.5</c:v>
                </c:pt>
                <c:pt idx="771">
                  <c:v>192.75</c:v>
                </c:pt>
                <c:pt idx="772">
                  <c:v>193</c:v>
                </c:pt>
                <c:pt idx="773">
                  <c:v>193.25</c:v>
                </c:pt>
                <c:pt idx="774">
                  <c:v>193.5</c:v>
                </c:pt>
                <c:pt idx="775">
                  <c:v>193.75</c:v>
                </c:pt>
                <c:pt idx="776">
                  <c:v>194</c:v>
                </c:pt>
                <c:pt idx="777">
                  <c:v>194.25</c:v>
                </c:pt>
                <c:pt idx="778">
                  <c:v>194.5</c:v>
                </c:pt>
                <c:pt idx="779">
                  <c:v>194.75</c:v>
                </c:pt>
                <c:pt idx="780">
                  <c:v>195</c:v>
                </c:pt>
                <c:pt idx="781">
                  <c:v>195.25</c:v>
                </c:pt>
                <c:pt idx="782">
                  <c:v>195.5</c:v>
                </c:pt>
                <c:pt idx="783">
                  <c:v>195.75</c:v>
                </c:pt>
                <c:pt idx="784">
                  <c:v>196</c:v>
                </c:pt>
                <c:pt idx="785">
                  <c:v>196.25</c:v>
                </c:pt>
                <c:pt idx="786">
                  <c:v>196.5</c:v>
                </c:pt>
                <c:pt idx="787">
                  <c:v>196.75</c:v>
                </c:pt>
                <c:pt idx="788">
                  <c:v>197</c:v>
                </c:pt>
                <c:pt idx="789">
                  <c:v>197.25</c:v>
                </c:pt>
                <c:pt idx="790">
                  <c:v>197.5</c:v>
                </c:pt>
                <c:pt idx="791">
                  <c:v>197.75</c:v>
                </c:pt>
                <c:pt idx="792">
                  <c:v>198</c:v>
                </c:pt>
                <c:pt idx="793">
                  <c:v>198.25</c:v>
                </c:pt>
                <c:pt idx="794">
                  <c:v>198.5</c:v>
                </c:pt>
                <c:pt idx="795">
                  <c:v>198.75</c:v>
                </c:pt>
                <c:pt idx="796">
                  <c:v>199</c:v>
                </c:pt>
                <c:pt idx="797">
                  <c:v>199.25</c:v>
                </c:pt>
                <c:pt idx="798">
                  <c:v>199.5</c:v>
                </c:pt>
                <c:pt idx="799">
                  <c:v>199.75</c:v>
                </c:pt>
                <c:pt idx="800">
                  <c:v>200</c:v>
                </c:pt>
                <c:pt idx="801">
                  <c:v>200.25</c:v>
                </c:pt>
                <c:pt idx="802">
                  <c:v>200.5</c:v>
                </c:pt>
                <c:pt idx="803">
                  <c:v>200.75</c:v>
                </c:pt>
                <c:pt idx="804">
                  <c:v>201</c:v>
                </c:pt>
                <c:pt idx="805">
                  <c:v>201.25</c:v>
                </c:pt>
                <c:pt idx="806">
                  <c:v>201.5</c:v>
                </c:pt>
                <c:pt idx="807">
                  <c:v>201.75</c:v>
                </c:pt>
                <c:pt idx="808">
                  <c:v>202</c:v>
                </c:pt>
                <c:pt idx="809">
                  <c:v>202.25</c:v>
                </c:pt>
                <c:pt idx="810">
                  <c:v>202.5</c:v>
                </c:pt>
                <c:pt idx="811">
                  <c:v>202.75</c:v>
                </c:pt>
                <c:pt idx="812">
                  <c:v>203</c:v>
                </c:pt>
                <c:pt idx="813">
                  <c:v>203.25</c:v>
                </c:pt>
                <c:pt idx="814">
                  <c:v>203.5</c:v>
                </c:pt>
                <c:pt idx="815">
                  <c:v>203.75</c:v>
                </c:pt>
                <c:pt idx="816">
                  <c:v>204</c:v>
                </c:pt>
                <c:pt idx="817">
                  <c:v>204.25</c:v>
                </c:pt>
                <c:pt idx="818">
                  <c:v>204.5</c:v>
                </c:pt>
                <c:pt idx="819">
                  <c:v>204.75</c:v>
                </c:pt>
                <c:pt idx="820">
                  <c:v>205</c:v>
                </c:pt>
                <c:pt idx="821">
                  <c:v>205.25</c:v>
                </c:pt>
                <c:pt idx="822">
                  <c:v>205.5</c:v>
                </c:pt>
                <c:pt idx="823">
                  <c:v>205.75</c:v>
                </c:pt>
                <c:pt idx="824">
                  <c:v>206</c:v>
                </c:pt>
                <c:pt idx="825">
                  <c:v>206.25</c:v>
                </c:pt>
                <c:pt idx="826">
                  <c:v>206.5</c:v>
                </c:pt>
                <c:pt idx="827">
                  <c:v>206.75</c:v>
                </c:pt>
                <c:pt idx="828">
                  <c:v>207</c:v>
                </c:pt>
                <c:pt idx="829">
                  <c:v>207.25</c:v>
                </c:pt>
                <c:pt idx="830">
                  <c:v>207.5</c:v>
                </c:pt>
                <c:pt idx="831">
                  <c:v>207.75</c:v>
                </c:pt>
                <c:pt idx="832">
                  <c:v>208</c:v>
                </c:pt>
                <c:pt idx="833">
                  <c:v>208.25</c:v>
                </c:pt>
                <c:pt idx="834">
                  <c:v>208.5</c:v>
                </c:pt>
                <c:pt idx="835">
                  <c:v>208.75</c:v>
                </c:pt>
                <c:pt idx="836">
                  <c:v>209</c:v>
                </c:pt>
                <c:pt idx="837">
                  <c:v>209.25</c:v>
                </c:pt>
                <c:pt idx="838">
                  <c:v>209.5</c:v>
                </c:pt>
                <c:pt idx="839">
                  <c:v>209.75</c:v>
                </c:pt>
                <c:pt idx="840">
                  <c:v>210</c:v>
                </c:pt>
                <c:pt idx="841">
                  <c:v>210.25</c:v>
                </c:pt>
                <c:pt idx="842">
                  <c:v>210.5</c:v>
                </c:pt>
                <c:pt idx="843">
                  <c:v>210.75</c:v>
                </c:pt>
                <c:pt idx="844">
                  <c:v>211</c:v>
                </c:pt>
                <c:pt idx="845">
                  <c:v>211.25</c:v>
                </c:pt>
                <c:pt idx="846">
                  <c:v>211.5</c:v>
                </c:pt>
                <c:pt idx="847">
                  <c:v>211.75</c:v>
                </c:pt>
                <c:pt idx="848">
                  <c:v>212</c:v>
                </c:pt>
                <c:pt idx="849">
                  <c:v>212.25</c:v>
                </c:pt>
                <c:pt idx="850">
                  <c:v>212.5</c:v>
                </c:pt>
                <c:pt idx="851">
                  <c:v>212.75</c:v>
                </c:pt>
                <c:pt idx="852">
                  <c:v>213</c:v>
                </c:pt>
                <c:pt idx="853">
                  <c:v>213.25</c:v>
                </c:pt>
                <c:pt idx="854">
                  <c:v>213.5</c:v>
                </c:pt>
                <c:pt idx="855">
                  <c:v>213.75</c:v>
                </c:pt>
                <c:pt idx="856">
                  <c:v>214</c:v>
                </c:pt>
                <c:pt idx="857">
                  <c:v>214.25</c:v>
                </c:pt>
                <c:pt idx="858">
                  <c:v>214.5</c:v>
                </c:pt>
                <c:pt idx="859">
                  <c:v>214.75</c:v>
                </c:pt>
                <c:pt idx="860">
                  <c:v>215</c:v>
                </c:pt>
                <c:pt idx="861">
                  <c:v>215.25</c:v>
                </c:pt>
                <c:pt idx="862">
                  <c:v>215.5</c:v>
                </c:pt>
                <c:pt idx="863">
                  <c:v>215.75</c:v>
                </c:pt>
                <c:pt idx="864">
                  <c:v>216</c:v>
                </c:pt>
                <c:pt idx="865">
                  <c:v>216.25</c:v>
                </c:pt>
                <c:pt idx="866">
                  <c:v>216.5</c:v>
                </c:pt>
                <c:pt idx="867">
                  <c:v>216.75</c:v>
                </c:pt>
                <c:pt idx="868">
                  <c:v>217</c:v>
                </c:pt>
                <c:pt idx="869">
                  <c:v>217.25</c:v>
                </c:pt>
                <c:pt idx="870">
                  <c:v>217.5</c:v>
                </c:pt>
                <c:pt idx="871">
                  <c:v>217.75</c:v>
                </c:pt>
                <c:pt idx="872">
                  <c:v>218</c:v>
                </c:pt>
                <c:pt idx="873">
                  <c:v>218.25</c:v>
                </c:pt>
                <c:pt idx="874">
                  <c:v>218.5</c:v>
                </c:pt>
                <c:pt idx="875">
                  <c:v>218.75</c:v>
                </c:pt>
                <c:pt idx="876">
                  <c:v>219</c:v>
                </c:pt>
                <c:pt idx="877">
                  <c:v>219.25</c:v>
                </c:pt>
                <c:pt idx="878">
                  <c:v>219.5</c:v>
                </c:pt>
                <c:pt idx="879">
                  <c:v>219.75</c:v>
                </c:pt>
                <c:pt idx="880">
                  <c:v>220</c:v>
                </c:pt>
                <c:pt idx="881">
                  <c:v>220.25</c:v>
                </c:pt>
                <c:pt idx="882">
                  <c:v>220.5</c:v>
                </c:pt>
                <c:pt idx="883">
                  <c:v>220.75</c:v>
                </c:pt>
                <c:pt idx="884">
                  <c:v>221</c:v>
                </c:pt>
                <c:pt idx="885">
                  <c:v>221.25</c:v>
                </c:pt>
                <c:pt idx="886">
                  <c:v>221.5</c:v>
                </c:pt>
                <c:pt idx="887">
                  <c:v>221.75</c:v>
                </c:pt>
                <c:pt idx="888">
                  <c:v>222</c:v>
                </c:pt>
                <c:pt idx="889">
                  <c:v>222.25</c:v>
                </c:pt>
                <c:pt idx="890">
                  <c:v>222.5</c:v>
                </c:pt>
                <c:pt idx="891">
                  <c:v>222.75</c:v>
                </c:pt>
                <c:pt idx="892">
                  <c:v>223</c:v>
                </c:pt>
                <c:pt idx="893">
                  <c:v>223.25</c:v>
                </c:pt>
                <c:pt idx="894">
                  <c:v>223.5</c:v>
                </c:pt>
                <c:pt idx="895">
                  <c:v>223.75</c:v>
                </c:pt>
                <c:pt idx="896">
                  <c:v>224</c:v>
                </c:pt>
                <c:pt idx="897">
                  <c:v>224.25</c:v>
                </c:pt>
                <c:pt idx="898">
                  <c:v>224.5</c:v>
                </c:pt>
                <c:pt idx="899">
                  <c:v>224.75</c:v>
                </c:pt>
                <c:pt idx="900">
                  <c:v>225</c:v>
                </c:pt>
                <c:pt idx="901">
                  <c:v>225.25</c:v>
                </c:pt>
                <c:pt idx="902">
                  <c:v>225.5</c:v>
                </c:pt>
                <c:pt idx="903">
                  <c:v>225.75</c:v>
                </c:pt>
                <c:pt idx="904">
                  <c:v>226</c:v>
                </c:pt>
                <c:pt idx="905">
                  <c:v>226.25</c:v>
                </c:pt>
                <c:pt idx="906">
                  <c:v>226.5</c:v>
                </c:pt>
                <c:pt idx="907">
                  <c:v>226.75</c:v>
                </c:pt>
                <c:pt idx="908">
                  <c:v>227</c:v>
                </c:pt>
                <c:pt idx="909">
                  <c:v>227.25</c:v>
                </c:pt>
                <c:pt idx="910">
                  <c:v>227.5</c:v>
                </c:pt>
                <c:pt idx="911">
                  <c:v>227.75</c:v>
                </c:pt>
                <c:pt idx="912">
                  <c:v>228</c:v>
                </c:pt>
                <c:pt idx="913">
                  <c:v>228.25</c:v>
                </c:pt>
                <c:pt idx="914">
                  <c:v>228.5</c:v>
                </c:pt>
                <c:pt idx="915">
                  <c:v>228.75</c:v>
                </c:pt>
                <c:pt idx="916">
                  <c:v>229</c:v>
                </c:pt>
                <c:pt idx="917">
                  <c:v>229.25</c:v>
                </c:pt>
                <c:pt idx="918">
                  <c:v>229.5</c:v>
                </c:pt>
                <c:pt idx="919">
                  <c:v>229.75</c:v>
                </c:pt>
                <c:pt idx="920">
                  <c:v>230</c:v>
                </c:pt>
                <c:pt idx="921">
                  <c:v>230.25</c:v>
                </c:pt>
                <c:pt idx="922">
                  <c:v>230.5</c:v>
                </c:pt>
                <c:pt idx="923">
                  <c:v>230.75</c:v>
                </c:pt>
                <c:pt idx="924">
                  <c:v>231</c:v>
                </c:pt>
                <c:pt idx="925">
                  <c:v>231.25</c:v>
                </c:pt>
                <c:pt idx="926">
                  <c:v>231.5</c:v>
                </c:pt>
                <c:pt idx="927">
                  <c:v>231.75</c:v>
                </c:pt>
                <c:pt idx="928">
                  <c:v>232</c:v>
                </c:pt>
                <c:pt idx="929">
                  <c:v>232.25</c:v>
                </c:pt>
                <c:pt idx="930">
                  <c:v>232.5</c:v>
                </c:pt>
                <c:pt idx="931">
                  <c:v>232.75</c:v>
                </c:pt>
                <c:pt idx="932">
                  <c:v>233</c:v>
                </c:pt>
                <c:pt idx="933">
                  <c:v>233.25</c:v>
                </c:pt>
                <c:pt idx="934">
                  <c:v>233.5</c:v>
                </c:pt>
                <c:pt idx="935">
                  <c:v>233.75</c:v>
                </c:pt>
                <c:pt idx="936">
                  <c:v>234</c:v>
                </c:pt>
                <c:pt idx="937">
                  <c:v>234.25</c:v>
                </c:pt>
                <c:pt idx="938">
                  <c:v>234.5</c:v>
                </c:pt>
                <c:pt idx="939">
                  <c:v>234.75</c:v>
                </c:pt>
                <c:pt idx="940">
                  <c:v>235</c:v>
                </c:pt>
                <c:pt idx="941">
                  <c:v>235.25</c:v>
                </c:pt>
                <c:pt idx="942">
                  <c:v>235.5</c:v>
                </c:pt>
                <c:pt idx="943">
                  <c:v>235.75</c:v>
                </c:pt>
                <c:pt idx="944">
                  <c:v>236</c:v>
                </c:pt>
                <c:pt idx="945">
                  <c:v>236.25</c:v>
                </c:pt>
                <c:pt idx="946">
                  <c:v>236.5</c:v>
                </c:pt>
                <c:pt idx="947">
                  <c:v>236.75</c:v>
                </c:pt>
                <c:pt idx="948">
                  <c:v>237</c:v>
                </c:pt>
                <c:pt idx="949">
                  <c:v>237.25</c:v>
                </c:pt>
                <c:pt idx="950">
                  <c:v>237.5</c:v>
                </c:pt>
                <c:pt idx="951">
                  <c:v>237.75</c:v>
                </c:pt>
                <c:pt idx="952">
                  <c:v>238</c:v>
                </c:pt>
                <c:pt idx="953">
                  <c:v>238.25</c:v>
                </c:pt>
                <c:pt idx="954">
                  <c:v>238.5</c:v>
                </c:pt>
                <c:pt idx="955">
                  <c:v>238.75</c:v>
                </c:pt>
                <c:pt idx="956">
                  <c:v>239</c:v>
                </c:pt>
                <c:pt idx="957">
                  <c:v>239.25</c:v>
                </c:pt>
                <c:pt idx="958">
                  <c:v>239.5</c:v>
                </c:pt>
                <c:pt idx="959">
                  <c:v>239.75</c:v>
                </c:pt>
                <c:pt idx="960">
                  <c:v>240</c:v>
                </c:pt>
                <c:pt idx="961">
                  <c:v>240.25</c:v>
                </c:pt>
                <c:pt idx="962">
                  <c:v>240.5</c:v>
                </c:pt>
                <c:pt idx="963">
                  <c:v>240.75</c:v>
                </c:pt>
                <c:pt idx="964">
                  <c:v>241</c:v>
                </c:pt>
                <c:pt idx="965">
                  <c:v>241.25</c:v>
                </c:pt>
                <c:pt idx="966">
                  <c:v>241.5</c:v>
                </c:pt>
                <c:pt idx="967">
                  <c:v>241.75</c:v>
                </c:pt>
                <c:pt idx="968">
                  <c:v>242</c:v>
                </c:pt>
                <c:pt idx="969">
                  <c:v>242.25</c:v>
                </c:pt>
                <c:pt idx="970">
                  <c:v>242.5</c:v>
                </c:pt>
                <c:pt idx="971">
                  <c:v>242.75</c:v>
                </c:pt>
                <c:pt idx="972">
                  <c:v>243</c:v>
                </c:pt>
                <c:pt idx="973">
                  <c:v>243.25</c:v>
                </c:pt>
                <c:pt idx="974">
                  <c:v>243.5</c:v>
                </c:pt>
                <c:pt idx="975">
                  <c:v>243.75</c:v>
                </c:pt>
                <c:pt idx="976">
                  <c:v>244</c:v>
                </c:pt>
                <c:pt idx="977">
                  <c:v>244.25</c:v>
                </c:pt>
                <c:pt idx="978">
                  <c:v>244.5</c:v>
                </c:pt>
                <c:pt idx="979">
                  <c:v>244.75</c:v>
                </c:pt>
                <c:pt idx="980">
                  <c:v>245</c:v>
                </c:pt>
                <c:pt idx="981">
                  <c:v>245.25</c:v>
                </c:pt>
                <c:pt idx="982">
                  <c:v>245.5</c:v>
                </c:pt>
                <c:pt idx="983">
                  <c:v>245.75</c:v>
                </c:pt>
                <c:pt idx="984">
                  <c:v>246</c:v>
                </c:pt>
                <c:pt idx="985">
                  <c:v>246.25</c:v>
                </c:pt>
                <c:pt idx="986">
                  <c:v>246.5</c:v>
                </c:pt>
                <c:pt idx="987">
                  <c:v>246.75</c:v>
                </c:pt>
                <c:pt idx="988">
                  <c:v>247</c:v>
                </c:pt>
                <c:pt idx="989">
                  <c:v>247.25</c:v>
                </c:pt>
                <c:pt idx="990">
                  <c:v>247.5</c:v>
                </c:pt>
                <c:pt idx="991">
                  <c:v>247.75</c:v>
                </c:pt>
                <c:pt idx="992">
                  <c:v>248</c:v>
                </c:pt>
                <c:pt idx="993">
                  <c:v>248.25</c:v>
                </c:pt>
                <c:pt idx="994">
                  <c:v>248.5</c:v>
                </c:pt>
                <c:pt idx="995">
                  <c:v>248.75</c:v>
                </c:pt>
                <c:pt idx="996">
                  <c:v>249</c:v>
                </c:pt>
                <c:pt idx="997">
                  <c:v>249.25</c:v>
                </c:pt>
                <c:pt idx="998">
                  <c:v>249.5</c:v>
                </c:pt>
                <c:pt idx="999">
                  <c:v>249.75</c:v>
                </c:pt>
                <c:pt idx="1000">
                  <c:v>250</c:v>
                </c:pt>
                <c:pt idx="1001">
                  <c:v>250.25</c:v>
                </c:pt>
                <c:pt idx="1002">
                  <c:v>250.5</c:v>
                </c:pt>
                <c:pt idx="1003">
                  <c:v>250.75</c:v>
                </c:pt>
                <c:pt idx="1004">
                  <c:v>251</c:v>
                </c:pt>
                <c:pt idx="1005">
                  <c:v>251.25</c:v>
                </c:pt>
                <c:pt idx="1006">
                  <c:v>251.5</c:v>
                </c:pt>
                <c:pt idx="1007">
                  <c:v>251.75</c:v>
                </c:pt>
                <c:pt idx="1008">
                  <c:v>252</c:v>
                </c:pt>
                <c:pt idx="1009">
                  <c:v>252.25</c:v>
                </c:pt>
                <c:pt idx="1010">
                  <c:v>252.5</c:v>
                </c:pt>
                <c:pt idx="1011">
                  <c:v>252.75</c:v>
                </c:pt>
                <c:pt idx="1012">
                  <c:v>253</c:v>
                </c:pt>
                <c:pt idx="1013">
                  <c:v>253.25</c:v>
                </c:pt>
                <c:pt idx="1014">
                  <c:v>253.5</c:v>
                </c:pt>
                <c:pt idx="1015">
                  <c:v>253.75</c:v>
                </c:pt>
                <c:pt idx="1016">
                  <c:v>254</c:v>
                </c:pt>
                <c:pt idx="1017">
                  <c:v>254.25</c:v>
                </c:pt>
                <c:pt idx="1018">
                  <c:v>254.5</c:v>
                </c:pt>
                <c:pt idx="1019">
                  <c:v>254.75</c:v>
                </c:pt>
                <c:pt idx="1020">
                  <c:v>255</c:v>
                </c:pt>
                <c:pt idx="1021">
                  <c:v>255.25</c:v>
                </c:pt>
                <c:pt idx="1022">
                  <c:v>255.5</c:v>
                </c:pt>
                <c:pt idx="1023">
                  <c:v>255.75</c:v>
                </c:pt>
                <c:pt idx="1024">
                  <c:v>256</c:v>
                </c:pt>
                <c:pt idx="1025">
                  <c:v>256.25</c:v>
                </c:pt>
                <c:pt idx="1026">
                  <c:v>256.5</c:v>
                </c:pt>
                <c:pt idx="1027">
                  <c:v>256.75</c:v>
                </c:pt>
                <c:pt idx="1028">
                  <c:v>257</c:v>
                </c:pt>
                <c:pt idx="1029">
                  <c:v>257.25</c:v>
                </c:pt>
                <c:pt idx="1030">
                  <c:v>257.5</c:v>
                </c:pt>
                <c:pt idx="1031">
                  <c:v>257.75</c:v>
                </c:pt>
                <c:pt idx="1032">
                  <c:v>258</c:v>
                </c:pt>
                <c:pt idx="1033">
                  <c:v>258.25</c:v>
                </c:pt>
                <c:pt idx="1034">
                  <c:v>258.5</c:v>
                </c:pt>
                <c:pt idx="1035">
                  <c:v>258.75</c:v>
                </c:pt>
                <c:pt idx="1036">
                  <c:v>259</c:v>
                </c:pt>
                <c:pt idx="1037">
                  <c:v>259.25</c:v>
                </c:pt>
                <c:pt idx="1038">
                  <c:v>259.5</c:v>
                </c:pt>
                <c:pt idx="1039">
                  <c:v>259.75</c:v>
                </c:pt>
                <c:pt idx="1040">
                  <c:v>260</c:v>
                </c:pt>
                <c:pt idx="1041">
                  <c:v>260.25</c:v>
                </c:pt>
                <c:pt idx="1042">
                  <c:v>260.5</c:v>
                </c:pt>
                <c:pt idx="1043">
                  <c:v>260.75</c:v>
                </c:pt>
                <c:pt idx="1044">
                  <c:v>261</c:v>
                </c:pt>
                <c:pt idx="1045">
                  <c:v>261.25</c:v>
                </c:pt>
                <c:pt idx="1046">
                  <c:v>261.5</c:v>
                </c:pt>
                <c:pt idx="1047">
                  <c:v>261.75</c:v>
                </c:pt>
                <c:pt idx="1048">
                  <c:v>262</c:v>
                </c:pt>
                <c:pt idx="1049">
                  <c:v>262.25</c:v>
                </c:pt>
                <c:pt idx="1050">
                  <c:v>262.5</c:v>
                </c:pt>
                <c:pt idx="1051">
                  <c:v>262.75</c:v>
                </c:pt>
                <c:pt idx="1052">
                  <c:v>263</c:v>
                </c:pt>
                <c:pt idx="1053">
                  <c:v>263.25</c:v>
                </c:pt>
                <c:pt idx="1054">
                  <c:v>263.5</c:v>
                </c:pt>
                <c:pt idx="1055">
                  <c:v>263.75</c:v>
                </c:pt>
                <c:pt idx="1056">
                  <c:v>264</c:v>
                </c:pt>
                <c:pt idx="1057">
                  <c:v>264.25</c:v>
                </c:pt>
                <c:pt idx="1058">
                  <c:v>264.5</c:v>
                </c:pt>
                <c:pt idx="1059">
                  <c:v>264.75</c:v>
                </c:pt>
                <c:pt idx="1060">
                  <c:v>265</c:v>
                </c:pt>
                <c:pt idx="1061">
                  <c:v>265.25</c:v>
                </c:pt>
                <c:pt idx="1062">
                  <c:v>265.5</c:v>
                </c:pt>
                <c:pt idx="1063">
                  <c:v>265.75</c:v>
                </c:pt>
                <c:pt idx="1064">
                  <c:v>266</c:v>
                </c:pt>
                <c:pt idx="1065">
                  <c:v>266.25</c:v>
                </c:pt>
                <c:pt idx="1066">
                  <c:v>266.5</c:v>
                </c:pt>
                <c:pt idx="1067">
                  <c:v>266.75</c:v>
                </c:pt>
                <c:pt idx="1068">
                  <c:v>267</c:v>
                </c:pt>
                <c:pt idx="1069">
                  <c:v>267.25</c:v>
                </c:pt>
                <c:pt idx="1070">
                  <c:v>267.5</c:v>
                </c:pt>
                <c:pt idx="1071">
                  <c:v>267.75</c:v>
                </c:pt>
                <c:pt idx="1072">
                  <c:v>268</c:v>
                </c:pt>
                <c:pt idx="1073">
                  <c:v>268.25</c:v>
                </c:pt>
                <c:pt idx="1074">
                  <c:v>268.5</c:v>
                </c:pt>
                <c:pt idx="1075">
                  <c:v>268.75</c:v>
                </c:pt>
                <c:pt idx="1076">
                  <c:v>269</c:v>
                </c:pt>
                <c:pt idx="1077">
                  <c:v>269.25</c:v>
                </c:pt>
                <c:pt idx="1078">
                  <c:v>269.5</c:v>
                </c:pt>
                <c:pt idx="1079">
                  <c:v>269.75</c:v>
                </c:pt>
                <c:pt idx="1080">
                  <c:v>270</c:v>
                </c:pt>
                <c:pt idx="1081">
                  <c:v>270.25</c:v>
                </c:pt>
                <c:pt idx="1082">
                  <c:v>270.5</c:v>
                </c:pt>
                <c:pt idx="1083">
                  <c:v>270.75</c:v>
                </c:pt>
                <c:pt idx="1084">
                  <c:v>271</c:v>
                </c:pt>
                <c:pt idx="1085">
                  <c:v>271.25</c:v>
                </c:pt>
                <c:pt idx="1086">
                  <c:v>271.5</c:v>
                </c:pt>
                <c:pt idx="1087">
                  <c:v>271.75</c:v>
                </c:pt>
                <c:pt idx="1088">
                  <c:v>272</c:v>
                </c:pt>
                <c:pt idx="1089">
                  <c:v>272.25</c:v>
                </c:pt>
                <c:pt idx="1090">
                  <c:v>272.5</c:v>
                </c:pt>
                <c:pt idx="1091">
                  <c:v>272.75</c:v>
                </c:pt>
                <c:pt idx="1092">
                  <c:v>273</c:v>
                </c:pt>
                <c:pt idx="1093">
                  <c:v>273.25</c:v>
                </c:pt>
                <c:pt idx="1094">
                  <c:v>273.5</c:v>
                </c:pt>
                <c:pt idx="1095">
                  <c:v>273.75</c:v>
                </c:pt>
                <c:pt idx="1096">
                  <c:v>274</c:v>
                </c:pt>
                <c:pt idx="1097">
                  <c:v>274.25</c:v>
                </c:pt>
                <c:pt idx="1098">
                  <c:v>274.5</c:v>
                </c:pt>
                <c:pt idx="1099">
                  <c:v>274.75</c:v>
                </c:pt>
                <c:pt idx="1100">
                  <c:v>275</c:v>
                </c:pt>
                <c:pt idx="1101">
                  <c:v>275.25</c:v>
                </c:pt>
                <c:pt idx="1102">
                  <c:v>275.5</c:v>
                </c:pt>
                <c:pt idx="1103">
                  <c:v>275.75</c:v>
                </c:pt>
                <c:pt idx="1104">
                  <c:v>276</c:v>
                </c:pt>
                <c:pt idx="1105">
                  <c:v>276.25</c:v>
                </c:pt>
                <c:pt idx="1106">
                  <c:v>276.5</c:v>
                </c:pt>
                <c:pt idx="1107">
                  <c:v>276.75</c:v>
                </c:pt>
                <c:pt idx="1108">
                  <c:v>277</c:v>
                </c:pt>
                <c:pt idx="1109">
                  <c:v>277.25</c:v>
                </c:pt>
                <c:pt idx="1110">
                  <c:v>277.5</c:v>
                </c:pt>
                <c:pt idx="1111">
                  <c:v>277.75</c:v>
                </c:pt>
                <c:pt idx="1112">
                  <c:v>278</c:v>
                </c:pt>
                <c:pt idx="1113">
                  <c:v>278.25</c:v>
                </c:pt>
                <c:pt idx="1114">
                  <c:v>278.5</c:v>
                </c:pt>
                <c:pt idx="1115">
                  <c:v>278.75</c:v>
                </c:pt>
                <c:pt idx="1116">
                  <c:v>279</c:v>
                </c:pt>
                <c:pt idx="1117">
                  <c:v>279.25</c:v>
                </c:pt>
                <c:pt idx="1118">
                  <c:v>279.5</c:v>
                </c:pt>
                <c:pt idx="1119">
                  <c:v>279.75</c:v>
                </c:pt>
                <c:pt idx="1120">
                  <c:v>280</c:v>
                </c:pt>
                <c:pt idx="1121">
                  <c:v>280.25</c:v>
                </c:pt>
                <c:pt idx="1122">
                  <c:v>280.5</c:v>
                </c:pt>
                <c:pt idx="1123">
                  <c:v>280.75</c:v>
                </c:pt>
                <c:pt idx="1124">
                  <c:v>281</c:v>
                </c:pt>
                <c:pt idx="1125">
                  <c:v>281.25</c:v>
                </c:pt>
                <c:pt idx="1126">
                  <c:v>281.5</c:v>
                </c:pt>
                <c:pt idx="1127">
                  <c:v>281.75</c:v>
                </c:pt>
                <c:pt idx="1128">
                  <c:v>282</c:v>
                </c:pt>
                <c:pt idx="1129">
                  <c:v>282.25</c:v>
                </c:pt>
                <c:pt idx="1130">
                  <c:v>282.5</c:v>
                </c:pt>
                <c:pt idx="1131">
                  <c:v>282.75</c:v>
                </c:pt>
                <c:pt idx="1132">
                  <c:v>283</c:v>
                </c:pt>
                <c:pt idx="1133">
                  <c:v>283.25</c:v>
                </c:pt>
                <c:pt idx="1134">
                  <c:v>283.5</c:v>
                </c:pt>
                <c:pt idx="1135">
                  <c:v>283.75</c:v>
                </c:pt>
                <c:pt idx="1136">
                  <c:v>284</c:v>
                </c:pt>
                <c:pt idx="1137">
                  <c:v>284.25</c:v>
                </c:pt>
                <c:pt idx="1138">
                  <c:v>284.5</c:v>
                </c:pt>
                <c:pt idx="1139">
                  <c:v>284.75</c:v>
                </c:pt>
                <c:pt idx="1140">
                  <c:v>285</c:v>
                </c:pt>
                <c:pt idx="1141">
                  <c:v>285.25</c:v>
                </c:pt>
                <c:pt idx="1142">
                  <c:v>285.5</c:v>
                </c:pt>
                <c:pt idx="1143">
                  <c:v>285.75</c:v>
                </c:pt>
                <c:pt idx="1144">
                  <c:v>286</c:v>
                </c:pt>
                <c:pt idx="1145">
                  <c:v>286.25</c:v>
                </c:pt>
                <c:pt idx="1146">
                  <c:v>286.5</c:v>
                </c:pt>
                <c:pt idx="1147">
                  <c:v>286.75</c:v>
                </c:pt>
                <c:pt idx="1148">
                  <c:v>287</c:v>
                </c:pt>
                <c:pt idx="1149">
                  <c:v>287.25</c:v>
                </c:pt>
                <c:pt idx="1150">
                  <c:v>287.5</c:v>
                </c:pt>
                <c:pt idx="1151">
                  <c:v>287.75</c:v>
                </c:pt>
                <c:pt idx="1152">
                  <c:v>288</c:v>
                </c:pt>
                <c:pt idx="1153">
                  <c:v>288.25</c:v>
                </c:pt>
                <c:pt idx="1154">
                  <c:v>288.5</c:v>
                </c:pt>
                <c:pt idx="1155">
                  <c:v>288.75</c:v>
                </c:pt>
                <c:pt idx="1156">
                  <c:v>289</c:v>
                </c:pt>
                <c:pt idx="1157">
                  <c:v>289.25</c:v>
                </c:pt>
                <c:pt idx="1158">
                  <c:v>289.5</c:v>
                </c:pt>
                <c:pt idx="1159">
                  <c:v>289.75</c:v>
                </c:pt>
                <c:pt idx="1160">
                  <c:v>290</c:v>
                </c:pt>
                <c:pt idx="1161">
                  <c:v>290.25</c:v>
                </c:pt>
                <c:pt idx="1162">
                  <c:v>290.5</c:v>
                </c:pt>
                <c:pt idx="1163">
                  <c:v>290.75</c:v>
                </c:pt>
                <c:pt idx="1164">
                  <c:v>291</c:v>
                </c:pt>
                <c:pt idx="1165">
                  <c:v>291.25</c:v>
                </c:pt>
                <c:pt idx="1166">
                  <c:v>291.5</c:v>
                </c:pt>
                <c:pt idx="1167">
                  <c:v>291.75</c:v>
                </c:pt>
                <c:pt idx="1168">
                  <c:v>292</c:v>
                </c:pt>
                <c:pt idx="1169">
                  <c:v>292.25</c:v>
                </c:pt>
                <c:pt idx="1170">
                  <c:v>292.5</c:v>
                </c:pt>
                <c:pt idx="1171">
                  <c:v>292.75</c:v>
                </c:pt>
                <c:pt idx="1172">
                  <c:v>293</c:v>
                </c:pt>
                <c:pt idx="1173">
                  <c:v>293.25</c:v>
                </c:pt>
                <c:pt idx="1174">
                  <c:v>293.5</c:v>
                </c:pt>
                <c:pt idx="1175">
                  <c:v>293.75</c:v>
                </c:pt>
                <c:pt idx="1176">
                  <c:v>294</c:v>
                </c:pt>
                <c:pt idx="1177">
                  <c:v>294.25</c:v>
                </c:pt>
                <c:pt idx="1178">
                  <c:v>294.5</c:v>
                </c:pt>
                <c:pt idx="1179">
                  <c:v>294.75</c:v>
                </c:pt>
                <c:pt idx="1180">
                  <c:v>295</c:v>
                </c:pt>
                <c:pt idx="1181">
                  <c:v>295.25</c:v>
                </c:pt>
                <c:pt idx="1182">
                  <c:v>295.5</c:v>
                </c:pt>
                <c:pt idx="1183">
                  <c:v>295.75</c:v>
                </c:pt>
                <c:pt idx="1184">
                  <c:v>296</c:v>
                </c:pt>
                <c:pt idx="1185">
                  <c:v>296.25</c:v>
                </c:pt>
                <c:pt idx="1186">
                  <c:v>296.5</c:v>
                </c:pt>
                <c:pt idx="1187">
                  <c:v>296.75</c:v>
                </c:pt>
                <c:pt idx="1188">
                  <c:v>297</c:v>
                </c:pt>
                <c:pt idx="1189">
                  <c:v>297.25</c:v>
                </c:pt>
                <c:pt idx="1190">
                  <c:v>297.5</c:v>
                </c:pt>
                <c:pt idx="1191">
                  <c:v>297.75</c:v>
                </c:pt>
                <c:pt idx="1192">
                  <c:v>298</c:v>
                </c:pt>
                <c:pt idx="1193">
                  <c:v>298.25</c:v>
                </c:pt>
                <c:pt idx="1194">
                  <c:v>298.5</c:v>
                </c:pt>
                <c:pt idx="1195">
                  <c:v>298.75</c:v>
                </c:pt>
                <c:pt idx="1196">
                  <c:v>299</c:v>
                </c:pt>
                <c:pt idx="1197">
                  <c:v>299.25</c:v>
                </c:pt>
                <c:pt idx="1198">
                  <c:v>299.5</c:v>
                </c:pt>
                <c:pt idx="1199">
                  <c:v>299.75</c:v>
                </c:pt>
                <c:pt idx="1200">
                  <c:v>300</c:v>
                </c:pt>
                <c:pt idx="1201">
                  <c:v>300.25</c:v>
                </c:pt>
                <c:pt idx="1202">
                  <c:v>300.5</c:v>
                </c:pt>
                <c:pt idx="1203">
                  <c:v>300.75</c:v>
                </c:pt>
                <c:pt idx="1204">
                  <c:v>301</c:v>
                </c:pt>
                <c:pt idx="1205">
                  <c:v>301.25</c:v>
                </c:pt>
                <c:pt idx="1206">
                  <c:v>301.5</c:v>
                </c:pt>
                <c:pt idx="1207">
                  <c:v>301.75</c:v>
                </c:pt>
                <c:pt idx="1208">
                  <c:v>302</c:v>
                </c:pt>
                <c:pt idx="1209">
                  <c:v>302.25</c:v>
                </c:pt>
                <c:pt idx="1210">
                  <c:v>302.5</c:v>
                </c:pt>
                <c:pt idx="1211">
                  <c:v>302.75</c:v>
                </c:pt>
                <c:pt idx="1212">
                  <c:v>303</c:v>
                </c:pt>
                <c:pt idx="1213">
                  <c:v>303.25</c:v>
                </c:pt>
                <c:pt idx="1214">
                  <c:v>303.5</c:v>
                </c:pt>
                <c:pt idx="1215">
                  <c:v>303.75</c:v>
                </c:pt>
                <c:pt idx="1216">
                  <c:v>304</c:v>
                </c:pt>
                <c:pt idx="1217">
                  <c:v>304.25</c:v>
                </c:pt>
                <c:pt idx="1218">
                  <c:v>304.5</c:v>
                </c:pt>
                <c:pt idx="1219">
                  <c:v>304.75</c:v>
                </c:pt>
                <c:pt idx="1220">
                  <c:v>305</c:v>
                </c:pt>
                <c:pt idx="1221">
                  <c:v>305.25</c:v>
                </c:pt>
                <c:pt idx="1222">
                  <c:v>305.5</c:v>
                </c:pt>
                <c:pt idx="1223">
                  <c:v>305.75</c:v>
                </c:pt>
                <c:pt idx="1224">
                  <c:v>306</c:v>
                </c:pt>
                <c:pt idx="1225">
                  <c:v>306.25</c:v>
                </c:pt>
                <c:pt idx="1226">
                  <c:v>306.5</c:v>
                </c:pt>
                <c:pt idx="1227">
                  <c:v>306.75</c:v>
                </c:pt>
                <c:pt idx="1228">
                  <c:v>307</c:v>
                </c:pt>
                <c:pt idx="1229">
                  <c:v>307.25</c:v>
                </c:pt>
                <c:pt idx="1230">
                  <c:v>307.5</c:v>
                </c:pt>
                <c:pt idx="1231">
                  <c:v>307.75</c:v>
                </c:pt>
                <c:pt idx="1232">
                  <c:v>308</c:v>
                </c:pt>
                <c:pt idx="1233">
                  <c:v>308.25</c:v>
                </c:pt>
                <c:pt idx="1234">
                  <c:v>308.5</c:v>
                </c:pt>
                <c:pt idx="1235">
                  <c:v>308.75</c:v>
                </c:pt>
                <c:pt idx="1236">
                  <c:v>309</c:v>
                </c:pt>
                <c:pt idx="1237">
                  <c:v>309.25</c:v>
                </c:pt>
                <c:pt idx="1238">
                  <c:v>309.5</c:v>
                </c:pt>
                <c:pt idx="1239">
                  <c:v>309.75</c:v>
                </c:pt>
                <c:pt idx="1240">
                  <c:v>310</c:v>
                </c:pt>
                <c:pt idx="1241">
                  <c:v>310.25</c:v>
                </c:pt>
                <c:pt idx="1242">
                  <c:v>310.5</c:v>
                </c:pt>
                <c:pt idx="1243">
                  <c:v>310.75</c:v>
                </c:pt>
                <c:pt idx="1244">
                  <c:v>311</c:v>
                </c:pt>
                <c:pt idx="1245">
                  <c:v>311.25</c:v>
                </c:pt>
                <c:pt idx="1246">
                  <c:v>311.5</c:v>
                </c:pt>
                <c:pt idx="1247">
                  <c:v>311.75</c:v>
                </c:pt>
                <c:pt idx="1248">
                  <c:v>312</c:v>
                </c:pt>
                <c:pt idx="1249">
                  <c:v>312.25</c:v>
                </c:pt>
                <c:pt idx="1250">
                  <c:v>312.5</c:v>
                </c:pt>
                <c:pt idx="1251">
                  <c:v>312.75</c:v>
                </c:pt>
                <c:pt idx="1252">
                  <c:v>313</c:v>
                </c:pt>
                <c:pt idx="1253">
                  <c:v>313.25</c:v>
                </c:pt>
                <c:pt idx="1254">
                  <c:v>313.5</c:v>
                </c:pt>
                <c:pt idx="1255">
                  <c:v>313.75</c:v>
                </c:pt>
                <c:pt idx="1256">
                  <c:v>314</c:v>
                </c:pt>
                <c:pt idx="1257">
                  <c:v>314.25</c:v>
                </c:pt>
                <c:pt idx="1258">
                  <c:v>314.5</c:v>
                </c:pt>
                <c:pt idx="1259">
                  <c:v>314.75</c:v>
                </c:pt>
                <c:pt idx="1260">
                  <c:v>315</c:v>
                </c:pt>
                <c:pt idx="1261">
                  <c:v>315.25</c:v>
                </c:pt>
                <c:pt idx="1262">
                  <c:v>315.5</c:v>
                </c:pt>
                <c:pt idx="1263">
                  <c:v>315.75</c:v>
                </c:pt>
                <c:pt idx="1264">
                  <c:v>316</c:v>
                </c:pt>
                <c:pt idx="1265">
                  <c:v>316.25</c:v>
                </c:pt>
                <c:pt idx="1266">
                  <c:v>316.5</c:v>
                </c:pt>
                <c:pt idx="1267">
                  <c:v>316.75</c:v>
                </c:pt>
                <c:pt idx="1268">
                  <c:v>317</c:v>
                </c:pt>
                <c:pt idx="1269">
                  <c:v>317.25</c:v>
                </c:pt>
                <c:pt idx="1270">
                  <c:v>317.5</c:v>
                </c:pt>
                <c:pt idx="1271">
                  <c:v>317.75</c:v>
                </c:pt>
                <c:pt idx="1272">
                  <c:v>318</c:v>
                </c:pt>
                <c:pt idx="1273">
                  <c:v>318.25</c:v>
                </c:pt>
                <c:pt idx="1274">
                  <c:v>318.5</c:v>
                </c:pt>
                <c:pt idx="1275">
                  <c:v>318.75</c:v>
                </c:pt>
                <c:pt idx="1276">
                  <c:v>319</c:v>
                </c:pt>
                <c:pt idx="1277">
                  <c:v>319.25</c:v>
                </c:pt>
                <c:pt idx="1278">
                  <c:v>319.5</c:v>
                </c:pt>
                <c:pt idx="1279">
                  <c:v>319.75</c:v>
                </c:pt>
                <c:pt idx="1280">
                  <c:v>320</c:v>
                </c:pt>
                <c:pt idx="1281">
                  <c:v>320.25</c:v>
                </c:pt>
                <c:pt idx="1282">
                  <c:v>320.5</c:v>
                </c:pt>
                <c:pt idx="1283">
                  <c:v>320.75</c:v>
                </c:pt>
                <c:pt idx="1284">
                  <c:v>321</c:v>
                </c:pt>
                <c:pt idx="1285">
                  <c:v>321.25</c:v>
                </c:pt>
                <c:pt idx="1286">
                  <c:v>321.5</c:v>
                </c:pt>
                <c:pt idx="1287">
                  <c:v>321.75</c:v>
                </c:pt>
                <c:pt idx="1288">
                  <c:v>322</c:v>
                </c:pt>
                <c:pt idx="1289">
                  <c:v>322.25</c:v>
                </c:pt>
                <c:pt idx="1290">
                  <c:v>322.5</c:v>
                </c:pt>
                <c:pt idx="1291">
                  <c:v>322.75</c:v>
                </c:pt>
                <c:pt idx="1292">
                  <c:v>323</c:v>
                </c:pt>
                <c:pt idx="1293">
                  <c:v>323.25</c:v>
                </c:pt>
                <c:pt idx="1294">
                  <c:v>323.5</c:v>
                </c:pt>
                <c:pt idx="1295">
                  <c:v>323.75</c:v>
                </c:pt>
                <c:pt idx="1296">
                  <c:v>324</c:v>
                </c:pt>
                <c:pt idx="1297">
                  <c:v>324.25</c:v>
                </c:pt>
                <c:pt idx="1298">
                  <c:v>324.5</c:v>
                </c:pt>
                <c:pt idx="1299">
                  <c:v>324.75</c:v>
                </c:pt>
                <c:pt idx="1300">
                  <c:v>325</c:v>
                </c:pt>
                <c:pt idx="1301">
                  <c:v>325.25</c:v>
                </c:pt>
                <c:pt idx="1302">
                  <c:v>325.5</c:v>
                </c:pt>
                <c:pt idx="1303">
                  <c:v>325.75</c:v>
                </c:pt>
                <c:pt idx="1304">
                  <c:v>326</c:v>
                </c:pt>
                <c:pt idx="1305">
                  <c:v>326.25</c:v>
                </c:pt>
                <c:pt idx="1306">
                  <c:v>326.5</c:v>
                </c:pt>
                <c:pt idx="1307">
                  <c:v>326.75</c:v>
                </c:pt>
                <c:pt idx="1308">
                  <c:v>327</c:v>
                </c:pt>
                <c:pt idx="1309">
                  <c:v>327.25</c:v>
                </c:pt>
                <c:pt idx="1310">
                  <c:v>327.5</c:v>
                </c:pt>
                <c:pt idx="1311">
                  <c:v>327.75</c:v>
                </c:pt>
                <c:pt idx="1312">
                  <c:v>328</c:v>
                </c:pt>
                <c:pt idx="1313">
                  <c:v>328.25</c:v>
                </c:pt>
                <c:pt idx="1314">
                  <c:v>328.5</c:v>
                </c:pt>
                <c:pt idx="1315">
                  <c:v>328.75</c:v>
                </c:pt>
                <c:pt idx="1316">
                  <c:v>329</c:v>
                </c:pt>
                <c:pt idx="1317">
                  <c:v>329.25</c:v>
                </c:pt>
                <c:pt idx="1318">
                  <c:v>329.5</c:v>
                </c:pt>
                <c:pt idx="1319">
                  <c:v>329.75</c:v>
                </c:pt>
                <c:pt idx="1320">
                  <c:v>330</c:v>
                </c:pt>
                <c:pt idx="1321">
                  <c:v>330.25</c:v>
                </c:pt>
                <c:pt idx="1322">
                  <c:v>330.5</c:v>
                </c:pt>
                <c:pt idx="1323">
                  <c:v>330.75</c:v>
                </c:pt>
                <c:pt idx="1324">
                  <c:v>331</c:v>
                </c:pt>
                <c:pt idx="1325">
                  <c:v>331.25</c:v>
                </c:pt>
                <c:pt idx="1326">
                  <c:v>331.5</c:v>
                </c:pt>
                <c:pt idx="1327">
                  <c:v>331.75</c:v>
                </c:pt>
                <c:pt idx="1328">
                  <c:v>332</c:v>
                </c:pt>
                <c:pt idx="1329">
                  <c:v>332.25</c:v>
                </c:pt>
                <c:pt idx="1330">
                  <c:v>332.5</c:v>
                </c:pt>
                <c:pt idx="1331">
                  <c:v>332.75</c:v>
                </c:pt>
                <c:pt idx="1332">
                  <c:v>333</c:v>
                </c:pt>
                <c:pt idx="1333">
                  <c:v>333.25</c:v>
                </c:pt>
                <c:pt idx="1334">
                  <c:v>333.5</c:v>
                </c:pt>
                <c:pt idx="1335">
                  <c:v>333.75</c:v>
                </c:pt>
                <c:pt idx="1336">
                  <c:v>334</c:v>
                </c:pt>
                <c:pt idx="1337">
                  <c:v>334.25</c:v>
                </c:pt>
                <c:pt idx="1338">
                  <c:v>334.5</c:v>
                </c:pt>
                <c:pt idx="1339">
                  <c:v>334.75</c:v>
                </c:pt>
                <c:pt idx="1340">
                  <c:v>335</c:v>
                </c:pt>
                <c:pt idx="1341">
                  <c:v>335.25</c:v>
                </c:pt>
                <c:pt idx="1342">
                  <c:v>335.5</c:v>
                </c:pt>
                <c:pt idx="1343">
                  <c:v>335.75</c:v>
                </c:pt>
              </c:numCache>
            </c:numRef>
          </c:cat>
          <c:val>
            <c:numRef>
              <c:f>'Tabelle1 (2)'!$D$2:$D$1345</c:f>
              <c:numCache>
                <c:formatCode>General</c:formatCode>
                <c:ptCount val="1344"/>
                <c:pt idx="0">
                  <c:v>0.50227150765105744</c:v>
                </c:pt>
                <c:pt idx="1">
                  <c:v>0.49397351611954193</c:v>
                </c:pt>
                <c:pt idx="2">
                  <c:v>0.49965030644694208</c:v>
                </c:pt>
                <c:pt idx="3">
                  <c:v>0.48263934125639957</c:v>
                </c:pt>
                <c:pt idx="4">
                  <c:v>0.46052485186917463</c:v>
                </c:pt>
                <c:pt idx="5">
                  <c:v>0.4666241509750691</c:v>
                </c:pt>
                <c:pt idx="6">
                  <c:v>0.47286357940826856</c:v>
                </c:pt>
                <c:pt idx="7">
                  <c:v>0.4788357026428865</c:v>
                </c:pt>
                <c:pt idx="8">
                  <c:v>0.48382987216988244</c:v>
                </c:pt>
                <c:pt idx="9">
                  <c:v>0.48835754709403983</c:v>
                </c:pt>
                <c:pt idx="10">
                  <c:v>0.49403088065391049</c:v>
                </c:pt>
                <c:pt idx="11">
                  <c:v>0.49908598588054059</c:v>
                </c:pt>
                <c:pt idx="12">
                  <c:v>0.50362112337845555</c:v>
                </c:pt>
                <c:pt idx="13">
                  <c:v>0.50903438940958168</c:v>
                </c:pt>
                <c:pt idx="14">
                  <c:v>0.487617369244286</c:v>
                </c:pt>
                <c:pt idx="15">
                  <c:v>0.49281123127834303</c:v>
                </c:pt>
                <c:pt idx="16">
                  <c:v>0.49767364876695508</c:v>
                </c:pt>
                <c:pt idx="17">
                  <c:v>0.50338504102220327</c:v>
                </c:pt>
                <c:pt idx="18">
                  <c:v>0.48800075797460229</c:v>
                </c:pt>
                <c:pt idx="19">
                  <c:v>0.49377283491835905</c:v>
                </c:pt>
                <c:pt idx="20">
                  <c:v>0.49957393099444025</c:v>
                </c:pt>
                <c:pt idx="21">
                  <c:v>0.50427128489763606</c:v>
                </c:pt>
                <c:pt idx="22">
                  <c:v>0.50912287076346341</c:v>
                </c:pt>
                <c:pt idx="23">
                  <c:v>0.51399365102924</c:v>
                </c:pt>
                <c:pt idx="24">
                  <c:v>0.51909028345636432</c:v>
                </c:pt>
                <c:pt idx="25">
                  <c:v>0.52439668908852632</c:v>
                </c:pt>
                <c:pt idx="26">
                  <c:v>0.52863812640253316</c:v>
                </c:pt>
                <c:pt idx="27">
                  <c:v>0.53365773619496759</c:v>
                </c:pt>
                <c:pt idx="28">
                  <c:v>0.53854443206045866</c:v>
                </c:pt>
                <c:pt idx="29">
                  <c:v>0.54351223447552266</c:v>
                </c:pt>
                <c:pt idx="30">
                  <c:v>0.54787321381231346</c:v>
                </c:pt>
                <c:pt idx="31">
                  <c:v>0.55208448849782854</c:v>
                </c:pt>
                <c:pt idx="32">
                  <c:v>0.55699859326634771</c:v>
                </c:pt>
                <c:pt idx="33">
                  <c:v>0.56162196996852343</c:v>
                </c:pt>
                <c:pt idx="34">
                  <c:v>0.56656224679727718</c:v>
                </c:pt>
                <c:pt idx="35">
                  <c:v>0.57137433537202342</c:v>
                </c:pt>
                <c:pt idx="36">
                  <c:v>0.57585918568137406</c:v>
                </c:pt>
                <c:pt idx="37">
                  <c:v>0.57978707167900712</c:v>
                </c:pt>
                <c:pt idx="38">
                  <c:v>0.5832239077511302</c:v>
                </c:pt>
                <c:pt idx="39">
                  <c:v>0.58728264238160821</c:v>
                </c:pt>
                <c:pt idx="40">
                  <c:v>0.59099916828156307</c:v>
                </c:pt>
                <c:pt idx="41">
                  <c:v>0.59451089168430904</c:v>
                </c:pt>
                <c:pt idx="42">
                  <c:v>0.5969899680381151</c:v>
                </c:pt>
                <c:pt idx="43">
                  <c:v>0.59878202489367816</c:v>
                </c:pt>
                <c:pt idx="44">
                  <c:v>0.60081738972963061</c:v>
                </c:pt>
                <c:pt idx="45">
                  <c:v>0.60274661945194319</c:v>
                </c:pt>
                <c:pt idx="46">
                  <c:v>0.60373312993103534</c:v>
                </c:pt>
                <c:pt idx="47">
                  <c:v>0.60473783133384862</c:v>
                </c:pt>
                <c:pt idx="48">
                  <c:v>0.60595459293403364</c:v>
                </c:pt>
                <c:pt idx="49">
                  <c:v>0.60628230960088714</c:v>
                </c:pt>
                <c:pt idx="50">
                  <c:v>0.60716756232754221</c:v>
                </c:pt>
                <c:pt idx="51">
                  <c:v>0.60785487353399137</c:v>
                </c:pt>
                <c:pt idx="52">
                  <c:v>0.60886521073934263</c:v>
                </c:pt>
                <c:pt idx="53">
                  <c:v>0.61063865661136818</c:v>
                </c:pt>
                <c:pt idx="54">
                  <c:v>0.61196668738961757</c:v>
                </c:pt>
                <c:pt idx="55">
                  <c:v>0.61373594433180612</c:v>
                </c:pt>
                <c:pt idx="56">
                  <c:v>0.61510096371056577</c:v>
                </c:pt>
                <c:pt idx="57">
                  <c:v>0.61630270817231048</c:v>
                </c:pt>
                <c:pt idx="58">
                  <c:v>0.6175571001310588</c:v>
                </c:pt>
                <c:pt idx="59">
                  <c:v>0.61895879306546597</c:v>
                </c:pt>
                <c:pt idx="60">
                  <c:v>0.62043656349997578</c:v>
                </c:pt>
                <c:pt idx="61">
                  <c:v>0.62176988003091649</c:v>
                </c:pt>
                <c:pt idx="62">
                  <c:v>0.62297239460232479</c:v>
                </c:pt>
                <c:pt idx="63">
                  <c:v>0.62414684684432409</c:v>
                </c:pt>
                <c:pt idx="64">
                  <c:v>0.62514770936714725</c:v>
                </c:pt>
                <c:pt idx="65">
                  <c:v>0.62607287944469958</c:v>
                </c:pt>
                <c:pt idx="66">
                  <c:v>0.62657424417237018</c:v>
                </c:pt>
                <c:pt idx="67">
                  <c:v>0.62610443060425147</c:v>
                </c:pt>
                <c:pt idx="68">
                  <c:v>0.62574356421687805</c:v>
                </c:pt>
                <c:pt idx="69">
                  <c:v>0.62512033546910428</c:v>
                </c:pt>
                <c:pt idx="70">
                  <c:v>0.62437100709807758</c:v>
                </c:pt>
                <c:pt idx="71">
                  <c:v>0.62388972356330219</c:v>
                </c:pt>
                <c:pt idx="72">
                  <c:v>0.62320424428438614</c:v>
                </c:pt>
                <c:pt idx="73">
                  <c:v>0.62274424378031434</c:v>
                </c:pt>
                <c:pt idx="74">
                  <c:v>0.62293304899951096</c:v>
                </c:pt>
                <c:pt idx="75">
                  <c:v>0.62300844973657576</c:v>
                </c:pt>
                <c:pt idx="76">
                  <c:v>0.6234228270772425</c:v>
                </c:pt>
                <c:pt idx="77">
                  <c:v>0.62378852415250607</c:v>
                </c:pt>
                <c:pt idx="78">
                  <c:v>0.62380735683427979</c:v>
                </c:pt>
                <c:pt idx="79">
                  <c:v>0.62440255825762914</c:v>
                </c:pt>
                <c:pt idx="80">
                  <c:v>0.6252484303764857</c:v>
                </c:pt>
                <c:pt idx="81">
                  <c:v>0.62642368773313328</c:v>
                </c:pt>
                <c:pt idx="82">
                  <c:v>0.62742957930542642</c:v>
                </c:pt>
                <c:pt idx="83">
                  <c:v>0.62828643132115347</c:v>
                </c:pt>
                <c:pt idx="84">
                  <c:v>0.62953950475881104</c:v>
                </c:pt>
                <c:pt idx="85">
                  <c:v>0.63081262438437913</c:v>
                </c:pt>
                <c:pt idx="86">
                  <c:v>0.63162881227620149</c:v>
                </c:pt>
                <c:pt idx="87">
                  <c:v>0.6323671490820294</c:v>
                </c:pt>
                <c:pt idx="88">
                  <c:v>0.63311638410643023</c:v>
                </c:pt>
                <c:pt idx="89">
                  <c:v>0.63493271108472527</c:v>
                </c:pt>
                <c:pt idx="90">
                  <c:v>0.63694351408973982</c:v>
                </c:pt>
                <c:pt idx="91">
                  <c:v>0.63878230259989033</c:v>
                </c:pt>
                <c:pt idx="92">
                  <c:v>0.64021770533457301</c:v>
                </c:pt>
                <c:pt idx="93">
                  <c:v>0.64148441904793907</c:v>
                </c:pt>
                <c:pt idx="94">
                  <c:v>0.64302292313092047</c:v>
                </c:pt>
                <c:pt idx="95">
                  <c:v>0.64366115734880647</c:v>
                </c:pt>
                <c:pt idx="96">
                  <c:v>0.6455464791519645</c:v>
                </c:pt>
                <c:pt idx="97">
                  <c:v>0.64666864561513548</c:v>
                </c:pt>
                <c:pt idx="98">
                  <c:v>0.64787975974445433</c:v>
                </c:pt>
                <c:pt idx="99">
                  <c:v>0.64766391900873321</c:v>
                </c:pt>
                <c:pt idx="100">
                  <c:v>0.64692438036509714</c:v>
                </c:pt>
                <c:pt idx="101">
                  <c:v>0.64751220740500082</c:v>
                </c:pt>
                <c:pt idx="102">
                  <c:v>0.64742038933010715</c:v>
                </c:pt>
                <c:pt idx="103">
                  <c:v>0.64773052182630797</c:v>
                </c:pt>
                <c:pt idx="104">
                  <c:v>0.64861946174468577</c:v>
                </c:pt>
                <c:pt idx="105">
                  <c:v>0.6482207899738256</c:v>
                </c:pt>
                <c:pt idx="106">
                  <c:v>0.64797552171429196</c:v>
                </c:pt>
                <c:pt idx="107">
                  <c:v>0.64829271354907592</c:v>
                </c:pt>
                <c:pt idx="108">
                  <c:v>0.64883585089183349</c:v>
                </c:pt>
                <c:pt idx="109">
                  <c:v>0.64896242891654432</c:v>
                </c:pt>
                <c:pt idx="110">
                  <c:v>0.648695912631292</c:v>
                </c:pt>
                <c:pt idx="111">
                  <c:v>0.64878724063640003</c:v>
                </c:pt>
                <c:pt idx="112">
                  <c:v>0.64913044117482332</c:v>
                </c:pt>
                <c:pt idx="113">
                  <c:v>0.64893727200086615</c:v>
                </c:pt>
                <c:pt idx="114">
                  <c:v>0.6618278578372504</c:v>
                </c:pt>
                <c:pt idx="115">
                  <c:v>0.66170038990257185</c:v>
                </c:pt>
                <c:pt idx="116">
                  <c:v>0.66877322511010229</c:v>
                </c:pt>
                <c:pt idx="117">
                  <c:v>0.6685827021114612</c:v>
                </c:pt>
                <c:pt idx="118">
                  <c:v>0.66825716509102129</c:v>
                </c:pt>
                <c:pt idx="119">
                  <c:v>0.66909976196671395</c:v>
                </c:pt>
                <c:pt idx="120">
                  <c:v>0.66932218335308913</c:v>
                </c:pt>
                <c:pt idx="121">
                  <c:v>0.66980194811452576</c:v>
                </c:pt>
                <c:pt idx="122">
                  <c:v>0.67082885213989041</c:v>
                </c:pt>
                <c:pt idx="123">
                  <c:v>0.67041929274239387</c:v>
                </c:pt>
                <c:pt idx="124">
                  <c:v>0.67063496824616686</c:v>
                </c:pt>
                <c:pt idx="125">
                  <c:v>0.67078905143253653</c:v>
                </c:pt>
                <c:pt idx="126">
                  <c:v>0.67070588433702438</c:v>
                </c:pt>
                <c:pt idx="127">
                  <c:v>0.67199654032592249</c:v>
                </c:pt>
                <c:pt idx="128">
                  <c:v>0.67222166006533857</c:v>
                </c:pt>
                <c:pt idx="129">
                  <c:v>0.67197690498906193</c:v>
                </c:pt>
                <c:pt idx="130">
                  <c:v>0.67258038441893864</c:v>
                </c:pt>
                <c:pt idx="131">
                  <c:v>0.672742924050999</c:v>
                </c:pt>
                <c:pt idx="132">
                  <c:v>0.67264696387098044</c:v>
                </c:pt>
                <c:pt idx="133">
                  <c:v>0.67269758208293606</c:v>
                </c:pt>
                <c:pt idx="134">
                  <c:v>0.67297569313943761</c:v>
                </c:pt>
                <c:pt idx="135">
                  <c:v>0.67284072730251443</c:v>
                </c:pt>
                <c:pt idx="136">
                  <c:v>0.67267179112820075</c:v>
                </c:pt>
                <c:pt idx="137">
                  <c:v>0.67279051866200246</c:v>
                </c:pt>
                <c:pt idx="138">
                  <c:v>0.67425180934208395</c:v>
                </c:pt>
                <c:pt idx="139">
                  <c:v>0.67713668603698662</c:v>
                </c:pt>
                <c:pt idx="140">
                  <c:v>0.67951642863338069</c:v>
                </c:pt>
                <c:pt idx="141">
                  <c:v>0.68164883826264622</c:v>
                </c:pt>
                <c:pt idx="142">
                  <c:v>0.68403490512397969</c:v>
                </c:pt>
                <c:pt idx="143">
                  <c:v>0.68645725519673895</c:v>
                </c:pt>
                <c:pt idx="144">
                  <c:v>0.68842519779891487</c:v>
                </c:pt>
                <c:pt idx="145">
                  <c:v>0.6913738230844102</c:v>
                </c:pt>
                <c:pt idx="146">
                  <c:v>0.69307908583653777</c:v>
                </c:pt>
                <c:pt idx="147">
                  <c:v>0.69546159906328608</c:v>
                </c:pt>
                <c:pt idx="148">
                  <c:v>0.69695687212697677</c:v>
                </c:pt>
                <c:pt idx="149">
                  <c:v>0.69786326577813751</c:v>
                </c:pt>
                <c:pt idx="150">
                  <c:v>0.6989435225071553</c:v>
                </c:pt>
                <c:pt idx="151">
                  <c:v>0.70032212794048188</c:v>
                </c:pt>
                <c:pt idx="152">
                  <c:v>0.70205573544575817</c:v>
                </c:pt>
                <c:pt idx="153">
                  <c:v>0.70349500563763046</c:v>
                </c:pt>
                <c:pt idx="154">
                  <c:v>0.70583723630826756</c:v>
                </c:pt>
                <c:pt idx="155">
                  <c:v>0.70748361714225139</c:v>
                </c:pt>
                <c:pt idx="156">
                  <c:v>0.70908262019717261</c:v>
                </c:pt>
                <c:pt idx="157">
                  <c:v>0.71021490454576119</c:v>
                </c:pt>
                <c:pt idx="158">
                  <c:v>0.70969802538379256</c:v>
                </c:pt>
                <c:pt idx="159">
                  <c:v>0.70944388630296717</c:v>
                </c:pt>
                <c:pt idx="160">
                  <c:v>0.7088158807713435</c:v>
                </c:pt>
                <c:pt idx="161">
                  <c:v>0.70844998891747857</c:v>
                </c:pt>
                <c:pt idx="162">
                  <c:v>0.70865841259745388</c:v>
                </c:pt>
                <c:pt idx="163">
                  <c:v>0.70848322443551426</c:v>
                </c:pt>
                <c:pt idx="164">
                  <c:v>0.70864333073135</c:v>
                </c:pt>
                <c:pt idx="165">
                  <c:v>0.70876502163500932</c:v>
                </c:pt>
                <c:pt idx="166">
                  <c:v>0.70871472867096486</c:v>
                </c:pt>
                <c:pt idx="167">
                  <c:v>0.70867013356847564</c:v>
                </c:pt>
                <c:pt idx="168">
                  <c:v>0.70839414264650624</c:v>
                </c:pt>
                <c:pt idx="169">
                  <c:v>0.70811970568677907</c:v>
                </c:pt>
                <c:pt idx="170">
                  <c:v>0.70827119893607793</c:v>
                </c:pt>
                <c:pt idx="171">
                  <c:v>0.70890919078319703</c:v>
                </c:pt>
                <c:pt idx="172">
                  <c:v>0.70848354968342542</c:v>
                </c:pt>
                <c:pt idx="173">
                  <c:v>0.70818924850867826</c:v>
                </c:pt>
                <c:pt idx="174">
                  <c:v>0.70845179585031848</c:v>
                </c:pt>
                <c:pt idx="175">
                  <c:v>0.70850470284387146</c:v>
                </c:pt>
                <c:pt idx="176">
                  <c:v>0.70843263031599646</c:v>
                </c:pt>
                <c:pt idx="177">
                  <c:v>0.70780911802403468</c:v>
                </c:pt>
                <c:pt idx="178">
                  <c:v>0.70733617142251382</c:v>
                </c:pt>
                <c:pt idx="179">
                  <c:v>0.70706138512243766</c:v>
                </c:pt>
                <c:pt idx="180">
                  <c:v>0.70628982479979174</c:v>
                </c:pt>
                <c:pt idx="181">
                  <c:v>0.70563988310349146</c:v>
                </c:pt>
                <c:pt idx="182">
                  <c:v>0.70582503348848868</c:v>
                </c:pt>
                <c:pt idx="183">
                  <c:v>0.70608680987211747</c:v>
                </c:pt>
                <c:pt idx="184">
                  <c:v>0.70571683435003429</c:v>
                </c:pt>
                <c:pt idx="185">
                  <c:v>0.70513621864369225</c:v>
                </c:pt>
                <c:pt idx="186">
                  <c:v>0.70465717665539163</c:v>
                </c:pt>
                <c:pt idx="187">
                  <c:v>0.70426481925853124</c:v>
                </c:pt>
                <c:pt idx="188">
                  <c:v>0.70389218152206401</c:v>
                </c:pt>
                <c:pt idx="189">
                  <c:v>0.70456849239160824</c:v>
                </c:pt>
                <c:pt idx="190">
                  <c:v>0.70420620235720421</c:v>
                </c:pt>
                <c:pt idx="191">
                  <c:v>0.70429621170507006</c:v>
                </c:pt>
                <c:pt idx="192">
                  <c:v>0.70518376449857134</c:v>
                </c:pt>
                <c:pt idx="193">
                  <c:v>0.70530941636669642</c:v>
                </c:pt>
                <c:pt idx="194">
                  <c:v>0.70553615730623664</c:v>
                </c:pt>
                <c:pt idx="195">
                  <c:v>0.70628278662392707</c:v>
                </c:pt>
                <c:pt idx="196">
                  <c:v>0.70745321475564737</c:v>
                </c:pt>
                <c:pt idx="197">
                  <c:v>0.70685195758485642</c:v>
                </c:pt>
                <c:pt idx="198">
                  <c:v>0.70728650413195993</c:v>
                </c:pt>
                <c:pt idx="199">
                  <c:v>0.70747422717761166</c:v>
                </c:pt>
                <c:pt idx="200">
                  <c:v>0.70757385504037296</c:v>
                </c:pt>
                <c:pt idx="201">
                  <c:v>0.70757147604777115</c:v>
                </c:pt>
                <c:pt idx="202">
                  <c:v>0.70844798387018881</c:v>
                </c:pt>
                <c:pt idx="203">
                  <c:v>0.6798273364041344</c:v>
                </c:pt>
                <c:pt idx="204">
                  <c:v>0.68010262413899814</c:v>
                </c:pt>
                <c:pt idx="205">
                  <c:v>0.68024062089492332</c:v>
                </c:pt>
                <c:pt idx="206">
                  <c:v>0.68044214914969825</c:v>
                </c:pt>
                <c:pt idx="207">
                  <c:v>0.68017807285580778</c:v>
                </c:pt>
                <c:pt idx="208">
                  <c:v>0.68006664108282922</c:v>
                </c:pt>
                <c:pt idx="209">
                  <c:v>0.67970825678545532</c:v>
                </c:pt>
                <c:pt idx="210">
                  <c:v>0.68015117233953981</c:v>
                </c:pt>
                <c:pt idx="211">
                  <c:v>0.67982582071913134</c:v>
                </c:pt>
                <c:pt idx="212">
                  <c:v>0.67937590524575986</c:v>
                </c:pt>
                <c:pt idx="213">
                  <c:v>0.67901759036907328</c:v>
                </c:pt>
                <c:pt idx="214">
                  <c:v>0.67919950727973055</c:v>
                </c:pt>
                <c:pt idx="215">
                  <c:v>0.67888448777159194</c:v>
                </c:pt>
                <c:pt idx="216">
                  <c:v>0.67904752225534626</c:v>
                </c:pt>
                <c:pt idx="217">
                  <c:v>0.6785669806888307</c:v>
                </c:pt>
                <c:pt idx="218">
                  <c:v>0.67845698361005324</c:v>
                </c:pt>
                <c:pt idx="219">
                  <c:v>0.67827315763049945</c:v>
                </c:pt>
                <c:pt idx="220">
                  <c:v>0.67828332776116584</c:v>
                </c:pt>
                <c:pt idx="221">
                  <c:v>0.67810496287566735</c:v>
                </c:pt>
                <c:pt idx="222">
                  <c:v>0.67877851709266879</c:v>
                </c:pt>
                <c:pt idx="223">
                  <c:v>0.67808919280957147</c:v>
                </c:pt>
                <c:pt idx="224">
                  <c:v>0.67729850275313153</c:v>
                </c:pt>
                <c:pt idx="225">
                  <c:v>0.67737049200569832</c:v>
                </c:pt>
                <c:pt idx="226">
                  <c:v>0.6776965609732073</c:v>
                </c:pt>
                <c:pt idx="227">
                  <c:v>0.67726483371986745</c:v>
                </c:pt>
                <c:pt idx="228">
                  <c:v>0.67686733086528861</c:v>
                </c:pt>
                <c:pt idx="229">
                  <c:v>0.67712489318470237</c:v>
                </c:pt>
                <c:pt idx="230">
                  <c:v>0.6773150595870151</c:v>
                </c:pt>
                <c:pt idx="231">
                  <c:v>0.67811984204294506</c:v>
                </c:pt>
                <c:pt idx="232">
                  <c:v>0.67875636032335585</c:v>
                </c:pt>
                <c:pt idx="233">
                  <c:v>0.67904512724164012</c:v>
                </c:pt>
                <c:pt idx="234">
                  <c:v>0.67850724418754471</c:v>
                </c:pt>
                <c:pt idx="235">
                  <c:v>0.67713102534540037</c:v>
                </c:pt>
                <c:pt idx="236">
                  <c:v>0.675690106422839</c:v>
                </c:pt>
                <c:pt idx="237">
                  <c:v>0.67422575801836693</c:v>
                </c:pt>
                <c:pt idx="238">
                  <c:v>0.67334875490757973</c:v>
                </c:pt>
                <c:pt idx="239">
                  <c:v>0.67239658076273168</c:v>
                </c:pt>
                <c:pt idx="240">
                  <c:v>0.67170571765440279</c:v>
                </c:pt>
                <c:pt idx="241">
                  <c:v>0.67059962627604497</c:v>
                </c:pt>
                <c:pt idx="242">
                  <c:v>0.67038638906537185</c:v>
                </c:pt>
                <c:pt idx="243">
                  <c:v>0.66932612691064242</c:v>
                </c:pt>
                <c:pt idx="244">
                  <c:v>0.66875869378405317</c:v>
                </c:pt>
                <c:pt idx="245">
                  <c:v>0.66805391182795226</c:v>
                </c:pt>
                <c:pt idx="246">
                  <c:v>0.66747174994557423</c:v>
                </c:pt>
                <c:pt idx="247">
                  <c:v>0.66662617126583346</c:v>
                </c:pt>
                <c:pt idx="248">
                  <c:v>0.66588112531118981</c:v>
                </c:pt>
                <c:pt idx="249">
                  <c:v>0.66546893998128054</c:v>
                </c:pt>
                <c:pt idx="250">
                  <c:v>0.66439486310980977</c:v>
                </c:pt>
                <c:pt idx="251">
                  <c:v>0.66364436763122547</c:v>
                </c:pt>
                <c:pt idx="252">
                  <c:v>0.66272528401391517</c:v>
                </c:pt>
                <c:pt idx="253">
                  <c:v>0.66217055487307319</c:v>
                </c:pt>
                <c:pt idx="254">
                  <c:v>0.66334286201685067</c:v>
                </c:pt>
                <c:pt idx="255">
                  <c:v>0.66408433280610646</c:v>
                </c:pt>
                <c:pt idx="256">
                  <c:v>0.66486557007898051</c:v>
                </c:pt>
                <c:pt idx="257">
                  <c:v>0.66581337072053859</c:v>
                </c:pt>
                <c:pt idx="258">
                  <c:v>0.66624329303601293</c:v>
                </c:pt>
                <c:pt idx="259">
                  <c:v>0.66783974900811738</c:v>
                </c:pt>
                <c:pt idx="260">
                  <c:v>0.66938062215004934</c:v>
                </c:pt>
                <c:pt idx="261">
                  <c:v>0.66914431413101583</c:v>
                </c:pt>
                <c:pt idx="262">
                  <c:v>0.66893112320080084</c:v>
                </c:pt>
                <c:pt idx="263">
                  <c:v>0.66873253375511488</c:v>
                </c:pt>
                <c:pt idx="264">
                  <c:v>0.66852356591670115</c:v>
                </c:pt>
                <c:pt idx="265">
                  <c:v>0.66925764340277627</c:v>
                </c:pt>
                <c:pt idx="266">
                  <c:v>0.67007267698017425</c:v>
                </c:pt>
                <c:pt idx="267">
                  <c:v>0.67036107365479358</c:v>
                </c:pt>
                <c:pt idx="268">
                  <c:v>0.67094609335545896</c:v>
                </c:pt>
                <c:pt idx="269">
                  <c:v>0.67172215878714103</c:v>
                </c:pt>
                <c:pt idx="270">
                  <c:v>0.6722000392273163</c:v>
                </c:pt>
                <c:pt idx="271">
                  <c:v>0.67223031821702506</c:v>
                </c:pt>
                <c:pt idx="272">
                  <c:v>0.67201216370767936</c:v>
                </c:pt>
                <c:pt idx="273">
                  <c:v>0.67205793508073541</c:v>
                </c:pt>
                <c:pt idx="274">
                  <c:v>0.67201967271200547</c:v>
                </c:pt>
                <c:pt idx="275">
                  <c:v>0.67218578484622316</c:v>
                </c:pt>
                <c:pt idx="276">
                  <c:v>0.67212968136089746</c:v>
                </c:pt>
                <c:pt idx="277">
                  <c:v>0.67202962301049574</c:v>
                </c:pt>
                <c:pt idx="278">
                  <c:v>0.67191197808601799</c:v>
                </c:pt>
                <c:pt idx="279">
                  <c:v>0.67196348823587781</c:v>
                </c:pt>
                <c:pt idx="280">
                  <c:v>0.6722911075987329</c:v>
                </c:pt>
                <c:pt idx="281">
                  <c:v>0.67230179838455284</c:v>
                </c:pt>
                <c:pt idx="282">
                  <c:v>0.67225809806199666</c:v>
                </c:pt>
                <c:pt idx="283">
                  <c:v>0.67229896370649467</c:v>
                </c:pt>
                <c:pt idx="284">
                  <c:v>0.67344432405354637</c:v>
                </c:pt>
                <c:pt idx="285">
                  <c:v>0.67375441469289787</c:v>
                </c:pt>
                <c:pt idx="286">
                  <c:v>0.67422008866225069</c:v>
                </c:pt>
                <c:pt idx="287">
                  <c:v>0.67443790763827516</c:v>
                </c:pt>
                <c:pt idx="288">
                  <c:v>0.674555159178859</c:v>
                </c:pt>
                <c:pt idx="289">
                  <c:v>0.67380243066817158</c:v>
                </c:pt>
                <c:pt idx="290">
                  <c:v>0.67353236105495762</c:v>
                </c:pt>
                <c:pt idx="291">
                  <c:v>0.67326350630376874</c:v>
                </c:pt>
                <c:pt idx="292">
                  <c:v>0.67263775979997964</c:v>
                </c:pt>
                <c:pt idx="293">
                  <c:v>0.67360607425458863</c:v>
                </c:pt>
                <c:pt idx="294">
                  <c:v>0.673822562667443</c:v>
                </c:pt>
                <c:pt idx="295">
                  <c:v>0.67398505335581482</c:v>
                </c:pt>
                <c:pt idx="296">
                  <c:v>0.67421070529937188</c:v>
                </c:pt>
                <c:pt idx="297">
                  <c:v>0.67454048827364277</c:v>
                </c:pt>
                <c:pt idx="298">
                  <c:v>0.67410273299063594</c:v>
                </c:pt>
                <c:pt idx="299">
                  <c:v>0.6985025943408002</c:v>
                </c:pt>
                <c:pt idx="300">
                  <c:v>0.69903554934316758</c:v>
                </c:pt>
                <c:pt idx="301">
                  <c:v>0.69947063571430479</c:v>
                </c:pt>
                <c:pt idx="302">
                  <c:v>0.69909328643511737</c:v>
                </c:pt>
                <c:pt idx="303">
                  <c:v>0.69974580798229757</c:v>
                </c:pt>
                <c:pt idx="304">
                  <c:v>0.70036465455961483</c:v>
                </c:pt>
                <c:pt idx="305">
                  <c:v>0.70111550077824469</c:v>
                </c:pt>
                <c:pt idx="306">
                  <c:v>0.70220059801911927</c:v>
                </c:pt>
                <c:pt idx="307">
                  <c:v>0.70262242675573849</c:v>
                </c:pt>
                <c:pt idx="308">
                  <c:v>0.67287336027605693</c:v>
                </c:pt>
                <c:pt idx="309">
                  <c:v>0.67357407391055424</c:v>
                </c:pt>
                <c:pt idx="310">
                  <c:v>0.67378410979003578</c:v>
                </c:pt>
                <c:pt idx="311">
                  <c:v>0.67396566642310418</c:v>
                </c:pt>
                <c:pt idx="312">
                  <c:v>0.67391450265784825</c:v>
                </c:pt>
                <c:pt idx="313">
                  <c:v>0.67414171576548532</c:v>
                </c:pt>
                <c:pt idx="314">
                  <c:v>0.67458257495986018</c:v>
                </c:pt>
                <c:pt idx="315">
                  <c:v>0.67532570278088055</c:v>
                </c:pt>
                <c:pt idx="316">
                  <c:v>0.67522059286133718</c:v>
                </c:pt>
                <c:pt idx="317">
                  <c:v>0.67587003925330069</c:v>
                </c:pt>
                <c:pt idx="318">
                  <c:v>0.67590424424243245</c:v>
                </c:pt>
                <c:pt idx="319">
                  <c:v>0.6757982490172878</c:v>
                </c:pt>
                <c:pt idx="320">
                  <c:v>0.6763473339470224</c:v>
                </c:pt>
                <c:pt idx="321">
                  <c:v>0.67734541828367167</c:v>
                </c:pt>
                <c:pt idx="322">
                  <c:v>0.67493200213197357</c:v>
                </c:pt>
                <c:pt idx="323">
                  <c:v>0.67570575834336133</c:v>
                </c:pt>
                <c:pt idx="324">
                  <c:v>0.67632024614770325</c:v>
                </c:pt>
                <c:pt idx="325">
                  <c:v>0.67606422387187637</c:v>
                </c:pt>
                <c:pt idx="326">
                  <c:v>0.67629830138120373</c:v>
                </c:pt>
                <c:pt idx="327">
                  <c:v>0.67698363746925205</c:v>
                </c:pt>
                <c:pt idx="328">
                  <c:v>0.67815544450000254</c:v>
                </c:pt>
                <c:pt idx="329">
                  <c:v>0.67915120115829886</c:v>
                </c:pt>
                <c:pt idx="330">
                  <c:v>0.68018428795929453</c:v>
                </c:pt>
                <c:pt idx="331">
                  <c:v>0.68144076034895484</c:v>
                </c:pt>
                <c:pt idx="332">
                  <c:v>0.6820154110184935</c:v>
                </c:pt>
                <c:pt idx="333">
                  <c:v>0.68272372214376886</c:v>
                </c:pt>
                <c:pt idx="334">
                  <c:v>0.68308337820734721</c:v>
                </c:pt>
                <c:pt idx="335">
                  <c:v>0.68343812331379017</c:v>
                </c:pt>
                <c:pt idx="336">
                  <c:v>0.68408749150599013</c:v>
                </c:pt>
                <c:pt idx="337">
                  <c:v>0.68491782102777976</c:v>
                </c:pt>
                <c:pt idx="338">
                  <c:v>0.68548682810322126</c:v>
                </c:pt>
                <c:pt idx="339">
                  <c:v>0.6863645958682939</c:v>
                </c:pt>
                <c:pt idx="340">
                  <c:v>0.68684889179501563</c:v>
                </c:pt>
                <c:pt idx="341">
                  <c:v>0.68699704472565504</c:v>
                </c:pt>
                <c:pt idx="342">
                  <c:v>0.68738400296351654</c:v>
                </c:pt>
                <c:pt idx="343">
                  <c:v>0.6876151270300912</c:v>
                </c:pt>
                <c:pt idx="344">
                  <c:v>0.68759504819835404</c:v>
                </c:pt>
                <c:pt idx="345">
                  <c:v>0.68748543884038227</c:v>
                </c:pt>
                <c:pt idx="346">
                  <c:v>0.68803445866370672</c:v>
                </c:pt>
                <c:pt idx="347">
                  <c:v>0.68840338716383409</c:v>
                </c:pt>
                <c:pt idx="348">
                  <c:v>0.6886878105693871</c:v>
                </c:pt>
                <c:pt idx="349">
                  <c:v>0.68877536068633449</c:v>
                </c:pt>
                <c:pt idx="350">
                  <c:v>0.68863233621442843</c:v>
                </c:pt>
                <c:pt idx="351">
                  <c:v>0.6887623449328083</c:v>
                </c:pt>
                <c:pt idx="352">
                  <c:v>0.68759550609645548</c:v>
                </c:pt>
                <c:pt idx="353">
                  <c:v>0.68627238663816725</c:v>
                </c:pt>
                <c:pt idx="354">
                  <c:v>0.68507303703663014</c:v>
                </c:pt>
                <c:pt idx="355">
                  <c:v>0.68403813009068226</c:v>
                </c:pt>
                <c:pt idx="356">
                  <c:v>0.68280893698040024</c:v>
                </c:pt>
                <c:pt idx="357">
                  <c:v>0.68379769924520084</c:v>
                </c:pt>
                <c:pt idx="358">
                  <c:v>0.68457762563350233</c:v>
                </c:pt>
                <c:pt idx="359">
                  <c:v>0.685032100946384</c:v>
                </c:pt>
                <c:pt idx="360">
                  <c:v>0.68607977180190249</c:v>
                </c:pt>
                <c:pt idx="361">
                  <c:v>0.68622935566410803</c:v>
                </c:pt>
                <c:pt idx="362">
                  <c:v>0.68586572733450202</c:v>
                </c:pt>
                <c:pt idx="363">
                  <c:v>0.68579748906997262</c:v>
                </c:pt>
                <c:pt idx="364">
                  <c:v>0.68607814626364327</c:v>
                </c:pt>
                <c:pt idx="365">
                  <c:v>0.68596619017790295</c:v>
                </c:pt>
                <c:pt idx="366">
                  <c:v>0.68573617651422347</c:v>
                </c:pt>
                <c:pt idx="367">
                  <c:v>0.68557243215323871</c:v>
                </c:pt>
                <c:pt idx="368">
                  <c:v>0.68541692995807513</c:v>
                </c:pt>
                <c:pt idx="369">
                  <c:v>0.68531453249519703</c:v>
                </c:pt>
                <c:pt idx="370">
                  <c:v>0.68527833565029816</c:v>
                </c:pt>
                <c:pt idx="371">
                  <c:v>0.68523120648823321</c:v>
                </c:pt>
                <c:pt idx="372">
                  <c:v>0.68543588693946444</c:v>
                </c:pt>
                <c:pt idx="373">
                  <c:v>0.68581982304985822</c:v>
                </c:pt>
                <c:pt idx="374">
                  <c:v>0.68600216952120374</c:v>
                </c:pt>
                <c:pt idx="375">
                  <c:v>0.68578424436739571</c:v>
                </c:pt>
                <c:pt idx="376">
                  <c:v>0.68574891752888889</c:v>
                </c:pt>
                <c:pt idx="377">
                  <c:v>0.6858056739985311</c:v>
                </c:pt>
                <c:pt idx="378">
                  <c:v>0.685650675491279</c:v>
                </c:pt>
                <c:pt idx="379">
                  <c:v>0.68543940130739078</c:v>
                </c:pt>
                <c:pt idx="380">
                  <c:v>0.68392757059415044</c:v>
                </c:pt>
                <c:pt idx="381">
                  <c:v>0.68218896584629651</c:v>
                </c:pt>
                <c:pt idx="382">
                  <c:v>0.68066461161998848</c:v>
                </c:pt>
                <c:pt idx="383">
                  <c:v>0.6798689907742691</c:v>
                </c:pt>
                <c:pt idx="384">
                  <c:v>0.67908984281273987</c:v>
                </c:pt>
                <c:pt idx="385">
                  <c:v>0.67836735974123274</c:v>
                </c:pt>
                <c:pt idx="386">
                  <c:v>0.67792586583951953</c:v>
                </c:pt>
                <c:pt idx="387">
                  <c:v>0.67681595518459703</c:v>
                </c:pt>
                <c:pt idx="388">
                  <c:v>0.6767784304352048</c:v>
                </c:pt>
                <c:pt idx="389">
                  <c:v>0.6753580992100342</c:v>
                </c:pt>
                <c:pt idx="390">
                  <c:v>0.67468484018440467</c:v>
                </c:pt>
                <c:pt idx="391">
                  <c:v>0.67434034054797565</c:v>
                </c:pt>
                <c:pt idx="392">
                  <c:v>0.67363612761070579</c:v>
                </c:pt>
                <c:pt idx="393">
                  <c:v>0.67296947376518601</c:v>
                </c:pt>
                <c:pt idx="394">
                  <c:v>0.67241326494167264</c:v>
                </c:pt>
                <c:pt idx="395">
                  <c:v>0.67200146573182173</c:v>
                </c:pt>
                <c:pt idx="396">
                  <c:v>0.67149000500024714</c:v>
                </c:pt>
                <c:pt idx="397">
                  <c:v>0.67117822218314804</c:v>
                </c:pt>
                <c:pt idx="398">
                  <c:v>0.66967944156579151</c:v>
                </c:pt>
                <c:pt idx="399">
                  <c:v>0.66891214171763058</c:v>
                </c:pt>
                <c:pt idx="400">
                  <c:v>0.66771023933417939</c:v>
                </c:pt>
                <c:pt idx="401">
                  <c:v>0.66671021277608955</c:v>
                </c:pt>
                <c:pt idx="402">
                  <c:v>0.66603468715485925</c:v>
                </c:pt>
                <c:pt idx="403">
                  <c:v>0.66512901050051931</c:v>
                </c:pt>
                <c:pt idx="404">
                  <c:v>0.66078519836712901</c:v>
                </c:pt>
                <c:pt idx="405">
                  <c:v>0.66189302440282849</c:v>
                </c:pt>
                <c:pt idx="406">
                  <c:v>0.66197133451807111</c:v>
                </c:pt>
                <c:pt idx="407">
                  <c:v>0.66129860889761205</c:v>
                </c:pt>
                <c:pt idx="408">
                  <c:v>0.6606492614675028</c:v>
                </c:pt>
                <c:pt idx="409">
                  <c:v>0.65971026781036057</c:v>
                </c:pt>
                <c:pt idx="410">
                  <c:v>0.65794644247618894</c:v>
                </c:pt>
                <c:pt idx="411">
                  <c:v>0.6565517674093837</c:v>
                </c:pt>
                <c:pt idx="412">
                  <c:v>0.65488178458735047</c:v>
                </c:pt>
                <c:pt idx="413">
                  <c:v>0.65225636605406734</c:v>
                </c:pt>
                <c:pt idx="414">
                  <c:v>0.64965275655244292</c:v>
                </c:pt>
                <c:pt idx="415">
                  <c:v>0.64709518707646374</c:v>
                </c:pt>
                <c:pt idx="416">
                  <c:v>0.64377053778570525</c:v>
                </c:pt>
                <c:pt idx="417">
                  <c:v>0.63921040344025093</c:v>
                </c:pt>
                <c:pt idx="418">
                  <c:v>0.63439301803522785</c:v>
                </c:pt>
                <c:pt idx="419">
                  <c:v>0.63046909794388384</c:v>
                </c:pt>
                <c:pt idx="420">
                  <c:v>0.62670059278721901</c:v>
                </c:pt>
                <c:pt idx="421">
                  <c:v>0.62344882978057647</c:v>
                </c:pt>
                <c:pt idx="422">
                  <c:v>0.62006715635333742</c:v>
                </c:pt>
                <c:pt idx="423">
                  <c:v>0.61589192071573307</c:v>
                </c:pt>
                <c:pt idx="424">
                  <c:v>0.61185331559137923</c:v>
                </c:pt>
                <c:pt idx="425">
                  <c:v>0.60781061700957129</c:v>
                </c:pt>
                <c:pt idx="426">
                  <c:v>0.60371054179911299</c:v>
                </c:pt>
                <c:pt idx="427">
                  <c:v>0.5994137759579784</c:v>
                </c:pt>
                <c:pt idx="428">
                  <c:v>0.59619182696646078</c:v>
                </c:pt>
                <c:pt idx="429">
                  <c:v>0.59468583259833052</c:v>
                </c:pt>
                <c:pt idx="430">
                  <c:v>0.59306888279175995</c:v>
                </c:pt>
                <c:pt idx="431">
                  <c:v>0.59124090388270822</c:v>
                </c:pt>
                <c:pt idx="432">
                  <c:v>0.58911942407418727</c:v>
                </c:pt>
                <c:pt idx="433">
                  <c:v>0.58698408336389796</c:v>
                </c:pt>
                <c:pt idx="434">
                  <c:v>0.58519295694264961</c:v>
                </c:pt>
                <c:pt idx="435">
                  <c:v>0.58369368266717347</c:v>
                </c:pt>
                <c:pt idx="436">
                  <c:v>0.582894435099233</c:v>
                </c:pt>
                <c:pt idx="437">
                  <c:v>0.58241993515599566</c:v>
                </c:pt>
                <c:pt idx="438">
                  <c:v>0.58119546832428071</c:v>
                </c:pt>
                <c:pt idx="439">
                  <c:v>0.57954299640357954</c:v>
                </c:pt>
                <c:pt idx="440">
                  <c:v>0.57819068862142575</c:v>
                </c:pt>
                <c:pt idx="441">
                  <c:v>0.57718729123367019</c:v>
                </c:pt>
                <c:pt idx="442">
                  <c:v>0.57522079427265305</c:v>
                </c:pt>
                <c:pt idx="443">
                  <c:v>0.57372891096202461</c:v>
                </c:pt>
                <c:pt idx="444">
                  <c:v>0.57209043639167401</c:v>
                </c:pt>
                <c:pt idx="445">
                  <c:v>0.57045986446835306</c:v>
                </c:pt>
                <c:pt idx="446">
                  <c:v>0.56874790096598338</c:v>
                </c:pt>
                <c:pt idx="447">
                  <c:v>0.56737561483730992</c:v>
                </c:pt>
                <c:pt idx="448">
                  <c:v>0.56755610219889641</c:v>
                </c:pt>
                <c:pt idx="449">
                  <c:v>0.56766397617353093</c:v>
                </c:pt>
                <c:pt idx="450">
                  <c:v>0.56770232959573408</c:v>
                </c:pt>
                <c:pt idx="451">
                  <c:v>0.56782462163717951</c:v>
                </c:pt>
                <c:pt idx="452">
                  <c:v>0.5678711847157214</c:v>
                </c:pt>
                <c:pt idx="453">
                  <c:v>0.56607465720477645</c:v>
                </c:pt>
                <c:pt idx="454">
                  <c:v>0.56473909848603954</c:v>
                </c:pt>
                <c:pt idx="455">
                  <c:v>0.56353048243124459</c:v>
                </c:pt>
                <c:pt idx="456">
                  <c:v>0.56211322512415018</c:v>
                </c:pt>
                <c:pt idx="457">
                  <c:v>0.56038292065824269</c:v>
                </c:pt>
                <c:pt idx="458">
                  <c:v>0.55903736708088836</c:v>
                </c:pt>
                <c:pt idx="459">
                  <c:v>0.55748453673705256</c:v>
                </c:pt>
                <c:pt idx="460">
                  <c:v>0.55601084657066524</c:v>
                </c:pt>
                <c:pt idx="461">
                  <c:v>0.55480274219805215</c:v>
                </c:pt>
                <c:pt idx="462">
                  <c:v>0.55428103104550908</c:v>
                </c:pt>
                <c:pt idx="463">
                  <c:v>0.55379786661732688</c:v>
                </c:pt>
                <c:pt idx="464">
                  <c:v>0.55357490963465261</c:v>
                </c:pt>
                <c:pt idx="465">
                  <c:v>0.55333414611205223</c:v>
                </c:pt>
                <c:pt idx="466">
                  <c:v>0.5528490600330096</c:v>
                </c:pt>
                <c:pt idx="467">
                  <c:v>0.55214964734409189</c:v>
                </c:pt>
                <c:pt idx="468">
                  <c:v>0.55154905754054884</c:v>
                </c:pt>
                <c:pt idx="469">
                  <c:v>0.55035896438073439</c:v>
                </c:pt>
                <c:pt idx="470">
                  <c:v>0.54911981795576004</c:v>
                </c:pt>
                <c:pt idx="471">
                  <c:v>0.54827299531562912</c:v>
                </c:pt>
                <c:pt idx="472">
                  <c:v>0.54709636508255299</c:v>
                </c:pt>
                <c:pt idx="473">
                  <c:v>0.54546773755152278</c:v>
                </c:pt>
                <c:pt idx="474">
                  <c:v>0.54369157499141263</c:v>
                </c:pt>
                <c:pt idx="475">
                  <c:v>0.54180550309865616</c:v>
                </c:pt>
                <c:pt idx="476">
                  <c:v>0.53929432614049166</c:v>
                </c:pt>
                <c:pt idx="477">
                  <c:v>0.53558569916981025</c:v>
                </c:pt>
                <c:pt idx="478">
                  <c:v>0.53096243461383952</c:v>
                </c:pt>
                <c:pt idx="479">
                  <c:v>0.52619926477865464</c:v>
                </c:pt>
                <c:pt idx="480">
                  <c:v>0.52085607476363449</c:v>
                </c:pt>
                <c:pt idx="481">
                  <c:v>0.51596931662547729</c:v>
                </c:pt>
                <c:pt idx="482">
                  <c:v>0.51065484903692759</c:v>
                </c:pt>
                <c:pt idx="483">
                  <c:v>0.50599357218020802</c:v>
                </c:pt>
                <c:pt idx="484">
                  <c:v>0.50013403799019607</c:v>
                </c:pt>
                <c:pt idx="485">
                  <c:v>0.49506458657171293</c:v>
                </c:pt>
                <c:pt idx="486">
                  <c:v>0.48954337664029385</c:v>
                </c:pt>
                <c:pt idx="487">
                  <c:v>0.48445529999039383</c:v>
                </c:pt>
                <c:pt idx="488">
                  <c:v>0.47953496413039665</c:v>
                </c:pt>
                <c:pt idx="489">
                  <c:v>0.47472271828862167</c:v>
                </c:pt>
                <c:pt idx="490">
                  <c:v>0.4696607260592775</c:v>
                </c:pt>
                <c:pt idx="491">
                  <c:v>0.46458911420491578</c:v>
                </c:pt>
                <c:pt idx="492">
                  <c:v>0.45948440219875053</c:v>
                </c:pt>
                <c:pt idx="493">
                  <c:v>0.45385901377512095</c:v>
                </c:pt>
                <c:pt idx="494">
                  <c:v>0.4500346897777816</c:v>
                </c:pt>
                <c:pt idx="495">
                  <c:v>0.44499197091061771</c:v>
                </c:pt>
                <c:pt idx="496">
                  <c:v>0.44068953108262299</c:v>
                </c:pt>
                <c:pt idx="497">
                  <c:v>0.43608069596417837</c:v>
                </c:pt>
                <c:pt idx="498">
                  <c:v>0.43118351088022799</c:v>
                </c:pt>
                <c:pt idx="499">
                  <c:v>0.42646178730176748</c:v>
                </c:pt>
                <c:pt idx="500">
                  <c:v>0.42090989816262636</c:v>
                </c:pt>
                <c:pt idx="501">
                  <c:v>0.45952386614912427</c:v>
                </c:pt>
                <c:pt idx="502">
                  <c:v>0.51078795092475981</c:v>
                </c:pt>
                <c:pt idx="503">
                  <c:v>0.50544432282435714</c:v>
                </c:pt>
                <c:pt idx="504">
                  <c:v>0.51993160302304231</c:v>
                </c:pt>
                <c:pt idx="505">
                  <c:v>0.56120442411258631</c:v>
                </c:pt>
                <c:pt idx="506">
                  <c:v>0.55678952974088813</c:v>
                </c:pt>
                <c:pt idx="507">
                  <c:v>0.56848487854550989</c:v>
                </c:pt>
                <c:pt idx="508">
                  <c:v>0.60019362923043318</c:v>
                </c:pt>
                <c:pt idx="509">
                  <c:v>0.621693669904401</c:v>
                </c:pt>
                <c:pt idx="510">
                  <c:v>0.63813229126604742</c:v>
                </c:pt>
                <c:pt idx="511">
                  <c:v>0.64572115839552546</c:v>
                </c:pt>
                <c:pt idx="512">
                  <c:v>0.64156368205848424</c:v>
                </c:pt>
                <c:pt idx="513">
                  <c:v>0.63841330943380692</c:v>
                </c:pt>
                <c:pt idx="514">
                  <c:v>0.63499016455748192</c:v>
                </c:pt>
                <c:pt idx="515">
                  <c:v>0.6317176757197247</c:v>
                </c:pt>
                <c:pt idx="516">
                  <c:v>0.62968428610826799</c:v>
                </c:pt>
                <c:pt idx="517">
                  <c:v>0.62754368246936421</c:v>
                </c:pt>
                <c:pt idx="518">
                  <c:v>0.62553824904688249</c:v>
                </c:pt>
                <c:pt idx="519">
                  <c:v>0.62403178593395525</c:v>
                </c:pt>
                <c:pt idx="520">
                  <c:v>0.62248905953901723</c:v>
                </c:pt>
                <c:pt idx="521">
                  <c:v>0.62190762139016909</c:v>
                </c:pt>
                <c:pt idx="522">
                  <c:v>0.62146563345883821</c:v>
                </c:pt>
                <c:pt idx="523">
                  <c:v>0.62117708356678769</c:v>
                </c:pt>
                <c:pt idx="524">
                  <c:v>0.62067439743809993</c:v>
                </c:pt>
                <c:pt idx="525">
                  <c:v>0.61776693433015317</c:v>
                </c:pt>
                <c:pt idx="526">
                  <c:v>0.6143048025347565</c:v>
                </c:pt>
                <c:pt idx="527">
                  <c:v>0.61128113739706202</c:v>
                </c:pt>
                <c:pt idx="528">
                  <c:v>0.61012874710205001</c:v>
                </c:pt>
                <c:pt idx="529">
                  <c:v>0.60925123015013305</c:v>
                </c:pt>
                <c:pt idx="530">
                  <c:v>0.60763838955542748</c:v>
                </c:pt>
                <c:pt idx="531">
                  <c:v>0.60581357217918352</c:v>
                </c:pt>
                <c:pt idx="532">
                  <c:v>0.61320172876686518</c:v>
                </c:pt>
                <c:pt idx="533">
                  <c:v>0.6581123558280374</c:v>
                </c:pt>
                <c:pt idx="534">
                  <c:v>0.70391605315363215</c:v>
                </c:pt>
                <c:pt idx="535">
                  <c:v>0.70404678465218606</c:v>
                </c:pt>
                <c:pt idx="536">
                  <c:v>0.70104679522371183</c:v>
                </c:pt>
                <c:pt idx="537">
                  <c:v>0.69809918497181056</c:v>
                </c:pt>
                <c:pt idx="538">
                  <c:v>0.69486978887569295</c:v>
                </c:pt>
                <c:pt idx="539">
                  <c:v>0.71330264604020532</c:v>
                </c:pt>
                <c:pt idx="540">
                  <c:v>0.71071108877166655</c:v>
                </c:pt>
                <c:pt idx="541">
                  <c:v>0.70881626094827033</c:v>
                </c:pt>
                <c:pt idx="542">
                  <c:v>0.70806686215873482</c:v>
                </c:pt>
                <c:pt idx="543">
                  <c:v>0.7075795180242862</c:v>
                </c:pt>
                <c:pt idx="544">
                  <c:v>0.70703816549431597</c:v>
                </c:pt>
                <c:pt idx="545">
                  <c:v>0.70671728655806931</c:v>
                </c:pt>
                <c:pt idx="546">
                  <c:v>0.70562213067184498</c:v>
                </c:pt>
                <c:pt idx="547">
                  <c:v>0.70470455175897784</c:v>
                </c:pt>
                <c:pt idx="548">
                  <c:v>0.703364044118587</c:v>
                </c:pt>
                <c:pt idx="549">
                  <c:v>0.70432870125008207</c:v>
                </c:pt>
                <c:pt idx="550">
                  <c:v>0.70517533394525644</c:v>
                </c:pt>
                <c:pt idx="551">
                  <c:v>0.70563986722626793</c:v>
                </c:pt>
                <c:pt idx="552">
                  <c:v>0.70607656233907901</c:v>
                </c:pt>
                <c:pt idx="553">
                  <c:v>0.7065168047627749</c:v>
                </c:pt>
                <c:pt idx="554">
                  <c:v>0.70725304796227451</c:v>
                </c:pt>
                <c:pt idx="555">
                  <c:v>0.70790295760216448</c:v>
                </c:pt>
                <c:pt idx="556">
                  <c:v>0.70810412066908601</c:v>
                </c:pt>
                <c:pt idx="557">
                  <c:v>0.70857022792247693</c:v>
                </c:pt>
                <c:pt idx="558">
                  <c:v>0.70843040279409719</c:v>
                </c:pt>
                <c:pt idx="559">
                  <c:v>0.70885363691924674</c:v>
                </c:pt>
                <c:pt idx="560">
                  <c:v>0.70879549390971386</c:v>
                </c:pt>
                <c:pt idx="561">
                  <c:v>0.70827084428066389</c:v>
                </c:pt>
                <c:pt idx="562">
                  <c:v>0.70795128090342108</c:v>
                </c:pt>
                <c:pt idx="563">
                  <c:v>0.70757817897315756</c:v>
                </c:pt>
                <c:pt idx="564">
                  <c:v>0.7070122771724956</c:v>
                </c:pt>
                <c:pt idx="565">
                  <c:v>0.70684054973827914</c:v>
                </c:pt>
                <c:pt idx="566">
                  <c:v>0.70682908558124802</c:v>
                </c:pt>
                <c:pt idx="567">
                  <c:v>0.70646881035126952</c:v>
                </c:pt>
                <c:pt idx="568">
                  <c:v>0.70790732713742655</c:v>
                </c:pt>
                <c:pt idx="569">
                  <c:v>0.70898704869748419</c:v>
                </c:pt>
                <c:pt idx="570">
                  <c:v>0.71040040541769778</c:v>
                </c:pt>
                <c:pt idx="571">
                  <c:v>0.7115519658962004</c:v>
                </c:pt>
                <c:pt idx="572">
                  <c:v>0.712461956852672</c:v>
                </c:pt>
                <c:pt idx="573">
                  <c:v>0.71334486138894493</c:v>
                </c:pt>
                <c:pt idx="574">
                  <c:v>0.71387131991162489</c:v>
                </c:pt>
                <c:pt idx="575">
                  <c:v>0.71376520598271154</c:v>
                </c:pt>
                <c:pt idx="576">
                  <c:v>0.71382600360237658</c:v>
                </c:pt>
                <c:pt idx="577">
                  <c:v>0.71368227878123625</c:v>
                </c:pt>
                <c:pt idx="578">
                  <c:v>0.71346453027402001</c:v>
                </c:pt>
                <c:pt idx="579">
                  <c:v>0.71313411353499756</c:v>
                </c:pt>
                <c:pt idx="580">
                  <c:v>0.71294645843998772</c:v>
                </c:pt>
                <c:pt idx="581">
                  <c:v>0.7126385001725265</c:v>
                </c:pt>
                <c:pt idx="582">
                  <c:v>0.71243623297572711</c:v>
                </c:pt>
                <c:pt idx="583">
                  <c:v>0.7133880868990623</c:v>
                </c:pt>
                <c:pt idx="584">
                  <c:v>0.71427712287997713</c:v>
                </c:pt>
                <c:pt idx="585">
                  <c:v>0.71559698094243673</c:v>
                </c:pt>
                <c:pt idx="586">
                  <c:v>0.71491735376434096</c:v>
                </c:pt>
                <c:pt idx="587">
                  <c:v>0.71409844177674175</c:v>
                </c:pt>
                <c:pt idx="588">
                  <c:v>0.71297455502156426</c:v>
                </c:pt>
                <c:pt idx="589">
                  <c:v>0.71228311130456134</c:v>
                </c:pt>
                <c:pt idx="590">
                  <c:v>0.71166425825400548</c:v>
                </c:pt>
                <c:pt idx="591">
                  <c:v>0.71349943957186479</c:v>
                </c:pt>
                <c:pt idx="592">
                  <c:v>0.71464087494446493</c:v>
                </c:pt>
                <c:pt idx="593">
                  <c:v>0.71451204413061498</c:v>
                </c:pt>
                <c:pt idx="594">
                  <c:v>0.7144668217898672</c:v>
                </c:pt>
                <c:pt idx="595">
                  <c:v>0.71424164977113058</c:v>
                </c:pt>
                <c:pt idx="596">
                  <c:v>0.71394771630233222</c:v>
                </c:pt>
                <c:pt idx="597">
                  <c:v>0.71300413160701948</c:v>
                </c:pt>
                <c:pt idx="598">
                  <c:v>0.71186530386030133</c:v>
                </c:pt>
                <c:pt idx="599">
                  <c:v>0.71088922955602529</c:v>
                </c:pt>
                <c:pt idx="600">
                  <c:v>0.71004569782135929</c:v>
                </c:pt>
                <c:pt idx="601">
                  <c:v>0.71011678499180242</c:v>
                </c:pt>
                <c:pt idx="602">
                  <c:v>0.71030105722080283</c:v>
                </c:pt>
                <c:pt idx="603">
                  <c:v>0.71023328243999362</c:v>
                </c:pt>
                <c:pt idx="604">
                  <c:v>0.71057149856453716</c:v>
                </c:pt>
                <c:pt idx="605">
                  <c:v>0.71041396037385929</c:v>
                </c:pt>
                <c:pt idx="606">
                  <c:v>0.71235579593950826</c:v>
                </c:pt>
                <c:pt idx="607">
                  <c:v>0.71460037452085456</c:v>
                </c:pt>
                <c:pt idx="608">
                  <c:v>0.71689153798620242</c:v>
                </c:pt>
                <c:pt idx="609">
                  <c:v>0.71943594655973786</c:v>
                </c:pt>
                <c:pt idx="610">
                  <c:v>0.71962696102863166</c:v>
                </c:pt>
                <c:pt idx="611">
                  <c:v>0.72021365335997511</c:v>
                </c:pt>
                <c:pt idx="612">
                  <c:v>0.72078232723139468</c:v>
                </c:pt>
                <c:pt idx="613">
                  <c:v>0.72162827865494228</c:v>
                </c:pt>
                <c:pt idx="614">
                  <c:v>0.72184285572527507</c:v>
                </c:pt>
                <c:pt idx="615">
                  <c:v>0.7221441187370935</c:v>
                </c:pt>
                <c:pt idx="616">
                  <c:v>0.72207817634203941</c:v>
                </c:pt>
                <c:pt idx="617">
                  <c:v>0.72179359273901667</c:v>
                </c:pt>
                <c:pt idx="618">
                  <c:v>0.72121220962793731</c:v>
                </c:pt>
                <c:pt idx="619">
                  <c:v>0.72103294122157535</c:v>
                </c:pt>
                <c:pt idx="620">
                  <c:v>0.72069136572314774</c:v>
                </c:pt>
                <c:pt idx="621">
                  <c:v>0.72015661448032031</c:v>
                </c:pt>
                <c:pt idx="622">
                  <c:v>0.72034020543769395</c:v>
                </c:pt>
                <c:pt idx="623">
                  <c:v>0.72106644099191641</c:v>
                </c:pt>
                <c:pt idx="624">
                  <c:v>0.72089079037281445</c:v>
                </c:pt>
                <c:pt idx="625">
                  <c:v>0.71989665062436425</c:v>
                </c:pt>
                <c:pt idx="626">
                  <c:v>0.7176554784011524</c:v>
                </c:pt>
                <c:pt idx="627">
                  <c:v>0.71551647342984293</c:v>
                </c:pt>
                <c:pt idx="628">
                  <c:v>0.71328133868277244</c:v>
                </c:pt>
                <c:pt idx="629">
                  <c:v>0.7214822154215671</c:v>
                </c:pt>
                <c:pt idx="630">
                  <c:v>0.71921975450498921</c:v>
                </c:pt>
                <c:pt idx="631">
                  <c:v>0.74180031319905249</c:v>
                </c:pt>
                <c:pt idx="632">
                  <c:v>0.74287329532937474</c:v>
                </c:pt>
                <c:pt idx="633">
                  <c:v>0.74339557340338791</c:v>
                </c:pt>
                <c:pt idx="634">
                  <c:v>0.74499421412818745</c:v>
                </c:pt>
                <c:pt idx="635">
                  <c:v>0.74595364038131917</c:v>
                </c:pt>
                <c:pt idx="636">
                  <c:v>0.74710602772954604</c:v>
                </c:pt>
                <c:pt idx="637">
                  <c:v>0.74836192809489899</c:v>
                </c:pt>
                <c:pt idx="638">
                  <c:v>0.7488325606993429</c:v>
                </c:pt>
                <c:pt idx="639">
                  <c:v>0.74850450216234887</c:v>
                </c:pt>
                <c:pt idx="640">
                  <c:v>0.74837320472155588</c:v>
                </c:pt>
                <c:pt idx="641">
                  <c:v>0.74813654361374782</c:v>
                </c:pt>
                <c:pt idx="642">
                  <c:v>0.74917236469429849</c:v>
                </c:pt>
                <c:pt idx="643">
                  <c:v>0.7502078896708666</c:v>
                </c:pt>
                <c:pt idx="644">
                  <c:v>0.75139830170547994</c:v>
                </c:pt>
                <c:pt idx="645">
                  <c:v>0.75399093882333823</c:v>
                </c:pt>
                <c:pt idx="646">
                  <c:v>0.7565589252846745</c:v>
                </c:pt>
                <c:pt idx="647">
                  <c:v>0.7587568311188706</c:v>
                </c:pt>
                <c:pt idx="648">
                  <c:v>0.76159523454199085</c:v>
                </c:pt>
                <c:pt idx="649">
                  <c:v>0.76461848087602591</c:v>
                </c:pt>
                <c:pt idx="650">
                  <c:v>0.76742510247171847</c:v>
                </c:pt>
                <c:pt idx="651">
                  <c:v>0.77015468768136397</c:v>
                </c:pt>
                <c:pt idx="652">
                  <c:v>0.77282996248559976</c:v>
                </c:pt>
                <c:pt idx="653">
                  <c:v>0.77533315152548865</c:v>
                </c:pt>
                <c:pt idx="654">
                  <c:v>0.77701381305336936</c:v>
                </c:pt>
                <c:pt idx="655">
                  <c:v>0.77919503836323223</c:v>
                </c:pt>
                <c:pt idx="656">
                  <c:v>0.77866970054806894</c:v>
                </c:pt>
                <c:pt idx="657">
                  <c:v>0.77858570571843932</c:v>
                </c:pt>
                <c:pt idx="658">
                  <c:v>0.77892578114204569</c:v>
                </c:pt>
                <c:pt idx="659">
                  <c:v>0.77895566296892049</c:v>
                </c:pt>
                <c:pt idx="660">
                  <c:v>0.77940880076307983</c:v>
                </c:pt>
                <c:pt idx="661">
                  <c:v>0.77947053844337755</c:v>
                </c:pt>
                <c:pt idx="662">
                  <c:v>0.78015954773472573</c:v>
                </c:pt>
                <c:pt idx="663">
                  <c:v>0.78011698278727815</c:v>
                </c:pt>
                <c:pt idx="664">
                  <c:v>0.7793057565772592</c:v>
                </c:pt>
                <c:pt idx="665">
                  <c:v>0.77854203038105818</c:v>
                </c:pt>
                <c:pt idx="666">
                  <c:v>0.77840416930199219</c:v>
                </c:pt>
                <c:pt idx="667">
                  <c:v>0.77916283705516309</c:v>
                </c:pt>
                <c:pt idx="668">
                  <c:v>0.78135003379533452</c:v>
                </c:pt>
                <c:pt idx="669">
                  <c:v>0.65694646593474137</c:v>
                </c:pt>
                <c:pt idx="670">
                  <c:v>0.55837101309284898</c:v>
                </c:pt>
                <c:pt idx="671">
                  <c:v>0.40873069780659338</c:v>
                </c:pt>
                <c:pt idx="672">
                  <c:v>0.41549033472445712</c:v>
                </c:pt>
                <c:pt idx="673">
                  <c:v>0.42247377513798401</c:v>
                </c:pt>
                <c:pt idx="674">
                  <c:v>0.42934412183257709</c:v>
                </c:pt>
                <c:pt idx="675">
                  <c:v>0.43633521332762987</c:v>
                </c:pt>
                <c:pt idx="676">
                  <c:v>0.43886193509396448</c:v>
                </c:pt>
                <c:pt idx="677">
                  <c:v>0.44590754167560659</c:v>
                </c:pt>
                <c:pt idx="678">
                  <c:v>0.45278951403451173</c:v>
                </c:pt>
                <c:pt idx="679">
                  <c:v>0.45843541333026716</c:v>
                </c:pt>
                <c:pt idx="680">
                  <c:v>0.46369730563138806</c:v>
                </c:pt>
                <c:pt idx="681">
                  <c:v>0.46827666837759013</c:v>
                </c:pt>
                <c:pt idx="682">
                  <c:v>0.47341351360855882</c:v>
                </c:pt>
                <c:pt idx="683">
                  <c:v>0.47861062888489275</c:v>
                </c:pt>
                <c:pt idx="684">
                  <c:v>0.48373197751538349</c:v>
                </c:pt>
                <c:pt idx="685">
                  <c:v>0.48976965062784561</c:v>
                </c:pt>
                <c:pt idx="686">
                  <c:v>0.49608555871924914</c:v>
                </c:pt>
                <c:pt idx="687">
                  <c:v>0.50082193721977686</c:v>
                </c:pt>
                <c:pt idx="688">
                  <c:v>0.50558830874226557</c:v>
                </c:pt>
                <c:pt idx="689">
                  <c:v>0.51112697897144643</c:v>
                </c:pt>
                <c:pt idx="690">
                  <c:v>0.51548362543972526</c:v>
                </c:pt>
                <c:pt idx="691">
                  <c:v>0.50606260959773441</c:v>
                </c:pt>
                <c:pt idx="692">
                  <c:v>0.49751035044716002</c:v>
                </c:pt>
                <c:pt idx="693">
                  <c:v>0.50299973438053747</c:v>
                </c:pt>
                <c:pt idx="694">
                  <c:v>0.50871751536996901</c:v>
                </c:pt>
                <c:pt idx="695">
                  <c:v>0.51382399392689726</c:v>
                </c:pt>
                <c:pt idx="696">
                  <c:v>0.51905743182124853</c:v>
                </c:pt>
                <c:pt idx="697">
                  <c:v>0.52435530514171047</c:v>
                </c:pt>
                <c:pt idx="698">
                  <c:v>0.5293450886164357</c:v>
                </c:pt>
                <c:pt idx="699">
                  <c:v>0.53401720150155607</c:v>
                </c:pt>
                <c:pt idx="700">
                  <c:v>0.53848020625267823</c:v>
                </c:pt>
                <c:pt idx="701">
                  <c:v>0.54376840614976696</c:v>
                </c:pt>
                <c:pt idx="702">
                  <c:v>0.54882510422737163</c:v>
                </c:pt>
                <c:pt idx="703">
                  <c:v>0.55350887156029271</c:v>
                </c:pt>
                <c:pt idx="704">
                  <c:v>0.55889560135653127</c:v>
                </c:pt>
                <c:pt idx="705">
                  <c:v>0.5633193910919424</c:v>
                </c:pt>
                <c:pt idx="706">
                  <c:v>0.56863738745000847</c:v>
                </c:pt>
                <c:pt idx="707">
                  <c:v>0.57327502355913018</c:v>
                </c:pt>
                <c:pt idx="708">
                  <c:v>0.57769942729626444</c:v>
                </c:pt>
                <c:pt idx="709">
                  <c:v>0.58096935718977927</c:v>
                </c:pt>
                <c:pt idx="710">
                  <c:v>0.58420136958065838</c:v>
                </c:pt>
                <c:pt idx="711">
                  <c:v>0.58717285988193357</c:v>
                </c:pt>
                <c:pt idx="712">
                  <c:v>0.59083388570318518</c:v>
                </c:pt>
                <c:pt idx="713">
                  <c:v>0.59377896234542893</c:v>
                </c:pt>
                <c:pt idx="714">
                  <c:v>0.59618678747996268</c:v>
                </c:pt>
                <c:pt idx="715">
                  <c:v>0.59867215060567902</c:v>
                </c:pt>
                <c:pt idx="716">
                  <c:v>0.60095630652523024</c:v>
                </c:pt>
                <c:pt idx="717">
                  <c:v>0.60410337814943482</c:v>
                </c:pt>
                <c:pt idx="718">
                  <c:v>0.60743124431874629</c:v>
                </c:pt>
                <c:pt idx="719">
                  <c:v>0.61049033992247526</c:v>
                </c:pt>
                <c:pt idx="720">
                  <c:v>0.61290438616880705</c:v>
                </c:pt>
                <c:pt idx="721">
                  <c:v>0.61548809383466252</c:v>
                </c:pt>
                <c:pt idx="722">
                  <c:v>0.61860010943595978</c:v>
                </c:pt>
                <c:pt idx="723">
                  <c:v>0.62161478838673867</c:v>
                </c:pt>
                <c:pt idx="724">
                  <c:v>0.62433750372571595</c:v>
                </c:pt>
                <c:pt idx="725">
                  <c:v>0.62678036171328055</c:v>
                </c:pt>
                <c:pt idx="726">
                  <c:v>0.62888915642372745</c:v>
                </c:pt>
                <c:pt idx="727">
                  <c:v>0.63131084872925247</c:v>
                </c:pt>
                <c:pt idx="728">
                  <c:v>0.63345902064454507</c:v>
                </c:pt>
                <c:pt idx="729">
                  <c:v>0.63589100037516655</c:v>
                </c:pt>
                <c:pt idx="730">
                  <c:v>0.63756278804790256</c:v>
                </c:pt>
                <c:pt idx="731">
                  <c:v>0.63915389821121116</c:v>
                </c:pt>
                <c:pt idx="732">
                  <c:v>0.64063505572633273</c:v>
                </c:pt>
                <c:pt idx="733">
                  <c:v>0.64185942150194164</c:v>
                </c:pt>
                <c:pt idx="734">
                  <c:v>0.64297373036491967</c:v>
                </c:pt>
                <c:pt idx="735">
                  <c:v>0.64396812353288302</c:v>
                </c:pt>
                <c:pt idx="736">
                  <c:v>0.64416636499487634</c:v>
                </c:pt>
                <c:pt idx="737">
                  <c:v>0.64418860807616596</c:v>
                </c:pt>
                <c:pt idx="738">
                  <c:v>0.64421243829398522</c:v>
                </c:pt>
                <c:pt idx="739">
                  <c:v>0.64363233409997789</c:v>
                </c:pt>
                <c:pt idx="740">
                  <c:v>0.64310584499982926</c:v>
                </c:pt>
                <c:pt idx="741">
                  <c:v>0.64269024692785959</c:v>
                </c:pt>
                <c:pt idx="742">
                  <c:v>0.64252978394924409</c:v>
                </c:pt>
                <c:pt idx="743">
                  <c:v>0.64243637459276604</c:v>
                </c:pt>
                <c:pt idx="744">
                  <c:v>0.64215034246930813</c:v>
                </c:pt>
                <c:pt idx="745">
                  <c:v>0.64196351217141401</c:v>
                </c:pt>
                <c:pt idx="746">
                  <c:v>0.64135453831148326</c:v>
                </c:pt>
                <c:pt idx="747">
                  <c:v>0.64104519729242393</c:v>
                </c:pt>
                <c:pt idx="748">
                  <c:v>0.6404854710046608</c:v>
                </c:pt>
                <c:pt idx="749">
                  <c:v>0.63985826245204769</c:v>
                </c:pt>
                <c:pt idx="750">
                  <c:v>0.64006925893096778</c:v>
                </c:pt>
                <c:pt idx="751">
                  <c:v>0.63946606595518474</c:v>
                </c:pt>
                <c:pt idx="752">
                  <c:v>0.6400119366568946</c:v>
                </c:pt>
                <c:pt idx="753">
                  <c:v>0.64111460265701037</c:v>
                </c:pt>
                <c:pt idx="754">
                  <c:v>0.64220751413918553</c:v>
                </c:pt>
                <c:pt idx="755">
                  <c:v>0.64324732026478182</c:v>
                </c:pt>
                <c:pt idx="756">
                  <c:v>0.64414872113404142</c:v>
                </c:pt>
                <c:pt idx="757">
                  <c:v>0.6458852570262188</c:v>
                </c:pt>
                <c:pt idx="758">
                  <c:v>0.64692994041078555</c:v>
                </c:pt>
                <c:pt idx="759">
                  <c:v>0.64789379568172845</c:v>
                </c:pt>
                <c:pt idx="760">
                  <c:v>0.64902579474529476</c:v>
                </c:pt>
                <c:pt idx="761">
                  <c:v>0.65006545026669471</c:v>
                </c:pt>
                <c:pt idx="762">
                  <c:v>0.65142906699912684</c:v>
                </c:pt>
                <c:pt idx="763">
                  <c:v>0.65252950869111348</c:v>
                </c:pt>
                <c:pt idx="764">
                  <c:v>0.65381511244989776</c:v>
                </c:pt>
                <c:pt idx="765">
                  <c:v>0.65526297485271401</c:v>
                </c:pt>
                <c:pt idx="766">
                  <c:v>0.65612709539093717</c:v>
                </c:pt>
                <c:pt idx="767">
                  <c:v>0.63283828846675527</c:v>
                </c:pt>
                <c:pt idx="768">
                  <c:v>0.63265249327179796</c:v>
                </c:pt>
                <c:pt idx="769">
                  <c:v>0.63265934193900719</c:v>
                </c:pt>
                <c:pt idx="770">
                  <c:v>0.63190690318884657</c:v>
                </c:pt>
                <c:pt idx="771">
                  <c:v>0.63151746610913628</c:v>
                </c:pt>
                <c:pt idx="772">
                  <c:v>0.6312173294034924</c:v>
                </c:pt>
                <c:pt idx="773">
                  <c:v>0.63132493378878096</c:v>
                </c:pt>
                <c:pt idx="774">
                  <c:v>0.63143723408432229</c:v>
                </c:pt>
                <c:pt idx="775">
                  <c:v>0.63163800934452685</c:v>
                </c:pt>
                <c:pt idx="776">
                  <c:v>0.63186726122913739</c:v>
                </c:pt>
                <c:pt idx="777">
                  <c:v>0.6326675625704945</c:v>
                </c:pt>
                <c:pt idx="778">
                  <c:v>0.63390806366985064</c:v>
                </c:pt>
                <c:pt idx="779">
                  <c:v>0.63497930007067294</c:v>
                </c:pt>
                <c:pt idx="780">
                  <c:v>0.63634468338187655</c:v>
                </c:pt>
                <c:pt idx="781">
                  <c:v>0.63694240248568701</c:v>
                </c:pt>
                <c:pt idx="782">
                  <c:v>0.63701334307762603</c:v>
                </c:pt>
                <c:pt idx="783">
                  <c:v>0.63694308289073565</c:v>
                </c:pt>
                <c:pt idx="784">
                  <c:v>0.63707467991961853</c:v>
                </c:pt>
                <c:pt idx="785">
                  <c:v>0.63764274005582455</c:v>
                </c:pt>
                <c:pt idx="786">
                  <c:v>0.63780623804271785</c:v>
                </c:pt>
                <c:pt idx="787">
                  <c:v>0.63784561230208037</c:v>
                </c:pt>
                <c:pt idx="788">
                  <c:v>0.63739318756157115</c:v>
                </c:pt>
                <c:pt idx="789">
                  <c:v>0.63779451499835815</c:v>
                </c:pt>
                <c:pt idx="790">
                  <c:v>0.63737431468711181</c:v>
                </c:pt>
                <c:pt idx="791">
                  <c:v>0.63816138716965776</c:v>
                </c:pt>
                <c:pt idx="792">
                  <c:v>0.63875799085535645</c:v>
                </c:pt>
                <c:pt idx="793">
                  <c:v>0.63866451881754982</c:v>
                </c:pt>
                <c:pt idx="794">
                  <c:v>0.63892900676032616</c:v>
                </c:pt>
                <c:pt idx="795">
                  <c:v>0.63968405558886932</c:v>
                </c:pt>
                <c:pt idx="796">
                  <c:v>0.64012229221099082</c:v>
                </c:pt>
                <c:pt idx="797">
                  <c:v>0.63980901587998462</c:v>
                </c:pt>
                <c:pt idx="798">
                  <c:v>0.63992054653702823</c:v>
                </c:pt>
                <c:pt idx="799">
                  <c:v>0.63951930833369031</c:v>
                </c:pt>
                <c:pt idx="800">
                  <c:v>0.6390128304314614</c:v>
                </c:pt>
                <c:pt idx="801">
                  <c:v>0.63937516285104412</c:v>
                </c:pt>
                <c:pt idx="802">
                  <c:v>0.64084410157978888</c:v>
                </c:pt>
                <c:pt idx="803">
                  <c:v>0.64207956098927754</c:v>
                </c:pt>
                <c:pt idx="804">
                  <c:v>0.64242328823474815</c:v>
                </c:pt>
                <c:pt idx="805">
                  <c:v>0.64343437013677685</c:v>
                </c:pt>
                <c:pt idx="806">
                  <c:v>0.64434351397752732</c:v>
                </c:pt>
                <c:pt idx="807">
                  <c:v>0.64512091578504005</c:v>
                </c:pt>
                <c:pt idx="808">
                  <c:v>0.6452143655144843</c:v>
                </c:pt>
                <c:pt idx="809">
                  <c:v>0.64643628374809037</c:v>
                </c:pt>
                <c:pt idx="810">
                  <c:v>0.64811918197912655</c:v>
                </c:pt>
                <c:pt idx="811">
                  <c:v>0.64906620541896887</c:v>
                </c:pt>
                <c:pt idx="812">
                  <c:v>0.65072775454733645</c:v>
                </c:pt>
                <c:pt idx="813">
                  <c:v>0.65282371441370035</c:v>
                </c:pt>
                <c:pt idx="814">
                  <c:v>0.65448134842449435</c:v>
                </c:pt>
                <c:pt idx="815">
                  <c:v>0.65631062297440068</c:v>
                </c:pt>
                <c:pt idx="816">
                  <c:v>0.65723847237689359</c:v>
                </c:pt>
                <c:pt idx="817">
                  <c:v>0.65912717640382079</c:v>
                </c:pt>
                <c:pt idx="818">
                  <c:v>0.66080459793192559</c:v>
                </c:pt>
                <c:pt idx="819">
                  <c:v>0.66236175507916806</c:v>
                </c:pt>
                <c:pt idx="820">
                  <c:v>0.66381391791950439</c:v>
                </c:pt>
                <c:pt idx="821">
                  <c:v>0.66543608163432855</c:v>
                </c:pt>
                <c:pt idx="822">
                  <c:v>0.66776132684784628</c:v>
                </c:pt>
                <c:pt idx="823">
                  <c:v>0.66900559806042181</c:v>
                </c:pt>
                <c:pt idx="824">
                  <c:v>0.67063730975428693</c:v>
                </c:pt>
                <c:pt idx="825">
                  <c:v>0.67219047370468743</c:v>
                </c:pt>
                <c:pt idx="826">
                  <c:v>0.67447986938007753</c:v>
                </c:pt>
                <c:pt idx="827">
                  <c:v>0.67571284140717591</c:v>
                </c:pt>
                <c:pt idx="828">
                  <c:v>0.67676916466783754</c:v>
                </c:pt>
                <c:pt idx="829">
                  <c:v>0.67791425290187191</c:v>
                </c:pt>
                <c:pt idx="830">
                  <c:v>0.67889942364115319</c:v>
                </c:pt>
                <c:pt idx="831">
                  <c:v>0.6797025469903345</c:v>
                </c:pt>
                <c:pt idx="832">
                  <c:v>0.67951996419954053</c:v>
                </c:pt>
                <c:pt idx="833">
                  <c:v>0.67979249430690614</c:v>
                </c:pt>
                <c:pt idx="834">
                  <c:v>0.6798369771812226</c:v>
                </c:pt>
                <c:pt idx="835">
                  <c:v>0.68035540121143356</c:v>
                </c:pt>
                <c:pt idx="836">
                  <c:v>0.68048451085792638</c:v>
                </c:pt>
                <c:pt idx="837">
                  <c:v>0.68012011491483582</c:v>
                </c:pt>
                <c:pt idx="838">
                  <c:v>0.67951555829799715</c:v>
                </c:pt>
                <c:pt idx="839">
                  <c:v>0.67906852102697013</c:v>
                </c:pt>
                <c:pt idx="840">
                  <c:v>0.67867617270598668</c:v>
                </c:pt>
                <c:pt idx="841">
                  <c:v>0.67852737592981294</c:v>
                </c:pt>
                <c:pt idx="842">
                  <c:v>0.67891840805742376</c:v>
                </c:pt>
                <c:pt idx="843">
                  <c:v>0.67911106307377134</c:v>
                </c:pt>
                <c:pt idx="844">
                  <c:v>0.6799072708306565</c:v>
                </c:pt>
                <c:pt idx="845">
                  <c:v>0.68049676930297975</c:v>
                </c:pt>
                <c:pt idx="846">
                  <c:v>0.68077745311674609</c:v>
                </c:pt>
                <c:pt idx="847">
                  <c:v>0.68137162519095984</c:v>
                </c:pt>
                <c:pt idx="848">
                  <c:v>0.68189267045373458</c:v>
                </c:pt>
                <c:pt idx="849">
                  <c:v>0.68186575541468586</c:v>
                </c:pt>
                <c:pt idx="850">
                  <c:v>0.6819916080402908</c:v>
                </c:pt>
                <c:pt idx="851">
                  <c:v>0.6822464810789397</c:v>
                </c:pt>
                <c:pt idx="852">
                  <c:v>0.68261858456118585</c:v>
                </c:pt>
                <c:pt idx="853">
                  <c:v>0.68189377471766566</c:v>
                </c:pt>
                <c:pt idx="854">
                  <c:v>0.68145132181508006</c:v>
                </c:pt>
                <c:pt idx="855">
                  <c:v>0.68123232062292094</c:v>
                </c:pt>
                <c:pt idx="856">
                  <c:v>0.68062498661498272</c:v>
                </c:pt>
                <c:pt idx="857">
                  <c:v>0.68155941698433786</c:v>
                </c:pt>
                <c:pt idx="858">
                  <c:v>0.68203686055310475</c:v>
                </c:pt>
                <c:pt idx="859">
                  <c:v>0.68243577868676941</c:v>
                </c:pt>
                <c:pt idx="860">
                  <c:v>0.68305682118330713</c:v>
                </c:pt>
                <c:pt idx="861">
                  <c:v>0.68348614561471155</c:v>
                </c:pt>
                <c:pt idx="862">
                  <c:v>0.68431553706043613</c:v>
                </c:pt>
                <c:pt idx="863">
                  <c:v>0.70079840618476463</c:v>
                </c:pt>
                <c:pt idx="864">
                  <c:v>0.7006492827409827</c:v>
                </c:pt>
                <c:pt idx="865">
                  <c:v>0.7010122040170027</c:v>
                </c:pt>
                <c:pt idx="866">
                  <c:v>0.70186328230690231</c:v>
                </c:pt>
                <c:pt idx="867">
                  <c:v>0.70177480041105655</c:v>
                </c:pt>
                <c:pt idx="868">
                  <c:v>0.70189277245320636</c:v>
                </c:pt>
                <c:pt idx="869">
                  <c:v>0.70114906854215764</c:v>
                </c:pt>
                <c:pt idx="870">
                  <c:v>0.70073436192763927</c:v>
                </c:pt>
                <c:pt idx="871">
                  <c:v>0.70021260172840227</c:v>
                </c:pt>
                <c:pt idx="872">
                  <c:v>0.69992550243693574</c:v>
                </c:pt>
                <c:pt idx="873">
                  <c:v>0.69971399599135675</c:v>
                </c:pt>
                <c:pt idx="874">
                  <c:v>0.69995614973350273</c:v>
                </c:pt>
                <c:pt idx="875">
                  <c:v>0.69978209600286856</c:v>
                </c:pt>
                <c:pt idx="876">
                  <c:v>0.69966732044510849</c:v>
                </c:pt>
                <c:pt idx="877">
                  <c:v>0.69903847229035287</c:v>
                </c:pt>
                <c:pt idx="878">
                  <c:v>0.69856346783589729</c:v>
                </c:pt>
                <c:pt idx="879">
                  <c:v>0.69860261617696995</c:v>
                </c:pt>
                <c:pt idx="880">
                  <c:v>0.69818808141645106</c:v>
                </c:pt>
                <c:pt idx="881">
                  <c:v>0.69775033490907401</c:v>
                </c:pt>
                <c:pt idx="882">
                  <c:v>0.69705611349293106</c:v>
                </c:pt>
                <c:pt idx="883">
                  <c:v>0.69633821059566525</c:v>
                </c:pt>
                <c:pt idx="884">
                  <c:v>0.69595546882504267</c:v>
                </c:pt>
                <c:pt idx="885">
                  <c:v>0.69476523093877907</c:v>
                </c:pt>
                <c:pt idx="886">
                  <c:v>0.69502540643699984</c:v>
                </c:pt>
                <c:pt idx="887">
                  <c:v>0.69443983111930363</c:v>
                </c:pt>
                <c:pt idx="888">
                  <c:v>0.69361984694636958</c:v>
                </c:pt>
                <c:pt idx="889">
                  <c:v>0.6927090665770641</c:v>
                </c:pt>
                <c:pt idx="890">
                  <c:v>0.69187328329311459</c:v>
                </c:pt>
                <c:pt idx="891">
                  <c:v>0.69059835575592632</c:v>
                </c:pt>
                <c:pt idx="892">
                  <c:v>0.69039380366885805</c:v>
                </c:pt>
                <c:pt idx="893">
                  <c:v>0.69035582393498163</c:v>
                </c:pt>
                <c:pt idx="894">
                  <c:v>0.68975536606093379</c:v>
                </c:pt>
                <c:pt idx="895">
                  <c:v>0.6899542125952205</c:v>
                </c:pt>
                <c:pt idx="896">
                  <c:v>0.68902552503917325</c:v>
                </c:pt>
                <c:pt idx="897">
                  <c:v>0.68955060774906607</c:v>
                </c:pt>
                <c:pt idx="898">
                  <c:v>0.72966951545542147</c:v>
                </c:pt>
                <c:pt idx="899">
                  <c:v>0.72821259622501977</c:v>
                </c:pt>
                <c:pt idx="900">
                  <c:v>0.72711109596520918</c:v>
                </c:pt>
                <c:pt idx="901">
                  <c:v>0.72660941224581077</c:v>
                </c:pt>
                <c:pt idx="902">
                  <c:v>0.72590874438921993</c:v>
                </c:pt>
                <c:pt idx="903">
                  <c:v>0.72550508426558269</c:v>
                </c:pt>
                <c:pt idx="904">
                  <c:v>0.72488661447932634</c:v>
                </c:pt>
                <c:pt idx="905">
                  <c:v>0.72368628963857196</c:v>
                </c:pt>
                <c:pt idx="906">
                  <c:v>0.72404244891365033</c:v>
                </c:pt>
                <c:pt idx="907">
                  <c:v>0.72448962923221139</c:v>
                </c:pt>
                <c:pt idx="908">
                  <c:v>0.72433627697815173</c:v>
                </c:pt>
                <c:pt idx="909">
                  <c:v>0.7222208144300829</c:v>
                </c:pt>
                <c:pt idx="910">
                  <c:v>0.72079376223808267</c:v>
                </c:pt>
                <c:pt idx="911">
                  <c:v>0.71877510967186209</c:v>
                </c:pt>
                <c:pt idx="912">
                  <c:v>0.71804532721749581</c:v>
                </c:pt>
                <c:pt idx="913">
                  <c:v>0.71632363383967246</c:v>
                </c:pt>
                <c:pt idx="914">
                  <c:v>0.71499663197866836</c:v>
                </c:pt>
                <c:pt idx="915">
                  <c:v>0.71402145679107276</c:v>
                </c:pt>
                <c:pt idx="916">
                  <c:v>0.71317366251979664</c:v>
                </c:pt>
                <c:pt idx="917">
                  <c:v>0.71204745308071515</c:v>
                </c:pt>
                <c:pt idx="918">
                  <c:v>0.71080392358465416</c:v>
                </c:pt>
                <c:pt idx="919">
                  <c:v>0.71022930166907827</c:v>
                </c:pt>
                <c:pt idx="920">
                  <c:v>0.7091439910188686</c:v>
                </c:pt>
                <c:pt idx="921">
                  <c:v>0.70785322766930969</c:v>
                </c:pt>
                <c:pt idx="922">
                  <c:v>0.70656174828754192</c:v>
                </c:pt>
                <c:pt idx="923">
                  <c:v>0.70600226013746237</c:v>
                </c:pt>
                <c:pt idx="924">
                  <c:v>0.70525154284309521</c:v>
                </c:pt>
                <c:pt idx="925">
                  <c:v>0.70455191869446976</c:v>
                </c:pt>
                <c:pt idx="926">
                  <c:v>0.70413552776088395</c:v>
                </c:pt>
                <c:pt idx="927">
                  <c:v>0.70353856321316754</c:v>
                </c:pt>
                <c:pt idx="928">
                  <c:v>0.70506260742910309</c:v>
                </c:pt>
                <c:pt idx="929">
                  <c:v>0.70496605230617648</c:v>
                </c:pt>
                <c:pt idx="930">
                  <c:v>0.70464633785690889</c:v>
                </c:pt>
                <c:pt idx="931">
                  <c:v>0.70427756913327333</c:v>
                </c:pt>
                <c:pt idx="932">
                  <c:v>0.704259498422107</c:v>
                </c:pt>
                <c:pt idx="933">
                  <c:v>0.70389583901304598</c:v>
                </c:pt>
                <c:pt idx="934">
                  <c:v>0.70387140896497513</c:v>
                </c:pt>
                <c:pt idx="935">
                  <c:v>0.70407877917430717</c:v>
                </c:pt>
                <c:pt idx="936">
                  <c:v>0.70421296846467896</c:v>
                </c:pt>
                <c:pt idx="937">
                  <c:v>0.7037675964308483</c:v>
                </c:pt>
                <c:pt idx="938">
                  <c:v>0.70364206020767694</c:v>
                </c:pt>
                <c:pt idx="939">
                  <c:v>0.70370083552948859</c:v>
                </c:pt>
                <c:pt idx="940">
                  <c:v>0.70332262488960917</c:v>
                </c:pt>
                <c:pt idx="941">
                  <c:v>0.7029669874685136</c:v>
                </c:pt>
                <c:pt idx="942">
                  <c:v>0.70232066524295134</c:v>
                </c:pt>
                <c:pt idx="943">
                  <c:v>0.70182032863499633</c:v>
                </c:pt>
                <c:pt idx="944">
                  <c:v>0.70152142766433845</c:v>
                </c:pt>
                <c:pt idx="945">
                  <c:v>0.70090738756886461</c:v>
                </c:pt>
                <c:pt idx="946">
                  <c:v>0.70038402870497829</c:v>
                </c:pt>
                <c:pt idx="947">
                  <c:v>0.69970639524045819</c:v>
                </c:pt>
                <c:pt idx="948">
                  <c:v>0.69902820351353778</c:v>
                </c:pt>
                <c:pt idx="949">
                  <c:v>0.69894550786149912</c:v>
                </c:pt>
                <c:pt idx="950">
                  <c:v>0.69871590424527907</c:v>
                </c:pt>
                <c:pt idx="951">
                  <c:v>0.69888470580445272</c:v>
                </c:pt>
                <c:pt idx="952">
                  <c:v>0.69873162054545379</c:v>
                </c:pt>
                <c:pt idx="953">
                  <c:v>0.69799552729873948</c:v>
                </c:pt>
                <c:pt idx="954">
                  <c:v>0.69777722242805063</c:v>
                </c:pt>
                <c:pt idx="955">
                  <c:v>0.6978042253376171</c:v>
                </c:pt>
                <c:pt idx="956">
                  <c:v>0.69762286287444297</c:v>
                </c:pt>
                <c:pt idx="957">
                  <c:v>0.69795823294319004</c:v>
                </c:pt>
                <c:pt idx="958">
                  <c:v>0.69817496011579194</c:v>
                </c:pt>
                <c:pt idx="959">
                  <c:v>0.69834766951176563</c:v>
                </c:pt>
                <c:pt idx="960">
                  <c:v>0.69788675108370823</c:v>
                </c:pt>
                <c:pt idx="961">
                  <c:v>0.70322619351389404</c:v>
                </c:pt>
                <c:pt idx="962">
                  <c:v>0.70230122490023561</c:v>
                </c:pt>
                <c:pt idx="963">
                  <c:v>0.70276803916011976</c:v>
                </c:pt>
                <c:pt idx="964">
                  <c:v>0.69137958225241336</c:v>
                </c:pt>
                <c:pt idx="965">
                  <c:v>0.69148528985607771</c:v>
                </c:pt>
                <c:pt idx="966">
                  <c:v>0.69203926128279947</c:v>
                </c:pt>
                <c:pt idx="967">
                  <c:v>0.69214349972177402</c:v>
                </c:pt>
                <c:pt idx="968">
                  <c:v>0.69220124271101635</c:v>
                </c:pt>
                <c:pt idx="969">
                  <c:v>0.6919260272206833</c:v>
                </c:pt>
                <c:pt idx="970">
                  <c:v>0.69199335590741007</c:v>
                </c:pt>
                <c:pt idx="971">
                  <c:v>0.68316742031785049</c:v>
                </c:pt>
                <c:pt idx="972">
                  <c:v>0.68345831865181683</c:v>
                </c:pt>
                <c:pt idx="973">
                  <c:v>0.66412442173733022</c:v>
                </c:pt>
                <c:pt idx="974">
                  <c:v>0.66470930951740992</c:v>
                </c:pt>
                <c:pt idx="975">
                  <c:v>0.66555473119980346</c:v>
                </c:pt>
                <c:pt idx="976">
                  <c:v>0.66653347314505207</c:v>
                </c:pt>
                <c:pt idx="977">
                  <c:v>0.66692488466086253</c:v>
                </c:pt>
                <c:pt idx="978">
                  <c:v>0.66726457422870367</c:v>
                </c:pt>
                <c:pt idx="979">
                  <c:v>0.66697562724470272</c:v>
                </c:pt>
                <c:pt idx="980">
                  <c:v>0.66679174874890268</c:v>
                </c:pt>
                <c:pt idx="981">
                  <c:v>0.66802089681917287</c:v>
                </c:pt>
                <c:pt idx="982">
                  <c:v>0.66708448644818163</c:v>
                </c:pt>
                <c:pt idx="983">
                  <c:v>0.66677898244942613</c:v>
                </c:pt>
                <c:pt idx="984">
                  <c:v>0.66701045804192072</c:v>
                </c:pt>
                <c:pt idx="985">
                  <c:v>0.66757673790353955</c:v>
                </c:pt>
                <c:pt idx="986">
                  <c:v>0.66881799552322285</c:v>
                </c:pt>
                <c:pt idx="987">
                  <c:v>0.66977074399228098</c:v>
                </c:pt>
                <c:pt idx="988">
                  <c:v>0.66955863676568883</c:v>
                </c:pt>
                <c:pt idx="989">
                  <c:v>0.66948443553046411</c:v>
                </c:pt>
                <c:pt idx="990">
                  <c:v>0.67008656011922341</c:v>
                </c:pt>
                <c:pt idx="991">
                  <c:v>0.6700196177004879</c:v>
                </c:pt>
                <c:pt idx="992">
                  <c:v>0.67078159755904665</c:v>
                </c:pt>
                <c:pt idx="993">
                  <c:v>0.67010895875296195</c:v>
                </c:pt>
                <c:pt idx="994">
                  <c:v>0.67019343755058125</c:v>
                </c:pt>
                <c:pt idx="995">
                  <c:v>0.67053961396553885</c:v>
                </c:pt>
                <c:pt idx="996">
                  <c:v>0.67079881132386421</c:v>
                </c:pt>
                <c:pt idx="997">
                  <c:v>0.67019418647609197</c:v>
                </c:pt>
                <c:pt idx="998">
                  <c:v>0.6704911642459549</c:v>
                </c:pt>
                <c:pt idx="999">
                  <c:v>0.67063771168552377</c:v>
                </c:pt>
                <c:pt idx="1000">
                  <c:v>0.67077065172465777</c:v>
                </c:pt>
                <c:pt idx="1001">
                  <c:v>0.67078960530104659</c:v>
                </c:pt>
                <c:pt idx="1002">
                  <c:v>0.66903125494290805</c:v>
                </c:pt>
                <c:pt idx="1003">
                  <c:v>0.66972018575933556</c:v>
                </c:pt>
                <c:pt idx="1004">
                  <c:v>0.6699106317557687</c:v>
                </c:pt>
                <c:pt idx="1005">
                  <c:v>0.67031132994791309</c:v>
                </c:pt>
                <c:pt idx="1006">
                  <c:v>0.67011693192916899</c:v>
                </c:pt>
                <c:pt idx="1007">
                  <c:v>0.6702037727226301</c:v>
                </c:pt>
                <c:pt idx="1008">
                  <c:v>0.67188861316140003</c:v>
                </c:pt>
                <c:pt idx="1009">
                  <c:v>0.67365853153819755</c:v>
                </c:pt>
                <c:pt idx="1010">
                  <c:v>0.67531247015819829</c:v>
                </c:pt>
                <c:pt idx="1011">
                  <c:v>0.67673595863755787</c:v>
                </c:pt>
                <c:pt idx="1012">
                  <c:v>0.6779972298512762</c:v>
                </c:pt>
                <c:pt idx="1013">
                  <c:v>0.67908288379367554</c:v>
                </c:pt>
                <c:pt idx="1014">
                  <c:v>0.67921727559610734</c:v>
                </c:pt>
                <c:pt idx="1015">
                  <c:v>0.67963277946950396</c:v>
                </c:pt>
                <c:pt idx="1016">
                  <c:v>0.67988944200302359</c:v>
                </c:pt>
                <c:pt idx="1017">
                  <c:v>0.68017190213990786</c:v>
                </c:pt>
                <c:pt idx="1018">
                  <c:v>0.6798330997607489</c:v>
                </c:pt>
                <c:pt idx="1019">
                  <c:v>0.68039348039372893</c:v>
                </c:pt>
                <c:pt idx="1020">
                  <c:v>0.68121005116106004</c:v>
                </c:pt>
                <c:pt idx="1021">
                  <c:v>0.68138049508538923</c:v>
                </c:pt>
                <c:pt idx="1022">
                  <c:v>0.68161691358625509</c:v>
                </c:pt>
                <c:pt idx="1023">
                  <c:v>0.68215906652449498</c:v>
                </c:pt>
                <c:pt idx="1024">
                  <c:v>0.68245066355261108</c:v>
                </c:pt>
                <c:pt idx="1025">
                  <c:v>0.68391849994414122</c:v>
                </c:pt>
                <c:pt idx="1026">
                  <c:v>0.68556628585302248</c:v>
                </c:pt>
                <c:pt idx="1027">
                  <c:v>0.6855004380177262</c:v>
                </c:pt>
                <c:pt idx="1028">
                  <c:v>0.68535271534120179</c:v>
                </c:pt>
                <c:pt idx="1029">
                  <c:v>0.68588218263348177</c:v>
                </c:pt>
                <c:pt idx="1030">
                  <c:v>0.68583218897515252</c:v>
                </c:pt>
                <c:pt idx="1031">
                  <c:v>0.68557278422207024</c:v>
                </c:pt>
                <c:pt idx="1032">
                  <c:v>0.68561766214306419</c:v>
                </c:pt>
                <c:pt idx="1033">
                  <c:v>0.68604420402629696</c:v>
                </c:pt>
                <c:pt idx="1034">
                  <c:v>0.68592845470811892</c:v>
                </c:pt>
                <c:pt idx="1035">
                  <c:v>0.68529107301069703</c:v>
                </c:pt>
                <c:pt idx="1036">
                  <c:v>0.68479130925636877</c:v>
                </c:pt>
                <c:pt idx="1037">
                  <c:v>0.68469072279930177</c:v>
                </c:pt>
                <c:pt idx="1038">
                  <c:v>0.6845892721974145</c:v>
                </c:pt>
                <c:pt idx="1039">
                  <c:v>0.68424875305054611</c:v>
                </c:pt>
                <c:pt idx="1040">
                  <c:v>0.68376819635508757</c:v>
                </c:pt>
                <c:pt idx="1041">
                  <c:v>0.68367596329794877</c:v>
                </c:pt>
                <c:pt idx="1042">
                  <c:v>0.68347797043675285</c:v>
                </c:pt>
                <c:pt idx="1043">
                  <c:v>0.68380061906874023</c:v>
                </c:pt>
                <c:pt idx="1044">
                  <c:v>0.68370263656806463</c:v>
                </c:pt>
                <c:pt idx="1045">
                  <c:v>0.68366417636260179</c:v>
                </c:pt>
                <c:pt idx="1046">
                  <c:v>0.68356463840124981</c:v>
                </c:pt>
                <c:pt idx="1047">
                  <c:v>0.68308517628923016</c:v>
                </c:pt>
                <c:pt idx="1048">
                  <c:v>0.68327872168508497</c:v>
                </c:pt>
                <c:pt idx="1049">
                  <c:v>0.68316328345904187</c:v>
                </c:pt>
                <c:pt idx="1050">
                  <c:v>0.68247158737919011</c:v>
                </c:pt>
                <c:pt idx="1051">
                  <c:v>0.68159816740462309</c:v>
                </c:pt>
                <c:pt idx="1052">
                  <c:v>0.68021112279281282</c:v>
                </c:pt>
                <c:pt idx="1053">
                  <c:v>0.67843716021825662</c:v>
                </c:pt>
                <c:pt idx="1054">
                  <c:v>0.67653582269720847</c:v>
                </c:pt>
                <c:pt idx="1055">
                  <c:v>0.67507987693840354</c:v>
                </c:pt>
                <c:pt idx="1056">
                  <c:v>0.67405758209421873</c:v>
                </c:pt>
                <c:pt idx="1057">
                  <c:v>0.6730203317836797</c:v>
                </c:pt>
                <c:pt idx="1058">
                  <c:v>0.67243332396830779</c:v>
                </c:pt>
                <c:pt idx="1059">
                  <c:v>0.67106568228819286</c:v>
                </c:pt>
                <c:pt idx="1060">
                  <c:v>0.66914043676045332</c:v>
                </c:pt>
                <c:pt idx="1061">
                  <c:v>0.66835338518017895</c:v>
                </c:pt>
                <c:pt idx="1062">
                  <c:v>0.66675086893794311</c:v>
                </c:pt>
                <c:pt idx="1063">
                  <c:v>0.66591068973412526</c:v>
                </c:pt>
                <c:pt idx="1064">
                  <c:v>0.66574251563019049</c:v>
                </c:pt>
                <c:pt idx="1065">
                  <c:v>0.66567867261087688</c:v>
                </c:pt>
                <c:pt idx="1066">
                  <c:v>0.6647432992136697</c:v>
                </c:pt>
                <c:pt idx="1067">
                  <c:v>0.66401848910430894</c:v>
                </c:pt>
                <c:pt idx="1068">
                  <c:v>0.66306930091191008</c:v>
                </c:pt>
                <c:pt idx="1069">
                  <c:v>0.68333335710970611</c:v>
                </c:pt>
                <c:pt idx="1070">
                  <c:v>0.68289950963608848</c:v>
                </c:pt>
                <c:pt idx="1071">
                  <c:v>0.69276730065161118</c:v>
                </c:pt>
                <c:pt idx="1072">
                  <c:v>0.69833881319969637</c:v>
                </c:pt>
                <c:pt idx="1073">
                  <c:v>0.69799910587976288</c:v>
                </c:pt>
                <c:pt idx="1074">
                  <c:v>0.69767104465487473</c:v>
                </c:pt>
                <c:pt idx="1075">
                  <c:v>0.69761810204095964</c:v>
                </c:pt>
                <c:pt idx="1076">
                  <c:v>0.63313162009625101</c:v>
                </c:pt>
                <c:pt idx="1077">
                  <c:v>0.63340179857729773</c:v>
                </c:pt>
                <c:pt idx="1078">
                  <c:v>0.63508127687978189</c:v>
                </c:pt>
                <c:pt idx="1079">
                  <c:v>0.63512729149701097</c:v>
                </c:pt>
                <c:pt idx="1080">
                  <c:v>0.63516931876982829</c:v>
                </c:pt>
                <c:pt idx="1081">
                  <c:v>0.63479273010577986</c:v>
                </c:pt>
                <c:pt idx="1082">
                  <c:v>0.63246243104213673</c:v>
                </c:pt>
                <c:pt idx="1083">
                  <c:v>0.63012002635667785</c:v>
                </c:pt>
                <c:pt idx="1084">
                  <c:v>0.62819280252744158</c:v>
                </c:pt>
                <c:pt idx="1085">
                  <c:v>0.62613730991522865</c:v>
                </c:pt>
                <c:pt idx="1086">
                  <c:v>0.62345890795273951</c:v>
                </c:pt>
                <c:pt idx="1087">
                  <c:v>0.62081401735575048</c:v>
                </c:pt>
                <c:pt idx="1088">
                  <c:v>0.61749031726979164</c:v>
                </c:pt>
                <c:pt idx="1089">
                  <c:v>0.61416084050480957</c:v>
                </c:pt>
                <c:pt idx="1090">
                  <c:v>0.61004491804228922</c:v>
                </c:pt>
                <c:pt idx="1091">
                  <c:v>0.60697881586872049</c:v>
                </c:pt>
                <c:pt idx="1092">
                  <c:v>0.60446069189725649</c:v>
                </c:pt>
                <c:pt idx="1093">
                  <c:v>0.60238757102553864</c:v>
                </c:pt>
                <c:pt idx="1094">
                  <c:v>0.59973791991486103</c:v>
                </c:pt>
                <c:pt idx="1095">
                  <c:v>0.59766953746628082</c:v>
                </c:pt>
                <c:pt idx="1096">
                  <c:v>0.5956273985920012</c:v>
                </c:pt>
                <c:pt idx="1097">
                  <c:v>0.59376319910407782</c:v>
                </c:pt>
                <c:pt idx="1098">
                  <c:v>0.59202711376527595</c:v>
                </c:pt>
                <c:pt idx="1099">
                  <c:v>0.58836260066222157</c:v>
                </c:pt>
                <c:pt idx="1100">
                  <c:v>0.58658107506051038</c:v>
                </c:pt>
                <c:pt idx="1101">
                  <c:v>0.58518069982157883</c:v>
                </c:pt>
                <c:pt idx="1102">
                  <c:v>0.58363697899877831</c:v>
                </c:pt>
                <c:pt idx="1103">
                  <c:v>0.58236445282235927</c:v>
                </c:pt>
                <c:pt idx="1104">
                  <c:v>0.57980871968822978</c:v>
                </c:pt>
                <c:pt idx="1105">
                  <c:v>0.57681436762352312</c:v>
                </c:pt>
                <c:pt idx="1106">
                  <c:v>0.57451594522462357</c:v>
                </c:pt>
                <c:pt idx="1107">
                  <c:v>0.57197610624176454</c:v>
                </c:pt>
                <c:pt idx="1108">
                  <c:v>0.56907888632874115</c:v>
                </c:pt>
                <c:pt idx="1109">
                  <c:v>0.56630006072250572</c:v>
                </c:pt>
                <c:pt idx="1110">
                  <c:v>0.56432300061075946</c:v>
                </c:pt>
                <c:pt idx="1111">
                  <c:v>0.56212050642852696</c:v>
                </c:pt>
                <c:pt idx="1112">
                  <c:v>0.56016773487733906</c:v>
                </c:pt>
                <c:pt idx="1113">
                  <c:v>0.55815471134895844</c:v>
                </c:pt>
                <c:pt idx="1114">
                  <c:v>0.55627306032593615</c:v>
                </c:pt>
                <c:pt idx="1115">
                  <c:v>0.55411558668614869</c:v>
                </c:pt>
                <c:pt idx="1116">
                  <c:v>0.55200350912816898</c:v>
                </c:pt>
                <c:pt idx="1117">
                  <c:v>0.55067907015746842</c:v>
                </c:pt>
                <c:pt idx="1118">
                  <c:v>0.54864915840303341</c:v>
                </c:pt>
                <c:pt idx="1119">
                  <c:v>0.54670362150721885</c:v>
                </c:pt>
                <c:pt idx="1120">
                  <c:v>0.54505714648756698</c:v>
                </c:pt>
                <c:pt idx="1121">
                  <c:v>0.54324276119160309</c:v>
                </c:pt>
                <c:pt idx="1122">
                  <c:v>0.54155699812742797</c:v>
                </c:pt>
                <c:pt idx="1123">
                  <c:v>0.5416684228654518</c:v>
                </c:pt>
                <c:pt idx="1124">
                  <c:v>0.54184243013377309</c:v>
                </c:pt>
                <c:pt idx="1125">
                  <c:v>0.54192890359471557</c:v>
                </c:pt>
                <c:pt idx="1126">
                  <c:v>0.54208516110550264</c:v>
                </c:pt>
                <c:pt idx="1127">
                  <c:v>0.54178923608754748</c:v>
                </c:pt>
                <c:pt idx="1128">
                  <c:v>0.54093030024769662</c:v>
                </c:pt>
                <c:pt idx="1129">
                  <c:v>0.53978525863970239</c:v>
                </c:pt>
                <c:pt idx="1130">
                  <c:v>0.53880882316036949</c:v>
                </c:pt>
                <c:pt idx="1131">
                  <c:v>0.5381532529307973</c:v>
                </c:pt>
                <c:pt idx="1132">
                  <c:v>0.53765455874743384</c:v>
                </c:pt>
                <c:pt idx="1133">
                  <c:v>0.53715564365856272</c:v>
                </c:pt>
                <c:pt idx="1134">
                  <c:v>0.53643929127857981</c:v>
                </c:pt>
                <c:pt idx="1135">
                  <c:v>0.53615420167577144</c:v>
                </c:pt>
                <c:pt idx="1136">
                  <c:v>0.5359735893327735</c:v>
                </c:pt>
                <c:pt idx="1137">
                  <c:v>0.53592353214475574</c:v>
                </c:pt>
                <c:pt idx="1138">
                  <c:v>0.53522835355767451</c:v>
                </c:pt>
                <c:pt idx="1139">
                  <c:v>0.5344312602146708</c:v>
                </c:pt>
                <c:pt idx="1140">
                  <c:v>0.53385915913113813</c:v>
                </c:pt>
                <c:pt idx="1141">
                  <c:v>0.53299587145278782</c:v>
                </c:pt>
                <c:pt idx="1142">
                  <c:v>0.53245569121510061</c:v>
                </c:pt>
                <c:pt idx="1143">
                  <c:v>0.53228778093878848</c:v>
                </c:pt>
                <c:pt idx="1144">
                  <c:v>0.53134325526002524</c:v>
                </c:pt>
                <c:pt idx="1145">
                  <c:v>0.52979676207310467</c:v>
                </c:pt>
                <c:pt idx="1146">
                  <c:v>0.52832353219777328</c:v>
                </c:pt>
                <c:pt idx="1147">
                  <c:v>0.52649148550647829</c:v>
                </c:pt>
                <c:pt idx="1148">
                  <c:v>0.52532010091670511</c:v>
                </c:pt>
                <c:pt idx="1149">
                  <c:v>0.52272378744083303</c:v>
                </c:pt>
                <c:pt idx="1150">
                  <c:v>0.51955888527899874</c:v>
                </c:pt>
                <c:pt idx="1151">
                  <c:v>0.51603044996861414</c:v>
                </c:pt>
                <c:pt idx="1152">
                  <c:v>0.51237588865867623</c:v>
                </c:pt>
                <c:pt idx="1153">
                  <c:v>0.50861171403587668</c:v>
                </c:pt>
                <c:pt idx="1154">
                  <c:v>0.50452930293885645</c:v>
                </c:pt>
                <c:pt idx="1155">
                  <c:v>0.50041258521650889</c:v>
                </c:pt>
                <c:pt idx="1156">
                  <c:v>0.4964477621211737</c:v>
                </c:pt>
                <c:pt idx="1157">
                  <c:v>0.49234696064064731</c:v>
                </c:pt>
                <c:pt idx="1158">
                  <c:v>0.48832577350505291</c:v>
                </c:pt>
                <c:pt idx="1159">
                  <c:v>0.48395605270487302</c:v>
                </c:pt>
                <c:pt idx="1160">
                  <c:v>0.47910669082135854</c:v>
                </c:pt>
                <c:pt idx="1161">
                  <c:v>0.47407440813229168</c:v>
                </c:pt>
                <c:pt idx="1162">
                  <c:v>0.46906181916922562</c:v>
                </c:pt>
                <c:pt idx="1163">
                  <c:v>0.46406844898531902</c:v>
                </c:pt>
                <c:pt idx="1164">
                  <c:v>0.45949738386025463</c:v>
                </c:pt>
                <c:pt idx="1165">
                  <c:v>0.45427674609014906</c:v>
                </c:pt>
                <c:pt idx="1166">
                  <c:v>0.44928068085905015</c:v>
                </c:pt>
                <c:pt idx="1167">
                  <c:v>0.44371875512500764</c:v>
                </c:pt>
                <c:pt idx="1168">
                  <c:v>0.43893959701180224</c:v>
                </c:pt>
                <c:pt idx="1169">
                  <c:v>0.43473483739940827</c:v>
                </c:pt>
                <c:pt idx="1170">
                  <c:v>0.42973274144795232</c:v>
                </c:pt>
                <c:pt idx="1171">
                  <c:v>0.42438967784554554</c:v>
                </c:pt>
                <c:pt idx="1172">
                  <c:v>0.4557693269153183</c:v>
                </c:pt>
                <c:pt idx="1173">
                  <c:v>0.44888379422278268</c:v>
                </c:pt>
                <c:pt idx="1174">
                  <c:v>0.49105699088178489</c:v>
                </c:pt>
                <c:pt idx="1175">
                  <c:v>0.48492515967494815</c:v>
                </c:pt>
                <c:pt idx="1176">
                  <c:v>0.50454633680218564</c:v>
                </c:pt>
                <c:pt idx="1177">
                  <c:v>0.57865128885672712</c:v>
                </c:pt>
                <c:pt idx="1178">
                  <c:v>0.61811783791276043</c:v>
                </c:pt>
                <c:pt idx="1179">
                  <c:v>0.61991267652190529</c:v>
                </c:pt>
                <c:pt idx="1180">
                  <c:v>0.61467639991926803</c:v>
                </c:pt>
                <c:pt idx="1181">
                  <c:v>0.61820391168283195</c:v>
                </c:pt>
                <c:pt idx="1182">
                  <c:v>0.6131325224669848</c:v>
                </c:pt>
                <c:pt idx="1183">
                  <c:v>0.60892489262766192</c:v>
                </c:pt>
                <c:pt idx="1184">
                  <c:v>0.60513950108682102</c:v>
                </c:pt>
                <c:pt idx="1185">
                  <c:v>0.60148716072495079</c:v>
                </c:pt>
                <c:pt idx="1186">
                  <c:v>0.59767504616224654</c:v>
                </c:pt>
                <c:pt idx="1187">
                  <c:v>0.59392809284141723</c:v>
                </c:pt>
                <c:pt idx="1188">
                  <c:v>0.59086038452627521</c:v>
                </c:pt>
                <c:pt idx="1189">
                  <c:v>0.58813705573931185</c:v>
                </c:pt>
                <c:pt idx="1190">
                  <c:v>0.58584346006703703</c:v>
                </c:pt>
                <c:pt idx="1191">
                  <c:v>0.58322314862031344</c:v>
                </c:pt>
                <c:pt idx="1192">
                  <c:v>0.5808354311542191</c:v>
                </c:pt>
                <c:pt idx="1193">
                  <c:v>0.57927927446104266</c:v>
                </c:pt>
                <c:pt idx="1194">
                  <c:v>0.57855567906236505</c:v>
                </c:pt>
                <c:pt idx="1195">
                  <c:v>0.57800935789653829</c:v>
                </c:pt>
                <c:pt idx="1196">
                  <c:v>0.57504279321758422</c:v>
                </c:pt>
                <c:pt idx="1197">
                  <c:v>0.57193879325600427</c:v>
                </c:pt>
                <c:pt idx="1198">
                  <c:v>0.56942621069660171</c:v>
                </c:pt>
                <c:pt idx="1199">
                  <c:v>0.5664236818146362</c:v>
                </c:pt>
                <c:pt idx="1200">
                  <c:v>0.56237093271605165</c:v>
                </c:pt>
                <c:pt idx="1201">
                  <c:v>0.55915556560685609</c:v>
                </c:pt>
                <c:pt idx="1202">
                  <c:v>0.58367043596872115</c:v>
                </c:pt>
                <c:pt idx="1203">
                  <c:v>0.65338248385476816</c:v>
                </c:pt>
                <c:pt idx="1204">
                  <c:v>0.69063120318891968</c:v>
                </c:pt>
                <c:pt idx="1205">
                  <c:v>0.68871251635573394</c:v>
                </c:pt>
                <c:pt idx="1206">
                  <c:v>0.70378239864558234</c:v>
                </c:pt>
                <c:pt idx="1207">
                  <c:v>0.71172842693560601</c:v>
                </c:pt>
                <c:pt idx="1208">
                  <c:v>0.7261839760150619</c:v>
                </c:pt>
                <c:pt idx="1209">
                  <c:v>0.74595050210607161</c:v>
                </c:pt>
                <c:pt idx="1210">
                  <c:v>0.74426459759361085</c:v>
                </c:pt>
                <c:pt idx="1211">
                  <c:v>0.75832868359519201</c:v>
                </c:pt>
                <c:pt idx="1212">
                  <c:v>0.75691238051860998</c:v>
                </c:pt>
                <c:pt idx="1213">
                  <c:v>0.81064832079718308</c:v>
                </c:pt>
                <c:pt idx="1214">
                  <c:v>0.80908492582851033</c:v>
                </c:pt>
                <c:pt idx="1215">
                  <c:v>0.80872556570805076</c:v>
                </c:pt>
                <c:pt idx="1216">
                  <c:v>0.80785324578233653</c:v>
                </c:pt>
                <c:pt idx="1217">
                  <c:v>0.80755392543142968</c:v>
                </c:pt>
                <c:pt idx="1218">
                  <c:v>0.80698380842443351</c:v>
                </c:pt>
                <c:pt idx="1219">
                  <c:v>0.80658186865944892</c:v>
                </c:pt>
                <c:pt idx="1220">
                  <c:v>0.80625234997909168</c:v>
                </c:pt>
                <c:pt idx="1221">
                  <c:v>0.80553074717036155</c:v>
                </c:pt>
                <c:pt idx="1222">
                  <c:v>0.8052261832913411</c:v>
                </c:pt>
                <c:pt idx="1223">
                  <c:v>0.80638741887081533</c:v>
                </c:pt>
                <c:pt idx="1224">
                  <c:v>0.80746816217579065</c:v>
                </c:pt>
                <c:pt idx="1225">
                  <c:v>0.80819734201991011</c:v>
                </c:pt>
                <c:pt idx="1226">
                  <c:v>0.8090971424254243</c:v>
                </c:pt>
                <c:pt idx="1227">
                  <c:v>0.81000784168256734</c:v>
                </c:pt>
                <c:pt idx="1228">
                  <c:v>0.8103084248727056</c:v>
                </c:pt>
                <c:pt idx="1229">
                  <c:v>0.81048895597676529</c:v>
                </c:pt>
                <c:pt idx="1230">
                  <c:v>0.81062224042174869</c:v>
                </c:pt>
                <c:pt idx="1231">
                  <c:v>0.8105506703809513</c:v>
                </c:pt>
                <c:pt idx="1232">
                  <c:v>0.81112202277415257</c:v>
                </c:pt>
                <c:pt idx="1233">
                  <c:v>0.81033239136507862</c:v>
                </c:pt>
                <c:pt idx="1234">
                  <c:v>0.8103720609887658</c:v>
                </c:pt>
                <c:pt idx="1235">
                  <c:v>0.80998360065992692</c:v>
                </c:pt>
                <c:pt idx="1236">
                  <c:v>0.8098746945027181</c:v>
                </c:pt>
                <c:pt idx="1237">
                  <c:v>0.81001075170340542</c:v>
                </c:pt>
                <c:pt idx="1238">
                  <c:v>0.81001215180777097</c:v>
                </c:pt>
                <c:pt idx="1239">
                  <c:v>0.81063838280149125</c:v>
                </c:pt>
                <c:pt idx="1240">
                  <c:v>0.81177603623096728</c:v>
                </c:pt>
                <c:pt idx="1241">
                  <c:v>0.81298759320851666</c:v>
                </c:pt>
                <c:pt idx="1242">
                  <c:v>0.8136162949746466</c:v>
                </c:pt>
                <c:pt idx="1243">
                  <c:v>0.81505302167778859</c:v>
                </c:pt>
                <c:pt idx="1244">
                  <c:v>0.81382416929337242</c:v>
                </c:pt>
                <c:pt idx="1245">
                  <c:v>0.81278427609223525</c:v>
                </c:pt>
                <c:pt idx="1246">
                  <c:v>0.81151525992965012</c:v>
                </c:pt>
                <c:pt idx="1247">
                  <c:v>0.81003035316452165</c:v>
                </c:pt>
                <c:pt idx="1248">
                  <c:v>0.80847766487629036</c:v>
                </c:pt>
                <c:pt idx="1249">
                  <c:v>0.80671309412742453</c:v>
                </c:pt>
                <c:pt idx="1250">
                  <c:v>0.80471953768224469</c:v>
                </c:pt>
                <c:pt idx="1251">
                  <c:v>0.80323086985244796</c:v>
                </c:pt>
                <c:pt idx="1252">
                  <c:v>0.80125197332356479</c:v>
                </c:pt>
                <c:pt idx="1253">
                  <c:v>0.80063493909381322</c:v>
                </c:pt>
                <c:pt idx="1254">
                  <c:v>0.80041539723870903</c:v>
                </c:pt>
                <c:pt idx="1255">
                  <c:v>0.80024422761677894</c:v>
                </c:pt>
                <c:pt idx="1256">
                  <c:v>0.79995522960393894</c:v>
                </c:pt>
                <c:pt idx="1257">
                  <c:v>0.80037616686345026</c:v>
                </c:pt>
                <c:pt idx="1258">
                  <c:v>0.80021210757545436</c:v>
                </c:pt>
                <c:pt idx="1259">
                  <c:v>0.79957898587201381</c:v>
                </c:pt>
                <c:pt idx="1260">
                  <c:v>0.78061294185864161</c:v>
                </c:pt>
                <c:pt idx="1261">
                  <c:v>0.7812210184616154</c:v>
                </c:pt>
                <c:pt idx="1262">
                  <c:v>0.75048278242180766</c:v>
                </c:pt>
                <c:pt idx="1263">
                  <c:v>0.73005154608333556</c:v>
                </c:pt>
                <c:pt idx="1264">
                  <c:v>0.731579878977894</c:v>
                </c:pt>
                <c:pt idx="1265">
                  <c:v>0.73300103610718892</c:v>
                </c:pt>
                <c:pt idx="1266">
                  <c:v>0.73452179016186825</c:v>
                </c:pt>
                <c:pt idx="1267">
                  <c:v>0.73600268051599937</c:v>
                </c:pt>
                <c:pt idx="1268">
                  <c:v>0.73751044583522829</c:v>
                </c:pt>
                <c:pt idx="1269">
                  <c:v>0.7396449861985338</c:v>
                </c:pt>
                <c:pt idx="1270">
                  <c:v>0.74177272056418475</c:v>
                </c:pt>
                <c:pt idx="1271">
                  <c:v>0.74325961914335181</c:v>
                </c:pt>
                <c:pt idx="1272">
                  <c:v>0.74518574140998339</c:v>
                </c:pt>
                <c:pt idx="1273">
                  <c:v>0.74682850481455765</c:v>
                </c:pt>
                <c:pt idx="1274">
                  <c:v>0.74853304573630408</c:v>
                </c:pt>
                <c:pt idx="1275">
                  <c:v>0.75004794114831386</c:v>
                </c:pt>
                <c:pt idx="1276">
                  <c:v>0.75048691553183489</c:v>
                </c:pt>
                <c:pt idx="1277">
                  <c:v>0.75143519294130778</c:v>
                </c:pt>
                <c:pt idx="1278">
                  <c:v>0.75121892177041705</c:v>
                </c:pt>
                <c:pt idx="1279">
                  <c:v>0.75122046745486593</c:v>
                </c:pt>
                <c:pt idx="1280">
                  <c:v>0.75134681469337605</c:v>
                </c:pt>
                <c:pt idx="1281">
                  <c:v>0.75154585896177861</c:v>
                </c:pt>
                <c:pt idx="1282">
                  <c:v>0.75232630495656116</c:v>
                </c:pt>
                <c:pt idx="1283">
                  <c:v>0.75286208406130073</c:v>
                </c:pt>
                <c:pt idx="1284">
                  <c:v>0.7530709010442842</c:v>
                </c:pt>
                <c:pt idx="1285">
                  <c:v>0.75524313616383032</c:v>
                </c:pt>
                <c:pt idx="1286">
                  <c:v>0.75682020797932148</c:v>
                </c:pt>
                <c:pt idx="1287">
                  <c:v>0.75714918946301912</c:v>
                </c:pt>
                <c:pt idx="1288">
                  <c:v>0.75748086342930532</c:v>
                </c:pt>
                <c:pt idx="1289">
                  <c:v>0.75700825794382076</c:v>
                </c:pt>
                <c:pt idx="1290">
                  <c:v>0.75626892216930308</c:v>
                </c:pt>
                <c:pt idx="1291">
                  <c:v>0.75546588923724933</c:v>
                </c:pt>
                <c:pt idx="1292">
                  <c:v>0.7548485129518383</c:v>
                </c:pt>
                <c:pt idx="1293">
                  <c:v>0.75438568018093455</c:v>
                </c:pt>
                <c:pt idx="1294">
                  <c:v>0.7539922286974764</c:v>
                </c:pt>
                <c:pt idx="1295">
                  <c:v>0.7537651128050481</c:v>
                </c:pt>
                <c:pt idx="1296">
                  <c:v>0.7539334926884137</c:v>
                </c:pt>
                <c:pt idx="1297">
                  <c:v>0.75398649470677859</c:v>
                </c:pt>
                <c:pt idx="1298">
                  <c:v>0.75595272997790153</c:v>
                </c:pt>
                <c:pt idx="1299">
                  <c:v>0.7567184670400241</c:v>
                </c:pt>
                <c:pt idx="1300">
                  <c:v>0.75774951335870233</c:v>
                </c:pt>
                <c:pt idx="1301">
                  <c:v>0.75829242255622287</c:v>
                </c:pt>
                <c:pt idx="1302">
                  <c:v>0.75852684305419249</c:v>
                </c:pt>
                <c:pt idx="1303">
                  <c:v>0.75826714313636323</c:v>
                </c:pt>
                <c:pt idx="1304">
                  <c:v>0.75811611480745733</c:v>
                </c:pt>
                <c:pt idx="1305">
                  <c:v>0.75788663052756677</c:v>
                </c:pt>
                <c:pt idx="1306">
                  <c:v>0.75796543550407247</c:v>
                </c:pt>
                <c:pt idx="1307">
                  <c:v>0.7588101520554611</c:v>
                </c:pt>
                <c:pt idx="1308">
                  <c:v>0.7600452785821985</c:v>
                </c:pt>
                <c:pt idx="1309">
                  <c:v>0.76119245067770769</c:v>
                </c:pt>
                <c:pt idx="1310">
                  <c:v>0.76385185063303251</c:v>
                </c:pt>
                <c:pt idx="1311">
                  <c:v>0.76606429847864743</c:v>
                </c:pt>
                <c:pt idx="1312">
                  <c:v>0.76814910270524672</c:v>
                </c:pt>
                <c:pt idx="1313">
                  <c:v>0.77001000706028744</c:v>
                </c:pt>
                <c:pt idx="1314">
                  <c:v>0.77191364211122526</c:v>
                </c:pt>
                <c:pt idx="1315">
                  <c:v>0.77363573403058639</c:v>
                </c:pt>
                <c:pt idx="1316">
                  <c:v>0.77535680380377958</c:v>
                </c:pt>
                <c:pt idx="1317">
                  <c:v>0.775733801226974</c:v>
                </c:pt>
                <c:pt idx="1318">
                  <c:v>0.77586403760700107</c:v>
                </c:pt>
                <c:pt idx="1319">
                  <c:v>0.77578760101795763</c:v>
                </c:pt>
                <c:pt idx="1320">
                  <c:v>0.77655986984339709</c:v>
                </c:pt>
                <c:pt idx="1321">
                  <c:v>0.77743819256635438</c:v>
                </c:pt>
                <c:pt idx="1322">
                  <c:v>0.77855103550885907</c:v>
                </c:pt>
                <c:pt idx="1323">
                  <c:v>0.77796651748318679</c:v>
                </c:pt>
                <c:pt idx="1324">
                  <c:v>0.7775431245961274</c:v>
                </c:pt>
                <c:pt idx="1325">
                  <c:v>0.77688478767281732</c:v>
                </c:pt>
                <c:pt idx="1326">
                  <c:v>0.77685158038755764</c:v>
                </c:pt>
                <c:pt idx="1327">
                  <c:v>0.77639769762822175</c:v>
                </c:pt>
                <c:pt idx="1328">
                  <c:v>0.77677225187277099</c:v>
                </c:pt>
                <c:pt idx="1329">
                  <c:v>0.77734166207947386</c:v>
                </c:pt>
                <c:pt idx="1330">
                  <c:v>0.77881310381415092</c:v>
                </c:pt>
                <c:pt idx="1331">
                  <c:v>0.78015892129175324</c:v>
                </c:pt>
                <c:pt idx="1332">
                  <c:v>0.78114963023239103</c:v>
                </c:pt>
                <c:pt idx="1333">
                  <c:v>0.78282143754637046</c:v>
                </c:pt>
                <c:pt idx="1334">
                  <c:v>0.78447843620611246</c:v>
                </c:pt>
                <c:pt idx="1335">
                  <c:v>0.78513435488117167</c:v>
                </c:pt>
                <c:pt idx="1336">
                  <c:v>0.78629187309033166</c:v>
                </c:pt>
                <c:pt idx="1337">
                  <c:v>0.78721497080152214</c:v>
                </c:pt>
                <c:pt idx="1338">
                  <c:v>0.78785338833975538</c:v>
                </c:pt>
                <c:pt idx="1339">
                  <c:v>0.7888319312479557</c:v>
                </c:pt>
                <c:pt idx="1340">
                  <c:v>0.79193160196730727</c:v>
                </c:pt>
                <c:pt idx="1341">
                  <c:v>0.64900038360226031</c:v>
                </c:pt>
                <c:pt idx="1342">
                  <c:v>0.45362084656503115</c:v>
                </c:pt>
                <c:pt idx="1343">
                  <c:v>0.42597498549321422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93-40CD-9B87-CADE37631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154240"/>
        <c:axId val="241154632"/>
      </c:lineChart>
      <c:catAx>
        <c:axId val="24115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154632"/>
        <c:crosses val="autoZero"/>
        <c:auto val="1"/>
        <c:lblAlgn val="ctr"/>
        <c:lblOffset val="100"/>
        <c:tickLblSkip val="200"/>
        <c:tickMarkSkip val="200"/>
        <c:noMultiLvlLbl val="0"/>
      </c:catAx>
      <c:valAx>
        <c:axId val="24115463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smtClean="0"/>
                  <a:t>Belastungsgrad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"/>
              <c:y val="0.277439309238698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15424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617020872324457"/>
          <c:y val="0.88926399825021873"/>
          <c:w val="8.678812043844962E-2"/>
          <c:h val="0.10610637212015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0.16715</cdr:x>
      <cdr:y>0.88515</cdr:y>
    </cdr:from>
    <cdr:to>
      <cdr:x>0.97766</cdr:x>
      <cdr:y>0.99605</cdr:y>
    </cdr:to>
    <cdr:sp macro="" textlink="">
      <cdr:nvSpPr>
        <cdr:cNvPr id="2" name="Textfeld 6"/>
        <cdr:cNvSpPr txBox="1"/>
      </cdr:nvSpPr>
      <cdr:spPr>
        <a:xfrm xmlns:a="http://schemas.openxmlformats.org/drawingml/2006/main">
          <a:off x="1203478" y="2702155"/>
          <a:ext cx="583567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600" dirty="0" err="1" smtClean="0"/>
            <a:t>with</a:t>
          </a:r>
          <a:r>
            <a:rPr lang="de-DE" sz="1600" dirty="0" smtClean="0"/>
            <a:t> </a:t>
          </a:r>
          <a:r>
            <a:rPr lang="de-DE" sz="1600" dirty="0" err="1" smtClean="0"/>
            <a:t>consideration</a:t>
          </a:r>
          <a:r>
            <a:rPr lang="de-DE" sz="1600" dirty="0" smtClean="0"/>
            <a:t> </a:t>
          </a:r>
          <a:r>
            <a:rPr lang="de-DE" sz="1600" dirty="0" err="1" smtClean="0"/>
            <a:t>of</a:t>
          </a:r>
          <a:r>
            <a:rPr lang="de-DE" sz="1600" dirty="0" smtClean="0"/>
            <a:t> </a:t>
          </a:r>
          <a:r>
            <a:rPr lang="de-DE" sz="1600" dirty="0" err="1" smtClean="0"/>
            <a:t>temporary</a:t>
          </a:r>
          <a:r>
            <a:rPr lang="de-DE" sz="1600" dirty="0" smtClean="0"/>
            <a:t> </a:t>
          </a:r>
          <a:r>
            <a:rPr lang="de-DE" sz="1600" dirty="0" err="1" smtClean="0"/>
            <a:t>overloading</a:t>
          </a:r>
          <a:r>
            <a:rPr lang="de-DE" sz="1600" dirty="0" smtClean="0"/>
            <a:t> </a:t>
          </a:r>
          <a:r>
            <a:rPr lang="de-DE" sz="1600" dirty="0" err="1" smtClean="0"/>
            <a:t>capability</a:t>
          </a:r>
          <a:endParaRPr lang="de-DE" sz="1600" dirty="0"/>
        </a:p>
      </cdr:txBody>
    </cdr:sp>
  </cdr:relSizeAnchor>
  <cdr:relSizeAnchor xmlns:cdr="http://schemas.openxmlformats.org/drawingml/2006/chartDrawing">
    <cdr:from>
      <cdr:x>0.1401</cdr:x>
      <cdr:y>0.92322</cdr:y>
    </cdr:from>
    <cdr:to>
      <cdr:x>0.16245</cdr:x>
      <cdr:y>0.97095</cdr:y>
    </cdr:to>
    <cdr:sp macro="" textlink="">
      <cdr:nvSpPr>
        <cdr:cNvPr id="3" name="Rechteck 2"/>
        <cdr:cNvSpPr/>
      </cdr:nvSpPr>
      <cdr:spPr>
        <a:xfrm xmlns:a="http://schemas.openxmlformats.org/drawingml/2006/main">
          <a:off x="1008744" y="2818373"/>
          <a:ext cx="160867" cy="14570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46B25-FC0F-4A2F-836C-08C1A9A817C7}" type="datetimeFigureOut">
              <a:rPr lang="de-DE" smtClean="0"/>
              <a:t>27.09.2016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62CE-7647-4DE0-BE47-F7548075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847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EA217-3F6D-456C-B6C5-F37B4E113795}" type="datetimeFigureOut">
              <a:rPr lang="de-DE" smtClean="0"/>
              <a:t>27.09.2016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C49CA-2C29-41CD-BE1B-99F8061E7D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56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introduction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dirty="0" smtClean="0"/>
              <a:t>Mr. Chairman,</a:t>
            </a:r>
          </a:p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afternoon</a:t>
            </a:r>
            <a:r>
              <a:rPr lang="de-DE" dirty="0" smtClean="0"/>
              <a:t> </a:t>
            </a:r>
            <a:r>
              <a:rPr lang="de-DE" dirty="0" err="1" smtClean="0"/>
              <a:t>ladies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gentlemen</a:t>
            </a:r>
            <a:r>
              <a:rPr lang="de-DE" baseline="0" dirty="0" smtClean="0"/>
              <a:t>,</a:t>
            </a:r>
          </a:p>
          <a:p>
            <a:endParaRPr lang="de-DE" baseline="0" dirty="0" smtClean="0"/>
          </a:p>
          <a:p>
            <a:r>
              <a:rPr lang="de-DE" baseline="0" dirty="0" smtClean="0"/>
              <a:t>I will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12 min.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methodology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conducted</a:t>
            </a:r>
            <a:r>
              <a:rPr lang="de-DE" baseline="0" dirty="0" smtClean="0"/>
              <a:t> at FGH last 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utilizing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fluctuating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feed</a:t>
            </a:r>
            <a:r>
              <a:rPr lang="de-DE" baseline="0" dirty="0" smtClean="0"/>
              <a:t>-in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WEC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PV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purpose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integration</a:t>
            </a:r>
            <a:r>
              <a:rPr lang="de-DE" baseline="0" dirty="0" smtClean="0"/>
              <a:t>.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lack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time i </a:t>
            </a:r>
            <a:r>
              <a:rPr lang="de-DE" baseline="0" dirty="0" err="1" smtClean="0"/>
              <a:t>won‘t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details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proceedings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course</a:t>
            </a:r>
            <a:r>
              <a:rPr lang="de-DE" baseline="0" dirty="0" smtClean="0"/>
              <a:t> i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available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afterwards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06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85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443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868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98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 15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ongoing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significant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increase</a:t>
            </a:r>
            <a:r>
              <a:rPr lang="de-DE" baseline="0" dirty="0" smtClean="0"/>
              <a:t> ..</a:t>
            </a:r>
          </a:p>
          <a:p>
            <a:r>
              <a:rPr lang="de-DE" baseline="0" dirty="0" err="1" smtClean="0"/>
              <a:t>Aditionally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..</a:t>
            </a:r>
          </a:p>
          <a:p>
            <a:r>
              <a:rPr lang="de-DE" baseline="0" dirty="0" err="1" smtClean="0"/>
              <a:t>Therefore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 ..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conventional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adress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issue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grid</a:t>
            </a:r>
            <a:r>
              <a:rPr lang="de-DE" baseline="0" dirty="0" smtClean="0"/>
              <a:t>..</a:t>
            </a:r>
          </a:p>
          <a:p>
            <a:r>
              <a:rPr lang="de-DE" baseline="0" dirty="0" err="1" smtClean="0"/>
              <a:t>Involving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costs</a:t>
            </a:r>
            <a:r>
              <a:rPr lang="de-DE" baseline="0" dirty="0" smtClean="0"/>
              <a:t>..</a:t>
            </a:r>
          </a:p>
          <a:p>
            <a:r>
              <a:rPr lang="de-DE" baseline="0" dirty="0" err="1" smtClean="0"/>
              <a:t>Resulting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significant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endParaRPr lang="de-DE" baseline="0" dirty="0" smtClean="0"/>
          </a:p>
          <a:p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improved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utilization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..</a:t>
            </a:r>
          </a:p>
          <a:p>
            <a:r>
              <a:rPr lang="de-DE" baseline="0" dirty="0" err="1" smtClean="0"/>
              <a:t>aiming</a:t>
            </a:r>
            <a:r>
              <a:rPr lang="de-DE" baseline="0" dirty="0" smtClean="0"/>
              <a:t> at flexible, 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46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err="1" smtClean="0"/>
              <a:t>Among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criterions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for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assesment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of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grid</a:t>
            </a:r>
            <a:r>
              <a:rPr lang="de-DE" sz="2000" baseline="0" dirty="0" smtClean="0"/>
              <a:t> </a:t>
            </a:r>
            <a:r>
              <a:rPr lang="de-DE" sz="4800" baseline="0" dirty="0" err="1" smtClean="0"/>
              <a:t>connection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of</a:t>
            </a:r>
            <a:r>
              <a:rPr lang="de-DE" sz="2000" baseline="0" dirty="0" smtClean="0"/>
              <a:t> WEC </a:t>
            </a:r>
            <a:r>
              <a:rPr lang="de-DE" sz="2000" baseline="0" dirty="0" err="1" smtClean="0"/>
              <a:t>typically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limitations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for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steady-state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grid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voltage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described</a:t>
            </a:r>
            <a:r>
              <a:rPr lang="de-DE" sz="2000" baseline="0" dirty="0" smtClean="0"/>
              <a:t> in EN50160 </a:t>
            </a:r>
            <a:r>
              <a:rPr lang="de-DE" sz="2000" baseline="0" dirty="0" err="1" smtClean="0"/>
              <a:t>and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limitations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regarding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maximum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admissible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loading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of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lines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and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transformer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proof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to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be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most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critical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ones</a:t>
            </a:r>
            <a:r>
              <a:rPr lang="de-DE" sz="2000" baseline="0" dirty="0" smtClean="0"/>
              <a:t>.</a:t>
            </a:r>
          </a:p>
          <a:p>
            <a:endParaRPr lang="de-DE" sz="2000" baseline="0" dirty="0" smtClean="0"/>
          </a:p>
          <a:p>
            <a:r>
              <a:rPr lang="de-DE" sz="2000" baseline="0" dirty="0" smtClean="0"/>
              <a:t>The </a:t>
            </a:r>
            <a:r>
              <a:rPr lang="de-DE" sz="2000" baseline="0" dirty="0" err="1" smtClean="0"/>
              <a:t>limits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for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grid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voltages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described</a:t>
            </a:r>
            <a:r>
              <a:rPr lang="de-DE" sz="2000" baseline="0" dirty="0" smtClean="0"/>
              <a:t> in EN50160 </a:t>
            </a:r>
            <a:r>
              <a:rPr lang="de-DE" sz="2000" baseline="0" dirty="0" err="1" smtClean="0"/>
              <a:t>refer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to</a:t>
            </a:r>
            <a:r>
              <a:rPr lang="de-DE" sz="2000" baseline="0" dirty="0" smtClean="0"/>
              <a:t> 99%... </a:t>
            </a:r>
            <a:r>
              <a:rPr lang="de-DE" sz="2000" baseline="0" dirty="0" err="1" smtClean="0"/>
              <a:t>Which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leads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to</a:t>
            </a:r>
            <a:r>
              <a:rPr lang="de-DE" sz="2000" baseline="0" dirty="0" smtClean="0"/>
              <a:t> a </a:t>
            </a:r>
            <a:r>
              <a:rPr lang="de-DE" sz="2000" baseline="0" dirty="0" err="1" smtClean="0"/>
              <a:t>probabilistic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approach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using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steady-state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load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flow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calculation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with</a:t>
            </a:r>
            <a:r>
              <a:rPr lang="de-DE" sz="2000" baseline="0" dirty="0" smtClean="0"/>
              <a:t> time </a:t>
            </a:r>
            <a:r>
              <a:rPr lang="de-DE" sz="2000" baseline="0" dirty="0" err="1" smtClean="0"/>
              <a:t>steps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of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about</a:t>
            </a:r>
            <a:r>
              <a:rPr lang="de-DE" sz="2000" baseline="0" dirty="0" smtClean="0"/>
              <a:t> 10min.</a:t>
            </a:r>
          </a:p>
          <a:p>
            <a:r>
              <a:rPr lang="de-DE" sz="2000" baseline="0" dirty="0" err="1" smtClean="0"/>
              <a:t>Anyway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loading</a:t>
            </a:r>
            <a:r>
              <a:rPr lang="de-DE" sz="2000" baseline="0" dirty="0" smtClean="0"/>
              <a:t> .. </a:t>
            </a:r>
            <a:r>
              <a:rPr lang="de-DE" sz="2000" baseline="0" dirty="0" err="1" smtClean="0"/>
              <a:t>depends</a:t>
            </a:r>
            <a:r>
              <a:rPr lang="de-DE" sz="2000" baseline="0" dirty="0" smtClean="0"/>
              <a:t> on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loading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component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is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subject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to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for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serveral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hours</a:t>
            </a:r>
            <a:r>
              <a:rPr lang="de-DE" sz="2000" baseline="0" dirty="0" smtClean="0"/>
              <a:t>, </a:t>
            </a:r>
            <a:r>
              <a:rPr lang="de-DE" sz="2000" baseline="0" dirty="0" err="1" smtClean="0"/>
              <a:t>meaning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one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has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to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consider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time </a:t>
            </a:r>
            <a:r>
              <a:rPr lang="de-DE" sz="2000" baseline="0" dirty="0" err="1" smtClean="0"/>
              <a:t>dependency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of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consecutive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states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appropriately</a:t>
            </a:r>
            <a:r>
              <a:rPr lang="de-DE" sz="2000" baseline="0" dirty="0" smtClean="0"/>
              <a:t>. </a:t>
            </a:r>
            <a:r>
              <a:rPr lang="de-DE" sz="2000" baseline="0" dirty="0" err="1" smtClean="0"/>
              <a:t>Obviously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because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of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high thermal </a:t>
            </a:r>
            <a:r>
              <a:rPr lang="de-DE" sz="2000" baseline="0" dirty="0" err="1" smtClean="0"/>
              <a:t>inertia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compared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to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required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step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size</a:t>
            </a:r>
            <a:r>
              <a:rPr lang="de-DE" sz="2000" baseline="0" dirty="0" smtClean="0"/>
              <a:t>, </a:t>
            </a:r>
            <a:r>
              <a:rPr lang="de-DE" sz="2000" baseline="0" dirty="0" err="1" smtClean="0"/>
              <a:t>state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transition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models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for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thermal </a:t>
            </a:r>
            <a:r>
              <a:rPr lang="de-DE" sz="2000" baseline="0" dirty="0" err="1" smtClean="0"/>
              <a:t>behaviour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of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earth-buried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cables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and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transformers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are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required</a:t>
            </a:r>
            <a:r>
              <a:rPr lang="de-DE" sz="2000" baseline="0" dirty="0" smtClean="0"/>
              <a:t>. </a:t>
            </a:r>
            <a:r>
              <a:rPr lang="de-DE" sz="2000" baseline="0" dirty="0" err="1" smtClean="0"/>
              <a:t>They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are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modeled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step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responses</a:t>
            </a:r>
            <a:r>
              <a:rPr lang="de-DE" sz="2000" baseline="0" dirty="0" smtClean="0"/>
              <a:t>, </a:t>
            </a:r>
            <a:r>
              <a:rPr lang="de-DE" sz="2000" baseline="0" dirty="0" err="1" smtClean="0"/>
              <a:t>with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steps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given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by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changes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of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loading</a:t>
            </a:r>
            <a:r>
              <a:rPr lang="de-DE" sz="2000" baseline="0" dirty="0" smtClean="0"/>
              <a:t> in </a:t>
            </a:r>
            <a:r>
              <a:rPr lang="de-DE" sz="2000" baseline="0" dirty="0" err="1" smtClean="0"/>
              <a:t>consecutive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steady-states</a:t>
            </a:r>
            <a:r>
              <a:rPr lang="de-DE" sz="2000" baseline="0" dirty="0" smtClean="0"/>
              <a:t>  / time </a:t>
            </a:r>
            <a:r>
              <a:rPr lang="de-DE" sz="2000" baseline="0" dirty="0" err="1" smtClean="0"/>
              <a:t>steps</a:t>
            </a:r>
            <a:r>
              <a:rPr lang="de-DE" sz="2000" baseline="0" dirty="0" smtClean="0"/>
              <a:t>.</a:t>
            </a:r>
          </a:p>
          <a:p>
            <a:endParaRPr lang="de-DE" sz="2000" baseline="0" dirty="0" smtClean="0"/>
          </a:p>
          <a:p>
            <a:r>
              <a:rPr lang="de-DE" sz="2000" baseline="0" dirty="0" smtClean="0"/>
              <a:t>Generally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load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flows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are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subject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to</a:t>
            </a:r>
            <a:r>
              <a:rPr lang="de-DE" sz="2000" baseline="0" dirty="0" smtClean="0"/>
              <a:t> ..</a:t>
            </a:r>
          </a:p>
          <a:p>
            <a:endParaRPr lang="de-DE" sz="2000" baseline="0" dirty="0" smtClean="0"/>
          </a:p>
          <a:p>
            <a:r>
              <a:rPr lang="de-DE" sz="2000" baseline="0" dirty="0" smtClean="0"/>
              <a:t>So </a:t>
            </a:r>
            <a:r>
              <a:rPr lang="de-DE" sz="2000" baseline="0" dirty="0" err="1" smtClean="0"/>
              <a:t>to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sum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up</a:t>
            </a:r>
            <a:r>
              <a:rPr lang="de-DE" sz="2000" baseline="0" dirty="0" smtClean="0"/>
              <a:t> a time </a:t>
            </a:r>
            <a:r>
              <a:rPr lang="de-DE" sz="2000" baseline="0" dirty="0" err="1" smtClean="0"/>
              <a:t>dependet</a:t>
            </a:r>
            <a:r>
              <a:rPr lang="de-DE" sz="2000" baseline="0" dirty="0" smtClean="0"/>
              <a:t> .. was </a:t>
            </a:r>
            <a:r>
              <a:rPr lang="de-DE" sz="2000" baseline="0" dirty="0" err="1" smtClean="0"/>
              <a:t>chosen</a:t>
            </a:r>
            <a:r>
              <a:rPr lang="de-DE" sz="2000" baseline="0" dirty="0" smtClean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5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steady-state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voltage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issues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general</a:t>
            </a:r>
            <a:r>
              <a:rPr lang="de-DE" baseline="0" dirty="0" smtClean="0"/>
              <a:t> turn out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critical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integration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WEC a </a:t>
            </a:r>
            <a:r>
              <a:rPr lang="de-DE" baseline="0" dirty="0" err="1" smtClean="0"/>
              <a:t>variety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adress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issues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considered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rougly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classified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improved</a:t>
            </a:r>
            <a:r>
              <a:rPr lang="de-DE" baseline="0" dirty="0" smtClean="0"/>
              <a:t> OLTC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.. ,</a:t>
            </a:r>
            <a:r>
              <a:rPr lang="de-DE" baseline="0" dirty="0" err="1" smtClean="0"/>
              <a:t>furtherly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optimized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.. OR </a:t>
            </a:r>
            <a:r>
              <a:rPr lang="de-DE" baseline="0" dirty="0" err="1" smtClean="0"/>
              <a:t>improved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utilization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loading</a:t>
            </a:r>
            <a:r>
              <a:rPr lang="de-DE" baseline="0" dirty="0" smtClean="0"/>
              <a:t> ..</a:t>
            </a:r>
          </a:p>
          <a:p>
            <a:r>
              <a:rPr lang="de-DE" baseline="0" dirty="0" smtClean="0"/>
              <a:t>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introducing</a:t>
            </a:r>
            <a:r>
              <a:rPr lang="de-DE" baseline="0" dirty="0" smtClean="0"/>
              <a:t> additional </a:t>
            </a:r>
            <a:r>
              <a:rPr lang="de-DE" baseline="0" dirty="0" err="1" smtClean="0"/>
              <a:t>actors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operation</a:t>
            </a:r>
            <a:r>
              <a:rPr lang="de-DE" baseline="0" dirty="0" smtClean="0"/>
              <a:t> … such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developed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methodology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schematically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. In a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simulation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series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generating</a:t>
            </a:r>
            <a:r>
              <a:rPr lang="de-DE" baseline="0" dirty="0" smtClean="0"/>
              <a:t> plant, </a:t>
            </a:r>
            <a:r>
              <a:rPr lang="de-DE" baseline="0" dirty="0" err="1" smtClean="0"/>
              <a:t>industrial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customer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sub-station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described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markov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chains</a:t>
            </a:r>
            <a:r>
              <a:rPr lang="de-DE" baseline="0" dirty="0" smtClean="0"/>
              <a:t>. In a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maximum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admissible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installed</a:t>
            </a:r>
            <a:r>
              <a:rPr lang="de-DE" baseline="0" dirty="0" smtClean="0"/>
              <a:t> power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plants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scenario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iteratively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heuristic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optimization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algorithms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Grid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integration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described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account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Besides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so 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capacity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scenario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max. </a:t>
            </a:r>
            <a:r>
              <a:rPr lang="de-DE" baseline="0" dirty="0" err="1" smtClean="0"/>
              <a:t>admissible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all time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f_total</a:t>
            </a:r>
            <a:r>
              <a:rPr lang="de-DE" baseline="0" dirty="0" smtClean="0"/>
              <a:t>. Further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given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All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repeated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thousand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statistically</a:t>
            </a:r>
            <a:r>
              <a:rPr lang="de-DE" baseline="0" dirty="0" smtClean="0"/>
              <a:t> relevant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considered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03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exemplary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total </a:t>
            </a:r>
            <a:r>
              <a:rPr lang="de-DE" dirty="0" err="1" smtClean="0"/>
              <a:t>hosting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generating</a:t>
            </a:r>
            <a:r>
              <a:rPr lang="de-DE" dirty="0" smtClean="0"/>
              <a:t> </a:t>
            </a:r>
            <a:r>
              <a:rPr lang="de-DE" dirty="0" err="1" smtClean="0"/>
              <a:t>plants</a:t>
            </a:r>
            <a:r>
              <a:rPr lang="de-DE" baseline="0" dirty="0" smtClean="0"/>
              <a:t> in an </a:t>
            </a:r>
            <a:r>
              <a:rPr lang="de-DE" baseline="0" dirty="0" err="1" smtClean="0"/>
              <a:t>extended</a:t>
            </a:r>
            <a:r>
              <a:rPr lang="de-DE" baseline="0" dirty="0" smtClean="0"/>
              <a:t> rural MV-</a:t>
            </a:r>
            <a:r>
              <a:rPr lang="de-DE" baseline="0" dirty="0" err="1" smtClean="0"/>
              <a:t>grid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integration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maximum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admissible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installed</a:t>
            </a:r>
            <a:r>
              <a:rPr lang="de-DE" baseline="0" dirty="0" smtClean="0"/>
              <a:t> power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supplied</a:t>
            </a:r>
            <a:r>
              <a:rPr lang="de-DE" baseline="0" dirty="0" smtClean="0"/>
              <a:t> LV-</a:t>
            </a:r>
            <a:r>
              <a:rPr lang="de-DE" baseline="0" dirty="0" err="1" smtClean="0"/>
              <a:t>grids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columns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maximum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admissible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installed</a:t>
            </a:r>
            <a:r>
              <a:rPr lang="de-DE" baseline="0" dirty="0" smtClean="0"/>
              <a:t> power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connected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MV-</a:t>
            </a:r>
            <a:r>
              <a:rPr lang="de-DE" baseline="0" dirty="0" err="1" smtClean="0"/>
              <a:t>grid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consideration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overloading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reserves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earth-buried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transformers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initially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capacity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grid</a:t>
            </a:r>
            <a:r>
              <a:rPr lang="de-DE" baseline="0" dirty="0" smtClean="0"/>
              <a:t> ist limited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steady-state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voltage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issues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a simple </a:t>
            </a:r>
            <a:r>
              <a:rPr lang="de-DE" baseline="0" dirty="0" err="1" smtClean="0"/>
              <a:t>optimization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reactive</a:t>
            </a:r>
            <a:r>
              <a:rPr lang="de-DE" baseline="0" dirty="0" smtClean="0"/>
              <a:t> power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connected</a:t>
            </a:r>
            <a:r>
              <a:rPr lang="de-DE" baseline="0" dirty="0" smtClean="0"/>
              <a:t> power </a:t>
            </a:r>
            <a:r>
              <a:rPr lang="de-DE" baseline="0" dirty="0" err="1" smtClean="0"/>
              <a:t>plants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voltage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characteristic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significant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increase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HC.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voltage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concepts</a:t>
            </a:r>
            <a:r>
              <a:rPr lang="de-DE" baseline="0" dirty="0" smtClean="0"/>
              <a:t> in rural </a:t>
            </a:r>
            <a:r>
              <a:rPr lang="de-DE" baseline="0" dirty="0" err="1" smtClean="0"/>
              <a:t>grids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general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talking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urban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suburban </a:t>
            </a:r>
            <a:r>
              <a:rPr lang="de-DE" baseline="0" dirty="0" err="1" smtClean="0"/>
              <a:t>grids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won‘t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voltage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worries</a:t>
            </a:r>
            <a:r>
              <a:rPr lang="de-DE" baseline="0" dirty="0" smtClean="0"/>
              <a:t> but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transformers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Anyway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thermal </a:t>
            </a:r>
            <a:r>
              <a:rPr lang="de-DE" baseline="0" dirty="0" err="1" smtClean="0"/>
              <a:t>reserves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components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high thermal </a:t>
            </a:r>
            <a:r>
              <a:rPr lang="de-DE" baseline="0" dirty="0" err="1" smtClean="0"/>
              <a:t>inertia</a:t>
            </a:r>
            <a:r>
              <a:rPr lang="de-DE" baseline="0" dirty="0" smtClean="0"/>
              <a:t> such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earth-buried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cables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transformers</a:t>
            </a:r>
            <a:r>
              <a:rPr lang="de-DE" baseline="0" dirty="0" smtClean="0"/>
              <a:t> an additional </a:t>
            </a:r>
            <a:r>
              <a:rPr lang="de-DE" baseline="0" dirty="0" err="1" smtClean="0"/>
              <a:t>gain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costs</a:t>
            </a:r>
            <a:r>
              <a:rPr lang="de-DE" baseline="0" dirty="0" smtClean="0"/>
              <a:t>,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columns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04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Typical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residential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industrial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consumers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– at least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aggregated</a:t>
            </a:r>
            <a:r>
              <a:rPr lang="de-DE" baseline="0" dirty="0" smtClean="0"/>
              <a:t> on MV-level – a </a:t>
            </a:r>
            <a:r>
              <a:rPr lang="de-DE" baseline="0" dirty="0" err="1" smtClean="0"/>
              <a:t>daily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cyclic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slightly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modified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weekends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practice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so 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factor</a:t>
            </a:r>
            <a:r>
              <a:rPr lang="de-DE" baseline="0" dirty="0" smtClean="0"/>
              <a:t> , </a:t>
            </a:r>
            <a:r>
              <a:rPr lang="de-DE" baseline="0" dirty="0" err="1" smtClean="0"/>
              <a:t>describing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period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24h,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assessment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potential </a:t>
            </a:r>
            <a:r>
              <a:rPr lang="de-DE" baseline="0" dirty="0" err="1" smtClean="0"/>
              <a:t>overloading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reserves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typically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assuming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aggregated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0.7.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Anyway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fluctuating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feed</a:t>
            </a:r>
            <a:r>
              <a:rPr lang="de-DE" baseline="0" dirty="0" smtClean="0"/>
              <a:t>-in .. As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factor</a:t>
            </a:r>
            <a:r>
              <a:rPr lang="de-DE" baseline="0" dirty="0" smtClean="0"/>
              <a:t> ist </a:t>
            </a:r>
            <a:r>
              <a:rPr lang="de-DE" baseline="0" dirty="0" err="1" smtClean="0"/>
              <a:t>hypothetically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last 24h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aggregated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consumer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</a:t>
            </a:r>
            <a:r>
              <a:rPr lang="de-DE" baseline="0" dirty="0" smtClean="0"/>
              <a:t>, PV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WECs.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WEC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24h-cyclic </a:t>
            </a:r>
            <a:r>
              <a:rPr lang="de-DE" baseline="0" dirty="0" err="1" smtClean="0"/>
              <a:t>characteristic</a:t>
            </a:r>
            <a:r>
              <a:rPr lang="de-DE" baseline="0" dirty="0" smtClean="0"/>
              <a:t>, so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conventionally</a:t>
            </a:r>
            <a:r>
              <a:rPr lang="de-DE" baseline="0" dirty="0" smtClean="0"/>
              <a:t> .. 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However</a:t>
            </a:r>
            <a:r>
              <a:rPr lang="de-DE" baseline="0" dirty="0" smtClean="0"/>
              <a:t>, in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grids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significant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dominant </a:t>
            </a:r>
            <a:r>
              <a:rPr lang="de-DE" baseline="0" dirty="0" err="1" smtClean="0"/>
              <a:t>share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WECs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PV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624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summarize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out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findings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Especially</a:t>
            </a:r>
            <a:r>
              <a:rPr lang="de-DE" baseline="0" dirty="0" smtClean="0"/>
              <a:t> ..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improved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utilization</a:t>
            </a:r>
            <a:r>
              <a:rPr lang="de-DE" baseline="0" dirty="0" smtClean="0"/>
              <a:t> ..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analyzed</a:t>
            </a:r>
            <a:r>
              <a:rPr lang="de-DE" baseline="0" dirty="0" smtClean="0"/>
              <a:t> such </a:t>
            </a:r>
            <a:r>
              <a:rPr lang="de-DE" baseline="0" dirty="0" err="1" smtClean="0"/>
              <a:t>as</a:t>
            </a:r>
            <a:endParaRPr lang="de-DE" baseline="0" dirty="0" smtClean="0"/>
          </a:p>
          <a:p>
            <a:r>
              <a:rPr lang="de-DE" baseline="0" dirty="0" err="1" smtClean="0"/>
              <a:t>It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limiting</a:t>
            </a:r>
            <a:r>
              <a:rPr lang="de-DE" baseline="0" dirty="0" smtClean="0"/>
              <a:t> ..</a:t>
            </a:r>
            <a:endParaRPr lang="de-DE" baseline="0" dirty="0"/>
          </a:p>
          <a:p>
            <a:r>
              <a:rPr lang="de-DE" baseline="0" dirty="0" err="1" smtClean="0"/>
              <a:t>Therefore</a:t>
            </a:r>
            <a:r>
              <a:rPr lang="de-DE" baseline="0" dirty="0" smtClean="0"/>
              <a:t> a time-… was </a:t>
            </a:r>
            <a:r>
              <a:rPr lang="de-DE" baseline="0" dirty="0" err="1" smtClean="0"/>
              <a:t>chosen</a:t>
            </a:r>
            <a:endParaRPr lang="de-DE" baseline="0" dirty="0" smtClean="0"/>
          </a:p>
          <a:p>
            <a:r>
              <a:rPr lang="de-DE" baseline="0" dirty="0" err="1" smtClean="0"/>
              <a:t>Exemplary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..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Please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note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obtained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variety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exemplary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grids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scenarios</a:t>
            </a:r>
            <a:r>
              <a:rPr lang="de-DE" baseline="0" dirty="0" smtClean="0"/>
              <a:t> but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verified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additional </a:t>
            </a:r>
            <a:r>
              <a:rPr lang="de-DE" baseline="0" dirty="0" err="1" smtClean="0"/>
              <a:t>studies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Thank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attention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42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49CA-2C29-41CD-BE1B-99F8061E7D8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7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t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69" y="-6195"/>
            <a:ext cx="9250628" cy="6464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4" b="8221"/>
          <a:stretch/>
        </p:blipFill>
        <p:spPr>
          <a:xfrm>
            <a:off x="400798" y="3074277"/>
            <a:ext cx="8755471" cy="3131286"/>
          </a:xfrm>
          <a:prstGeom prst="rect">
            <a:avLst/>
          </a:prstGeom>
        </p:spPr>
      </p:pic>
      <p:sp>
        <p:nvSpPr>
          <p:cNvPr id="1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87613"/>
            <a:ext cx="7772400" cy="586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rtl="0">
              <a:buNone/>
              <a:defRPr lang="de-DE" sz="1600" b="1" i="0" u="none" strike="noStrike" baseline="0" smtClean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sz="1600" b="0" i="0" u="none" strike="noStrike" baseline="0" dirty="0" smtClean="0">
                <a:solidFill>
                  <a:srgbClr val="FFFFFF"/>
                </a:solidFill>
                <a:latin typeface="Calibri-Bold"/>
              </a:rPr>
              <a:t>Hier stehen Ort, Termin und weitere Informationen</a:t>
            </a:r>
            <a:endParaRPr lang="de-DE" sz="1800" b="1" i="0" u="none" strike="noStrike" baseline="30000" dirty="0" smtClean="0">
              <a:solidFill>
                <a:srgbClr val="000000"/>
              </a:solidFill>
              <a:latin typeface="Calibri-Bold"/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392895"/>
            <a:ext cx="7772400" cy="10945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Hier steht der Name des 1. Referenten,</a:t>
            </a:r>
          </a:p>
          <a:p>
            <a:pPr lvl="0"/>
            <a:r>
              <a:rPr lang="de-DE" dirty="0" smtClean="0"/>
              <a:t>der Name des 2. Referenten und</a:t>
            </a:r>
          </a:p>
          <a:p>
            <a:pPr lvl="0"/>
            <a:r>
              <a:rPr lang="de-DE" dirty="0" smtClean="0"/>
              <a:t>der Name des 3. Referenten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97526" y="66675"/>
            <a:ext cx="7772400" cy="13227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3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Folientitel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8088923" y="6322646"/>
            <a:ext cx="930031" cy="453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Gleichschenkliges Dreieck 2"/>
          <p:cNvSpPr/>
          <p:nvPr userDrawn="1"/>
        </p:nvSpPr>
        <p:spPr>
          <a:xfrm>
            <a:off x="5050172" y="4791490"/>
            <a:ext cx="4093827" cy="16884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08" y="5409435"/>
            <a:ext cx="1073258" cy="91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. Quad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0424"/>
            <a:ext cx="6629402" cy="38127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3044" y="6360423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6984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3D8F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die Headline der aktuellen Folie</a:t>
            </a:r>
            <a:endParaRPr lang="de-DE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5332"/>
            <a:ext cx="8229600" cy="483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Mögliche Subheadline der aktuellen Folie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228703"/>
            <a:ext cx="8229600" cy="5038897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72000"/>
              <a:buFontTx/>
              <a:buBlip>
                <a:blip r:embed="rId2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6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54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55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52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Bild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59231" cy="693498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7" y="6346800"/>
            <a:ext cx="499249" cy="42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.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0424"/>
            <a:ext cx="6629402" cy="38127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3044" y="6360423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6984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1277D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die Headline der aktuellen Folie</a:t>
            </a:r>
            <a:endParaRPr lang="de-DE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5332"/>
            <a:ext cx="8229600" cy="483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Mögliche Subheadline der aktuellen Folie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228703"/>
            <a:ext cx="8229600" cy="5020897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110000"/>
              <a:buFontTx/>
              <a:buBlip>
                <a:blip r:embed="rId2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95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8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2" name="Bild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59231" cy="693498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7" y="6346800"/>
            <a:ext cx="499249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. Quadrate + Folgepf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5332"/>
            <a:ext cx="8229600" cy="482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Mögliche Subheadline der aktuellen Folie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4638"/>
            <a:ext cx="8229600" cy="469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3D8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Hier steht die Headline der aktuellen Folie</a:t>
            </a:r>
            <a:endParaRPr lang="de-DE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360423"/>
            <a:ext cx="6629402" cy="38127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3044" y="6360423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648247"/>
            <a:ext cx="8229600" cy="4699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buSzPct val="130000"/>
              <a:buFontTx/>
              <a:buBlip>
                <a:blip r:embed="rId2"/>
              </a:buBlip>
              <a:defRPr sz="1800" b="1" baseline="0">
                <a:solidFill>
                  <a:srgbClr val="003D8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   Folgerung …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227732"/>
            <a:ext cx="8229600" cy="4337868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72000"/>
              <a:buFontTx/>
              <a:buBlip>
                <a:blip r:embed="rId3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6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54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55000"/>
              <a:buFontTx/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52000"/>
              <a:buFontTx/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Bild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59231" cy="693498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7" y="6346800"/>
            <a:ext cx="499249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938"/>
            <a:ext cx="8229600" cy="1918936"/>
          </a:xfrm>
        </p:spPr>
        <p:txBody>
          <a:bodyPr anchor="t">
            <a:normAutofit/>
          </a:bodyPr>
          <a:lstStyle>
            <a:lvl1pPr>
              <a:defRPr lang="en-US" sz="2000" b="0" kern="1200" cap="none" dirty="0">
                <a:solidFill>
                  <a:srgbClr val="003D8F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</a:pPr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204" y="744538"/>
            <a:ext cx="8229600" cy="482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Mögliche Subheadline der aktuellen Folie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74638"/>
            <a:ext cx="8229600" cy="469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3D8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Hier steht die Headline der aktuellen Folie</a:t>
            </a:r>
            <a:endParaRPr lang="de-DE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0424"/>
            <a:ext cx="6629402" cy="381271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de-DE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0462" y="6360423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7"/>
          </p:nvPr>
        </p:nvSpPr>
        <p:spPr>
          <a:xfrm>
            <a:off x="457200" y="3145873"/>
            <a:ext cx="4036078" cy="2980288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110000"/>
              <a:buFontTx/>
              <a:buBlip>
                <a:blip r:embed="rId2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95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8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8"/>
          </p:nvPr>
        </p:nvSpPr>
        <p:spPr>
          <a:xfrm>
            <a:off x="4654726" y="3145874"/>
            <a:ext cx="4036078" cy="2980288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110000"/>
              <a:buFontTx/>
              <a:buBlip>
                <a:blip r:embed="rId2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95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8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4" name="Bild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59231" cy="693498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7" y="6346800"/>
            <a:ext cx="499249" cy="42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Quad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226937"/>
            <a:ext cx="8229600" cy="1935713"/>
          </a:xfrm>
        </p:spPr>
        <p:txBody>
          <a:bodyPr anchor="t">
            <a:normAutofit/>
          </a:bodyPr>
          <a:lstStyle>
            <a:lvl1pPr algn="l">
              <a:defRPr lang="en-US" sz="2000" b="0" kern="1200" cap="none" dirty="0">
                <a:solidFill>
                  <a:srgbClr val="003D8F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4538"/>
            <a:ext cx="8229600" cy="482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Mögliche Subheadline der aktuellen Folie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74638"/>
            <a:ext cx="8229600" cy="469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3D8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Hier steht die Headline der aktuellen Folie</a:t>
            </a:r>
            <a:endParaRPr lang="de-DE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0424"/>
            <a:ext cx="6622869" cy="381271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5084" y="6360424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3162650"/>
            <a:ext cx="4068000" cy="2992291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72000"/>
              <a:buFontTx/>
              <a:buBlip>
                <a:blip r:embed="rId2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6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54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55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52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4624745" y="3162651"/>
            <a:ext cx="4068000" cy="2992290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72000"/>
              <a:buFontTx/>
              <a:buBlip>
                <a:blip r:embed="rId2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6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54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55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52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4" name="Bild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59231" cy="693498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7" y="6346800"/>
            <a:ext cx="499249" cy="42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583" y="2667000"/>
            <a:ext cx="7514035" cy="365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583" y="6376570"/>
            <a:ext cx="6591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3D8F"/>
                </a:solidFill>
                <a:effectLst/>
                <a:latin typeface="+mn-lt"/>
              </a:defRPr>
            </a:lvl1pPr>
          </a:lstStyle>
          <a:p>
            <a:r>
              <a:rPr lang="de-DE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9" y="6376570"/>
            <a:ext cx="873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8F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Folie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71" r:id="rId3"/>
    <p:sldLayoutId id="2147483669" r:id="rId4"/>
    <p:sldLayoutId id="2147483652" r:id="rId5"/>
    <p:sldLayoutId id="2147483653" r:id="rId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rgbClr val="003D8F"/>
          </a:solidFill>
          <a:effectLst/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rgbClr val="003D8F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rgbClr val="003D8F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rgbClr val="003D8F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rgbClr val="003D8F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rgbClr val="003D8F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Wind Europe </a:t>
            </a:r>
            <a:r>
              <a:rPr lang="de-DE" dirty="0" err="1" smtClean="0"/>
              <a:t>Summit</a:t>
            </a:r>
            <a:r>
              <a:rPr lang="de-DE" dirty="0" smtClean="0"/>
              <a:t> 2016 | Hamburg | 27.09.2016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Dr.-Ing. Mark Meuser</a:t>
            </a:r>
          </a:p>
          <a:p>
            <a:r>
              <a:rPr lang="de-DE" dirty="0" smtClean="0"/>
              <a:t>M. Sc. Christoph </a:t>
            </a:r>
            <a:r>
              <a:rPr lang="de-DE" dirty="0" err="1" smtClean="0"/>
              <a:t>Schönhofen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Utilizing fluctuating feed-in characteristics of WEC for grid </a:t>
            </a:r>
            <a:r>
              <a:rPr lang="en-US" dirty="0" smtClean="0"/>
              <a:t>integration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2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982816" y="4174435"/>
            <a:ext cx="3703983" cy="2093165"/>
          </a:xfrm>
        </p:spPr>
        <p:txBody>
          <a:bodyPr>
            <a:normAutofit/>
          </a:bodyPr>
          <a:lstStyle/>
          <a:p>
            <a:r>
              <a:rPr lang="de-DE" sz="5400" dirty="0" smtClean="0"/>
              <a:t>BACKUP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2467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83044" y="5615327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483607"/>
            <a:ext cx="8229600" cy="5038897"/>
          </a:xfrm>
        </p:spPr>
        <p:txBody>
          <a:bodyPr>
            <a:normAutofit fontScale="77500" lnSpcReduction="2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Consideration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mutual </a:t>
            </a:r>
            <a:r>
              <a:rPr lang="de-DE" dirty="0" err="1" smtClean="0"/>
              <a:t>dependences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correlation</a:t>
            </a:r>
            <a:endParaRPr lang="de-DE" dirty="0" smtClean="0"/>
          </a:p>
          <a:p>
            <a:r>
              <a:rPr lang="en-US" dirty="0" smtClean="0"/>
              <a:t>Assessment </a:t>
            </a:r>
            <a:r>
              <a:rPr lang="en-US" dirty="0"/>
              <a:t>of </a:t>
            </a:r>
            <a:r>
              <a:rPr lang="en-US" dirty="0" smtClean="0"/>
              <a:t>static </a:t>
            </a:r>
            <a:r>
              <a:rPr lang="en-US" dirty="0"/>
              <a:t>system states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15-min mean values sufficient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3188766" y="3144980"/>
            <a:ext cx="2111129" cy="1137491"/>
          </a:xfrm>
          <a:prstGeom prst="rect">
            <a:avLst/>
          </a:prstGeom>
          <a:solidFill>
            <a:srgbClr val="99CCD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726024" y="3101824"/>
            <a:ext cx="1320416" cy="1342304"/>
          </a:xfrm>
          <a:prstGeom prst="rect">
            <a:avLst/>
          </a:prstGeom>
          <a:solidFill>
            <a:srgbClr val="99CCD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589540" y="4382901"/>
            <a:ext cx="3321398" cy="1487750"/>
          </a:xfrm>
          <a:prstGeom prst="rect">
            <a:avLst/>
          </a:prstGeom>
          <a:solidFill>
            <a:srgbClr val="99CCD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" name="Rechteck 361"/>
          <p:cNvSpPr>
            <a:spLocks noChangeArrowheads="1"/>
          </p:cNvSpPr>
          <p:nvPr/>
        </p:nvSpPr>
        <p:spPr bwMode="auto">
          <a:xfrm>
            <a:off x="813286" y="1918476"/>
            <a:ext cx="1001787" cy="4429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</a:rPr>
              <a:t>20 (10) </a:t>
            </a:r>
            <a:r>
              <a:rPr lang="de-DE" sz="1600" dirty="0" err="1">
                <a:solidFill>
                  <a:srgbClr val="000000"/>
                </a:solidFill>
              </a:rPr>
              <a:t>kV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1" name="Rechteck 361"/>
          <p:cNvSpPr>
            <a:spLocks noChangeArrowheads="1"/>
          </p:cNvSpPr>
          <p:nvPr/>
        </p:nvSpPr>
        <p:spPr bwMode="auto">
          <a:xfrm>
            <a:off x="8325788" y="3839560"/>
            <a:ext cx="658388" cy="4429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</a:rPr>
              <a:t>0,4 </a:t>
            </a:r>
            <a:r>
              <a:rPr lang="de-DE" sz="1600" dirty="0" err="1">
                <a:solidFill>
                  <a:srgbClr val="000000"/>
                </a:solidFill>
              </a:rPr>
              <a:t>kV</a:t>
            </a:r>
            <a:endParaRPr lang="de-DE" sz="1600" dirty="0">
              <a:solidFill>
                <a:srgbClr val="000000"/>
              </a:solidFill>
            </a:endParaRPr>
          </a:p>
        </p:txBody>
      </p:sp>
      <p:cxnSp>
        <p:nvCxnSpPr>
          <p:cNvPr id="12" name="Gerade Verbindung 19"/>
          <p:cNvCxnSpPr>
            <a:cxnSpLocks noChangeShapeType="1"/>
          </p:cNvCxnSpPr>
          <p:nvPr/>
        </p:nvCxnSpPr>
        <p:spPr bwMode="auto">
          <a:xfrm>
            <a:off x="1942740" y="2050396"/>
            <a:ext cx="5760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Ellipse 278"/>
          <p:cNvSpPr>
            <a:spLocks noChangeArrowheads="1"/>
          </p:cNvSpPr>
          <p:nvPr/>
        </p:nvSpPr>
        <p:spPr bwMode="auto">
          <a:xfrm rot="10800000">
            <a:off x="5591192" y="3482444"/>
            <a:ext cx="248400" cy="24975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" name="Ellipse 279"/>
          <p:cNvSpPr>
            <a:spLocks noChangeArrowheads="1"/>
          </p:cNvSpPr>
          <p:nvPr/>
        </p:nvSpPr>
        <p:spPr bwMode="auto">
          <a:xfrm rot="10800000">
            <a:off x="5591192" y="3324214"/>
            <a:ext cx="248400" cy="24975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cxnSp>
        <p:nvCxnSpPr>
          <p:cNvPr id="15" name="Gerade Verbindung 281"/>
          <p:cNvCxnSpPr>
            <a:cxnSpLocks noChangeShapeType="1"/>
          </p:cNvCxnSpPr>
          <p:nvPr/>
        </p:nvCxnSpPr>
        <p:spPr bwMode="auto">
          <a:xfrm>
            <a:off x="5481787" y="3187236"/>
            <a:ext cx="468312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Gerade Verbindung 282"/>
          <p:cNvCxnSpPr>
            <a:cxnSpLocks noChangeShapeType="1"/>
          </p:cNvCxnSpPr>
          <p:nvPr/>
        </p:nvCxnSpPr>
        <p:spPr bwMode="auto">
          <a:xfrm>
            <a:off x="5481787" y="3833720"/>
            <a:ext cx="468312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Gerade Verbindung 287"/>
          <p:cNvCxnSpPr>
            <a:cxnSpLocks noChangeShapeType="1"/>
          </p:cNvCxnSpPr>
          <p:nvPr/>
        </p:nvCxnSpPr>
        <p:spPr bwMode="auto">
          <a:xfrm>
            <a:off x="5481787" y="4087431"/>
            <a:ext cx="2844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Gerade Verbindung 290"/>
          <p:cNvCxnSpPr>
            <a:cxnSpLocks noChangeShapeType="1"/>
          </p:cNvCxnSpPr>
          <p:nvPr/>
        </p:nvCxnSpPr>
        <p:spPr bwMode="auto">
          <a:xfrm rot="5400000">
            <a:off x="5812780" y="4226064"/>
            <a:ext cx="2746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oval" w="med" len="med"/>
            <a:tailEnd type="triangle" w="lg" len="lg"/>
          </a:ln>
        </p:spPr>
      </p:cxnSp>
      <p:sp>
        <p:nvSpPr>
          <p:cNvPr id="19" name="Ellipse 11"/>
          <p:cNvSpPr>
            <a:spLocks noChangeArrowheads="1"/>
          </p:cNvSpPr>
          <p:nvPr/>
        </p:nvSpPr>
        <p:spPr bwMode="auto">
          <a:xfrm>
            <a:off x="1978955" y="1372980"/>
            <a:ext cx="323850" cy="3238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0" name="Ellipse 12"/>
          <p:cNvSpPr>
            <a:spLocks noChangeArrowheads="1"/>
          </p:cNvSpPr>
          <p:nvPr/>
        </p:nvSpPr>
        <p:spPr bwMode="auto">
          <a:xfrm>
            <a:off x="1978955" y="1577768"/>
            <a:ext cx="323850" cy="3238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cxnSp>
        <p:nvCxnSpPr>
          <p:cNvPr id="21" name="Gerade Verbindung 210"/>
          <p:cNvCxnSpPr>
            <a:cxnSpLocks noChangeShapeType="1"/>
          </p:cNvCxnSpPr>
          <p:nvPr/>
        </p:nvCxnSpPr>
        <p:spPr bwMode="auto">
          <a:xfrm flipH="1">
            <a:off x="3108489" y="2476541"/>
            <a:ext cx="1588" cy="43933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/>
          </a:ln>
        </p:spPr>
      </p:cxnSp>
      <p:cxnSp>
        <p:nvCxnSpPr>
          <p:cNvPr id="22" name="Gewinkelte Verbindung 21"/>
          <p:cNvCxnSpPr/>
          <p:nvPr/>
        </p:nvCxnSpPr>
        <p:spPr bwMode="auto">
          <a:xfrm>
            <a:off x="2350052" y="2050396"/>
            <a:ext cx="4038811" cy="865475"/>
          </a:xfrm>
          <a:prstGeom prst="bentConnector3">
            <a:avLst>
              <a:gd name="adj1" fmla="val 1015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10"/>
          <p:cNvCxnSpPr>
            <a:cxnSpLocks noChangeShapeType="1"/>
          </p:cNvCxnSpPr>
          <p:nvPr/>
        </p:nvCxnSpPr>
        <p:spPr bwMode="auto">
          <a:xfrm flipH="1">
            <a:off x="4945478" y="2476541"/>
            <a:ext cx="1588" cy="43933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/>
          </a:ln>
        </p:spPr>
      </p:cxnSp>
      <p:pic>
        <p:nvPicPr>
          <p:cNvPr id="24" name="Picture 4" descr="C:\Users\meuser\AppData\Local\Microsoft\Windows\Temporary Internet Files\Content.IE5\4CEX3TDF\MC9002411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31" y="3188732"/>
            <a:ext cx="576000" cy="3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Gerade Verbindung 290"/>
          <p:cNvCxnSpPr>
            <a:cxnSpLocks noChangeShapeType="1"/>
          </p:cNvCxnSpPr>
          <p:nvPr/>
        </p:nvCxnSpPr>
        <p:spPr bwMode="auto">
          <a:xfrm rot="5400000">
            <a:off x="6422380" y="4229785"/>
            <a:ext cx="2746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oval" w="med" len="med"/>
            <a:tailEnd type="triangle" w="lg" len="lg"/>
          </a:ln>
        </p:spPr>
      </p:cxnSp>
      <p:cxnSp>
        <p:nvCxnSpPr>
          <p:cNvPr id="26" name="Gerade Verbindung 290"/>
          <p:cNvCxnSpPr>
            <a:cxnSpLocks noChangeShapeType="1"/>
          </p:cNvCxnSpPr>
          <p:nvPr/>
        </p:nvCxnSpPr>
        <p:spPr bwMode="auto">
          <a:xfrm rot="5400000">
            <a:off x="7029209" y="4229785"/>
            <a:ext cx="2746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oval" w="med" len="med"/>
            <a:tailEnd type="triangle" w="lg" len="lg"/>
          </a:ln>
        </p:spPr>
      </p:cxnSp>
      <p:pic>
        <p:nvPicPr>
          <p:cNvPr id="27" name="Picture 5" descr="C:\Users\meuser\AppData\Local\Microsoft\Windows\Temporary Internet Files\Content.IE5\VF9PBFWA\MC9000152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87" y="4447249"/>
            <a:ext cx="547200" cy="5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meuser\AppData\Local\Microsoft\Windows\Temporary Internet Files\Content.IE5\4CEX3TDF\MC9002411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99" y="4572649"/>
            <a:ext cx="547200" cy="3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meuser\AppData\Local\Microsoft\Windows\Temporary Internet Files\Content.IE5\DPS2VLA0\MC90028231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34" y="4519840"/>
            <a:ext cx="547200" cy="5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meuser\AppData\Local\Microsoft\Windows\Temporary Internet Files\Content.IE5\DPS2VLA0\MC90024016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87" y="4602472"/>
            <a:ext cx="547200" cy="4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Z:\Öffentlichkeit\Flyer und Materialien\Piktogramme JPG\Pikto_PV_2_bla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33" y="3376992"/>
            <a:ext cx="547200" cy="5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Z:\Öffentlichkeit\Flyer und Materialien\Piktogramme JPG\Pikto_PV_2_bla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27" y="3376992"/>
            <a:ext cx="547200" cy="5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Gerade Verbindung 8"/>
          <p:cNvCxnSpPr>
            <a:cxnSpLocks noChangeShapeType="1"/>
            <a:endCxn id="14" idx="4"/>
          </p:cNvCxnSpPr>
          <p:nvPr/>
        </p:nvCxnSpPr>
        <p:spPr bwMode="auto">
          <a:xfrm>
            <a:off x="5715392" y="2915871"/>
            <a:ext cx="0" cy="40834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oval"/>
            <a:tailEnd/>
          </a:ln>
        </p:spPr>
      </p:cxnSp>
      <p:cxnSp>
        <p:nvCxnSpPr>
          <p:cNvPr id="34" name="Gerade Verbindung 8"/>
          <p:cNvCxnSpPr>
            <a:cxnSpLocks noChangeShapeType="1"/>
            <a:stCxn id="13" idx="0"/>
          </p:cNvCxnSpPr>
          <p:nvPr/>
        </p:nvCxnSpPr>
        <p:spPr bwMode="auto">
          <a:xfrm>
            <a:off x="5715392" y="3732202"/>
            <a:ext cx="0" cy="35522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oval"/>
          </a:ln>
        </p:spPr>
      </p:cxnSp>
      <p:cxnSp>
        <p:nvCxnSpPr>
          <p:cNvPr id="35" name="Gerade Verbindung 290"/>
          <p:cNvCxnSpPr>
            <a:cxnSpLocks noChangeShapeType="1"/>
          </p:cNvCxnSpPr>
          <p:nvPr/>
        </p:nvCxnSpPr>
        <p:spPr bwMode="auto">
          <a:xfrm rot="5400000">
            <a:off x="7896527" y="4224238"/>
            <a:ext cx="2746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oval" w="med" len="med"/>
            <a:tailEnd type="triangle" w="lg" len="lg"/>
          </a:ln>
        </p:spPr>
      </p:cxnSp>
      <p:cxnSp>
        <p:nvCxnSpPr>
          <p:cNvPr id="36" name="Gerade Verbindung 210"/>
          <p:cNvCxnSpPr>
            <a:cxnSpLocks noChangeShapeType="1"/>
            <a:stCxn id="31" idx="2"/>
          </p:cNvCxnSpPr>
          <p:nvPr/>
        </p:nvCxnSpPr>
        <p:spPr bwMode="auto">
          <a:xfrm>
            <a:off x="6709333" y="3924192"/>
            <a:ext cx="0" cy="16323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/>
          </a:ln>
        </p:spPr>
      </p:cxnSp>
      <p:cxnSp>
        <p:nvCxnSpPr>
          <p:cNvPr id="37" name="Gerade Verbindung 210"/>
          <p:cNvCxnSpPr>
            <a:cxnSpLocks noChangeShapeType="1"/>
          </p:cNvCxnSpPr>
          <p:nvPr/>
        </p:nvCxnSpPr>
        <p:spPr bwMode="auto">
          <a:xfrm>
            <a:off x="8182583" y="3919623"/>
            <a:ext cx="0" cy="16323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/>
          </a:ln>
        </p:spPr>
      </p:cxnSp>
      <p:sp>
        <p:nvSpPr>
          <p:cNvPr id="38" name="Bogen 37"/>
          <p:cNvSpPr/>
          <p:nvPr/>
        </p:nvSpPr>
        <p:spPr bwMode="auto">
          <a:xfrm>
            <a:off x="3456235" y="839860"/>
            <a:ext cx="2149299" cy="440574"/>
          </a:xfrm>
          <a:prstGeom prst="arc">
            <a:avLst>
              <a:gd name="adj1" fmla="val 10812823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9" name="Rechteck 361"/>
          <p:cNvSpPr>
            <a:spLocks noChangeArrowheads="1"/>
          </p:cNvSpPr>
          <p:nvPr/>
        </p:nvSpPr>
        <p:spPr bwMode="auto">
          <a:xfrm>
            <a:off x="3619172" y="372009"/>
            <a:ext cx="1863572" cy="4429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00000"/>
                </a:solidFill>
              </a:rPr>
              <a:t>Correlation</a:t>
            </a:r>
            <a:r>
              <a:rPr lang="de-DE" sz="1600" dirty="0" smtClean="0">
                <a:solidFill>
                  <a:srgbClr val="000000"/>
                </a:solidFill>
              </a:rPr>
              <a:t> WEC/PV </a:t>
            </a:r>
            <a:r>
              <a:rPr lang="de-DE" sz="1600" dirty="0" err="1" smtClean="0">
                <a:solidFill>
                  <a:srgbClr val="000000"/>
                </a:solidFill>
              </a:rPr>
              <a:t>distance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dependence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40" name="Bogen 39"/>
          <p:cNvSpPr/>
          <p:nvPr/>
        </p:nvSpPr>
        <p:spPr bwMode="auto">
          <a:xfrm>
            <a:off x="6694777" y="3144981"/>
            <a:ext cx="1531516" cy="428992"/>
          </a:xfrm>
          <a:prstGeom prst="arc">
            <a:avLst>
              <a:gd name="adj1" fmla="val 10812823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1" name="Rechteck 361"/>
          <p:cNvSpPr>
            <a:spLocks noChangeArrowheads="1"/>
          </p:cNvSpPr>
          <p:nvPr/>
        </p:nvSpPr>
        <p:spPr bwMode="auto">
          <a:xfrm>
            <a:off x="6442062" y="2677130"/>
            <a:ext cx="2176661" cy="4429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00000"/>
                </a:solidFill>
              </a:rPr>
              <a:t>Correlation</a:t>
            </a:r>
            <a:r>
              <a:rPr lang="de-DE" sz="1600" dirty="0" smtClean="0">
                <a:solidFill>
                  <a:srgbClr val="000000"/>
                </a:solidFill>
              </a:rPr>
              <a:t> PV </a:t>
            </a:r>
            <a:r>
              <a:rPr lang="de-DE" sz="1600" dirty="0">
                <a:solidFill>
                  <a:srgbClr val="000000"/>
                </a:solidFill>
              </a:rPr>
              <a:t>in </a:t>
            </a:r>
            <a:r>
              <a:rPr lang="de-DE" sz="1600" dirty="0" smtClean="0">
                <a:solidFill>
                  <a:srgbClr val="000000"/>
                </a:solidFill>
              </a:rPr>
              <a:t>LV </a:t>
            </a:r>
            <a:r>
              <a:rPr lang="de-DE" sz="1600" dirty="0" err="1" smtClean="0">
                <a:solidFill>
                  <a:srgbClr val="000000"/>
                </a:solidFill>
              </a:rPr>
              <a:t>distance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dependence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4682273" y="1060147"/>
            <a:ext cx="1610285" cy="1418148"/>
          </a:xfrm>
          <a:prstGeom prst="rect">
            <a:avLst/>
          </a:prstGeom>
          <a:solidFill>
            <a:srgbClr val="99CCD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43" name="Picture 2" descr="Z:\Öffentlichkeit\Flyer und Materialien\Piktogramme JPG\Pikto_DEAs_2_bla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73" y="1932608"/>
            <a:ext cx="548248" cy="5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hteck 43"/>
          <p:cNvSpPr/>
          <p:nvPr/>
        </p:nvSpPr>
        <p:spPr bwMode="auto">
          <a:xfrm>
            <a:off x="2848269" y="1060147"/>
            <a:ext cx="1655222" cy="1402031"/>
          </a:xfrm>
          <a:prstGeom prst="rect">
            <a:avLst/>
          </a:prstGeom>
          <a:solidFill>
            <a:srgbClr val="99CCD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45" name="Picture 2" descr="Z:\Öffentlichkeit\Flyer und Materialien\Piktogramme JPG\Pikto_DEAs_2_bla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7" y="1928293"/>
            <a:ext cx="548248" cy="5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hteck 361"/>
          <p:cNvSpPr>
            <a:spLocks noChangeArrowheads="1"/>
          </p:cNvSpPr>
          <p:nvPr/>
        </p:nvSpPr>
        <p:spPr bwMode="auto">
          <a:xfrm>
            <a:off x="7132979" y="5336080"/>
            <a:ext cx="1838145" cy="4429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00000"/>
                </a:solidFill>
              </a:rPr>
              <a:t>Voltage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dependence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of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the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load</a:t>
            </a:r>
            <a:endParaRPr lang="de-DE" sz="1600" dirty="0">
              <a:solidFill>
                <a:srgbClr val="000000"/>
              </a:solidFill>
            </a:endParaRPr>
          </a:p>
        </p:txBody>
      </p:sp>
      <p:cxnSp>
        <p:nvCxnSpPr>
          <p:cNvPr id="47" name="Gerade Verbindung 210"/>
          <p:cNvCxnSpPr>
            <a:cxnSpLocks noChangeShapeType="1"/>
          </p:cNvCxnSpPr>
          <p:nvPr/>
        </p:nvCxnSpPr>
        <p:spPr bwMode="auto">
          <a:xfrm flipV="1">
            <a:off x="2685201" y="2915871"/>
            <a:ext cx="0" cy="235104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oval"/>
          </a:ln>
        </p:spPr>
      </p:cxnSp>
      <p:sp>
        <p:nvSpPr>
          <p:cNvPr id="48" name="Ellipse 278"/>
          <p:cNvSpPr>
            <a:spLocks noChangeArrowheads="1"/>
          </p:cNvSpPr>
          <p:nvPr/>
        </p:nvSpPr>
        <p:spPr bwMode="auto">
          <a:xfrm rot="10800000">
            <a:off x="3557570" y="3498515"/>
            <a:ext cx="248400" cy="24975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9" name="Ellipse 279"/>
          <p:cNvSpPr>
            <a:spLocks noChangeArrowheads="1"/>
          </p:cNvSpPr>
          <p:nvPr/>
        </p:nvSpPr>
        <p:spPr bwMode="auto">
          <a:xfrm rot="10800000">
            <a:off x="3557570" y="3324213"/>
            <a:ext cx="248400" cy="24975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cxnSp>
        <p:nvCxnSpPr>
          <p:cNvPr id="50" name="Gerade Verbindung 281"/>
          <p:cNvCxnSpPr>
            <a:cxnSpLocks noChangeShapeType="1"/>
          </p:cNvCxnSpPr>
          <p:nvPr/>
        </p:nvCxnSpPr>
        <p:spPr bwMode="auto">
          <a:xfrm>
            <a:off x="3448165" y="3187235"/>
            <a:ext cx="468312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Gerade Verbindung 282"/>
          <p:cNvCxnSpPr>
            <a:cxnSpLocks noChangeShapeType="1"/>
          </p:cNvCxnSpPr>
          <p:nvPr/>
        </p:nvCxnSpPr>
        <p:spPr bwMode="auto">
          <a:xfrm>
            <a:off x="3448165" y="3833719"/>
            <a:ext cx="468312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Gerade Verbindung 8"/>
          <p:cNvCxnSpPr>
            <a:cxnSpLocks noChangeShapeType="1"/>
            <a:endCxn id="49" idx="4"/>
          </p:cNvCxnSpPr>
          <p:nvPr/>
        </p:nvCxnSpPr>
        <p:spPr bwMode="auto">
          <a:xfrm>
            <a:off x="3681770" y="2915870"/>
            <a:ext cx="0" cy="40834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oval"/>
            <a:tailEnd/>
          </a:ln>
        </p:spPr>
      </p:cxnSp>
      <p:grpSp>
        <p:nvGrpSpPr>
          <p:cNvPr id="53" name="Gruppieren 52"/>
          <p:cNvGrpSpPr/>
          <p:nvPr/>
        </p:nvGrpSpPr>
        <p:grpSpPr>
          <a:xfrm>
            <a:off x="8510655" y="4512791"/>
            <a:ext cx="473520" cy="547200"/>
            <a:chOff x="8248264" y="4697573"/>
            <a:chExt cx="473520" cy="547200"/>
          </a:xfrm>
        </p:grpSpPr>
        <p:sp>
          <p:nvSpPr>
            <p:cNvPr id="54" name="Kreis 53"/>
            <p:cNvSpPr/>
            <p:nvPr/>
          </p:nvSpPr>
          <p:spPr bwMode="auto">
            <a:xfrm>
              <a:off x="8248264" y="4752565"/>
              <a:ext cx="216000" cy="270238"/>
            </a:xfrm>
            <a:prstGeom prst="pie">
              <a:avLst>
                <a:gd name="adj1" fmla="val 10827376"/>
                <a:gd name="adj2" fmla="val 21557947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cxnSp>
          <p:nvCxnSpPr>
            <p:cNvPr id="55" name="Gerade Verbindung 54"/>
            <p:cNvCxnSpPr/>
            <p:nvPr/>
          </p:nvCxnSpPr>
          <p:spPr bwMode="auto">
            <a:xfrm flipV="1">
              <a:off x="8534551" y="4697573"/>
              <a:ext cx="0" cy="547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Bogen 55"/>
            <p:cNvSpPr/>
            <p:nvPr/>
          </p:nvSpPr>
          <p:spPr bwMode="auto">
            <a:xfrm rot="16200000">
              <a:off x="8485257" y="4573525"/>
              <a:ext cx="101367" cy="371686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cxnSp>
          <p:nvCxnSpPr>
            <p:cNvPr id="57" name="Gerade Verbindung 56"/>
            <p:cNvCxnSpPr/>
            <p:nvPr/>
          </p:nvCxnSpPr>
          <p:spPr bwMode="auto">
            <a:xfrm>
              <a:off x="8428372" y="5244773"/>
              <a:ext cx="22017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57"/>
            <p:cNvCxnSpPr/>
            <p:nvPr/>
          </p:nvCxnSpPr>
          <p:spPr bwMode="auto">
            <a:xfrm flipH="1">
              <a:off x="8265319" y="4920061"/>
              <a:ext cx="14287" cy="51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Gerade Verbindung 58"/>
            <p:cNvCxnSpPr/>
            <p:nvPr/>
          </p:nvCxnSpPr>
          <p:spPr bwMode="auto">
            <a:xfrm flipH="1">
              <a:off x="8308181" y="4921581"/>
              <a:ext cx="14287" cy="51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Gerade Verbindung 59"/>
            <p:cNvCxnSpPr/>
            <p:nvPr/>
          </p:nvCxnSpPr>
          <p:spPr bwMode="auto">
            <a:xfrm flipH="1">
              <a:off x="8356263" y="4920921"/>
              <a:ext cx="1" cy="5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Gerade Verbindung 60"/>
            <p:cNvCxnSpPr/>
            <p:nvPr/>
          </p:nvCxnSpPr>
          <p:spPr bwMode="auto">
            <a:xfrm>
              <a:off x="8393906" y="4922044"/>
              <a:ext cx="14400" cy="50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Gerade Verbindung 61"/>
            <p:cNvCxnSpPr/>
            <p:nvPr/>
          </p:nvCxnSpPr>
          <p:spPr bwMode="auto">
            <a:xfrm>
              <a:off x="8428372" y="4922045"/>
              <a:ext cx="14400" cy="50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Freihandform 62"/>
          <p:cNvSpPr/>
          <p:nvPr/>
        </p:nvSpPr>
        <p:spPr bwMode="auto">
          <a:xfrm>
            <a:off x="5950099" y="5263254"/>
            <a:ext cx="1062038" cy="588564"/>
          </a:xfrm>
          <a:custGeom>
            <a:avLst/>
            <a:gdLst>
              <a:gd name="connsiteX0" fmla="*/ 0 w 1062038"/>
              <a:gd name="connsiteY0" fmla="*/ 764950 h 764950"/>
              <a:gd name="connsiteX1" fmla="*/ 57150 w 1062038"/>
              <a:gd name="connsiteY1" fmla="*/ 419668 h 764950"/>
              <a:gd name="connsiteX2" fmla="*/ 154781 w 1062038"/>
              <a:gd name="connsiteY2" fmla="*/ 52956 h 764950"/>
              <a:gd name="connsiteX3" fmla="*/ 195263 w 1062038"/>
              <a:gd name="connsiteY3" fmla="*/ 295843 h 764950"/>
              <a:gd name="connsiteX4" fmla="*/ 238125 w 1062038"/>
              <a:gd name="connsiteY4" fmla="*/ 212500 h 764950"/>
              <a:gd name="connsiteX5" fmla="*/ 278606 w 1062038"/>
              <a:gd name="connsiteY5" fmla="*/ 543493 h 764950"/>
              <a:gd name="connsiteX6" fmla="*/ 400050 w 1062038"/>
              <a:gd name="connsiteY6" fmla="*/ 12475 h 764950"/>
              <a:gd name="connsiteX7" fmla="*/ 442913 w 1062038"/>
              <a:gd name="connsiteY7" fmla="*/ 162493 h 764950"/>
              <a:gd name="connsiteX8" fmla="*/ 476250 w 1062038"/>
              <a:gd name="connsiteY8" fmla="*/ 100581 h 764950"/>
              <a:gd name="connsiteX9" fmla="*/ 521494 w 1062038"/>
              <a:gd name="connsiteY9" fmla="*/ 110106 h 764950"/>
              <a:gd name="connsiteX10" fmla="*/ 585788 w 1062038"/>
              <a:gd name="connsiteY10" fmla="*/ 122012 h 764950"/>
              <a:gd name="connsiteX11" fmla="*/ 683419 w 1062038"/>
              <a:gd name="connsiteY11" fmla="*/ 329181 h 764950"/>
              <a:gd name="connsiteX12" fmla="*/ 781050 w 1062038"/>
              <a:gd name="connsiteY12" fmla="*/ 174400 h 764950"/>
              <a:gd name="connsiteX13" fmla="*/ 854869 w 1062038"/>
              <a:gd name="connsiteY13" fmla="*/ 612550 h 764950"/>
              <a:gd name="connsiteX14" fmla="*/ 935831 w 1062038"/>
              <a:gd name="connsiteY14" fmla="*/ 564925 h 764950"/>
              <a:gd name="connsiteX15" fmla="*/ 1007269 w 1062038"/>
              <a:gd name="connsiteY15" fmla="*/ 722087 h 764950"/>
              <a:gd name="connsiteX16" fmla="*/ 1062038 w 1062038"/>
              <a:gd name="connsiteY16" fmla="*/ 760187 h 76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2038" h="764950">
                <a:moveTo>
                  <a:pt x="0" y="764950"/>
                </a:moveTo>
                <a:cubicBezTo>
                  <a:pt x="15676" y="651642"/>
                  <a:pt x="31353" y="538334"/>
                  <a:pt x="57150" y="419668"/>
                </a:cubicBezTo>
                <a:cubicBezTo>
                  <a:pt x="82947" y="301002"/>
                  <a:pt x="131762" y="73593"/>
                  <a:pt x="154781" y="52956"/>
                </a:cubicBezTo>
                <a:cubicBezTo>
                  <a:pt x="177800" y="32319"/>
                  <a:pt x="181372" y="269252"/>
                  <a:pt x="195263" y="295843"/>
                </a:cubicBezTo>
                <a:cubicBezTo>
                  <a:pt x="209154" y="322434"/>
                  <a:pt x="224234" y="171225"/>
                  <a:pt x="238125" y="212500"/>
                </a:cubicBezTo>
                <a:cubicBezTo>
                  <a:pt x="252016" y="253775"/>
                  <a:pt x="251619" y="576830"/>
                  <a:pt x="278606" y="543493"/>
                </a:cubicBezTo>
                <a:cubicBezTo>
                  <a:pt x="305594" y="510155"/>
                  <a:pt x="372666" y="75975"/>
                  <a:pt x="400050" y="12475"/>
                </a:cubicBezTo>
                <a:cubicBezTo>
                  <a:pt x="427434" y="-51025"/>
                  <a:pt x="430213" y="147809"/>
                  <a:pt x="442913" y="162493"/>
                </a:cubicBezTo>
                <a:cubicBezTo>
                  <a:pt x="455613" y="177177"/>
                  <a:pt x="463153" y="109312"/>
                  <a:pt x="476250" y="100581"/>
                </a:cubicBezTo>
                <a:cubicBezTo>
                  <a:pt x="489347" y="91850"/>
                  <a:pt x="503238" y="106534"/>
                  <a:pt x="521494" y="110106"/>
                </a:cubicBezTo>
                <a:cubicBezTo>
                  <a:pt x="539750" y="113678"/>
                  <a:pt x="558800" y="85499"/>
                  <a:pt x="585788" y="122012"/>
                </a:cubicBezTo>
                <a:cubicBezTo>
                  <a:pt x="612776" y="158525"/>
                  <a:pt x="650875" y="320450"/>
                  <a:pt x="683419" y="329181"/>
                </a:cubicBezTo>
                <a:cubicBezTo>
                  <a:pt x="715963" y="337912"/>
                  <a:pt x="752475" y="127172"/>
                  <a:pt x="781050" y="174400"/>
                </a:cubicBezTo>
                <a:cubicBezTo>
                  <a:pt x="809625" y="221628"/>
                  <a:pt x="829072" y="547463"/>
                  <a:pt x="854869" y="612550"/>
                </a:cubicBezTo>
                <a:cubicBezTo>
                  <a:pt x="880666" y="677637"/>
                  <a:pt x="910431" y="546669"/>
                  <a:pt x="935831" y="564925"/>
                </a:cubicBezTo>
                <a:cubicBezTo>
                  <a:pt x="961231" y="583181"/>
                  <a:pt x="986235" y="689543"/>
                  <a:pt x="1007269" y="722087"/>
                </a:cubicBezTo>
                <a:cubicBezTo>
                  <a:pt x="1028303" y="754631"/>
                  <a:pt x="1062038" y="760187"/>
                  <a:pt x="1062038" y="76018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cxnSp>
        <p:nvCxnSpPr>
          <p:cNvPr id="64" name="Gerade Verbindung 287"/>
          <p:cNvCxnSpPr>
            <a:cxnSpLocks noChangeShapeType="1"/>
          </p:cNvCxnSpPr>
          <p:nvPr/>
        </p:nvCxnSpPr>
        <p:spPr bwMode="auto">
          <a:xfrm>
            <a:off x="3448165" y="4092466"/>
            <a:ext cx="57511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Gerade Verbindung 8"/>
          <p:cNvCxnSpPr>
            <a:cxnSpLocks noChangeShapeType="1"/>
            <a:stCxn id="48" idx="0"/>
          </p:cNvCxnSpPr>
          <p:nvPr/>
        </p:nvCxnSpPr>
        <p:spPr bwMode="auto">
          <a:xfrm flipH="1">
            <a:off x="3676645" y="3748273"/>
            <a:ext cx="5125" cy="338646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oval"/>
          </a:ln>
        </p:spPr>
      </p:cxnSp>
      <p:cxnSp>
        <p:nvCxnSpPr>
          <p:cNvPr id="66" name="Gerade Verbindung 19"/>
          <p:cNvCxnSpPr>
            <a:cxnSpLocks noChangeShapeType="1"/>
          </p:cNvCxnSpPr>
          <p:nvPr/>
        </p:nvCxnSpPr>
        <p:spPr bwMode="auto">
          <a:xfrm>
            <a:off x="1919601" y="1200401"/>
            <a:ext cx="5760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Rechteck 361"/>
          <p:cNvSpPr>
            <a:spLocks noChangeArrowheads="1"/>
          </p:cNvSpPr>
          <p:nvPr/>
        </p:nvSpPr>
        <p:spPr bwMode="auto">
          <a:xfrm>
            <a:off x="811311" y="930876"/>
            <a:ext cx="1001787" cy="4429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</a:rPr>
              <a:t>110 </a:t>
            </a:r>
            <a:r>
              <a:rPr lang="de-DE" sz="1600" dirty="0" err="1">
                <a:solidFill>
                  <a:srgbClr val="000000"/>
                </a:solidFill>
              </a:rPr>
              <a:t>kV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05" name="Freihandform 104"/>
          <p:cNvSpPr/>
          <p:nvPr/>
        </p:nvSpPr>
        <p:spPr bwMode="auto">
          <a:xfrm>
            <a:off x="1759567" y="3912468"/>
            <a:ext cx="1071563" cy="431007"/>
          </a:xfrm>
          <a:custGeom>
            <a:avLst/>
            <a:gdLst>
              <a:gd name="connsiteX0" fmla="*/ 0 w 1071563"/>
              <a:gd name="connsiteY0" fmla="*/ 653708 h 653708"/>
              <a:gd name="connsiteX1" fmla="*/ 35719 w 1071563"/>
              <a:gd name="connsiteY1" fmla="*/ 363195 h 653708"/>
              <a:gd name="connsiteX2" fmla="*/ 133350 w 1071563"/>
              <a:gd name="connsiteY2" fmla="*/ 27439 h 653708"/>
              <a:gd name="connsiteX3" fmla="*/ 252413 w 1071563"/>
              <a:gd name="connsiteY3" fmla="*/ 29820 h 653708"/>
              <a:gd name="connsiteX4" fmla="*/ 357188 w 1071563"/>
              <a:gd name="connsiteY4" fmla="*/ 113164 h 653708"/>
              <a:gd name="connsiteX5" fmla="*/ 488157 w 1071563"/>
              <a:gd name="connsiteY5" fmla="*/ 106020 h 653708"/>
              <a:gd name="connsiteX6" fmla="*/ 600075 w 1071563"/>
              <a:gd name="connsiteY6" fmla="*/ 175076 h 653708"/>
              <a:gd name="connsiteX7" fmla="*/ 869157 w 1071563"/>
              <a:gd name="connsiteY7" fmla="*/ 151264 h 653708"/>
              <a:gd name="connsiteX8" fmla="*/ 978694 w 1071563"/>
              <a:gd name="connsiteY8" fmla="*/ 553695 h 653708"/>
              <a:gd name="connsiteX9" fmla="*/ 1071563 w 1071563"/>
              <a:gd name="connsiteY9" fmla="*/ 651326 h 65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1563" h="653708">
                <a:moveTo>
                  <a:pt x="0" y="653708"/>
                </a:moveTo>
                <a:cubicBezTo>
                  <a:pt x="6747" y="560640"/>
                  <a:pt x="13494" y="467573"/>
                  <a:pt x="35719" y="363195"/>
                </a:cubicBezTo>
                <a:cubicBezTo>
                  <a:pt x="57944" y="258817"/>
                  <a:pt x="97234" y="83001"/>
                  <a:pt x="133350" y="27439"/>
                </a:cubicBezTo>
                <a:cubicBezTo>
                  <a:pt x="169466" y="-28123"/>
                  <a:pt x="215107" y="15532"/>
                  <a:pt x="252413" y="29820"/>
                </a:cubicBezTo>
                <a:cubicBezTo>
                  <a:pt x="289719" y="44107"/>
                  <a:pt x="317897" y="100464"/>
                  <a:pt x="357188" y="113164"/>
                </a:cubicBezTo>
                <a:cubicBezTo>
                  <a:pt x="396479" y="125864"/>
                  <a:pt x="447676" y="95701"/>
                  <a:pt x="488157" y="106020"/>
                </a:cubicBezTo>
                <a:cubicBezTo>
                  <a:pt x="528638" y="116339"/>
                  <a:pt x="536575" y="167535"/>
                  <a:pt x="600075" y="175076"/>
                </a:cubicBezTo>
                <a:cubicBezTo>
                  <a:pt x="663575" y="182617"/>
                  <a:pt x="806054" y="88161"/>
                  <a:pt x="869157" y="151264"/>
                </a:cubicBezTo>
                <a:cubicBezTo>
                  <a:pt x="932260" y="214367"/>
                  <a:pt x="944960" y="470351"/>
                  <a:pt x="978694" y="553695"/>
                </a:cubicBezTo>
                <a:cubicBezTo>
                  <a:pt x="1012428" y="637039"/>
                  <a:pt x="1041995" y="644182"/>
                  <a:pt x="1071563" y="65132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7" name="Freihandform 106"/>
          <p:cNvSpPr/>
          <p:nvPr/>
        </p:nvSpPr>
        <p:spPr bwMode="auto">
          <a:xfrm>
            <a:off x="4146994" y="3256666"/>
            <a:ext cx="1083527" cy="518381"/>
          </a:xfrm>
          <a:custGeom>
            <a:avLst/>
            <a:gdLst>
              <a:gd name="connsiteX0" fmla="*/ 0 w 1083527"/>
              <a:gd name="connsiteY0" fmla="*/ 392907 h 392907"/>
              <a:gd name="connsiteX1" fmla="*/ 4763 w 1083527"/>
              <a:gd name="connsiteY1" fmla="*/ 347663 h 392907"/>
              <a:gd name="connsiteX2" fmla="*/ 9525 w 1083527"/>
              <a:gd name="connsiteY2" fmla="*/ 321469 h 392907"/>
              <a:gd name="connsiteX3" fmla="*/ 14288 w 1083527"/>
              <a:gd name="connsiteY3" fmla="*/ 290513 h 392907"/>
              <a:gd name="connsiteX4" fmla="*/ 19050 w 1083527"/>
              <a:gd name="connsiteY4" fmla="*/ 276225 h 392907"/>
              <a:gd name="connsiteX5" fmla="*/ 21431 w 1083527"/>
              <a:gd name="connsiteY5" fmla="*/ 257175 h 392907"/>
              <a:gd name="connsiteX6" fmla="*/ 26194 w 1083527"/>
              <a:gd name="connsiteY6" fmla="*/ 242888 h 392907"/>
              <a:gd name="connsiteX7" fmla="*/ 28575 w 1083527"/>
              <a:gd name="connsiteY7" fmla="*/ 235744 h 392907"/>
              <a:gd name="connsiteX8" fmla="*/ 33338 w 1083527"/>
              <a:gd name="connsiteY8" fmla="*/ 228600 h 392907"/>
              <a:gd name="connsiteX9" fmla="*/ 38100 w 1083527"/>
              <a:gd name="connsiteY9" fmla="*/ 197644 h 392907"/>
              <a:gd name="connsiteX10" fmla="*/ 50006 w 1083527"/>
              <a:gd name="connsiteY10" fmla="*/ 176213 h 392907"/>
              <a:gd name="connsiteX11" fmla="*/ 61913 w 1083527"/>
              <a:gd name="connsiteY11" fmla="*/ 161925 h 392907"/>
              <a:gd name="connsiteX12" fmla="*/ 83344 w 1083527"/>
              <a:gd name="connsiteY12" fmla="*/ 157163 h 392907"/>
              <a:gd name="connsiteX13" fmla="*/ 138113 w 1083527"/>
              <a:gd name="connsiteY13" fmla="*/ 159544 h 392907"/>
              <a:gd name="connsiteX14" fmla="*/ 150019 w 1083527"/>
              <a:gd name="connsiteY14" fmla="*/ 161925 h 392907"/>
              <a:gd name="connsiteX15" fmla="*/ 178594 w 1083527"/>
              <a:gd name="connsiteY15" fmla="*/ 157163 h 392907"/>
              <a:gd name="connsiteX16" fmla="*/ 192881 w 1083527"/>
              <a:gd name="connsiteY16" fmla="*/ 152400 h 392907"/>
              <a:gd name="connsiteX17" fmla="*/ 211931 w 1083527"/>
              <a:gd name="connsiteY17" fmla="*/ 147638 h 392907"/>
              <a:gd name="connsiteX18" fmla="*/ 226219 w 1083527"/>
              <a:gd name="connsiteY18" fmla="*/ 142875 h 392907"/>
              <a:gd name="connsiteX19" fmla="*/ 233363 w 1083527"/>
              <a:gd name="connsiteY19" fmla="*/ 140494 h 392907"/>
              <a:gd name="connsiteX20" fmla="*/ 242888 w 1083527"/>
              <a:gd name="connsiteY20" fmla="*/ 138113 h 392907"/>
              <a:gd name="connsiteX21" fmla="*/ 257175 w 1083527"/>
              <a:gd name="connsiteY21" fmla="*/ 133350 h 392907"/>
              <a:gd name="connsiteX22" fmla="*/ 264319 w 1083527"/>
              <a:gd name="connsiteY22" fmla="*/ 126207 h 392907"/>
              <a:gd name="connsiteX23" fmla="*/ 271463 w 1083527"/>
              <a:gd name="connsiteY23" fmla="*/ 123825 h 392907"/>
              <a:gd name="connsiteX24" fmla="*/ 280988 w 1083527"/>
              <a:gd name="connsiteY24" fmla="*/ 109538 h 392907"/>
              <a:gd name="connsiteX25" fmla="*/ 285750 w 1083527"/>
              <a:gd name="connsiteY25" fmla="*/ 92869 h 392907"/>
              <a:gd name="connsiteX26" fmla="*/ 288131 w 1083527"/>
              <a:gd name="connsiteY26" fmla="*/ 85725 h 392907"/>
              <a:gd name="connsiteX27" fmla="*/ 290513 w 1083527"/>
              <a:gd name="connsiteY27" fmla="*/ 76200 h 392907"/>
              <a:gd name="connsiteX28" fmla="*/ 295275 w 1083527"/>
              <a:gd name="connsiteY28" fmla="*/ 61913 h 392907"/>
              <a:gd name="connsiteX29" fmla="*/ 300038 w 1083527"/>
              <a:gd name="connsiteY29" fmla="*/ 54769 h 392907"/>
              <a:gd name="connsiteX30" fmla="*/ 309563 w 1083527"/>
              <a:gd name="connsiteY30" fmla="*/ 33338 h 392907"/>
              <a:gd name="connsiteX31" fmla="*/ 314325 w 1083527"/>
              <a:gd name="connsiteY31" fmla="*/ 19050 h 392907"/>
              <a:gd name="connsiteX32" fmla="*/ 321469 w 1083527"/>
              <a:gd name="connsiteY32" fmla="*/ 4763 h 392907"/>
              <a:gd name="connsiteX33" fmla="*/ 328613 w 1083527"/>
              <a:gd name="connsiteY33" fmla="*/ 2382 h 392907"/>
              <a:gd name="connsiteX34" fmla="*/ 345281 w 1083527"/>
              <a:gd name="connsiteY34" fmla="*/ 0 h 392907"/>
              <a:gd name="connsiteX35" fmla="*/ 364331 w 1083527"/>
              <a:gd name="connsiteY35" fmla="*/ 2382 h 392907"/>
              <a:gd name="connsiteX36" fmla="*/ 378619 w 1083527"/>
              <a:gd name="connsiteY36" fmla="*/ 7144 h 392907"/>
              <a:gd name="connsiteX37" fmla="*/ 392906 w 1083527"/>
              <a:gd name="connsiteY37" fmla="*/ 16669 h 392907"/>
              <a:gd name="connsiteX38" fmla="*/ 421481 w 1083527"/>
              <a:gd name="connsiteY38" fmla="*/ 23813 h 392907"/>
              <a:gd name="connsiteX39" fmla="*/ 469106 w 1083527"/>
              <a:gd name="connsiteY39" fmla="*/ 21432 h 392907"/>
              <a:gd name="connsiteX40" fmla="*/ 473869 w 1083527"/>
              <a:gd name="connsiteY40" fmla="*/ 14288 h 392907"/>
              <a:gd name="connsiteX41" fmla="*/ 504825 w 1083527"/>
              <a:gd name="connsiteY41" fmla="*/ 16669 h 392907"/>
              <a:gd name="connsiteX42" fmla="*/ 526256 w 1083527"/>
              <a:gd name="connsiteY42" fmla="*/ 26194 h 392907"/>
              <a:gd name="connsiteX43" fmla="*/ 531019 w 1083527"/>
              <a:gd name="connsiteY43" fmla="*/ 33338 h 392907"/>
              <a:gd name="connsiteX44" fmla="*/ 535781 w 1083527"/>
              <a:gd name="connsiteY44" fmla="*/ 47625 h 392907"/>
              <a:gd name="connsiteX45" fmla="*/ 540544 w 1083527"/>
              <a:gd name="connsiteY45" fmla="*/ 54769 h 392907"/>
              <a:gd name="connsiteX46" fmla="*/ 542925 w 1083527"/>
              <a:gd name="connsiteY46" fmla="*/ 61913 h 392907"/>
              <a:gd name="connsiteX47" fmla="*/ 550069 w 1083527"/>
              <a:gd name="connsiteY47" fmla="*/ 76200 h 392907"/>
              <a:gd name="connsiteX48" fmla="*/ 557213 w 1083527"/>
              <a:gd name="connsiteY48" fmla="*/ 100013 h 392907"/>
              <a:gd name="connsiteX49" fmla="*/ 559594 w 1083527"/>
              <a:gd name="connsiteY49" fmla="*/ 107157 h 392907"/>
              <a:gd name="connsiteX50" fmla="*/ 564356 w 1083527"/>
              <a:gd name="connsiteY50" fmla="*/ 114300 h 392907"/>
              <a:gd name="connsiteX51" fmla="*/ 566738 w 1083527"/>
              <a:gd name="connsiteY51" fmla="*/ 121444 h 392907"/>
              <a:gd name="connsiteX52" fmla="*/ 581025 w 1083527"/>
              <a:gd name="connsiteY52" fmla="*/ 133350 h 392907"/>
              <a:gd name="connsiteX53" fmla="*/ 590550 w 1083527"/>
              <a:gd name="connsiteY53" fmla="*/ 142875 h 392907"/>
              <a:gd name="connsiteX54" fmla="*/ 595313 w 1083527"/>
              <a:gd name="connsiteY54" fmla="*/ 157163 h 392907"/>
              <a:gd name="connsiteX55" fmla="*/ 597694 w 1083527"/>
              <a:gd name="connsiteY55" fmla="*/ 164307 h 392907"/>
              <a:gd name="connsiteX56" fmla="*/ 600075 w 1083527"/>
              <a:gd name="connsiteY56" fmla="*/ 178594 h 392907"/>
              <a:gd name="connsiteX57" fmla="*/ 604838 w 1083527"/>
              <a:gd name="connsiteY57" fmla="*/ 192882 h 392907"/>
              <a:gd name="connsiteX58" fmla="*/ 609600 w 1083527"/>
              <a:gd name="connsiteY58" fmla="*/ 207169 h 392907"/>
              <a:gd name="connsiteX59" fmla="*/ 611981 w 1083527"/>
              <a:gd name="connsiteY59" fmla="*/ 216694 h 392907"/>
              <a:gd name="connsiteX60" fmla="*/ 614363 w 1083527"/>
              <a:gd name="connsiteY60" fmla="*/ 223838 h 392907"/>
              <a:gd name="connsiteX61" fmla="*/ 619125 w 1083527"/>
              <a:gd name="connsiteY61" fmla="*/ 245269 h 392907"/>
              <a:gd name="connsiteX62" fmla="*/ 626269 w 1083527"/>
              <a:gd name="connsiteY62" fmla="*/ 250032 h 392907"/>
              <a:gd name="connsiteX63" fmla="*/ 647700 w 1083527"/>
              <a:gd name="connsiteY63" fmla="*/ 252413 h 392907"/>
              <a:gd name="connsiteX64" fmla="*/ 666750 w 1083527"/>
              <a:gd name="connsiteY64" fmla="*/ 254794 h 392907"/>
              <a:gd name="connsiteX65" fmla="*/ 688181 w 1083527"/>
              <a:gd name="connsiteY65" fmla="*/ 259557 h 392907"/>
              <a:gd name="connsiteX66" fmla="*/ 704850 w 1083527"/>
              <a:gd name="connsiteY66" fmla="*/ 261938 h 392907"/>
              <a:gd name="connsiteX67" fmla="*/ 809625 w 1083527"/>
              <a:gd name="connsiteY67" fmla="*/ 266700 h 392907"/>
              <a:gd name="connsiteX68" fmla="*/ 826294 w 1083527"/>
              <a:gd name="connsiteY68" fmla="*/ 264319 h 392907"/>
              <a:gd name="connsiteX69" fmla="*/ 833438 w 1083527"/>
              <a:gd name="connsiteY69" fmla="*/ 261938 h 392907"/>
              <a:gd name="connsiteX70" fmla="*/ 885825 w 1083527"/>
              <a:gd name="connsiteY70" fmla="*/ 264319 h 392907"/>
              <a:gd name="connsiteX71" fmla="*/ 900113 w 1083527"/>
              <a:gd name="connsiteY71" fmla="*/ 271463 h 392907"/>
              <a:gd name="connsiteX72" fmla="*/ 909638 w 1083527"/>
              <a:gd name="connsiteY72" fmla="*/ 280988 h 392907"/>
              <a:gd name="connsiteX73" fmla="*/ 916781 w 1083527"/>
              <a:gd name="connsiteY73" fmla="*/ 285750 h 392907"/>
              <a:gd name="connsiteX74" fmla="*/ 942975 w 1083527"/>
              <a:gd name="connsiteY74" fmla="*/ 292894 h 392907"/>
              <a:gd name="connsiteX75" fmla="*/ 964406 w 1083527"/>
              <a:gd name="connsiteY75" fmla="*/ 290513 h 392907"/>
              <a:gd name="connsiteX76" fmla="*/ 969169 w 1083527"/>
              <a:gd name="connsiteY76" fmla="*/ 283369 h 392907"/>
              <a:gd name="connsiteX77" fmla="*/ 983456 w 1083527"/>
              <a:gd name="connsiteY77" fmla="*/ 278607 h 392907"/>
              <a:gd name="connsiteX78" fmla="*/ 997744 w 1083527"/>
              <a:gd name="connsiteY78" fmla="*/ 269082 h 392907"/>
              <a:gd name="connsiteX79" fmla="*/ 1004888 w 1083527"/>
              <a:gd name="connsiteY79" fmla="*/ 264319 h 392907"/>
              <a:gd name="connsiteX80" fmla="*/ 1009650 w 1083527"/>
              <a:gd name="connsiteY80" fmla="*/ 257175 h 392907"/>
              <a:gd name="connsiteX81" fmla="*/ 1023938 w 1083527"/>
              <a:gd name="connsiteY81" fmla="*/ 247650 h 392907"/>
              <a:gd name="connsiteX82" fmla="*/ 1033463 w 1083527"/>
              <a:gd name="connsiteY82" fmla="*/ 261938 h 392907"/>
              <a:gd name="connsiteX83" fmla="*/ 1042988 w 1083527"/>
              <a:gd name="connsiteY83" fmla="*/ 276225 h 392907"/>
              <a:gd name="connsiteX84" fmla="*/ 1047750 w 1083527"/>
              <a:gd name="connsiteY84" fmla="*/ 283369 h 392907"/>
              <a:gd name="connsiteX85" fmla="*/ 1054894 w 1083527"/>
              <a:gd name="connsiteY85" fmla="*/ 304800 h 392907"/>
              <a:gd name="connsiteX86" fmla="*/ 1062038 w 1083527"/>
              <a:gd name="connsiteY86" fmla="*/ 326232 h 392907"/>
              <a:gd name="connsiteX87" fmla="*/ 1064419 w 1083527"/>
              <a:gd name="connsiteY87" fmla="*/ 333375 h 392907"/>
              <a:gd name="connsiteX88" fmla="*/ 1069181 w 1083527"/>
              <a:gd name="connsiteY88" fmla="*/ 354807 h 392907"/>
              <a:gd name="connsiteX89" fmla="*/ 1076325 w 1083527"/>
              <a:gd name="connsiteY89" fmla="*/ 359569 h 392907"/>
              <a:gd name="connsiteX90" fmla="*/ 1078706 w 1083527"/>
              <a:gd name="connsiteY90" fmla="*/ 366713 h 392907"/>
              <a:gd name="connsiteX91" fmla="*/ 1083469 w 1083527"/>
              <a:gd name="connsiteY91" fmla="*/ 373857 h 392907"/>
              <a:gd name="connsiteX92" fmla="*/ 1081088 w 1083527"/>
              <a:gd name="connsiteY92" fmla="*/ 385763 h 39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083527" h="392907">
                <a:moveTo>
                  <a:pt x="0" y="392907"/>
                </a:moveTo>
                <a:cubicBezTo>
                  <a:pt x="5185" y="320312"/>
                  <a:pt x="-718" y="383288"/>
                  <a:pt x="4763" y="347663"/>
                </a:cubicBezTo>
                <a:cubicBezTo>
                  <a:pt x="8611" y="322655"/>
                  <a:pt x="4667" y="336044"/>
                  <a:pt x="9525" y="321469"/>
                </a:cubicBezTo>
                <a:cubicBezTo>
                  <a:pt x="10641" y="312542"/>
                  <a:pt x="11768" y="299752"/>
                  <a:pt x="14288" y="290513"/>
                </a:cubicBezTo>
                <a:cubicBezTo>
                  <a:pt x="15609" y="285670"/>
                  <a:pt x="19050" y="276225"/>
                  <a:pt x="19050" y="276225"/>
                </a:cubicBezTo>
                <a:cubicBezTo>
                  <a:pt x="19844" y="269875"/>
                  <a:pt x="20090" y="263432"/>
                  <a:pt x="21431" y="257175"/>
                </a:cubicBezTo>
                <a:cubicBezTo>
                  <a:pt x="22483" y="252266"/>
                  <a:pt x="24606" y="247650"/>
                  <a:pt x="26194" y="242888"/>
                </a:cubicBezTo>
                <a:cubicBezTo>
                  <a:pt x="26988" y="240507"/>
                  <a:pt x="27183" y="237832"/>
                  <a:pt x="28575" y="235744"/>
                </a:cubicBezTo>
                <a:lnTo>
                  <a:pt x="33338" y="228600"/>
                </a:lnTo>
                <a:cubicBezTo>
                  <a:pt x="39898" y="208921"/>
                  <a:pt x="30206" y="239745"/>
                  <a:pt x="38100" y="197644"/>
                </a:cubicBezTo>
                <a:cubicBezTo>
                  <a:pt x="41409" y="179999"/>
                  <a:pt x="41004" y="187016"/>
                  <a:pt x="50006" y="176213"/>
                </a:cubicBezTo>
                <a:cubicBezTo>
                  <a:pt x="55496" y="169625"/>
                  <a:pt x="54088" y="167142"/>
                  <a:pt x="61913" y="161925"/>
                </a:cubicBezTo>
                <a:cubicBezTo>
                  <a:pt x="65821" y="159320"/>
                  <a:pt x="81616" y="157451"/>
                  <a:pt x="83344" y="157163"/>
                </a:cubicBezTo>
                <a:cubicBezTo>
                  <a:pt x="101600" y="157957"/>
                  <a:pt x="119886" y="158242"/>
                  <a:pt x="138113" y="159544"/>
                </a:cubicBezTo>
                <a:cubicBezTo>
                  <a:pt x="142150" y="159832"/>
                  <a:pt x="145972" y="161925"/>
                  <a:pt x="150019" y="161925"/>
                </a:cubicBezTo>
                <a:cubicBezTo>
                  <a:pt x="153426" y="161925"/>
                  <a:pt x="173637" y="158515"/>
                  <a:pt x="178594" y="157163"/>
                </a:cubicBezTo>
                <a:cubicBezTo>
                  <a:pt x="183437" y="155842"/>
                  <a:pt x="188011" y="153617"/>
                  <a:pt x="192881" y="152400"/>
                </a:cubicBezTo>
                <a:cubicBezTo>
                  <a:pt x="199231" y="150813"/>
                  <a:pt x="205722" y="149708"/>
                  <a:pt x="211931" y="147638"/>
                </a:cubicBezTo>
                <a:lnTo>
                  <a:pt x="226219" y="142875"/>
                </a:lnTo>
                <a:cubicBezTo>
                  <a:pt x="228600" y="142081"/>
                  <a:pt x="230928" y="141103"/>
                  <a:pt x="233363" y="140494"/>
                </a:cubicBezTo>
                <a:cubicBezTo>
                  <a:pt x="236538" y="139700"/>
                  <a:pt x="239753" y="139053"/>
                  <a:pt x="242888" y="138113"/>
                </a:cubicBezTo>
                <a:cubicBezTo>
                  <a:pt x="247696" y="136670"/>
                  <a:pt x="257175" y="133350"/>
                  <a:pt x="257175" y="133350"/>
                </a:cubicBezTo>
                <a:cubicBezTo>
                  <a:pt x="259556" y="130969"/>
                  <a:pt x="261517" y="128075"/>
                  <a:pt x="264319" y="126207"/>
                </a:cubicBezTo>
                <a:cubicBezTo>
                  <a:pt x="266408" y="124815"/>
                  <a:pt x="269688" y="125600"/>
                  <a:pt x="271463" y="123825"/>
                </a:cubicBezTo>
                <a:cubicBezTo>
                  <a:pt x="275510" y="119778"/>
                  <a:pt x="280988" y="109538"/>
                  <a:pt x="280988" y="109538"/>
                </a:cubicBezTo>
                <a:cubicBezTo>
                  <a:pt x="286697" y="92409"/>
                  <a:pt x="279771" y="113800"/>
                  <a:pt x="285750" y="92869"/>
                </a:cubicBezTo>
                <a:cubicBezTo>
                  <a:pt x="286440" y="90455"/>
                  <a:pt x="287441" y="88139"/>
                  <a:pt x="288131" y="85725"/>
                </a:cubicBezTo>
                <a:cubicBezTo>
                  <a:pt x="289030" y="82578"/>
                  <a:pt x="289573" y="79335"/>
                  <a:pt x="290513" y="76200"/>
                </a:cubicBezTo>
                <a:cubicBezTo>
                  <a:pt x="291956" y="71392"/>
                  <a:pt x="292490" y="66090"/>
                  <a:pt x="295275" y="61913"/>
                </a:cubicBezTo>
                <a:lnTo>
                  <a:pt x="300038" y="54769"/>
                </a:lnTo>
                <a:cubicBezTo>
                  <a:pt x="305705" y="37767"/>
                  <a:pt x="302015" y="44659"/>
                  <a:pt x="309563" y="33338"/>
                </a:cubicBezTo>
                <a:lnTo>
                  <a:pt x="314325" y="19050"/>
                </a:lnTo>
                <a:cubicBezTo>
                  <a:pt x="315894" y="14344"/>
                  <a:pt x="317272" y="8120"/>
                  <a:pt x="321469" y="4763"/>
                </a:cubicBezTo>
                <a:cubicBezTo>
                  <a:pt x="323429" y="3195"/>
                  <a:pt x="326152" y="2874"/>
                  <a:pt x="328613" y="2382"/>
                </a:cubicBezTo>
                <a:cubicBezTo>
                  <a:pt x="334116" y="1281"/>
                  <a:pt x="339725" y="794"/>
                  <a:pt x="345281" y="0"/>
                </a:cubicBezTo>
                <a:cubicBezTo>
                  <a:pt x="351631" y="794"/>
                  <a:pt x="358074" y="1041"/>
                  <a:pt x="364331" y="2382"/>
                </a:cubicBezTo>
                <a:cubicBezTo>
                  <a:pt x="369240" y="3434"/>
                  <a:pt x="378619" y="7144"/>
                  <a:pt x="378619" y="7144"/>
                </a:cubicBezTo>
                <a:cubicBezTo>
                  <a:pt x="383381" y="10319"/>
                  <a:pt x="387476" y="14859"/>
                  <a:pt x="392906" y="16669"/>
                </a:cubicBezTo>
                <a:cubicBezTo>
                  <a:pt x="411774" y="22959"/>
                  <a:pt x="402242" y="20607"/>
                  <a:pt x="421481" y="23813"/>
                </a:cubicBezTo>
                <a:cubicBezTo>
                  <a:pt x="437356" y="23019"/>
                  <a:pt x="453468" y="24275"/>
                  <a:pt x="469106" y="21432"/>
                </a:cubicBezTo>
                <a:cubicBezTo>
                  <a:pt x="471922" y="20920"/>
                  <a:pt x="471032" y="14666"/>
                  <a:pt x="473869" y="14288"/>
                </a:cubicBezTo>
                <a:cubicBezTo>
                  <a:pt x="484127" y="12920"/>
                  <a:pt x="494506" y="15875"/>
                  <a:pt x="504825" y="16669"/>
                </a:cubicBezTo>
                <a:cubicBezTo>
                  <a:pt x="521828" y="22337"/>
                  <a:pt x="514936" y="18647"/>
                  <a:pt x="526256" y="26194"/>
                </a:cubicBezTo>
                <a:cubicBezTo>
                  <a:pt x="527844" y="28575"/>
                  <a:pt x="529857" y="30723"/>
                  <a:pt x="531019" y="33338"/>
                </a:cubicBezTo>
                <a:cubicBezTo>
                  <a:pt x="533058" y="37925"/>
                  <a:pt x="532996" y="43448"/>
                  <a:pt x="535781" y="47625"/>
                </a:cubicBezTo>
                <a:lnTo>
                  <a:pt x="540544" y="54769"/>
                </a:lnTo>
                <a:cubicBezTo>
                  <a:pt x="541338" y="57150"/>
                  <a:pt x="541802" y="59668"/>
                  <a:pt x="542925" y="61913"/>
                </a:cubicBezTo>
                <a:cubicBezTo>
                  <a:pt x="549883" y="75828"/>
                  <a:pt x="546079" y="62235"/>
                  <a:pt x="550069" y="76200"/>
                </a:cubicBezTo>
                <a:cubicBezTo>
                  <a:pt x="557268" y="101396"/>
                  <a:pt x="545892" y="66051"/>
                  <a:pt x="557213" y="100013"/>
                </a:cubicBezTo>
                <a:cubicBezTo>
                  <a:pt x="558007" y="102394"/>
                  <a:pt x="558202" y="105068"/>
                  <a:pt x="559594" y="107157"/>
                </a:cubicBezTo>
                <a:cubicBezTo>
                  <a:pt x="561181" y="109538"/>
                  <a:pt x="563076" y="111741"/>
                  <a:pt x="564356" y="114300"/>
                </a:cubicBezTo>
                <a:cubicBezTo>
                  <a:pt x="565479" y="116545"/>
                  <a:pt x="565346" y="119355"/>
                  <a:pt x="566738" y="121444"/>
                </a:cubicBezTo>
                <a:cubicBezTo>
                  <a:pt x="570407" y="126947"/>
                  <a:pt x="575751" y="129835"/>
                  <a:pt x="581025" y="133350"/>
                </a:cubicBezTo>
                <a:cubicBezTo>
                  <a:pt x="590548" y="161923"/>
                  <a:pt x="574676" y="120653"/>
                  <a:pt x="590550" y="142875"/>
                </a:cubicBezTo>
                <a:cubicBezTo>
                  <a:pt x="593468" y="146960"/>
                  <a:pt x="593725" y="152400"/>
                  <a:pt x="595313" y="157163"/>
                </a:cubicBezTo>
                <a:cubicBezTo>
                  <a:pt x="596107" y="159544"/>
                  <a:pt x="597281" y="161831"/>
                  <a:pt x="597694" y="164307"/>
                </a:cubicBezTo>
                <a:cubicBezTo>
                  <a:pt x="598488" y="169069"/>
                  <a:pt x="598904" y="173910"/>
                  <a:pt x="600075" y="178594"/>
                </a:cubicBezTo>
                <a:cubicBezTo>
                  <a:pt x="601293" y="183464"/>
                  <a:pt x="603250" y="188119"/>
                  <a:pt x="604838" y="192882"/>
                </a:cubicBezTo>
                <a:lnTo>
                  <a:pt x="609600" y="207169"/>
                </a:lnTo>
                <a:cubicBezTo>
                  <a:pt x="610394" y="210344"/>
                  <a:pt x="611082" y="213547"/>
                  <a:pt x="611981" y="216694"/>
                </a:cubicBezTo>
                <a:cubicBezTo>
                  <a:pt x="612671" y="219108"/>
                  <a:pt x="613754" y="221403"/>
                  <a:pt x="614363" y="223838"/>
                </a:cubicBezTo>
                <a:cubicBezTo>
                  <a:pt x="614436" y="224132"/>
                  <a:pt x="618147" y="243803"/>
                  <a:pt x="619125" y="245269"/>
                </a:cubicBezTo>
                <a:cubicBezTo>
                  <a:pt x="620713" y="247650"/>
                  <a:pt x="623492" y="249338"/>
                  <a:pt x="626269" y="250032"/>
                </a:cubicBezTo>
                <a:cubicBezTo>
                  <a:pt x="633242" y="251775"/>
                  <a:pt x="640562" y="251573"/>
                  <a:pt x="647700" y="252413"/>
                </a:cubicBezTo>
                <a:cubicBezTo>
                  <a:pt x="654056" y="253161"/>
                  <a:pt x="660425" y="253821"/>
                  <a:pt x="666750" y="254794"/>
                </a:cubicBezTo>
                <a:cubicBezTo>
                  <a:pt x="697491" y="259523"/>
                  <a:pt x="662094" y="254813"/>
                  <a:pt x="688181" y="259557"/>
                </a:cubicBezTo>
                <a:cubicBezTo>
                  <a:pt x="693703" y="260561"/>
                  <a:pt x="699272" y="261318"/>
                  <a:pt x="704850" y="261938"/>
                </a:cubicBezTo>
                <a:cubicBezTo>
                  <a:pt x="744069" y="266295"/>
                  <a:pt x="761356" y="265237"/>
                  <a:pt x="809625" y="266700"/>
                </a:cubicBezTo>
                <a:cubicBezTo>
                  <a:pt x="815181" y="265906"/>
                  <a:pt x="820790" y="265420"/>
                  <a:pt x="826294" y="264319"/>
                </a:cubicBezTo>
                <a:cubicBezTo>
                  <a:pt x="828755" y="263827"/>
                  <a:pt x="830928" y="261938"/>
                  <a:pt x="833438" y="261938"/>
                </a:cubicBezTo>
                <a:cubicBezTo>
                  <a:pt x="850918" y="261938"/>
                  <a:pt x="868363" y="263525"/>
                  <a:pt x="885825" y="264319"/>
                </a:cubicBezTo>
                <a:cubicBezTo>
                  <a:pt x="890532" y="265888"/>
                  <a:pt x="896755" y="267266"/>
                  <a:pt x="900113" y="271463"/>
                </a:cubicBezTo>
                <a:cubicBezTo>
                  <a:pt x="909349" y="283008"/>
                  <a:pt x="894052" y="275793"/>
                  <a:pt x="909638" y="280988"/>
                </a:cubicBezTo>
                <a:cubicBezTo>
                  <a:pt x="912019" y="282575"/>
                  <a:pt x="914166" y="284588"/>
                  <a:pt x="916781" y="285750"/>
                </a:cubicBezTo>
                <a:cubicBezTo>
                  <a:pt x="926671" y="290146"/>
                  <a:pt x="932787" y="290857"/>
                  <a:pt x="942975" y="292894"/>
                </a:cubicBezTo>
                <a:cubicBezTo>
                  <a:pt x="950119" y="292100"/>
                  <a:pt x="957651" y="292969"/>
                  <a:pt x="964406" y="290513"/>
                </a:cubicBezTo>
                <a:cubicBezTo>
                  <a:pt x="967096" y="289535"/>
                  <a:pt x="966742" y="284886"/>
                  <a:pt x="969169" y="283369"/>
                </a:cubicBezTo>
                <a:cubicBezTo>
                  <a:pt x="973426" y="280708"/>
                  <a:pt x="983456" y="278607"/>
                  <a:pt x="983456" y="278607"/>
                </a:cubicBezTo>
                <a:lnTo>
                  <a:pt x="997744" y="269082"/>
                </a:lnTo>
                <a:lnTo>
                  <a:pt x="1004888" y="264319"/>
                </a:lnTo>
                <a:cubicBezTo>
                  <a:pt x="1006475" y="261938"/>
                  <a:pt x="1007496" y="259060"/>
                  <a:pt x="1009650" y="257175"/>
                </a:cubicBezTo>
                <a:cubicBezTo>
                  <a:pt x="1013958" y="253406"/>
                  <a:pt x="1023938" y="247650"/>
                  <a:pt x="1023938" y="247650"/>
                </a:cubicBezTo>
                <a:cubicBezTo>
                  <a:pt x="1039791" y="263505"/>
                  <a:pt x="1024846" y="246429"/>
                  <a:pt x="1033463" y="261938"/>
                </a:cubicBezTo>
                <a:cubicBezTo>
                  <a:pt x="1036243" y="266941"/>
                  <a:pt x="1039813" y="271463"/>
                  <a:pt x="1042988" y="276225"/>
                </a:cubicBezTo>
                <a:cubicBezTo>
                  <a:pt x="1044575" y="278606"/>
                  <a:pt x="1046845" y="280654"/>
                  <a:pt x="1047750" y="283369"/>
                </a:cubicBezTo>
                <a:lnTo>
                  <a:pt x="1054894" y="304800"/>
                </a:lnTo>
                <a:lnTo>
                  <a:pt x="1062038" y="326232"/>
                </a:lnTo>
                <a:lnTo>
                  <a:pt x="1064419" y="333375"/>
                </a:lnTo>
                <a:cubicBezTo>
                  <a:pt x="1064443" y="333520"/>
                  <a:pt x="1066713" y="351722"/>
                  <a:pt x="1069181" y="354807"/>
                </a:cubicBezTo>
                <a:cubicBezTo>
                  <a:pt x="1070969" y="357042"/>
                  <a:pt x="1073944" y="357982"/>
                  <a:pt x="1076325" y="359569"/>
                </a:cubicBezTo>
                <a:cubicBezTo>
                  <a:pt x="1077119" y="361950"/>
                  <a:pt x="1077583" y="364468"/>
                  <a:pt x="1078706" y="366713"/>
                </a:cubicBezTo>
                <a:cubicBezTo>
                  <a:pt x="1079986" y="369273"/>
                  <a:pt x="1083114" y="371017"/>
                  <a:pt x="1083469" y="373857"/>
                </a:cubicBezTo>
                <a:cubicBezTo>
                  <a:pt x="1083971" y="377873"/>
                  <a:pt x="1081088" y="385763"/>
                  <a:pt x="1081088" y="38576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8" name="Freihandform 107"/>
          <p:cNvSpPr/>
          <p:nvPr/>
        </p:nvSpPr>
        <p:spPr bwMode="auto">
          <a:xfrm>
            <a:off x="5230521" y="1152332"/>
            <a:ext cx="1062037" cy="593515"/>
          </a:xfrm>
          <a:custGeom>
            <a:avLst/>
            <a:gdLst>
              <a:gd name="connsiteX0" fmla="*/ 0 w 1062037"/>
              <a:gd name="connsiteY0" fmla="*/ 593515 h 593515"/>
              <a:gd name="connsiteX1" fmla="*/ 21431 w 1062037"/>
              <a:gd name="connsiteY1" fmla="*/ 314908 h 593515"/>
              <a:gd name="connsiteX2" fmla="*/ 64294 w 1062037"/>
              <a:gd name="connsiteY2" fmla="*/ 62496 h 593515"/>
              <a:gd name="connsiteX3" fmla="*/ 152400 w 1062037"/>
              <a:gd name="connsiteY3" fmla="*/ 583 h 593515"/>
              <a:gd name="connsiteX4" fmla="*/ 221456 w 1062037"/>
              <a:gd name="connsiteY4" fmla="*/ 38683 h 593515"/>
              <a:gd name="connsiteX5" fmla="*/ 276225 w 1062037"/>
              <a:gd name="connsiteY5" fmla="*/ 152983 h 593515"/>
              <a:gd name="connsiteX6" fmla="*/ 354806 w 1062037"/>
              <a:gd name="connsiteY6" fmla="*/ 233946 h 593515"/>
              <a:gd name="connsiteX7" fmla="*/ 414337 w 1062037"/>
              <a:gd name="connsiteY7" fmla="*/ 386346 h 593515"/>
              <a:gd name="connsiteX8" fmla="*/ 550069 w 1062037"/>
              <a:gd name="connsiteY8" fmla="*/ 455402 h 593515"/>
              <a:gd name="connsiteX9" fmla="*/ 666750 w 1062037"/>
              <a:gd name="connsiteY9" fmla="*/ 517315 h 593515"/>
              <a:gd name="connsiteX10" fmla="*/ 854869 w 1062037"/>
              <a:gd name="connsiteY10" fmla="*/ 531602 h 593515"/>
              <a:gd name="connsiteX11" fmla="*/ 1062037 w 1062037"/>
              <a:gd name="connsiteY11" fmla="*/ 591133 h 59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2037" h="593515">
                <a:moveTo>
                  <a:pt x="0" y="593515"/>
                </a:moveTo>
                <a:cubicBezTo>
                  <a:pt x="5357" y="498463"/>
                  <a:pt x="10715" y="403411"/>
                  <a:pt x="21431" y="314908"/>
                </a:cubicBezTo>
                <a:cubicBezTo>
                  <a:pt x="32147" y="226405"/>
                  <a:pt x="42466" y="114883"/>
                  <a:pt x="64294" y="62496"/>
                </a:cubicBezTo>
                <a:cubicBezTo>
                  <a:pt x="86122" y="10109"/>
                  <a:pt x="126206" y="4552"/>
                  <a:pt x="152400" y="583"/>
                </a:cubicBezTo>
                <a:cubicBezTo>
                  <a:pt x="178594" y="-3386"/>
                  <a:pt x="200818" y="13283"/>
                  <a:pt x="221456" y="38683"/>
                </a:cubicBezTo>
                <a:cubicBezTo>
                  <a:pt x="242094" y="64083"/>
                  <a:pt x="254000" y="120439"/>
                  <a:pt x="276225" y="152983"/>
                </a:cubicBezTo>
                <a:cubicBezTo>
                  <a:pt x="298450" y="185527"/>
                  <a:pt x="331787" y="195052"/>
                  <a:pt x="354806" y="233946"/>
                </a:cubicBezTo>
                <a:cubicBezTo>
                  <a:pt x="377825" y="272840"/>
                  <a:pt x="381793" y="349437"/>
                  <a:pt x="414337" y="386346"/>
                </a:cubicBezTo>
                <a:cubicBezTo>
                  <a:pt x="446881" y="423255"/>
                  <a:pt x="508000" y="433574"/>
                  <a:pt x="550069" y="455402"/>
                </a:cubicBezTo>
                <a:cubicBezTo>
                  <a:pt x="592138" y="477230"/>
                  <a:pt x="615950" y="504615"/>
                  <a:pt x="666750" y="517315"/>
                </a:cubicBezTo>
                <a:cubicBezTo>
                  <a:pt x="717550" y="530015"/>
                  <a:pt x="788988" y="519299"/>
                  <a:pt x="854869" y="531602"/>
                </a:cubicBezTo>
                <a:cubicBezTo>
                  <a:pt x="920750" y="543905"/>
                  <a:pt x="1028699" y="580814"/>
                  <a:pt x="1062037" y="59113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grpSp>
        <p:nvGrpSpPr>
          <p:cNvPr id="109" name="Group 31"/>
          <p:cNvGrpSpPr>
            <a:grpSpLocks noChangeAspect="1"/>
          </p:cNvGrpSpPr>
          <p:nvPr/>
        </p:nvGrpSpPr>
        <p:grpSpPr bwMode="auto">
          <a:xfrm>
            <a:off x="3377397" y="1141488"/>
            <a:ext cx="1078160" cy="710874"/>
            <a:chOff x="2765" y="1712"/>
            <a:chExt cx="621" cy="585"/>
          </a:xfrm>
        </p:grpSpPr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2765" y="1712"/>
              <a:ext cx="6" cy="582"/>
            </a:xfrm>
            <a:prstGeom prst="rect">
              <a:avLst/>
            </a:prstGeom>
            <a:solidFill>
              <a:srgbClr val="868686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8"/>
            <p:cNvSpPr>
              <a:spLocks noChangeArrowheads="1"/>
            </p:cNvSpPr>
            <p:nvPr/>
          </p:nvSpPr>
          <p:spPr bwMode="auto">
            <a:xfrm>
              <a:off x="2768" y="2291"/>
              <a:ext cx="618" cy="6"/>
            </a:xfrm>
            <a:prstGeom prst="rect">
              <a:avLst/>
            </a:prstGeom>
            <a:solidFill>
              <a:srgbClr val="868686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12" name="Group 31"/>
          <p:cNvGrpSpPr>
            <a:grpSpLocks noChangeAspect="1"/>
          </p:cNvGrpSpPr>
          <p:nvPr/>
        </p:nvGrpSpPr>
        <p:grpSpPr bwMode="auto">
          <a:xfrm>
            <a:off x="5163952" y="1060147"/>
            <a:ext cx="1078160" cy="710874"/>
            <a:chOff x="2765" y="1712"/>
            <a:chExt cx="621" cy="585"/>
          </a:xfrm>
        </p:grpSpPr>
        <p:sp>
          <p:nvSpPr>
            <p:cNvPr id="113" name="Rectangle 36"/>
            <p:cNvSpPr>
              <a:spLocks noChangeArrowheads="1"/>
            </p:cNvSpPr>
            <p:nvPr/>
          </p:nvSpPr>
          <p:spPr bwMode="auto">
            <a:xfrm>
              <a:off x="2765" y="1712"/>
              <a:ext cx="6" cy="582"/>
            </a:xfrm>
            <a:prstGeom prst="rect">
              <a:avLst/>
            </a:prstGeom>
            <a:solidFill>
              <a:srgbClr val="868686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8"/>
            <p:cNvSpPr>
              <a:spLocks noChangeArrowheads="1"/>
            </p:cNvSpPr>
            <p:nvPr/>
          </p:nvSpPr>
          <p:spPr bwMode="auto">
            <a:xfrm>
              <a:off x="2768" y="2291"/>
              <a:ext cx="618" cy="6"/>
            </a:xfrm>
            <a:prstGeom prst="rect">
              <a:avLst/>
            </a:prstGeom>
            <a:solidFill>
              <a:srgbClr val="868686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18" name="Group 31"/>
          <p:cNvGrpSpPr>
            <a:grpSpLocks noChangeAspect="1"/>
          </p:cNvGrpSpPr>
          <p:nvPr/>
        </p:nvGrpSpPr>
        <p:grpSpPr bwMode="auto">
          <a:xfrm>
            <a:off x="5904773" y="5167067"/>
            <a:ext cx="1078160" cy="710874"/>
            <a:chOff x="2765" y="1712"/>
            <a:chExt cx="621" cy="585"/>
          </a:xfrm>
        </p:grpSpPr>
        <p:sp>
          <p:nvSpPr>
            <p:cNvPr id="119" name="Rectangle 36"/>
            <p:cNvSpPr>
              <a:spLocks noChangeArrowheads="1"/>
            </p:cNvSpPr>
            <p:nvPr/>
          </p:nvSpPr>
          <p:spPr bwMode="auto">
            <a:xfrm>
              <a:off x="2765" y="1712"/>
              <a:ext cx="6" cy="582"/>
            </a:xfrm>
            <a:prstGeom prst="rect">
              <a:avLst/>
            </a:prstGeom>
            <a:solidFill>
              <a:srgbClr val="868686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8"/>
            <p:cNvSpPr>
              <a:spLocks noChangeArrowheads="1"/>
            </p:cNvSpPr>
            <p:nvPr/>
          </p:nvSpPr>
          <p:spPr bwMode="auto">
            <a:xfrm>
              <a:off x="2768" y="2291"/>
              <a:ext cx="618" cy="6"/>
            </a:xfrm>
            <a:prstGeom prst="rect">
              <a:avLst/>
            </a:prstGeom>
            <a:solidFill>
              <a:srgbClr val="868686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21" name="Group 31"/>
          <p:cNvGrpSpPr>
            <a:grpSpLocks noChangeAspect="1"/>
          </p:cNvGrpSpPr>
          <p:nvPr/>
        </p:nvGrpSpPr>
        <p:grpSpPr bwMode="auto">
          <a:xfrm>
            <a:off x="4106212" y="3128686"/>
            <a:ext cx="1078160" cy="710874"/>
            <a:chOff x="2765" y="1712"/>
            <a:chExt cx="621" cy="585"/>
          </a:xfrm>
        </p:grpSpPr>
        <p:sp>
          <p:nvSpPr>
            <p:cNvPr id="122" name="Rectangle 36"/>
            <p:cNvSpPr>
              <a:spLocks noChangeArrowheads="1"/>
            </p:cNvSpPr>
            <p:nvPr/>
          </p:nvSpPr>
          <p:spPr bwMode="auto">
            <a:xfrm>
              <a:off x="2765" y="1712"/>
              <a:ext cx="6" cy="582"/>
            </a:xfrm>
            <a:prstGeom prst="rect">
              <a:avLst/>
            </a:prstGeom>
            <a:solidFill>
              <a:srgbClr val="868686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8"/>
            <p:cNvSpPr>
              <a:spLocks noChangeArrowheads="1"/>
            </p:cNvSpPr>
            <p:nvPr/>
          </p:nvSpPr>
          <p:spPr bwMode="auto">
            <a:xfrm>
              <a:off x="2768" y="2291"/>
              <a:ext cx="618" cy="6"/>
            </a:xfrm>
            <a:prstGeom prst="rect">
              <a:avLst/>
            </a:prstGeom>
            <a:solidFill>
              <a:srgbClr val="868686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24" name="Group 31"/>
          <p:cNvGrpSpPr>
            <a:grpSpLocks noChangeAspect="1"/>
          </p:cNvGrpSpPr>
          <p:nvPr/>
        </p:nvGrpSpPr>
        <p:grpSpPr bwMode="auto">
          <a:xfrm>
            <a:off x="1758489" y="3622456"/>
            <a:ext cx="1078160" cy="710874"/>
            <a:chOff x="2765" y="1712"/>
            <a:chExt cx="621" cy="585"/>
          </a:xfrm>
        </p:grpSpPr>
        <p:sp>
          <p:nvSpPr>
            <p:cNvPr id="125" name="Rectangle 36"/>
            <p:cNvSpPr>
              <a:spLocks noChangeArrowheads="1"/>
            </p:cNvSpPr>
            <p:nvPr/>
          </p:nvSpPr>
          <p:spPr bwMode="auto">
            <a:xfrm>
              <a:off x="2765" y="1712"/>
              <a:ext cx="6" cy="582"/>
            </a:xfrm>
            <a:prstGeom prst="rect">
              <a:avLst/>
            </a:prstGeom>
            <a:solidFill>
              <a:srgbClr val="868686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8"/>
            <p:cNvSpPr>
              <a:spLocks noChangeArrowheads="1"/>
            </p:cNvSpPr>
            <p:nvPr/>
          </p:nvSpPr>
          <p:spPr bwMode="auto">
            <a:xfrm>
              <a:off x="2768" y="2291"/>
              <a:ext cx="618" cy="6"/>
            </a:xfrm>
            <a:prstGeom prst="rect">
              <a:avLst/>
            </a:prstGeom>
            <a:solidFill>
              <a:srgbClr val="868686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127" name="Freeform 13"/>
          <p:cNvSpPr>
            <a:spLocks/>
          </p:cNvSpPr>
          <p:nvPr/>
        </p:nvSpPr>
        <p:spPr bwMode="auto">
          <a:xfrm>
            <a:off x="3413867" y="1129922"/>
            <a:ext cx="1078160" cy="699294"/>
          </a:xfrm>
          <a:custGeom>
            <a:avLst/>
            <a:gdLst/>
            <a:ahLst/>
            <a:cxnLst>
              <a:cxn ang="0">
                <a:pos x="53" y="1241"/>
              </a:cxn>
              <a:cxn ang="0">
                <a:pos x="214" y="727"/>
              </a:cxn>
              <a:cxn ang="0">
                <a:pos x="359" y="356"/>
              </a:cxn>
              <a:cxn ang="0">
                <a:pos x="473" y="176"/>
              </a:cxn>
              <a:cxn ang="0">
                <a:pos x="574" y="58"/>
              </a:cxn>
              <a:cxn ang="0">
                <a:pos x="650" y="18"/>
              </a:cxn>
              <a:cxn ang="0">
                <a:pos x="756" y="0"/>
              </a:cxn>
              <a:cxn ang="0">
                <a:pos x="863" y="34"/>
              </a:cxn>
              <a:cxn ang="0">
                <a:pos x="939" y="74"/>
              </a:cxn>
              <a:cxn ang="0">
                <a:pos x="1083" y="218"/>
              </a:cxn>
              <a:cxn ang="0">
                <a:pos x="1131" y="282"/>
              </a:cxn>
              <a:cxn ang="0">
                <a:pos x="1246" y="413"/>
              </a:cxn>
              <a:cxn ang="0">
                <a:pos x="1390" y="605"/>
              </a:cxn>
              <a:cxn ang="0">
                <a:pos x="1454" y="669"/>
              </a:cxn>
              <a:cxn ang="0">
                <a:pos x="1547" y="794"/>
              </a:cxn>
              <a:cxn ang="0">
                <a:pos x="1646" y="909"/>
              </a:cxn>
              <a:cxn ang="0">
                <a:pos x="1750" y="982"/>
              </a:cxn>
              <a:cxn ang="0">
                <a:pos x="1798" y="1030"/>
              </a:cxn>
              <a:cxn ang="0">
                <a:pos x="1955" y="1124"/>
              </a:cxn>
              <a:cxn ang="0">
                <a:pos x="2047" y="1186"/>
              </a:cxn>
              <a:cxn ang="0">
                <a:pos x="2204" y="1233"/>
              </a:cxn>
              <a:cxn ang="0">
                <a:pos x="2292" y="1264"/>
              </a:cxn>
              <a:cxn ang="0">
                <a:pos x="2399" y="1282"/>
              </a:cxn>
              <a:cxn ang="0">
                <a:pos x="2463" y="1282"/>
              </a:cxn>
              <a:cxn ang="0">
                <a:pos x="2548" y="1296"/>
              </a:cxn>
              <a:cxn ang="0">
                <a:pos x="2596" y="1360"/>
              </a:cxn>
              <a:cxn ang="0">
                <a:pos x="2490" y="1359"/>
              </a:cxn>
              <a:cxn ang="0">
                <a:pos x="2388" y="1344"/>
              </a:cxn>
              <a:cxn ang="0">
                <a:pos x="2340" y="1328"/>
              </a:cxn>
              <a:cxn ang="0">
                <a:pos x="2234" y="1311"/>
              </a:cxn>
              <a:cxn ang="0">
                <a:pos x="2074" y="1263"/>
              </a:cxn>
              <a:cxn ang="0">
                <a:pos x="1971" y="1211"/>
              </a:cxn>
              <a:cxn ang="0">
                <a:pos x="1811" y="1115"/>
              </a:cxn>
              <a:cxn ang="0">
                <a:pos x="1710" y="1031"/>
              </a:cxn>
              <a:cxn ang="0">
                <a:pos x="1601" y="954"/>
              </a:cxn>
              <a:cxn ang="0">
                <a:pos x="1550" y="887"/>
              </a:cxn>
              <a:cxn ang="0">
                <a:pos x="1451" y="772"/>
              </a:cxn>
              <a:cxn ang="0">
                <a:pos x="1342" y="647"/>
              </a:cxn>
              <a:cxn ang="0">
                <a:pos x="1243" y="516"/>
              </a:cxn>
              <a:cxn ang="0">
                <a:pos x="1150" y="391"/>
              </a:cxn>
              <a:cxn ang="0">
                <a:pos x="1035" y="260"/>
              </a:cxn>
              <a:cxn ang="0">
                <a:pos x="942" y="167"/>
              </a:cxn>
              <a:cxn ang="0">
                <a:pos x="838" y="93"/>
              </a:cxn>
              <a:cxn ang="0">
                <a:pos x="746" y="63"/>
              </a:cxn>
              <a:cxn ang="0">
                <a:pos x="719" y="63"/>
              </a:cxn>
              <a:cxn ang="0">
                <a:pos x="611" y="109"/>
              </a:cxn>
              <a:cxn ang="0">
                <a:pos x="574" y="148"/>
              </a:cxn>
              <a:cxn ang="0">
                <a:pos x="415" y="386"/>
              </a:cxn>
              <a:cxn ang="0">
                <a:pos x="323" y="603"/>
              </a:cxn>
              <a:cxn ang="0">
                <a:pos x="164" y="1064"/>
              </a:cxn>
              <a:cxn ang="0">
                <a:pos x="65" y="1359"/>
              </a:cxn>
            </a:cxnLst>
            <a:rect l="0" t="0" r="r" b="b"/>
            <a:pathLst>
              <a:path w="2628" h="1381">
                <a:moveTo>
                  <a:pt x="8" y="1330"/>
                </a:moveTo>
                <a:lnTo>
                  <a:pt x="56" y="1234"/>
                </a:lnTo>
                <a:lnTo>
                  <a:pt x="53" y="1241"/>
                </a:lnTo>
                <a:lnTo>
                  <a:pt x="101" y="1049"/>
                </a:lnTo>
                <a:lnTo>
                  <a:pt x="167" y="885"/>
                </a:lnTo>
                <a:lnTo>
                  <a:pt x="214" y="727"/>
                </a:lnTo>
                <a:lnTo>
                  <a:pt x="262" y="582"/>
                </a:lnTo>
                <a:lnTo>
                  <a:pt x="311" y="468"/>
                </a:lnTo>
                <a:lnTo>
                  <a:pt x="359" y="356"/>
                </a:lnTo>
                <a:cubicBezTo>
                  <a:pt x="360" y="354"/>
                  <a:pt x="361" y="352"/>
                  <a:pt x="362" y="351"/>
                </a:cubicBezTo>
                <a:lnTo>
                  <a:pt x="426" y="255"/>
                </a:lnTo>
                <a:lnTo>
                  <a:pt x="473" y="176"/>
                </a:lnTo>
                <a:lnTo>
                  <a:pt x="523" y="109"/>
                </a:lnTo>
                <a:cubicBezTo>
                  <a:pt x="524" y="108"/>
                  <a:pt x="525" y="107"/>
                  <a:pt x="526" y="106"/>
                </a:cubicBezTo>
                <a:lnTo>
                  <a:pt x="574" y="58"/>
                </a:lnTo>
                <a:cubicBezTo>
                  <a:pt x="576" y="55"/>
                  <a:pt x="579" y="53"/>
                  <a:pt x="582" y="52"/>
                </a:cubicBezTo>
                <a:lnTo>
                  <a:pt x="646" y="20"/>
                </a:lnTo>
                <a:cubicBezTo>
                  <a:pt x="648" y="19"/>
                  <a:pt x="649" y="19"/>
                  <a:pt x="650" y="18"/>
                </a:cubicBezTo>
                <a:lnTo>
                  <a:pt x="698" y="2"/>
                </a:lnTo>
                <a:cubicBezTo>
                  <a:pt x="702" y="1"/>
                  <a:pt x="705" y="0"/>
                  <a:pt x="708" y="0"/>
                </a:cubicBezTo>
                <a:lnTo>
                  <a:pt x="756" y="0"/>
                </a:lnTo>
                <a:cubicBezTo>
                  <a:pt x="760" y="0"/>
                  <a:pt x="763" y="1"/>
                  <a:pt x="767" y="2"/>
                </a:cubicBezTo>
                <a:lnTo>
                  <a:pt x="815" y="18"/>
                </a:lnTo>
                <a:lnTo>
                  <a:pt x="863" y="34"/>
                </a:lnTo>
                <a:cubicBezTo>
                  <a:pt x="864" y="35"/>
                  <a:pt x="865" y="35"/>
                  <a:pt x="867" y="36"/>
                </a:cubicBezTo>
                <a:lnTo>
                  <a:pt x="931" y="68"/>
                </a:lnTo>
                <a:cubicBezTo>
                  <a:pt x="934" y="69"/>
                  <a:pt x="937" y="71"/>
                  <a:pt x="939" y="74"/>
                </a:cubicBezTo>
                <a:lnTo>
                  <a:pt x="987" y="122"/>
                </a:lnTo>
                <a:lnTo>
                  <a:pt x="1035" y="170"/>
                </a:lnTo>
                <a:lnTo>
                  <a:pt x="1083" y="218"/>
                </a:lnTo>
                <a:cubicBezTo>
                  <a:pt x="1084" y="219"/>
                  <a:pt x="1085" y="220"/>
                  <a:pt x="1086" y="221"/>
                </a:cubicBezTo>
                <a:lnTo>
                  <a:pt x="1134" y="285"/>
                </a:lnTo>
                <a:lnTo>
                  <a:pt x="1131" y="282"/>
                </a:lnTo>
                <a:lnTo>
                  <a:pt x="1195" y="346"/>
                </a:lnTo>
                <a:cubicBezTo>
                  <a:pt x="1196" y="347"/>
                  <a:pt x="1197" y="348"/>
                  <a:pt x="1198" y="349"/>
                </a:cubicBezTo>
                <a:lnTo>
                  <a:pt x="1246" y="413"/>
                </a:lnTo>
                <a:lnTo>
                  <a:pt x="1294" y="477"/>
                </a:lnTo>
                <a:lnTo>
                  <a:pt x="1342" y="541"/>
                </a:lnTo>
                <a:lnTo>
                  <a:pt x="1390" y="605"/>
                </a:lnTo>
                <a:lnTo>
                  <a:pt x="1387" y="602"/>
                </a:lnTo>
                <a:lnTo>
                  <a:pt x="1451" y="666"/>
                </a:lnTo>
                <a:cubicBezTo>
                  <a:pt x="1452" y="667"/>
                  <a:pt x="1453" y="668"/>
                  <a:pt x="1454" y="669"/>
                </a:cubicBezTo>
                <a:lnTo>
                  <a:pt x="1502" y="733"/>
                </a:lnTo>
                <a:lnTo>
                  <a:pt x="1550" y="797"/>
                </a:lnTo>
                <a:lnTo>
                  <a:pt x="1547" y="794"/>
                </a:lnTo>
                <a:lnTo>
                  <a:pt x="1595" y="842"/>
                </a:lnTo>
                <a:cubicBezTo>
                  <a:pt x="1596" y="843"/>
                  <a:pt x="1597" y="844"/>
                  <a:pt x="1598" y="845"/>
                </a:cubicBezTo>
                <a:lnTo>
                  <a:pt x="1646" y="909"/>
                </a:lnTo>
                <a:lnTo>
                  <a:pt x="1640" y="903"/>
                </a:lnTo>
                <a:lnTo>
                  <a:pt x="1704" y="951"/>
                </a:lnTo>
                <a:lnTo>
                  <a:pt x="1750" y="982"/>
                </a:lnTo>
                <a:cubicBezTo>
                  <a:pt x="1752" y="983"/>
                  <a:pt x="1754" y="984"/>
                  <a:pt x="1755" y="986"/>
                </a:cubicBezTo>
                <a:lnTo>
                  <a:pt x="1803" y="1034"/>
                </a:lnTo>
                <a:lnTo>
                  <a:pt x="1798" y="1030"/>
                </a:lnTo>
                <a:lnTo>
                  <a:pt x="1846" y="1062"/>
                </a:lnTo>
                <a:lnTo>
                  <a:pt x="1894" y="1094"/>
                </a:lnTo>
                <a:lnTo>
                  <a:pt x="1955" y="1124"/>
                </a:lnTo>
                <a:lnTo>
                  <a:pt x="2006" y="1158"/>
                </a:lnTo>
                <a:lnTo>
                  <a:pt x="2054" y="1190"/>
                </a:lnTo>
                <a:lnTo>
                  <a:pt x="2047" y="1186"/>
                </a:lnTo>
                <a:lnTo>
                  <a:pt x="2095" y="1202"/>
                </a:lnTo>
                <a:lnTo>
                  <a:pt x="2143" y="1218"/>
                </a:lnTo>
                <a:lnTo>
                  <a:pt x="2204" y="1233"/>
                </a:lnTo>
                <a:lnTo>
                  <a:pt x="2255" y="1250"/>
                </a:lnTo>
                <a:lnTo>
                  <a:pt x="2303" y="1266"/>
                </a:lnTo>
                <a:lnTo>
                  <a:pt x="2292" y="1264"/>
                </a:lnTo>
                <a:lnTo>
                  <a:pt x="2340" y="1264"/>
                </a:lnTo>
                <a:cubicBezTo>
                  <a:pt x="2344" y="1264"/>
                  <a:pt x="2347" y="1265"/>
                  <a:pt x="2351" y="1266"/>
                </a:cubicBezTo>
                <a:lnTo>
                  <a:pt x="2399" y="1282"/>
                </a:lnTo>
                <a:lnTo>
                  <a:pt x="2388" y="1280"/>
                </a:lnTo>
                <a:lnTo>
                  <a:pt x="2452" y="1280"/>
                </a:lnTo>
                <a:cubicBezTo>
                  <a:pt x="2456" y="1280"/>
                  <a:pt x="2459" y="1281"/>
                  <a:pt x="2463" y="1282"/>
                </a:cubicBezTo>
                <a:lnTo>
                  <a:pt x="2511" y="1298"/>
                </a:lnTo>
                <a:lnTo>
                  <a:pt x="2500" y="1296"/>
                </a:lnTo>
                <a:lnTo>
                  <a:pt x="2548" y="1296"/>
                </a:lnTo>
                <a:lnTo>
                  <a:pt x="2596" y="1296"/>
                </a:lnTo>
                <a:cubicBezTo>
                  <a:pt x="2614" y="1296"/>
                  <a:pt x="2628" y="1311"/>
                  <a:pt x="2628" y="1328"/>
                </a:cubicBezTo>
                <a:cubicBezTo>
                  <a:pt x="2628" y="1346"/>
                  <a:pt x="2614" y="1360"/>
                  <a:pt x="2596" y="1360"/>
                </a:cubicBezTo>
                <a:lnTo>
                  <a:pt x="2548" y="1360"/>
                </a:lnTo>
                <a:lnTo>
                  <a:pt x="2500" y="1360"/>
                </a:lnTo>
                <a:cubicBezTo>
                  <a:pt x="2497" y="1360"/>
                  <a:pt x="2494" y="1360"/>
                  <a:pt x="2490" y="1359"/>
                </a:cubicBezTo>
                <a:lnTo>
                  <a:pt x="2442" y="1343"/>
                </a:lnTo>
                <a:lnTo>
                  <a:pt x="2452" y="1344"/>
                </a:lnTo>
                <a:lnTo>
                  <a:pt x="2388" y="1344"/>
                </a:lnTo>
                <a:cubicBezTo>
                  <a:pt x="2385" y="1344"/>
                  <a:pt x="2382" y="1344"/>
                  <a:pt x="2378" y="1343"/>
                </a:cubicBezTo>
                <a:lnTo>
                  <a:pt x="2330" y="1327"/>
                </a:lnTo>
                <a:lnTo>
                  <a:pt x="2340" y="1328"/>
                </a:lnTo>
                <a:lnTo>
                  <a:pt x="2292" y="1328"/>
                </a:lnTo>
                <a:cubicBezTo>
                  <a:pt x="2289" y="1328"/>
                  <a:pt x="2286" y="1328"/>
                  <a:pt x="2282" y="1327"/>
                </a:cubicBezTo>
                <a:lnTo>
                  <a:pt x="2234" y="1311"/>
                </a:lnTo>
                <a:lnTo>
                  <a:pt x="2189" y="1296"/>
                </a:lnTo>
                <a:lnTo>
                  <a:pt x="2122" y="1279"/>
                </a:lnTo>
                <a:lnTo>
                  <a:pt x="2074" y="1263"/>
                </a:lnTo>
                <a:lnTo>
                  <a:pt x="2026" y="1247"/>
                </a:lnTo>
                <a:cubicBezTo>
                  <a:pt x="2024" y="1246"/>
                  <a:pt x="2021" y="1245"/>
                  <a:pt x="2019" y="1243"/>
                </a:cubicBezTo>
                <a:lnTo>
                  <a:pt x="1971" y="1211"/>
                </a:lnTo>
                <a:lnTo>
                  <a:pt x="1926" y="1181"/>
                </a:lnTo>
                <a:lnTo>
                  <a:pt x="1859" y="1147"/>
                </a:lnTo>
                <a:lnTo>
                  <a:pt x="1811" y="1115"/>
                </a:lnTo>
                <a:lnTo>
                  <a:pt x="1763" y="1083"/>
                </a:lnTo>
                <a:cubicBezTo>
                  <a:pt x="1761" y="1082"/>
                  <a:pt x="1759" y="1081"/>
                  <a:pt x="1758" y="1079"/>
                </a:cubicBezTo>
                <a:lnTo>
                  <a:pt x="1710" y="1031"/>
                </a:lnTo>
                <a:lnTo>
                  <a:pt x="1715" y="1035"/>
                </a:lnTo>
                <a:lnTo>
                  <a:pt x="1665" y="1002"/>
                </a:lnTo>
                <a:lnTo>
                  <a:pt x="1601" y="954"/>
                </a:lnTo>
                <a:cubicBezTo>
                  <a:pt x="1599" y="952"/>
                  <a:pt x="1597" y="950"/>
                  <a:pt x="1595" y="948"/>
                </a:cubicBezTo>
                <a:lnTo>
                  <a:pt x="1547" y="884"/>
                </a:lnTo>
                <a:lnTo>
                  <a:pt x="1550" y="887"/>
                </a:lnTo>
                <a:lnTo>
                  <a:pt x="1502" y="839"/>
                </a:lnTo>
                <a:cubicBezTo>
                  <a:pt x="1501" y="838"/>
                  <a:pt x="1500" y="837"/>
                  <a:pt x="1499" y="836"/>
                </a:cubicBezTo>
                <a:lnTo>
                  <a:pt x="1451" y="772"/>
                </a:lnTo>
                <a:lnTo>
                  <a:pt x="1403" y="708"/>
                </a:lnTo>
                <a:lnTo>
                  <a:pt x="1406" y="711"/>
                </a:lnTo>
                <a:lnTo>
                  <a:pt x="1342" y="647"/>
                </a:lnTo>
                <a:cubicBezTo>
                  <a:pt x="1341" y="646"/>
                  <a:pt x="1340" y="645"/>
                  <a:pt x="1339" y="644"/>
                </a:cubicBezTo>
                <a:lnTo>
                  <a:pt x="1291" y="580"/>
                </a:lnTo>
                <a:lnTo>
                  <a:pt x="1243" y="516"/>
                </a:lnTo>
                <a:lnTo>
                  <a:pt x="1195" y="452"/>
                </a:lnTo>
                <a:lnTo>
                  <a:pt x="1147" y="388"/>
                </a:lnTo>
                <a:lnTo>
                  <a:pt x="1150" y="391"/>
                </a:lnTo>
                <a:lnTo>
                  <a:pt x="1086" y="327"/>
                </a:lnTo>
                <a:cubicBezTo>
                  <a:pt x="1085" y="326"/>
                  <a:pt x="1084" y="325"/>
                  <a:pt x="1083" y="324"/>
                </a:cubicBezTo>
                <a:lnTo>
                  <a:pt x="1035" y="260"/>
                </a:lnTo>
                <a:lnTo>
                  <a:pt x="1038" y="263"/>
                </a:lnTo>
                <a:lnTo>
                  <a:pt x="990" y="215"/>
                </a:lnTo>
                <a:lnTo>
                  <a:pt x="942" y="167"/>
                </a:lnTo>
                <a:lnTo>
                  <a:pt x="894" y="119"/>
                </a:lnTo>
                <a:lnTo>
                  <a:pt x="902" y="125"/>
                </a:lnTo>
                <a:lnTo>
                  <a:pt x="838" y="93"/>
                </a:lnTo>
                <a:lnTo>
                  <a:pt x="842" y="95"/>
                </a:lnTo>
                <a:lnTo>
                  <a:pt x="794" y="79"/>
                </a:lnTo>
                <a:lnTo>
                  <a:pt x="746" y="63"/>
                </a:lnTo>
                <a:lnTo>
                  <a:pt x="756" y="64"/>
                </a:lnTo>
                <a:lnTo>
                  <a:pt x="708" y="64"/>
                </a:lnTo>
                <a:lnTo>
                  <a:pt x="719" y="63"/>
                </a:lnTo>
                <a:lnTo>
                  <a:pt x="671" y="79"/>
                </a:lnTo>
                <a:lnTo>
                  <a:pt x="675" y="77"/>
                </a:lnTo>
                <a:lnTo>
                  <a:pt x="611" y="109"/>
                </a:lnTo>
                <a:lnTo>
                  <a:pt x="619" y="103"/>
                </a:lnTo>
                <a:lnTo>
                  <a:pt x="571" y="151"/>
                </a:lnTo>
                <a:lnTo>
                  <a:pt x="574" y="148"/>
                </a:lnTo>
                <a:lnTo>
                  <a:pt x="528" y="209"/>
                </a:lnTo>
                <a:lnTo>
                  <a:pt x="479" y="290"/>
                </a:lnTo>
                <a:lnTo>
                  <a:pt x="415" y="386"/>
                </a:lnTo>
                <a:lnTo>
                  <a:pt x="418" y="381"/>
                </a:lnTo>
                <a:lnTo>
                  <a:pt x="370" y="493"/>
                </a:lnTo>
                <a:lnTo>
                  <a:pt x="323" y="603"/>
                </a:lnTo>
                <a:lnTo>
                  <a:pt x="275" y="746"/>
                </a:lnTo>
                <a:lnTo>
                  <a:pt x="226" y="908"/>
                </a:lnTo>
                <a:lnTo>
                  <a:pt x="164" y="1064"/>
                </a:lnTo>
                <a:lnTo>
                  <a:pt x="116" y="1256"/>
                </a:lnTo>
                <a:cubicBezTo>
                  <a:pt x="115" y="1258"/>
                  <a:pt x="114" y="1261"/>
                  <a:pt x="113" y="1263"/>
                </a:cubicBezTo>
                <a:lnTo>
                  <a:pt x="65" y="1359"/>
                </a:lnTo>
                <a:cubicBezTo>
                  <a:pt x="57" y="1375"/>
                  <a:pt x="38" y="1381"/>
                  <a:pt x="22" y="1373"/>
                </a:cubicBezTo>
                <a:cubicBezTo>
                  <a:pt x="6" y="1365"/>
                  <a:pt x="0" y="1346"/>
                  <a:pt x="8" y="1330"/>
                </a:cubicBezTo>
                <a:close/>
              </a:path>
            </a:pathLst>
          </a:custGeom>
          <a:solidFill>
            <a:schemeClr val="tx1"/>
          </a:solidFill>
          <a:ln w="9525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18" charset="0"/>
            </a:endParaRPr>
          </a:p>
        </p:txBody>
      </p:sp>
      <p:cxnSp>
        <p:nvCxnSpPr>
          <p:cNvPr id="128" name="Gerade Verbindung 8"/>
          <p:cNvCxnSpPr>
            <a:cxnSpLocks noChangeShapeType="1"/>
          </p:cNvCxnSpPr>
          <p:nvPr/>
        </p:nvCxnSpPr>
        <p:spPr bwMode="auto">
          <a:xfrm rot="16200000" flipH="1">
            <a:off x="2068880" y="1301788"/>
            <a:ext cx="144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" name="Gerade Verbindung 8"/>
          <p:cNvCxnSpPr>
            <a:cxnSpLocks noChangeShapeType="1"/>
          </p:cNvCxnSpPr>
          <p:nvPr/>
        </p:nvCxnSpPr>
        <p:spPr bwMode="auto">
          <a:xfrm rot="16200000" flipH="1">
            <a:off x="2068880" y="1990476"/>
            <a:ext cx="144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6404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criteria for the assessment of grid connection of WEC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Thermal current carrying capacity</a:t>
            </a:r>
          </a:p>
          <a:p>
            <a:pPr lvl="1"/>
            <a:r>
              <a:rPr lang="en-GB" dirty="0" smtClean="0"/>
              <a:t>Assessment of grid capacity for continuous </a:t>
            </a:r>
            <a:r>
              <a:rPr lang="en-GB" dirty="0"/>
              <a:t>load (load factor = 1)</a:t>
            </a:r>
          </a:p>
          <a:p>
            <a:r>
              <a:rPr lang="en-GB" dirty="0" smtClean="0"/>
              <a:t>Static </a:t>
            </a:r>
            <a:r>
              <a:rPr lang="en-GB" dirty="0"/>
              <a:t>voltage </a:t>
            </a:r>
            <a:r>
              <a:rPr lang="en-GB" dirty="0" smtClean="0"/>
              <a:t>limits </a:t>
            </a:r>
            <a:r>
              <a:rPr lang="en-GB" dirty="0"/>
              <a:t>(according to EN </a:t>
            </a:r>
            <a:r>
              <a:rPr lang="en-GB" dirty="0" smtClean="0"/>
              <a:t>50160)</a:t>
            </a:r>
            <a:endParaRPr lang="en-GB" dirty="0"/>
          </a:p>
          <a:p>
            <a:pPr lvl="1"/>
            <a:r>
              <a:rPr lang="en-GB" dirty="0" smtClean="0"/>
              <a:t>Limits for grid voltage at the point of common coupling of customer installations</a:t>
            </a:r>
            <a:endParaRPr lang="en-GB" dirty="0"/>
          </a:p>
          <a:p>
            <a:pPr lvl="1"/>
            <a:r>
              <a:rPr lang="en-GB" dirty="0" smtClean="0"/>
              <a:t>Assessment </a:t>
            </a:r>
            <a:r>
              <a:rPr lang="en-GB" dirty="0"/>
              <a:t>based on statistical criteria</a:t>
            </a:r>
          </a:p>
          <a:p>
            <a:r>
              <a:rPr lang="en-GB" dirty="0" smtClean="0"/>
              <a:t>Short-circuit </a:t>
            </a:r>
            <a:r>
              <a:rPr lang="en-GB" dirty="0"/>
              <a:t>current</a:t>
            </a:r>
          </a:p>
          <a:p>
            <a:pPr lvl="1"/>
            <a:r>
              <a:rPr lang="en-GB" dirty="0" smtClean="0"/>
              <a:t>Grid coupling via converters: short-circuit </a:t>
            </a:r>
            <a:r>
              <a:rPr lang="en-GB" dirty="0"/>
              <a:t>current </a:t>
            </a:r>
            <a:r>
              <a:rPr lang="en-GB" dirty="0" smtClean="0"/>
              <a:t>contribution of WEC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/>
              <a:t> </a:t>
            </a:r>
            <a:r>
              <a:rPr lang="en-GB" dirty="0" smtClean="0"/>
              <a:t>Simple countermeasures: short-circuit-current-limiters</a:t>
            </a:r>
          </a:p>
          <a:p>
            <a:r>
              <a:rPr lang="en-GB" dirty="0" smtClean="0"/>
              <a:t>Grid disturbances</a:t>
            </a:r>
          </a:p>
          <a:p>
            <a:pPr lvl="1"/>
            <a:r>
              <a:rPr lang="en-GB" dirty="0" smtClean="0"/>
              <a:t>Fast </a:t>
            </a:r>
            <a:r>
              <a:rPr lang="en-GB" dirty="0"/>
              <a:t>(</a:t>
            </a:r>
            <a:r>
              <a:rPr lang="en-GB" dirty="0" smtClean="0"/>
              <a:t>switching) </a:t>
            </a:r>
            <a:r>
              <a:rPr lang="en-GB" dirty="0"/>
              <a:t>changes in voltage / flicker</a:t>
            </a:r>
          </a:p>
          <a:p>
            <a:pPr lvl="1"/>
            <a:r>
              <a:rPr lang="en-GB" dirty="0"/>
              <a:t>Harmonics / </a:t>
            </a:r>
            <a:r>
              <a:rPr lang="en-GB" dirty="0" err="1"/>
              <a:t>i</a:t>
            </a:r>
            <a:r>
              <a:rPr lang="en-GB" dirty="0" err="1" smtClean="0"/>
              <a:t>nterharmonics</a:t>
            </a:r>
            <a:r>
              <a:rPr lang="en-GB" dirty="0" smtClean="0"/>
              <a:t> </a:t>
            </a:r>
            <a:r>
              <a:rPr lang="en-GB" dirty="0"/>
              <a:t>/ </a:t>
            </a:r>
            <a:r>
              <a:rPr lang="en-GB" dirty="0" smtClean="0"/>
              <a:t>ripple-control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Use </a:t>
            </a:r>
            <a:r>
              <a:rPr lang="en-GB" dirty="0"/>
              <a:t>of filters / </a:t>
            </a:r>
            <a:r>
              <a:rPr lang="en-GB" dirty="0" smtClean="0"/>
              <a:t>modification of inverter frequency and/or inverter control</a:t>
            </a:r>
            <a:endParaRPr lang="en-GB" dirty="0"/>
          </a:p>
          <a:p>
            <a:pPr lvl="0">
              <a:buClr>
                <a:srgbClr val="003D90">
                  <a:lumMod val="75000"/>
                </a:srgbClr>
              </a:buClr>
              <a:buSzPct val="110000"/>
              <a:buBlip>
                <a:blip r:embed="rId3"/>
              </a:buBlip>
            </a:pPr>
            <a:r>
              <a:rPr lang="de-DE" dirty="0" smtClean="0">
                <a:solidFill>
                  <a:srgbClr val="003D90"/>
                </a:solidFill>
              </a:rPr>
              <a:t>L</a:t>
            </a:r>
            <a:r>
              <a:rPr lang="en-GB" dirty="0" err="1" smtClean="0"/>
              <a:t>imiting</a:t>
            </a:r>
            <a:r>
              <a:rPr lang="en-GB" dirty="0" smtClean="0"/>
              <a:t> </a:t>
            </a:r>
            <a:r>
              <a:rPr lang="en-GB" dirty="0"/>
              <a:t>criteria for grid connection of </a:t>
            </a:r>
            <a:r>
              <a:rPr lang="en-GB" dirty="0" smtClean="0"/>
              <a:t>WEC typically given by limits for static grid voltage and 	thermal loading of grid components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4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Aa</a:t>
            </a:r>
          </a:p>
          <a:p>
            <a:pPr lvl="1"/>
            <a:r>
              <a:rPr lang="de-DE" dirty="0" smtClean="0"/>
              <a:t>Aa</a:t>
            </a:r>
          </a:p>
          <a:p>
            <a:pPr lvl="2"/>
            <a:r>
              <a:rPr lang="de-DE" dirty="0" smtClean="0"/>
              <a:t>Aa</a:t>
            </a:r>
          </a:p>
          <a:p>
            <a:pPr lvl="3"/>
            <a:r>
              <a:rPr lang="de-DE" dirty="0" smtClean="0"/>
              <a:t>Aa</a:t>
            </a:r>
          </a:p>
          <a:p>
            <a:pPr lvl="4"/>
            <a:r>
              <a:rPr lang="de-DE" dirty="0" smtClean="0"/>
              <a:t>Aa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lvl="0">
              <a:buClr>
                <a:srgbClr val="003D90">
                  <a:lumMod val="75000"/>
                </a:srgbClr>
              </a:buClr>
              <a:buSzPct val="110000"/>
              <a:buBlip>
                <a:blip r:embed="rId3"/>
              </a:buBlip>
            </a:pPr>
            <a:r>
              <a:rPr lang="de-DE" dirty="0">
                <a:solidFill>
                  <a:srgbClr val="003D90"/>
                </a:solidFill>
              </a:rPr>
              <a:t>Aa</a:t>
            </a:r>
          </a:p>
          <a:p>
            <a:pPr lvl="1">
              <a:buClr>
                <a:srgbClr val="003D90">
                  <a:lumMod val="75000"/>
                </a:srgbClr>
              </a:buClr>
              <a:buSzPct val="95000"/>
              <a:buBlip>
                <a:blip r:embed="rId3"/>
              </a:buBlip>
            </a:pPr>
            <a:r>
              <a:rPr lang="de-DE" dirty="0">
                <a:solidFill>
                  <a:srgbClr val="000000"/>
                </a:solidFill>
              </a:rPr>
              <a:t>Aa</a:t>
            </a:r>
          </a:p>
          <a:p>
            <a:pPr lvl="2">
              <a:buClr>
                <a:srgbClr val="003D90">
                  <a:lumMod val="75000"/>
                </a:srgbClr>
              </a:buClr>
              <a:buSzPct val="80000"/>
              <a:buBlip>
                <a:blip r:embed="rId3"/>
              </a:buBlip>
            </a:pPr>
            <a:r>
              <a:rPr lang="de-DE" dirty="0">
                <a:solidFill>
                  <a:srgbClr val="000000"/>
                </a:solidFill>
              </a:rPr>
              <a:t>Aa</a:t>
            </a:r>
          </a:p>
          <a:p>
            <a:pPr lvl="3">
              <a:buClr>
                <a:srgbClr val="003D90">
                  <a:lumMod val="75000"/>
                </a:srgbClr>
              </a:buClr>
              <a:buSzPct val="90000"/>
              <a:buBlip>
                <a:blip r:embed="rId4"/>
              </a:buBlip>
            </a:pPr>
            <a:r>
              <a:rPr lang="de-DE" dirty="0" smtClean="0">
                <a:solidFill>
                  <a:srgbClr val="000000"/>
                </a:solidFill>
              </a:rPr>
              <a:t>Aa</a:t>
            </a:r>
            <a:r>
              <a:rPr lang="de-DE" dirty="0">
                <a:solidFill>
                  <a:srgbClr val="000000"/>
                </a:solidFill>
              </a:rPr>
              <a:t>	</a:t>
            </a:r>
          </a:p>
          <a:p>
            <a:pPr lvl="4">
              <a:buClr>
                <a:srgbClr val="003D90">
                  <a:lumMod val="75000"/>
                </a:srgbClr>
              </a:buClr>
              <a:buSzPct val="90000"/>
              <a:buBlip>
                <a:blip r:embed="rId4"/>
              </a:buBlip>
            </a:pPr>
            <a:r>
              <a:rPr lang="de-DE" dirty="0">
                <a:solidFill>
                  <a:srgbClr val="000000"/>
                </a:solidFill>
              </a:rPr>
              <a:t>Aa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Meuser/Schönhofen </a:t>
            </a:r>
            <a:r>
              <a:rPr lang="en-US" dirty="0"/>
              <a:t>| Utilizing </a:t>
            </a:r>
            <a:r>
              <a:rPr lang="en-US" dirty="0" smtClean="0"/>
              <a:t>fluctuating </a:t>
            </a:r>
            <a:r>
              <a:rPr lang="en-US" dirty="0"/>
              <a:t>feed-in characteristics </a:t>
            </a:r>
            <a:r>
              <a:rPr lang="en-US" dirty="0" smtClean="0"/>
              <a:t>| 27.09.2016 | Wind Europe Summit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Introduction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Significant increase of number </a:t>
            </a:r>
            <a:r>
              <a:rPr lang="en-GB" dirty="0"/>
              <a:t>/ </a:t>
            </a:r>
            <a:r>
              <a:rPr lang="en-GB" dirty="0" smtClean="0"/>
              <a:t>installed power </a:t>
            </a:r>
            <a:r>
              <a:rPr lang="en-GB" dirty="0"/>
              <a:t>of </a:t>
            </a:r>
            <a:r>
              <a:rPr lang="en-GB" dirty="0" smtClean="0"/>
              <a:t>wind energy converters (WEC) </a:t>
            </a:r>
            <a:r>
              <a:rPr lang="en-GB" dirty="0"/>
              <a:t>in </a:t>
            </a:r>
            <a:r>
              <a:rPr lang="en-GB" dirty="0" smtClean="0"/>
              <a:t>electrical </a:t>
            </a:r>
            <a:r>
              <a:rPr lang="en-GB" dirty="0"/>
              <a:t>distribution </a:t>
            </a:r>
            <a:r>
              <a:rPr lang="en-GB" dirty="0" smtClean="0"/>
              <a:t>grids (mainly MV)</a:t>
            </a:r>
            <a:endParaRPr lang="en-GB" dirty="0"/>
          </a:p>
          <a:p>
            <a:r>
              <a:rPr lang="en-GB" dirty="0" smtClean="0"/>
              <a:t>Local concentration of installed power driven by wind conditions etc.</a:t>
            </a:r>
          </a:p>
          <a:p>
            <a:pPr lvl="0">
              <a:buClr>
                <a:srgbClr val="003D90">
                  <a:lumMod val="75000"/>
                </a:srgbClr>
              </a:buClr>
              <a:buSzPct val="110000"/>
              <a:buBlip>
                <a:blip r:embed="rId3"/>
              </a:buBlip>
            </a:pPr>
            <a:r>
              <a:rPr lang="en-GB" dirty="0" smtClean="0">
                <a:solidFill>
                  <a:srgbClr val="003D90"/>
                </a:solidFill>
              </a:rPr>
              <a:t>E</a:t>
            </a:r>
            <a:r>
              <a:rPr lang="en-GB" dirty="0" smtClean="0">
                <a:sym typeface="Wingdings" panose="05000000000000000000" pitchFamily="2" charset="2"/>
              </a:rPr>
              <a:t>specially in windy regions the further development of WEC-Installations is limited by available capacities for grid connection</a:t>
            </a:r>
            <a:endParaRPr lang="en-GB" dirty="0" smtClean="0"/>
          </a:p>
          <a:p>
            <a:r>
              <a:rPr lang="en-GB" dirty="0" smtClean="0"/>
              <a:t>Conventional method: grid reinforcements driven by single grid connection request or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 smtClean="0"/>
              <a:t>foreseeable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endParaRPr lang="en-GB" dirty="0"/>
          </a:p>
          <a:p>
            <a:pPr lvl="1"/>
            <a:r>
              <a:rPr lang="en-GB" dirty="0"/>
              <a:t>High costs and long </a:t>
            </a:r>
            <a:r>
              <a:rPr lang="en-GB" dirty="0" smtClean="0"/>
              <a:t>operating lifetimes of grid components vs.</a:t>
            </a:r>
          </a:p>
          <a:p>
            <a:pPr lvl="1"/>
            <a:r>
              <a:rPr lang="en-GB" dirty="0" smtClean="0"/>
              <a:t>Future local development and especially deployment hardly predictable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Risk </a:t>
            </a:r>
            <a:r>
              <a:rPr lang="en-GB" dirty="0"/>
              <a:t>of developing long term inefficient </a:t>
            </a:r>
            <a:r>
              <a:rPr lang="en-GB" dirty="0" smtClean="0"/>
              <a:t>grid structures</a:t>
            </a:r>
            <a:endParaRPr lang="en-GB" dirty="0" smtClean="0">
              <a:solidFill>
                <a:srgbClr val="003D90"/>
              </a:solidFill>
              <a:sym typeface="Wingdings" panose="05000000000000000000" pitchFamily="2" charset="2"/>
            </a:endParaRPr>
          </a:p>
          <a:p>
            <a:pPr lvl="0">
              <a:buClr>
                <a:srgbClr val="003D90">
                  <a:lumMod val="75000"/>
                </a:srgbClr>
              </a:buClr>
              <a:buSzPct val="110000"/>
              <a:buBlip>
                <a:blip r:embed="rId3"/>
              </a:buBlip>
            </a:pPr>
            <a:r>
              <a:rPr lang="en-GB" dirty="0" smtClean="0">
                <a:solidFill>
                  <a:srgbClr val="003D90"/>
                </a:solidFill>
              </a:rPr>
              <a:t>Improved </a:t>
            </a:r>
            <a:r>
              <a:rPr lang="en-GB" dirty="0" smtClean="0"/>
              <a:t>utilization of existing grid structures</a:t>
            </a:r>
          </a:p>
          <a:p>
            <a:pPr lvl="1">
              <a:buClr>
                <a:srgbClr val="003D90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Flexibility</a:t>
            </a:r>
          </a:p>
          <a:p>
            <a:pPr lvl="1">
              <a:buClr>
                <a:srgbClr val="003D90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Cost efficiency</a:t>
            </a:r>
          </a:p>
          <a:p>
            <a:pPr lvl="1">
              <a:buClr>
                <a:srgbClr val="003D90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Short-term implementable 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2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86730"/>
            <a:ext cx="8229600" cy="469845"/>
          </a:xfrm>
        </p:spPr>
        <p:txBody>
          <a:bodyPr/>
          <a:lstStyle/>
          <a:p>
            <a:r>
              <a:rPr lang="en-GB" dirty="0" smtClean="0"/>
              <a:t>Analysis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82601" y="652049"/>
            <a:ext cx="8229600" cy="345434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Limiting criteria for grid connection of WEC typically given by </a:t>
            </a:r>
            <a:r>
              <a:rPr lang="en-GB" dirty="0" smtClean="0"/>
              <a:t>boundaries </a:t>
            </a:r>
            <a:r>
              <a:rPr lang="en-GB"/>
              <a:t>for </a:t>
            </a:r>
            <a:r>
              <a:rPr lang="en-GB" smtClean="0"/>
              <a:t>steady-state </a:t>
            </a:r>
            <a:r>
              <a:rPr lang="en-GB" dirty="0"/>
              <a:t>grid voltage and </a:t>
            </a:r>
            <a:r>
              <a:rPr lang="en-GB" dirty="0" smtClean="0"/>
              <a:t>(thermal) </a:t>
            </a:r>
            <a:r>
              <a:rPr lang="en-GB" dirty="0"/>
              <a:t>loading of grid </a:t>
            </a:r>
            <a:r>
              <a:rPr lang="en-GB" dirty="0" smtClean="0"/>
              <a:t>components</a:t>
            </a:r>
          </a:p>
          <a:p>
            <a:pPr marL="540000" lvl="1"/>
            <a:r>
              <a:rPr lang="en-GB" dirty="0" smtClean="0"/>
              <a:t>Limits for steady-state grid voltage acc. 50160 given for </a:t>
            </a:r>
            <a:r>
              <a:rPr lang="en-GB" dirty="0"/>
              <a:t>99% of </a:t>
            </a:r>
            <a:r>
              <a:rPr lang="en-GB" dirty="0" smtClean="0"/>
              <a:t>10min.-mean-RMS-values</a:t>
            </a:r>
          </a:p>
          <a:p>
            <a:pPr marL="540000" lvl="1"/>
            <a:r>
              <a:rPr lang="en-GB" dirty="0" smtClean="0"/>
              <a:t>Loading capability of earth-buried cables/transformers depending on load characteristics with thermal inertia of several hours </a:t>
            </a:r>
            <a:r>
              <a:rPr lang="en-GB" dirty="0" smtClean="0">
                <a:sym typeface="Wingdings" panose="05000000000000000000" pitchFamily="2" charset="2"/>
              </a:rPr>
              <a:t> time dependency and modelling of state transition</a:t>
            </a:r>
            <a:endParaRPr lang="en-GB" dirty="0" smtClean="0"/>
          </a:p>
          <a:p>
            <a:pPr marL="540000" lvl="1"/>
            <a:r>
              <a:rPr lang="en-GB" dirty="0" smtClean="0"/>
              <a:t>Load flows influenced by</a:t>
            </a:r>
          </a:p>
          <a:p>
            <a:pPr marL="792000" lvl="2"/>
            <a:r>
              <a:rPr lang="en-GB" dirty="0" smtClean="0"/>
              <a:t>Fluctuating active power feed-in of WEC and other generating plants (PV etc.)</a:t>
            </a:r>
          </a:p>
          <a:p>
            <a:pPr marL="792000" lvl="2"/>
            <a:r>
              <a:rPr lang="en-GB" dirty="0" smtClean="0"/>
              <a:t>Residential and industrial consumers</a:t>
            </a:r>
          </a:p>
          <a:p>
            <a:pPr marL="792000" lvl="2">
              <a:buSzPct val="120000"/>
              <a:buFont typeface="Calibri" panose="020F0502020204030204" pitchFamily="34" charset="0"/>
              <a:buChar char="→"/>
            </a:pPr>
            <a:r>
              <a:rPr lang="de-DE" dirty="0" err="1"/>
              <a:t>Consideration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mutual </a:t>
            </a:r>
            <a:r>
              <a:rPr lang="de-DE" dirty="0" err="1" smtClean="0"/>
              <a:t>dependencies</a:t>
            </a:r>
            <a:r>
              <a:rPr lang="de-DE" dirty="0" smtClean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correlation</a:t>
            </a:r>
            <a:endParaRPr lang="de-DE" dirty="0"/>
          </a:p>
          <a:p>
            <a:pPr marL="792000" lvl="2"/>
            <a:r>
              <a:rPr lang="en-GB" dirty="0" smtClean="0"/>
              <a:t>Controlled reactive power</a:t>
            </a:r>
            <a:br>
              <a:rPr lang="en-GB" dirty="0" smtClean="0"/>
            </a:br>
            <a:r>
              <a:rPr lang="en-GB" dirty="0" smtClean="0"/>
              <a:t>provision of WEC/PV</a:t>
            </a:r>
          </a:p>
          <a:p>
            <a:pPr marL="792000" lvl="2"/>
            <a:r>
              <a:rPr lang="en-GB" dirty="0" smtClean="0"/>
              <a:t>Tab-position of OLTCs etc.</a:t>
            </a:r>
          </a:p>
          <a:p>
            <a:pPr marL="0" indent="0">
              <a:buSzPct val="120000"/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>
              <a:buSzPct val="100000"/>
              <a:buFont typeface="Calibri" panose="020F0502020204030204" pitchFamily="34" charset="0"/>
              <a:buChar char="→"/>
            </a:pPr>
            <a:endParaRPr lang="en-GB" dirty="0"/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40" y="2990106"/>
            <a:ext cx="5762625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nhaltsplatzhalter 5"/>
          <p:cNvSpPr txBox="1">
            <a:spLocks/>
          </p:cNvSpPr>
          <p:nvPr/>
        </p:nvSpPr>
        <p:spPr>
          <a:xfrm>
            <a:off x="499535" y="4056905"/>
            <a:ext cx="2682688" cy="2411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72000"/>
              <a:buFontTx/>
              <a:buBlip>
                <a:blip r:embed="rId4"/>
              </a:buBlip>
              <a:defRPr sz="2000" b="0" kern="1200" cap="none">
                <a:solidFill>
                  <a:schemeClr val="accent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342900" rtl="0" eaLnBrk="1" latinLnBrk="0" hangingPunct="1">
              <a:spcBef>
                <a:spcPts val="270"/>
              </a:spcBef>
              <a:spcAft>
                <a:spcPts val="270"/>
              </a:spcAft>
              <a:buClr>
                <a:schemeClr val="accent1">
                  <a:lumMod val="75000"/>
                </a:schemeClr>
              </a:buClr>
              <a:buSzPct val="60000"/>
              <a:buFontTx/>
              <a:buBlip>
                <a:blip r:embed="rId4"/>
              </a:buBlip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342900" rtl="0" eaLnBrk="1" latinLnBrk="0" hangingPunct="1">
              <a:spcBef>
                <a:spcPts val="270"/>
              </a:spcBef>
              <a:spcAft>
                <a:spcPts val="270"/>
              </a:spcAft>
              <a:buClr>
                <a:schemeClr val="accent1">
                  <a:lumMod val="75000"/>
                </a:schemeClr>
              </a:buClr>
              <a:buSzPct val="54000"/>
              <a:buFontTx/>
              <a:buBlip>
                <a:blip r:embed="rId5"/>
              </a:buBlip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342900" rtl="0" eaLnBrk="1" latinLnBrk="0" hangingPunct="1">
              <a:spcBef>
                <a:spcPts val="270"/>
              </a:spcBef>
              <a:spcAft>
                <a:spcPts val="270"/>
              </a:spcAft>
              <a:buClr>
                <a:schemeClr val="accent1">
                  <a:lumMod val="75000"/>
                </a:schemeClr>
              </a:buClr>
              <a:buSzPct val="55000"/>
              <a:buFontTx/>
              <a:buBlip>
                <a:blip r:embed="rId6"/>
              </a:buBlip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342900" rtl="0" eaLnBrk="1" latinLnBrk="0" hangingPunct="1">
              <a:spcBef>
                <a:spcPts val="270"/>
              </a:spcBef>
              <a:spcAft>
                <a:spcPts val="270"/>
              </a:spcAft>
              <a:buClr>
                <a:schemeClr val="accent1">
                  <a:lumMod val="75000"/>
                </a:schemeClr>
              </a:buClr>
              <a:buSzPct val="52000"/>
              <a:buFontTx/>
              <a:buBlip>
                <a:blip r:embed="rId6"/>
              </a:buBlip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3D90">
                  <a:lumMod val="75000"/>
                </a:srgbClr>
              </a:buClr>
              <a:buSzPct val="110000"/>
              <a:buBlip>
                <a:blip r:embed="rId7"/>
              </a:buBlip>
            </a:pPr>
            <a:r>
              <a:rPr lang="de-DE" dirty="0" smtClean="0">
                <a:solidFill>
                  <a:srgbClr val="003D90"/>
                </a:solidFill>
              </a:rPr>
              <a:t>Tim</a:t>
            </a:r>
            <a:r>
              <a:rPr lang="en-GB" dirty="0" smtClean="0"/>
              <a:t>e-dependent  probabilistic approach with discrete time steps of 10-15min. and thermal models for state transition</a:t>
            </a:r>
          </a:p>
          <a:p>
            <a:pPr>
              <a:buSzPct val="100000"/>
              <a:buFont typeface="Calibri" panose="020F0502020204030204" pitchFamily="34" charset="0"/>
              <a:buChar char="→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0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920187"/>
            <a:ext cx="8229600" cy="5347413"/>
          </a:xfrm>
        </p:spPr>
        <p:txBody>
          <a:bodyPr>
            <a:normAutofit/>
          </a:bodyPr>
          <a:lstStyle/>
          <a:p>
            <a:r>
              <a:rPr lang="en-GB" dirty="0" smtClean="0"/>
              <a:t>Grid integration methods considered</a:t>
            </a:r>
          </a:p>
          <a:p>
            <a:pPr lvl="1"/>
            <a:r>
              <a:rPr lang="en-GB" sz="1900" dirty="0" smtClean="0"/>
              <a:t>Improved utilization of existing options for grid operation</a:t>
            </a:r>
          </a:p>
          <a:p>
            <a:pPr lvl="2"/>
            <a:r>
              <a:rPr lang="en-GB" dirty="0" smtClean="0"/>
              <a:t>Improved control concepts for transformers with OLTC</a:t>
            </a:r>
          </a:p>
          <a:p>
            <a:pPr lvl="3"/>
            <a:r>
              <a:rPr lang="en-GB" dirty="0" smtClean="0"/>
              <a:t>Wide-area-control (voltage regulation at distant network nodes)</a:t>
            </a:r>
          </a:p>
          <a:p>
            <a:pPr lvl="3"/>
            <a:r>
              <a:rPr lang="en-GB" dirty="0" smtClean="0"/>
              <a:t>Load flow dependent voltage set-point</a:t>
            </a:r>
          </a:p>
          <a:p>
            <a:pPr lvl="2"/>
            <a:r>
              <a:rPr lang="en-GB" dirty="0" smtClean="0"/>
              <a:t>Extension of range and optimised control of reactive power provision by WEC</a:t>
            </a:r>
          </a:p>
          <a:p>
            <a:pPr lvl="2"/>
            <a:r>
              <a:rPr lang="en-GB" dirty="0" smtClean="0"/>
              <a:t>Improved utilization of loading capability reserves of grid components given by thermal inertia especially of earth buried lines and transformers </a:t>
            </a:r>
          </a:p>
          <a:p>
            <a:pPr lvl="1"/>
            <a:r>
              <a:rPr lang="en-GB" dirty="0"/>
              <a:t>Introduction of additional options for grid operation by actively controlled (variable) components</a:t>
            </a:r>
          </a:p>
          <a:p>
            <a:pPr lvl="2"/>
            <a:r>
              <a:rPr lang="en-GB" dirty="0"/>
              <a:t>Use of MV / LV transformers with </a:t>
            </a:r>
            <a:r>
              <a:rPr lang="en-GB" dirty="0" smtClean="0"/>
              <a:t>OLTC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7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8" name="Rechteck 47"/>
          <p:cNvSpPr/>
          <p:nvPr/>
        </p:nvSpPr>
        <p:spPr>
          <a:xfrm>
            <a:off x="431696" y="1229887"/>
            <a:ext cx="8583018" cy="4168346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345439" y="1321015"/>
            <a:ext cx="8583018" cy="4168346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47292" y="1413304"/>
            <a:ext cx="8583018" cy="4168346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551804" y="1552574"/>
            <a:ext cx="4048023" cy="389416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365221" y="1552575"/>
            <a:ext cx="2105780" cy="389378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6676905" y="1552575"/>
            <a:ext cx="2105780" cy="389378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394108" y="1609725"/>
            <a:ext cx="2076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Generation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time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series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customer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installations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2551804" y="1609725"/>
            <a:ext cx="421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Calculation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hosting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capacity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6724530" y="1609725"/>
            <a:ext cx="210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Calculation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max.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admissible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loading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lines&amp;transformers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6861826" y="2974122"/>
            <a:ext cx="1831195" cy="531078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Load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flow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calculation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with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minmal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load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hteck 57"/>
              <p:cNvSpPr/>
              <p:nvPr/>
            </p:nvSpPr>
            <p:spPr>
              <a:xfrm>
                <a:off x="6861822" y="3948113"/>
                <a:ext cx="1831195" cy="531078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kumimoji="0" lang="de-DE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de-DE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𝑚</m:t>
                              </m:r>
                              <m:r>
                                <a:rPr kumimoji="0" lang="de-DE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=1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58" name="Rechteck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822" y="3948113"/>
                <a:ext cx="1831195" cy="5310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Pfeil nach unten 58"/>
          <p:cNvSpPr/>
          <p:nvPr/>
        </p:nvSpPr>
        <p:spPr>
          <a:xfrm>
            <a:off x="7517854" y="3614738"/>
            <a:ext cx="519140" cy="219075"/>
          </a:xfrm>
          <a:prstGeom prst="downArrow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439316" y="2446447"/>
            <a:ext cx="1956176" cy="531078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Grid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data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de-DE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Markov</a:t>
            </a: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- und </a:t>
            </a:r>
            <a:r>
              <a:rPr kumimoji="0" lang="de-DE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Distance</a:t>
            </a: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-Matrices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439316" y="3420437"/>
            <a:ext cx="1956176" cy="1880771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Time </a:t>
            </a: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series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for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WEC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PV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MV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customers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sub-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stations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2" name="Pfeil nach unten 61"/>
          <p:cNvSpPr/>
          <p:nvPr/>
        </p:nvSpPr>
        <p:spPr>
          <a:xfrm>
            <a:off x="1158814" y="3087063"/>
            <a:ext cx="519140" cy="219075"/>
          </a:xfrm>
          <a:prstGeom prst="downArrow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2930382" y="2132303"/>
            <a:ext cx="3467100" cy="49244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Allocation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feed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-in/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load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time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series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to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customer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installations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/ sub-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stations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2954104" y="2743081"/>
            <a:ext cx="3467100" cy="785931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3018875" y="3061007"/>
            <a:ext cx="1019173" cy="39836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Loading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4091551" y="3061007"/>
            <a:ext cx="1150325" cy="39836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Temperature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2954105" y="2704981"/>
            <a:ext cx="3466804" cy="307777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Calculation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each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grid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component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5292080" y="3061007"/>
            <a:ext cx="1095213" cy="39836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Voltage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Flussdiagramm: Verzweigung 68"/>
          <p:cNvSpPr/>
          <p:nvPr/>
        </p:nvSpPr>
        <p:spPr>
          <a:xfrm>
            <a:off x="3519287" y="3674718"/>
            <a:ext cx="2155846" cy="316647"/>
          </a:xfrm>
          <a:prstGeom prst="flowChartDecision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3421414" y="3676087"/>
            <a:ext cx="235159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Violation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limit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71" name="Rechteck 70"/>
          <p:cNvSpPr/>
          <p:nvPr/>
        </p:nvSpPr>
        <p:spPr>
          <a:xfrm>
            <a:off x="3844687" y="4305881"/>
            <a:ext cx="1619420" cy="503664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Reduction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installed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power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4281522" y="3970964"/>
            <a:ext cx="612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2756165" y="3606208"/>
            <a:ext cx="76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&lt; t</a:t>
            </a:r>
            <a:r>
              <a:rPr kumimoji="0" lang="de-DE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END</a:t>
            </a:r>
          </a:p>
        </p:txBody>
      </p:sp>
      <p:cxnSp>
        <p:nvCxnSpPr>
          <p:cNvPr id="74" name="Gerade Verbindung mit Pfeil 73"/>
          <p:cNvCxnSpPr/>
          <p:nvPr/>
        </p:nvCxnSpPr>
        <p:spPr>
          <a:xfrm flipV="1">
            <a:off x="2678645" y="2852205"/>
            <a:ext cx="0" cy="1018548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 type="none" w="med" len="med"/>
            <a:tailEnd type="none"/>
          </a:ln>
          <a:effectLst/>
        </p:spPr>
      </p:cxnSp>
      <p:cxnSp>
        <p:nvCxnSpPr>
          <p:cNvPr id="75" name="Gerade Verbindung mit Pfeil 74"/>
          <p:cNvCxnSpPr/>
          <p:nvPr/>
        </p:nvCxnSpPr>
        <p:spPr>
          <a:xfrm>
            <a:off x="2677433" y="2864736"/>
            <a:ext cx="241375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76" name="Textfeld 75"/>
          <p:cNvSpPr txBox="1"/>
          <p:nvPr/>
        </p:nvSpPr>
        <p:spPr>
          <a:xfrm>
            <a:off x="5692951" y="3596683"/>
            <a:ext cx="76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= t</a:t>
            </a:r>
            <a:r>
              <a:rPr kumimoji="0" lang="de-DE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END</a:t>
            </a:r>
          </a:p>
        </p:txBody>
      </p:sp>
      <p:sp>
        <p:nvSpPr>
          <p:cNvPr id="77" name="Rechteck 76"/>
          <p:cNvSpPr/>
          <p:nvPr/>
        </p:nvSpPr>
        <p:spPr>
          <a:xfrm>
            <a:off x="2954104" y="4305881"/>
            <a:ext cx="621539" cy="503664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 = 0</a:t>
            </a:r>
          </a:p>
        </p:txBody>
      </p:sp>
      <p:cxnSp>
        <p:nvCxnSpPr>
          <p:cNvPr id="78" name="Gerade Verbindung mit Pfeil 77"/>
          <p:cNvCxnSpPr/>
          <p:nvPr/>
        </p:nvCxnSpPr>
        <p:spPr>
          <a:xfrm rot="10800000">
            <a:off x="2671852" y="3858687"/>
            <a:ext cx="241375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 type="none" w="med" len="med"/>
            <a:tailEnd type="none"/>
          </a:ln>
          <a:effectLst/>
        </p:spPr>
      </p:cxnSp>
      <p:sp>
        <p:nvSpPr>
          <p:cNvPr id="79" name="Rechteck 78"/>
          <p:cNvSpPr/>
          <p:nvPr/>
        </p:nvSpPr>
        <p:spPr>
          <a:xfrm>
            <a:off x="3844687" y="4910719"/>
            <a:ext cx="1619420" cy="503664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Inrease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installed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power</a:t>
            </a:r>
          </a:p>
        </p:txBody>
      </p:sp>
      <p:cxnSp>
        <p:nvCxnSpPr>
          <p:cNvPr id="80" name="Gerade Verbindung mit Pfeil 79"/>
          <p:cNvCxnSpPr/>
          <p:nvPr/>
        </p:nvCxnSpPr>
        <p:spPr>
          <a:xfrm flipV="1">
            <a:off x="6016589" y="4151663"/>
            <a:ext cx="0" cy="1010888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 type="none" w="med" len="med"/>
            <a:tailEnd type="none"/>
          </a:ln>
          <a:effectLst/>
        </p:spPr>
      </p:cxnSp>
      <p:cxnSp>
        <p:nvCxnSpPr>
          <p:cNvPr id="81" name="Gerade Verbindung mit Pfeil 80"/>
          <p:cNvCxnSpPr/>
          <p:nvPr/>
        </p:nvCxnSpPr>
        <p:spPr>
          <a:xfrm flipH="1">
            <a:off x="5621927" y="5151857"/>
            <a:ext cx="406550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82" name="Gerade Verbindung mit Pfeil 81"/>
          <p:cNvCxnSpPr/>
          <p:nvPr/>
        </p:nvCxnSpPr>
        <p:spPr>
          <a:xfrm rot="10800000">
            <a:off x="2664708" y="4557713"/>
            <a:ext cx="241375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 type="none" w="med" len="med"/>
            <a:tailEnd type="none"/>
          </a:ln>
          <a:effectLst/>
        </p:spPr>
      </p:cxnSp>
      <p:cxnSp>
        <p:nvCxnSpPr>
          <p:cNvPr id="83" name="Gerade Verbindung mit Pfeil 82"/>
          <p:cNvCxnSpPr/>
          <p:nvPr/>
        </p:nvCxnSpPr>
        <p:spPr>
          <a:xfrm flipH="1">
            <a:off x="3264873" y="5169695"/>
            <a:ext cx="512748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 type="none" w="med" len="med"/>
            <a:tailEnd type="none"/>
          </a:ln>
          <a:effectLst/>
        </p:spPr>
      </p:cxnSp>
      <p:cxnSp>
        <p:nvCxnSpPr>
          <p:cNvPr id="84" name="Gerade Verbindung mit Pfeil 83"/>
          <p:cNvCxnSpPr/>
          <p:nvPr/>
        </p:nvCxnSpPr>
        <p:spPr>
          <a:xfrm flipH="1">
            <a:off x="3628640" y="4557713"/>
            <a:ext cx="166263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85" name="Gerade Verbindung mit Pfeil 84"/>
          <p:cNvCxnSpPr/>
          <p:nvPr/>
        </p:nvCxnSpPr>
        <p:spPr>
          <a:xfrm flipV="1">
            <a:off x="3275136" y="4883944"/>
            <a:ext cx="0" cy="297723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86" name="Gerade Verbindung mit Pfeil 85"/>
          <p:cNvCxnSpPr/>
          <p:nvPr/>
        </p:nvCxnSpPr>
        <p:spPr>
          <a:xfrm flipV="1">
            <a:off x="2679471" y="3546785"/>
            <a:ext cx="0" cy="1018548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  <a:headEnd type="none" w="med" len="med"/>
            <a:tailEnd type="none"/>
          </a:ln>
          <a:effectLst/>
        </p:spPr>
      </p:cxnSp>
      <p:sp>
        <p:nvSpPr>
          <p:cNvPr id="87" name="Textfeld 86"/>
          <p:cNvSpPr txBox="1"/>
          <p:nvPr/>
        </p:nvSpPr>
        <p:spPr>
          <a:xfrm>
            <a:off x="6804187" y="4581128"/>
            <a:ext cx="216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de-DE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max.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admissible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current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under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consideration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calculated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load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characteristic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de-DE" sz="12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m=1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rated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current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77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results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57200" y="702997"/>
            <a:ext cx="8229600" cy="483371"/>
          </a:xfrm>
        </p:spPr>
        <p:txBody>
          <a:bodyPr/>
          <a:lstStyle/>
          <a:p>
            <a:r>
              <a:rPr lang="en-GB" dirty="0"/>
              <a:t>Total hosting capacity for </a:t>
            </a:r>
            <a:r>
              <a:rPr lang="en-GB" dirty="0" smtClean="0"/>
              <a:t>WEC / PV in an exemplary rural MV-grid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4309539"/>
            <a:ext cx="8229600" cy="2206331"/>
          </a:xfrm>
        </p:spPr>
        <p:txBody>
          <a:bodyPr>
            <a:normAutofit/>
          </a:bodyPr>
          <a:lstStyle/>
          <a:p>
            <a:r>
              <a:rPr lang="en-GB" dirty="0" smtClean="0"/>
              <a:t>Typical extended rural grid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Initially hosting capacity limited by steady-state voltage boundaries</a:t>
            </a:r>
            <a:endParaRPr lang="en-GB" dirty="0"/>
          </a:p>
          <a:p>
            <a:pPr lvl="0">
              <a:buClr>
                <a:srgbClr val="003D90">
                  <a:lumMod val="75000"/>
                </a:srgbClr>
              </a:buClr>
              <a:buSzPct val="110000"/>
              <a:buBlip>
                <a:blip r:embed="rId3"/>
              </a:buBlip>
            </a:pPr>
            <a:r>
              <a:rPr lang="de-DE" dirty="0" smtClean="0">
                <a:solidFill>
                  <a:srgbClr val="003D90"/>
                </a:solidFill>
              </a:rPr>
              <a:t>I</a:t>
            </a:r>
            <a:r>
              <a:rPr lang="en-GB" dirty="0" err="1" smtClean="0"/>
              <a:t>nnovative</a:t>
            </a:r>
            <a:r>
              <a:rPr lang="en-GB" dirty="0" smtClean="0"/>
              <a:t> </a:t>
            </a:r>
            <a:r>
              <a:rPr lang="en-GB" dirty="0"/>
              <a:t>voltage regulation </a:t>
            </a:r>
            <a:r>
              <a:rPr lang="en-GB" dirty="0" smtClean="0"/>
              <a:t>strategies improve HC until limits of loading capability are reached </a:t>
            </a:r>
            <a:r>
              <a:rPr lang="en-US" dirty="0"/>
              <a:t>(if voltage issues are entirely resolved)</a:t>
            </a:r>
            <a:endParaRPr lang="en-GB" dirty="0" smtClean="0"/>
          </a:p>
          <a:p>
            <a:pPr lvl="0">
              <a:buClr>
                <a:srgbClr val="003D90">
                  <a:lumMod val="75000"/>
                </a:srgbClr>
              </a:buClr>
              <a:buSzPct val="110000"/>
              <a:buBlip>
                <a:blip r:embed="rId3"/>
              </a:buBlip>
            </a:pPr>
            <a:r>
              <a:rPr lang="en-GB" dirty="0" smtClean="0"/>
              <a:t>Consideration of </a:t>
            </a:r>
            <a:r>
              <a:rPr lang="en-GB" dirty="0"/>
              <a:t>temporary overload capabilities enables further </a:t>
            </a:r>
            <a:r>
              <a:rPr lang="en-GB" dirty="0" smtClean="0"/>
              <a:t>increase of </a:t>
            </a:r>
            <a:r>
              <a:rPr lang="en-GB" dirty="0"/>
              <a:t>HC without any additional costs</a:t>
            </a:r>
          </a:p>
        </p:txBody>
      </p:sp>
      <p:graphicFrame>
        <p:nvGraphicFramePr>
          <p:cNvPr id="19" name="Diagram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555591"/>
              </p:ext>
            </p:extLst>
          </p:nvPr>
        </p:nvGraphicFramePr>
        <p:xfrm>
          <a:off x="642255" y="1234832"/>
          <a:ext cx="7200000" cy="305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Gruppieren 19"/>
          <p:cNvGrpSpPr/>
          <p:nvPr/>
        </p:nvGrpSpPr>
        <p:grpSpPr>
          <a:xfrm>
            <a:off x="814137" y="1266892"/>
            <a:ext cx="7213172" cy="2215232"/>
            <a:chOff x="1143599" y="1630949"/>
            <a:chExt cx="7213172" cy="2215232"/>
          </a:xfrm>
        </p:grpSpPr>
        <p:cxnSp>
          <p:nvCxnSpPr>
            <p:cNvPr id="21" name="Gerade Verbindung 20"/>
            <p:cNvCxnSpPr/>
            <p:nvPr/>
          </p:nvCxnSpPr>
          <p:spPr>
            <a:xfrm>
              <a:off x="7485390" y="3201480"/>
              <a:ext cx="72008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>
            <a:xfrm>
              <a:off x="7482215" y="3846181"/>
              <a:ext cx="72008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3" name="Textfeld 22"/>
            <p:cNvSpPr txBox="1"/>
            <p:nvPr/>
          </p:nvSpPr>
          <p:spPr>
            <a:xfrm>
              <a:off x="7504441" y="3362009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</a:t>
              </a:r>
              <a:r>
                <a:rPr kumimoji="0" lang="de-DE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inst,LV</a:t>
              </a:r>
              <a:endParaRPr kumimoji="0" lang="de-DE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504440" y="2692616"/>
              <a:ext cx="852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</a:t>
              </a:r>
              <a:r>
                <a:rPr kumimoji="0" lang="de-DE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inst,MV</a:t>
              </a:r>
              <a:endParaRPr kumimoji="0" lang="de-DE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1143599" y="1630949"/>
              <a:ext cx="600295" cy="736418"/>
              <a:chOff x="1124143" y="1630949"/>
              <a:chExt cx="600295" cy="736418"/>
            </a:xfrm>
          </p:grpSpPr>
          <p:sp>
            <p:nvSpPr>
              <p:cNvPr id="26" name="Textfeld 25"/>
              <p:cNvSpPr txBox="1"/>
              <p:nvPr/>
            </p:nvSpPr>
            <p:spPr>
              <a:xfrm>
                <a:off x="1310705" y="1964053"/>
                <a:ext cx="277770" cy="341671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1223888" y="2025696"/>
                <a:ext cx="500550" cy="341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MW</a:t>
                </a:r>
              </a:p>
            </p:txBody>
          </p:sp>
          <p:cxnSp>
            <p:nvCxnSpPr>
              <p:cNvPr id="28" name="Gerade Verbindung mit Pfeil 27"/>
              <p:cNvCxnSpPr/>
              <p:nvPr/>
            </p:nvCxnSpPr>
            <p:spPr>
              <a:xfrm>
                <a:off x="1124143" y="1630949"/>
                <a:ext cx="0" cy="354301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triangle"/>
                <a:tailEnd type="none"/>
              </a:ln>
              <a:effectLst/>
            </p:spPr>
          </p:cxnSp>
        </p:grpSp>
      </p:grpSp>
      <p:sp>
        <p:nvSpPr>
          <p:cNvPr id="29" name="Textfeld 28"/>
          <p:cNvSpPr txBox="1"/>
          <p:nvPr/>
        </p:nvSpPr>
        <p:spPr>
          <a:xfrm>
            <a:off x="814136" y="3598387"/>
            <a:ext cx="72511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  </a:t>
            </a:r>
            <a:r>
              <a:rPr lang="de-DE" sz="1600" dirty="0" err="1" smtClean="0"/>
              <a:t>Conventional</a:t>
            </a:r>
            <a:r>
              <a:rPr lang="de-DE" sz="1600" dirty="0" smtClean="0"/>
              <a:t> </a:t>
            </a:r>
            <a:r>
              <a:rPr lang="de-DE" sz="1600" dirty="0" err="1" smtClean="0"/>
              <a:t>planning</a:t>
            </a:r>
            <a:r>
              <a:rPr lang="de-DE" sz="1600" dirty="0" smtClean="0"/>
              <a:t>	       Q(V)	               MV/LV-OLTC           Wide-area </a:t>
            </a:r>
            <a:r>
              <a:rPr lang="de-DE" sz="1600" dirty="0" err="1" smtClean="0"/>
              <a:t>control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712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 factor </a:t>
            </a:r>
            <a:r>
              <a:rPr lang="en-GB" dirty="0" smtClean="0"/>
              <a:t>under consideration of </a:t>
            </a:r>
            <a:r>
              <a:rPr lang="en-GB" dirty="0"/>
              <a:t>volatile load characteristics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199" y="1321527"/>
            <a:ext cx="8322734" cy="503889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Conventional daily cyclic loading </a:t>
            </a:r>
            <a:r>
              <a:rPr lang="en-GB" dirty="0"/>
              <a:t>characteristic only </a:t>
            </a:r>
            <a:r>
              <a:rPr lang="en-GB" dirty="0" smtClean="0"/>
              <a:t>valid for conventional distribution networks without significant share of WEC / PV</a:t>
            </a:r>
            <a:endParaRPr lang="en-GB" dirty="0"/>
          </a:p>
          <a:p>
            <a:r>
              <a:rPr lang="en-GB" dirty="0" smtClean="0"/>
              <a:t>Fluctuating feed-in </a:t>
            </a:r>
            <a:r>
              <a:rPr lang="en-GB" dirty="0"/>
              <a:t>characteristics of wind turbines and </a:t>
            </a:r>
            <a:r>
              <a:rPr lang="en-GB" dirty="0" smtClean="0"/>
              <a:t>photovoltaic systems lead </a:t>
            </a:r>
            <a:r>
              <a:rPr lang="en-GB" dirty="0"/>
              <a:t>to </a:t>
            </a:r>
            <a:r>
              <a:rPr lang="en-GB" dirty="0" smtClean="0"/>
              <a:t>deviating load profiles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Clr>
                <a:srgbClr val="003D90">
                  <a:lumMod val="75000"/>
                </a:srgbClr>
              </a:buClr>
              <a:buSzPct val="110000"/>
              <a:buBlip>
                <a:blip r:embed="rId3"/>
              </a:buBlip>
            </a:pPr>
            <a:endParaRPr lang="en-GB" sz="2100" dirty="0" smtClean="0">
              <a:solidFill>
                <a:srgbClr val="003D90"/>
              </a:solidFill>
            </a:endParaRPr>
          </a:p>
          <a:p>
            <a:pPr>
              <a:buClr>
                <a:srgbClr val="003D90">
                  <a:lumMod val="75000"/>
                </a:srgbClr>
              </a:buClr>
              <a:buSzPct val="110000"/>
              <a:buBlip>
                <a:blip r:embed="rId3"/>
              </a:buBlip>
            </a:pPr>
            <a:endParaRPr lang="en-GB" sz="2100" dirty="0" smtClean="0">
              <a:solidFill>
                <a:srgbClr val="003D90"/>
              </a:solidFill>
            </a:endParaRPr>
          </a:p>
          <a:p>
            <a:pPr>
              <a:buClr>
                <a:srgbClr val="003D90">
                  <a:lumMod val="75000"/>
                </a:srgbClr>
              </a:buClr>
              <a:buSzPct val="110000"/>
              <a:buBlip>
                <a:blip r:embed="rId3"/>
              </a:buBlip>
            </a:pPr>
            <a:r>
              <a:rPr lang="en-GB" sz="2100" dirty="0" smtClean="0">
                <a:solidFill>
                  <a:srgbClr val="003D90"/>
                </a:solidFill>
              </a:rPr>
              <a:t>Conventionally </a:t>
            </a:r>
            <a:r>
              <a:rPr lang="en-GB" sz="2100" dirty="0">
                <a:solidFill>
                  <a:srgbClr val="003D90"/>
                </a:solidFill>
              </a:rPr>
              <a:t>defined load factor not appropriate when assessing the real loading capacity of grid components as earth-buried lines / transformers</a:t>
            </a:r>
          </a:p>
          <a:p>
            <a:r>
              <a:rPr lang="en-GB" dirty="0" smtClean="0"/>
              <a:t>Solution: </a:t>
            </a:r>
            <a:r>
              <a:rPr lang="en-GB" dirty="0"/>
              <a:t>Determination of the maximum </a:t>
            </a:r>
            <a:r>
              <a:rPr lang="en-GB" dirty="0" smtClean="0"/>
              <a:t>permissible loading</a:t>
            </a:r>
            <a:r>
              <a:rPr lang="en-GB" dirty="0"/>
              <a:t>, taking into account thermal inertia of </a:t>
            </a:r>
            <a:r>
              <a:rPr lang="en-GB" dirty="0" smtClean="0"/>
              <a:t>(earth-buried) lines and transformers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98" name="Gruppieren 97"/>
          <p:cNvGrpSpPr/>
          <p:nvPr/>
        </p:nvGrpSpPr>
        <p:grpSpPr>
          <a:xfrm>
            <a:off x="568116" y="2556595"/>
            <a:ext cx="8220278" cy="2568760"/>
            <a:chOff x="431168" y="2075811"/>
            <a:chExt cx="8220278" cy="2568760"/>
          </a:xfrm>
        </p:grpSpPr>
        <p:graphicFrame>
          <p:nvGraphicFramePr>
            <p:cNvPr id="99" name="Diagramm 9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10973652"/>
                </p:ext>
              </p:extLst>
            </p:nvPr>
          </p:nvGraphicFramePr>
          <p:xfrm>
            <a:off x="431168" y="2075811"/>
            <a:ext cx="8210202" cy="2568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00" name="Diagramm 9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03710972"/>
                </p:ext>
              </p:extLst>
            </p:nvPr>
          </p:nvGraphicFramePr>
          <p:xfrm>
            <a:off x="431168" y="2075811"/>
            <a:ext cx="8210202" cy="2568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01" name="Gruppieren 100"/>
            <p:cNvGrpSpPr/>
            <p:nvPr/>
          </p:nvGrpSpPr>
          <p:grpSpPr>
            <a:xfrm>
              <a:off x="3884770" y="2207126"/>
              <a:ext cx="4692918" cy="1817010"/>
              <a:chOff x="3795870" y="2207126"/>
              <a:chExt cx="4692918" cy="1817010"/>
            </a:xfrm>
          </p:grpSpPr>
          <p:sp>
            <p:nvSpPr>
              <p:cNvPr id="121" name="Rechteck 120"/>
              <p:cNvSpPr/>
              <p:nvPr/>
            </p:nvSpPr>
            <p:spPr>
              <a:xfrm>
                <a:off x="3795870" y="2207126"/>
                <a:ext cx="993160" cy="1817010"/>
              </a:xfrm>
              <a:prstGeom prst="rect">
                <a:avLst/>
              </a:prstGeom>
              <a:solidFill>
                <a:srgbClr val="4F81BD">
                  <a:alpha val="29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Rechteck 121"/>
              <p:cNvSpPr/>
              <p:nvPr/>
            </p:nvSpPr>
            <p:spPr>
              <a:xfrm>
                <a:off x="7495628" y="2207126"/>
                <a:ext cx="993160" cy="1817010"/>
              </a:xfrm>
              <a:prstGeom prst="rect">
                <a:avLst/>
              </a:prstGeom>
              <a:solidFill>
                <a:srgbClr val="4F81BD">
                  <a:alpha val="29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uppieren 101"/>
            <p:cNvGrpSpPr/>
            <p:nvPr/>
          </p:nvGrpSpPr>
          <p:grpSpPr>
            <a:xfrm>
              <a:off x="431168" y="2075811"/>
              <a:ext cx="8220278" cy="2568760"/>
              <a:chOff x="342268" y="2075811"/>
              <a:chExt cx="8220278" cy="2568760"/>
            </a:xfrm>
          </p:grpSpPr>
          <p:grpSp>
            <p:nvGrpSpPr>
              <p:cNvPr id="103" name="Gruppieren 102"/>
              <p:cNvGrpSpPr/>
              <p:nvPr/>
            </p:nvGrpSpPr>
            <p:grpSpPr>
              <a:xfrm>
                <a:off x="342268" y="2075811"/>
                <a:ext cx="8220278" cy="2568760"/>
                <a:chOff x="342268" y="2075811"/>
                <a:chExt cx="8220278" cy="2568760"/>
              </a:xfrm>
            </p:grpSpPr>
            <p:graphicFrame>
              <p:nvGraphicFramePr>
                <p:cNvPr id="105" name="Diagramm 10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550241570"/>
                    </p:ext>
                  </p:extLst>
                </p:nvPr>
              </p:nvGraphicFramePr>
              <p:xfrm>
                <a:off x="342268" y="2075811"/>
                <a:ext cx="8210202" cy="256876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106" name="Textfeld 105"/>
                <p:cNvSpPr txBox="1"/>
                <p:nvPr/>
              </p:nvSpPr>
              <p:spPr>
                <a:xfrm>
                  <a:off x="1062348" y="4048560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Mo</a:t>
                  </a:r>
                </a:p>
              </p:txBody>
            </p:sp>
            <p:sp>
              <p:nvSpPr>
                <p:cNvPr id="107" name="Textfeld 106"/>
                <p:cNvSpPr txBox="1"/>
                <p:nvPr/>
              </p:nvSpPr>
              <p:spPr>
                <a:xfrm>
                  <a:off x="1593621" y="4048560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Di</a:t>
                  </a:r>
                </a:p>
              </p:txBody>
            </p:sp>
            <p:sp>
              <p:nvSpPr>
                <p:cNvPr id="108" name="Textfeld 107"/>
                <p:cNvSpPr txBox="1"/>
                <p:nvPr/>
              </p:nvSpPr>
              <p:spPr>
                <a:xfrm>
                  <a:off x="2134919" y="4047071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Mi</a:t>
                  </a:r>
                </a:p>
              </p:txBody>
            </p:sp>
            <p:sp>
              <p:nvSpPr>
                <p:cNvPr id="109" name="Textfeld 108"/>
                <p:cNvSpPr txBox="1"/>
                <p:nvPr/>
              </p:nvSpPr>
              <p:spPr>
                <a:xfrm>
                  <a:off x="2660408" y="4047071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Do</a:t>
                  </a:r>
                </a:p>
              </p:txBody>
            </p:sp>
            <p:sp>
              <p:nvSpPr>
                <p:cNvPr id="110" name="Textfeld 109"/>
                <p:cNvSpPr txBox="1"/>
                <p:nvPr/>
              </p:nvSpPr>
              <p:spPr>
                <a:xfrm>
                  <a:off x="3202805" y="4047071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Fr</a:t>
                  </a:r>
                </a:p>
              </p:txBody>
            </p:sp>
            <p:sp>
              <p:nvSpPr>
                <p:cNvPr id="111" name="Textfeld 110"/>
                <p:cNvSpPr txBox="1"/>
                <p:nvPr/>
              </p:nvSpPr>
              <p:spPr>
                <a:xfrm>
                  <a:off x="3744038" y="4047071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Sa</a:t>
                  </a:r>
                </a:p>
              </p:txBody>
            </p:sp>
            <p:sp>
              <p:nvSpPr>
                <p:cNvPr id="112" name="Textfeld 111"/>
                <p:cNvSpPr txBox="1"/>
                <p:nvPr/>
              </p:nvSpPr>
              <p:spPr>
                <a:xfrm>
                  <a:off x="4286290" y="4045582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So</a:t>
                  </a:r>
                </a:p>
              </p:txBody>
            </p:sp>
            <p:sp>
              <p:nvSpPr>
                <p:cNvPr id="113" name="Textfeld 112"/>
                <p:cNvSpPr txBox="1"/>
                <p:nvPr/>
              </p:nvSpPr>
              <p:spPr>
                <a:xfrm>
                  <a:off x="4813004" y="4050049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Mo</a:t>
                  </a:r>
                </a:p>
              </p:txBody>
            </p:sp>
            <p:sp>
              <p:nvSpPr>
                <p:cNvPr id="114" name="Textfeld 113"/>
                <p:cNvSpPr txBox="1"/>
                <p:nvPr/>
              </p:nvSpPr>
              <p:spPr>
                <a:xfrm>
                  <a:off x="5344277" y="4050049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Di</a:t>
                  </a:r>
                </a:p>
              </p:txBody>
            </p:sp>
            <p:sp>
              <p:nvSpPr>
                <p:cNvPr id="115" name="Textfeld 114"/>
                <p:cNvSpPr txBox="1"/>
                <p:nvPr/>
              </p:nvSpPr>
              <p:spPr>
                <a:xfrm>
                  <a:off x="5885575" y="4048560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Mi</a:t>
                  </a:r>
                </a:p>
              </p:txBody>
            </p:sp>
            <p:sp>
              <p:nvSpPr>
                <p:cNvPr id="116" name="Textfeld 115"/>
                <p:cNvSpPr txBox="1"/>
                <p:nvPr/>
              </p:nvSpPr>
              <p:spPr>
                <a:xfrm>
                  <a:off x="6411064" y="4048560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Do</a:t>
                  </a:r>
                </a:p>
              </p:txBody>
            </p:sp>
            <p:sp>
              <p:nvSpPr>
                <p:cNvPr id="117" name="Textfeld 116"/>
                <p:cNvSpPr txBox="1"/>
                <p:nvPr/>
              </p:nvSpPr>
              <p:spPr>
                <a:xfrm>
                  <a:off x="6953461" y="4048560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Fr</a:t>
                  </a:r>
                </a:p>
              </p:txBody>
            </p:sp>
            <p:sp>
              <p:nvSpPr>
                <p:cNvPr id="118" name="Textfeld 117"/>
                <p:cNvSpPr txBox="1"/>
                <p:nvPr/>
              </p:nvSpPr>
              <p:spPr>
                <a:xfrm>
                  <a:off x="7494694" y="4048560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Sa</a:t>
                  </a:r>
                </a:p>
              </p:txBody>
            </p:sp>
            <p:sp>
              <p:nvSpPr>
                <p:cNvPr id="119" name="Textfeld 118"/>
                <p:cNvSpPr txBox="1"/>
                <p:nvPr/>
              </p:nvSpPr>
              <p:spPr>
                <a:xfrm>
                  <a:off x="8036946" y="4047071"/>
                  <a:ext cx="52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So</a:t>
                  </a:r>
                </a:p>
              </p:txBody>
            </p:sp>
            <p:cxnSp>
              <p:nvCxnSpPr>
                <p:cNvPr id="120" name="Gerade Verbindung mit Pfeil 119"/>
                <p:cNvCxnSpPr/>
                <p:nvPr/>
              </p:nvCxnSpPr>
              <p:spPr>
                <a:xfrm>
                  <a:off x="478651" y="2128983"/>
                  <a:ext cx="0" cy="38973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headEnd type="triangle"/>
                  <a:tailEnd type="none"/>
                </a:ln>
                <a:effectLst/>
              </p:spPr>
            </p:cxnSp>
          </p:grpSp>
          <p:cxnSp>
            <p:nvCxnSpPr>
              <p:cNvPr id="104" name="Gerade Verbindung mit Pfeil 103"/>
              <p:cNvCxnSpPr/>
              <p:nvPr/>
            </p:nvCxnSpPr>
            <p:spPr>
              <a:xfrm flipH="1">
                <a:off x="8119366" y="4410265"/>
                <a:ext cx="360759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triangle"/>
                <a:tailEnd type="none"/>
              </a:ln>
              <a:effectLst/>
            </p:spPr>
          </p:cxnSp>
        </p:grpSp>
      </p:grpSp>
      <p:sp>
        <p:nvSpPr>
          <p:cNvPr id="5" name="Textfeld 4"/>
          <p:cNvSpPr txBox="1"/>
          <p:nvPr/>
        </p:nvSpPr>
        <p:spPr>
          <a:xfrm>
            <a:off x="1288753" y="4528420"/>
            <a:ext cx="75001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 Mo.     Tu.      </a:t>
            </a:r>
            <a:r>
              <a:rPr lang="de-DE" sz="1600" dirty="0" err="1" smtClean="0"/>
              <a:t>We</a:t>
            </a:r>
            <a:r>
              <a:rPr lang="de-DE" sz="1600" dirty="0" smtClean="0"/>
              <a:t>.     </a:t>
            </a:r>
            <a:r>
              <a:rPr lang="de-DE" sz="1600" dirty="0" err="1" smtClean="0"/>
              <a:t>Th</a:t>
            </a:r>
            <a:r>
              <a:rPr lang="de-DE" sz="1600" dirty="0" smtClean="0"/>
              <a:t>.      Fr.        Sa.      Su.     Mo.      Tu.      </a:t>
            </a:r>
            <a:r>
              <a:rPr lang="de-DE" sz="1600" dirty="0" err="1" smtClean="0"/>
              <a:t>We</a:t>
            </a:r>
            <a:r>
              <a:rPr lang="de-DE" sz="1600" dirty="0" smtClean="0"/>
              <a:t>.    </a:t>
            </a:r>
            <a:r>
              <a:rPr lang="de-DE" sz="1600" dirty="0" err="1" smtClean="0"/>
              <a:t>Th</a:t>
            </a:r>
            <a:r>
              <a:rPr lang="de-DE" sz="1600" dirty="0" smtClean="0"/>
              <a:t>.       Fr.       Sa.      Su.</a:t>
            </a:r>
            <a:endParaRPr lang="de-DE" sz="1600" dirty="0"/>
          </a:p>
        </p:txBody>
      </p:sp>
      <p:sp>
        <p:nvSpPr>
          <p:cNvPr id="124" name="Textfeld 123"/>
          <p:cNvSpPr txBox="1"/>
          <p:nvPr/>
        </p:nvSpPr>
        <p:spPr>
          <a:xfrm>
            <a:off x="2989334" y="4793462"/>
            <a:ext cx="10405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Consumer</a:t>
            </a:r>
            <a:endParaRPr lang="de-DE" sz="16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4232685" y="4793462"/>
            <a:ext cx="13462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Photovoltaics</a:t>
            </a:r>
            <a:endParaRPr lang="de-DE" sz="1600" dirty="0"/>
          </a:p>
        </p:txBody>
      </p:sp>
      <p:sp>
        <p:nvSpPr>
          <p:cNvPr id="126" name="Textfeld 125"/>
          <p:cNvSpPr txBox="1"/>
          <p:nvPr/>
        </p:nvSpPr>
        <p:spPr>
          <a:xfrm>
            <a:off x="5965515" y="4786802"/>
            <a:ext cx="12650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WEC</a:t>
            </a:r>
            <a:endParaRPr lang="de-DE" sz="1600" dirty="0"/>
          </a:p>
        </p:txBody>
      </p:sp>
      <p:sp>
        <p:nvSpPr>
          <p:cNvPr id="127" name="Textfeld 126"/>
          <p:cNvSpPr txBox="1"/>
          <p:nvPr/>
        </p:nvSpPr>
        <p:spPr>
          <a:xfrm rot="16200000">
            <a:off x="-43649" y="3617907"/>
            <a:ext cx="14783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Load </a:t>
            </a:r>
            <a:r>
              <a:rPr lang="de-DE" sz="1600" dirty="0" err="1" smtClean="0"/>
              <a:t>factor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006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Meuser/Schönhofen | Utilizing fluctuating feed-in characteristics | 27.09.2016 | Wind Europe Summit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 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>
                <a:solidFill>
                  <a:srgbClr val="003D90"/>
                </a:solidFill>
              </a:rPr>
              <a:t>E</a:t>
            </a:r>
            <a:r>
              <a:rPr lang="en-GB" dirty="0">
                <a:sym typeface="Wingdings" panose="05000000000000000000" pitchFamily="2" charset="2"/>
              </a:rPr>
              <a:t>specially in windy regions the further development of WEC-Installations is limited by available capacities for grid connection</a:t>
            </a:r>
            <a:endParaRPr lang="en-GB" dirty="0"/>
          </a:p>
          <a:p>
            <a:r>
              <a:rPr lang="en-GB" dirty="0" smtClean="0"/>
              <a:t>Conventional grid reinforcements are cost-intensive, cause significant project delays and may lead to long term inefficient grid structures even if embedded in an appropriate long term planning scheme  </a:t>
            </a:r>
          </a:p>
          <a:p>
            <a:pPr lvl="0">
              <a:buClr>
                <a:srgbClr val="003D90">
                  <a:lumMod val="75000"/>
                </a:srgbClr>
              </a:buClr>
              <a:buSzPct val="110000"/>
              <a:buBlip>
                <a:blip r:embed="rId3"/>
              </a:buBlip>
            </a:pPr>
            <a:r>
              <a:rPr lang="en-GB" dirty="0">
                <a:solidFill>
                  <a:srgbClr val="003D90"/>
                </a:solidFill>
              </a:rPr>
              <a:t>Improved utilization of existing network </a:t>
            </a:r>
            <a:r>
              <a:rPr lang="en-GB" dirty="0" smtClean="0">
                <a:solidFill>
                  <a:srgbClr val="003D90"/>
                </a:solidFill>
              </a:rPr>
              <a:t>structures using the fluctuating feed-in characteristics of WECs</a:t>
            </a:r>
          </a:p>
          <a:p>
            <a:pPr lvl="1">
              <a:buClr>
                <a:srgbClr val="003D90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Improved transformer control concepts</a:t>
            </a:r>
          </a:p>
          <a:p>
            <a:pPr lvl="1">
              <a:buClr>
                <a:srgbClr val="003D90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Temporary overloading capabilities of earth-buried cables and transformers</a:t>
            </a:r>
          </a:p>
          <a:p>
            <a:pPr lvl="1">
              <a:buClr>
                <a:srgbClr val="003D90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Extension of range and </a:t>
            </a:r>
            <a:r>
              <a:rPr lang="en-US" dirty="0" smtClean="0"/>
              <a:t>optimized </a:t>
            </a:r>
            <a:r>
              <a:rPr lang="en-US" dirty="0"/>
              <a:t>control of reactive power provision by WEC</a:t>
            </a:r>
          </a:p>
          <a:p>
            <a:pPr lvl="1">
              <a:buClr>
                <a:srgbClr val="003D90">
                  <a:lumMod val="75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 smtClean="0"/>
              <a:t>MV / LV transformers with OLTC</a:t>
            </a:r>
            <a:endParaRPr lang="en-GB" dirty="0"/>
          </a:p>
          <a:p>
            <a:r>
              <a:rPr lang="en-GB" dirty="0"/>
              <a:t>Limiting criteria for grid connection of WEC typically given by boundaries for static grid voltage and (thermal) loading of grid </a:t>
            </a:r>
            <a:r>
              <a:rPr lang="en-GB" dirty="0" smtClean="0"/>
              <a:t>components</a:t>
            </a:r>
          </a:p>
          <a:p>
            <a:pPr>
              <a:buClr>
                <a:srgbClr val="003D90">
                  <a:lumMod val="75000"/>
                </a:srgbClr>
              </a:buClr>
              <a:buSzPct val="110000"/>
              <a:buBlip>
                <a:blip r:embed="rId3"/>
              </a:buBlip>
            </a:pPr>
            <a:r>
              <a:rPr lang="de-DE" sz="2100" dirty="0">
                <a:solidFill>
                  <a:srgbClr val="003D90"/>
                </a:solidFill>
              </a:rPr>
              <a:t>Tim</a:t>
            </a:r>
            <a:r>
              <a:rPr lang="en-GB" sz="2100" dirty="0">
                <a:solidFill>
                  <a:srgbClr val="003D90"/>
                </a:solidFill>
              </a:rPr>
              <a:t>e-dependent  probabilistic approach with discrete time steps of 10-15min. and thermal models for state transition</a:t>
            </a:r>
          </a:p>
          <a:p>
            <a:r>
              <a:rPr lang="en-GB" dirty="0" smtClean="0"/>
              <a:t>Results</a:t>
            </a:r>
            <a:endParaRPr lang="en-GB" dirty="0"/>
          </a:p>
          <a:p>
            <a:pPr lvl="1"/>
            <a:r>
              <a:rPr lang="en-GB" dirty="0" smtClean="0"/>
              <a:t>Conventional load factor not appropriate for assessing loading capability of grid components in distribution grids with a significant share of WEC / PV</a:t>
            </a:r>
          </a:p>
          <a:p>
            <a:pPr lvl="1"/>
            <a:r>
              <a:rPr lang="en-GB" dirty="0" smtClean="0"/>
              <a:t>Innovative voltage control concepts and consideration of temporary overloading capabilities allow significantly increased hosting capacity in a wide variety of distribution grids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5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Wind Europe </a:t>
            </a:r>
            <a:r>
              <a:rPr lang="de-DE" dirty="0" err="1" smtClean="0"/>
              <a:t>Summit</a:t>
            </a:r>
            <a:r>
              <a:rPr lang="de-DE" dirty="0" smtClean="0"/>
              <a:t> 2016 | Hamburg | 27.09.2016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Dr.-Ing. Mark Meuser (mark.meuser@fgh-zertifizierung.de)</a:t>
            </a:r>
          </a:p>
          <a:p>
            <a:r>
              <a:rPr lang="de-DE" dirty="0" smtClean="0"/>
              <a:t>M. Sc. Christoph Schönhofen (christoph.schoenhofen@fgh-ma.de)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3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GH Design">
  <a:themeElements>
    <a:clrScheme name="FGH Farben">
      <a:dk1>
        <a:srgbClr val="000000"/>
      </a:dk1>
      <a:lt1>
        <a:sysClr val="window" lastClr="FFFFFF"/>
      </a:lt1>
      <a:dk2>
        <a:srgbClr val="B3B3B3"/>
      </a:dk2>
      <a:lt2>
        <a:srgbClr val="E6E6E6"/>
      </a:lt2>
      <a:accent1>
        <a:srgbClr val="003D90"/>
      </a:accent1>
      <a:accent2>
        <a:srgbClr val="668BBC"/>
      </a:accent2>
      <a:accent3>
        <a:srgbClr val="B3C5DE"/>
      </a:accent3>
      <a:accent4>
        <a:srgbClr val="FFA000"/>
      </a:accent4>
      <a:accent5>
        <a:srgbClr val="FFC766"/>
      </a:accent5>
      <a:accent6>
        <a:srgbClr val="FFE380"/>
      </a:accent6>
      <a:hlink>
        <a:srgbClr val="003D90"/>
      </a:hlink>
      <a:folHlink>
        <a:srgbClr val="668B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G-Folienmaster.pptx" id="{95B91492-675C-4405-92D6-37570A1A79C2}" vid="{1D0E894D-3CE9-49E7-A3E7-3F68B706C7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FHG-Folienmaster</Template>
  <TotalTime>0</TotalTime>
  <Words>2067</Words>
  <Application>Microsoft Office PowerPoint</Application>
  <PresentationFormat>On-screen Show (4:3)</PresentationFormat>
  <Paragraphs>257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Calibri-Bold</vt:lpstr>
      <vt:lpstr>Cambria Math</vt:lpstr>
      <vt:lpstr>Times</vt:lpstr>
      <vt:lpstr>Wingdings</vt:lpstr>
      <vt:lpstr>FGH Design</vt:lpstr>
      <vt:lpstr>PowerPoint Presentation</vt:lpstr>
      <vt:lpstr>Introduction</vt:lpstr>
      <vt:lpstr>Analysis</vt:lpstr>
      <vt:lpstr>Analysis</vt:lpstr>
      <vt:lpstr>Methodology</vt:lpstr>
      <vt:lpstr>Exemplary results</vt:lpstr>
      <vt:lpstr>Load factor under consideration of volatile load characteristics</vt:lpstr>
      <vt:lpstr>Summary </vt:lpstr>
      <vt:lpstr>PowerPoint Presentation</vt:lpstr>
      <vt:lpstr>PowerPoint Presentation</vt:lpstr>
      <vt:lpstr>Modeling</vt:lpstr>
      <vt:lpstr>Specific criteria for the assessment of grid connection of WEC</vt:lpstr>
      <vt:lpstr>PowerPoint Presentation</vt:lpstr>
    </vt:vector>
  </TitlesOfParts>
  <Manager>(C) 2014 N&amp;H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Sühs</dc:creator>
  <cp:lastModifiedBy>Media</cp:lastModifiedBy>
  <cp:revision>168</cp:revision>
  <cp:lastPrinted>2016-09-26T12:15:53Z</cp:lastPrinted>
  <dcterms:created xsi:type="dcterms:W3CDTF">2014-11-07T11:51:04Z</dcterms:created>
  <dcterms:modified xsi:type="dcterms:W3CDTF">2016-09-27T07:19:48Z</dcterms:modified>
  <cp:contentStatus>(C) 2014 N&amp;H</cp:contentStatus>
</cp:coreProperties>
</file>