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ppt/charts/chart16.xml" ContentType="application/vnd.openxmlformats-officedocument.drawingml.chart+xml"/>
  <Override PartName="/ppt/theme/themeOverride2.xml" ContentType="application/vnd.openxmlformats-officedocument.themeOverride+xml"/>
  <Override PartName="/ppt/charts/chart17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79" r:id="rId4"/>
    <p:sldId id="282" r:id="rId5"/>
    <p:sldId id="286" r:id="rId6"/>
    <p:sldId id="283" r:id="rId7"/>
    <p:sldId id="284" r:id="rId8"/>
    <p:sldId id="285" r:id="rId9"/>
    <p:sldId id="287" r:id="rId10"/>
    <p:sldId id="288" r:id="rId11"/>
    <p:sldId id="289" r:id="rId12"/>
    <p:sldId id="290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sjw2\OneDrive\SD\Papers\EWEA2016\Rolando\Presentation\Presentation%20-%20WindEurope%20Summit%202016\Final%20Info\Charts%20for%20the%20Presentation%20-%2011years%20period%20for%20MERRA2%20and%20the%20full%20period%20for%20the%20Mas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sjw2\OneDrive\SD\Papers\EWEA2016\Rolando\Presentation\Presentation%20-%20WindEurope%20Summit%202016\Final%20Info\Charts%20for%20the%20Presentation%20-%2011years%20period%20for%20MERRA2%20and%20the%20full%20period%20for%20the%20Mast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sjw2\OneDrive\SD\Papers\EWEA2016\Rolando\Presentation\Presentation%20-%20WindEurope%20Summit%202016\Final%20Info\Charts%20for%20the%20Presentation%20-%2011years%20period%20for%20MERRA2%20and%20the%20full%20period%20for%20the%20Mast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sjw2\OneDrive\SD\Papers\EWEA2016\Rolando\Presentation\Presentation%20-%20WindEurope%20Summit%202016\Final%20Info\Charts%20for%20the%20Presentation%20-%2011years%20period%20for%20MERRA2%20and%20the%20full%20period%20for%20the%20Mast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sjw2\OneDrive\SD\Papers\EWEA2016\Rolando\Presentation\Presentation%20-%20WindEurope%20Summit%202016\Final%20Info\Charts%20for%20the%20Presentation%20-%2011years%20period%20for%20MERRA2%20and%20the%20full%20period%20for%20the%20Mast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sjw2\OneDrive\SD\Papers\EWEA2016\Rolando\Presentation\Presentation%20-%20WindEurope%20Summit%202016\Final%20Info\Charts%20for%20the%20Presentation%20-%2011years%20period%20for%20MERRA2%20and%20the%20full%20period%20for%20the%20Masts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lsjw2\OneDrive\SD\Papers\EWEA2016\Rolando\Presentation\Presentation%20-%20WindEurope%20Summit%202016\Final%20Info\Charts%20for%20the%20Presentation%20-%2011years%20period%20for%20MERRA2%20and%20the%20full%20period%20for%20the%20Masts.xlsx" TargetMode="External"/><Relationship Id="rId1" Type="http://schemas.openxmlformats.org/officeDocument/2006/relationships/themeOverride" Target="../theme/themeOverride1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lsjw2\OneDrive\SD\Papers\EWEA2016\Rolando\Presentation\Presentation%20-%20WindEurope%20Summit%202016\Final%20Info\Charts%20for%20the%20Presentation%20-%2011years%20period%20for%20MERRA2%20and%20the%20full%20period%20for%20the%20Masts.xlsx" TargetMode="External"/><Relationship Id="rId1" Type="http://schemas.openxmlformats.org/officeDocument/2006/relationships/themeOverride" Target="../theme/themeOverride2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lsjw2\OneDrive\SD\Papers\EWEA2016\Rolando\Presentation\Presentation%20-%20WindEurope%20Summit%202016\Final%20Info\Charts%20for%20the%20Presentation%20-%2011years%20period%20for%20MERRA2%20and%20the%20full%20period%20for%20the%20Masts.xlsx" TargetMode="External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sjw2\OneDrive\SD\Papers\EWEA2016\Rolando\Presentation\Presentation%20-%20WindEurope%20Summit%202016\Final%20Info\Charts%20for%20the%20Presentation%20-%2011years%20period%20for%20MERRA2%20and%20the%20full%20period%20for%20the%20Mas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sjw2\OneDrive\SD\Papers\EWEA2016\Rolando\Presentation\Presentation%20-%20WindEurope%20Summit%202016\Final%20Info\Charts%20for%20the%20Presentation%20-%2011years%20period%20for%20MERRA2%20and%20the%20full%20period%20for%20the%20Mas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sjw2\OneDrive\SD\Papers\EWEA2016\Rolando\Presentation\Presentation%20-%20WindEurope%20Summit%202016\Final%20Info\Charts%20for%20the%20Presentation%20-%2011years%20period%20for%20MERRA2%20and%20the%20full%20period%20for%20the%20Mas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sjw2\OneDrive\SD\Papers\EWEA2016\Rolando\Presentation\Presentation%20-%20WindEurope%20Summit%202016\Final%20Info\Charts%20for%20the%20Presentation%20-%2011years%20period%20for%20MERRA2%20and%20the%20full%20period%20for%20the%20Mas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sjw2\OneDrive\SD\Papers\EWEA2016\Rolando\Presentation\Presentation%20-%20WindEurope%20Summit%202016\Final%20Info\Charts%20for%20the%20Presentation%20-%2011years%20period%20for%20MERRA2%20and%20the%20full%20period%20for%20the%20Mas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sjw2\OneDrive\SD\Papers\EWEA2016\Rolando\Presentation\Presentation%20-%20WindEurope%20Summit%202016\Final%20Info\Charts%20for%20the%20Presentation%20-%2011years%20period%20for%20MERRA2%20and%20the%20full%20period%20for%20the%20Mas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sjw2\OneDrive\SD\Papers\EWEA2016\Rolando\Presentation\Presentation%20-%20WindEurope%20Summit%202016\Final%20Info\Charts%20for%20the%20Presentation%20-%2011years%20period%20for%20MERRA2%20and%20the%20full%20period%20for%20the%20Mas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sjw2\OneDrive\SD\Papers\EWEA2016\Rolando\Presentation\Presentation%20-%20WindEurope%20Summit%202016\Final%20Info\Charts%20for%20the%20Presentation%20-%2011years%20period%20for%20MERRA2%20and%20the%20full%20period%20for%20the%20Mas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55442458507154"/>
          <c:y val="0.14403675465589294"/>
          <c:w val="0.83341507964551986"/>
          <c:h val="0.7155732181645732"/>
        </c:manualLayout>
      </c:layout>
      <c:lineChart>
        <c:grouping val="standard"/>
        <c:varyColors val="0"/>
        <c:ser>
          <c:idx val="8"/>
          <c:order val="0"/>
          <c:tx>
            <c:strRef>
              <c:f>Freq!$A$44</c:f>
              <c:strCache>
                <c:ptCount val="1"/>
                <c:pt idx="0">
                  <c:v>LA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circle"/>
            <c:size val="6"/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</c:spPr>
          </c:marker>
          <c:cat>
            <c:strRef>
              <c:f>Freq!$D$3:$O$3</c:f>
              <c:strCache>
                <c:ptCount val="12"/>
                <c:pt idx="0">
                  <c:v>0°</c:v>
                </c:pt>
                <c:pt idx="1">
                  <c:v>30°</c:v>
                </c:pt>
                <c:pt idx="2">
                  <c:v>60°</c:v>
                </c:pt>
                <c:pt idx="3">
                  <c:v>90°</c:v>
                </c:pt>
                <c:pt idx="4">
                  <c:v>120°</c:v>
                </c:pt>
                <c:pt idx="5">
                  <c:v>150°</c:v>
                </c:pt>
                <c:pt idx="6">
                  <c:v>180°</c:v>
                </c:pt>
                <c:pt idx="7">
                  <c:v>210°</c:v>
                </c:pt>
                <c:pt idx="8">
                  <c:v>240°</c:v>
                </c:pt>
                <c:pt idx="9">
                  <c:v>270°</c:v>
                </c:pt>
                <c:pt idx="10">
                  <c:v>300°</c:v>
                </c:pt>
                <c:pt idx="11">
                  <c:v>330°</c:v>
                </c:pt>
              </c:strCache>
            </c:strRef>
          </c:cat>
          <c:val>
            <c:numRef>
              <c:f>Freq!$D$44:$O$44</c:f>
              <c:numCache>
                <c:formatCode>General</c:formatCode>
                <c:ptCount val="12"/>
                <c:pt idx="0" formatCode="0.00">
                  <c:v>5.6298703252399433E-2</c:v>
                </c:pt>
                <c:pt idx="1">
                  <c:v>5.4776303517164608E-2</c:v>
                </c:pt>
                <c:pt idx="2">
                  <c:v>6.9771640039714769E-2</c:v>
                </c:pt>
                <c:pt idx="3">
                  <c:v>6.3745223696482833E-2</c:v>
                </c:pt>
                <c:pt idx="4">
                  <c:v>4.7811174293708819E-2</c:v>
                </c:pt>
                <c:pt idx="5">
                  <c:v>5.7896320365857325E-2</c:v>
                </c:pt>
                <c:pt idx="6">
                  <c:v>8.005535999037218E-2</c:v>
                </c:pt>
                <c:pt idx="7">
                  <c:v>0.15298612991545565</c:v>
                </c:pt>
                <c:pt idx="8">
                  <c:v>0.17220266570388423</c:v>
                </c:pt>
                <c:pt idx="9">
                  <c:v>9.5911183319794202E-2</c:v>
                </c:pt>
                <c:pt idx="10">
                  <c:v>7.6929325751421612E-2</c:v>
                </c:pt>
                <c:pt idx="11">
                  <c:v>7.1615970153744324E-2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B19D-448E-BB0D-0EC21039CC5D}"/>
            </c:ext>
          </c:extLst>
        </c:ser>
        <c:ser>
          <c:idx val="9"/>
          <c:order val="1"/>
          <c:tx>
            <c:strRef>
              <c:f>Freq!$A$45</c:f>
              <c:strCache>
                <c:ptCount val="1"/>
                <c:pt idx="0">
                  <c:v>GG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5"/>
            <c:spPr>
              <a:solidFill>
                <a:sysClr val="window" lastClr="FFFFFF"/>
              </a:solidFill>
              <a:ln>
                <a:solidFill>
                  <a:srgbClr val="002060"/>
                </a:solidFill>
              </a:ln>
            </c:spPr>
          </c:marker>
          <c:cat>
            <c:strRef>
              <c:f>Freq!$D$3:$O$3</c:f>
              <c:strCache>
                <c:ptCount val="12"/>
                <c:pt idx="0">
                  <c:v>0°</c:v>
                </c:pt>
                <c:pt idx="1">
                  <c:v>30°</c:v>
                </c:pt>
                <c:pt idx="2">
                  <c:v>60°</c:v>
                </c:pt>
                <c:pt idx="3">
                  <c:v>90°</c:v>
                </c:pt>
                <c:pt idx="4">
                  <c:v>120°</c:v>
                </c:pt>
                <c:pt idx="5">
                  <c:v>150°</c:v>
                </c:pt>
                <c:pt idx="6">
                  <c:v>180°</c:v>
                </c:pt>
                <c:pt idx="7">
                  <c:v>210°</c:v>
                </c:pt>
                <c:pt idx="8">
                  <c:v>240°</c:v>
                </c:pt>
                <c:pt idx="9">
                  <c:v>270°</c:v>
                </c:pt>
                <c:pt idx="10">
                  <c:v>300°</c:v>
                </c:pt>
                <c:pt idx="11">
                  <c:v>330°</c:v>
                </c:pt>
              </c:strCache>
            </c:strRef>
          </c:cat>
          <c:val>
            <c:numRef>
              <c:f>Freq!$D$45:$O$45</c:f>
              <c:numCache>
                <c:formatCode>General</c:formatCode>
                <c:ptCount val="12"/>
                <c:pt idx="0">
                  <c:v>6.018885166006701E-2</c:v>
                </c:pt>
                <c:pt idx="1">
                  <c:v>7.7416996649406031E-2</c:v>
                </c:pt>
                <c:pt idx="2">
                  <c:v>7.24784242055031E-2</c:v>
                </c:pt>
                <c:pt idx="3">
                  <c:v>6.168748096253427E-2</c:v>
                </c:pt>
                <c:pt idx="4">
                  <c:v>4.7318509493349578E-2</c:v>
                </c:pt>
                <c:pt idx="5">
                  <c:v>4.1413341455985381E-2</c:v>
                </c:pt>
                <c:pt idx="6">
                  <c:v>7.615392425626967E-2</c:v>
                </c:pt>
                <c:pt idx="7">
                  <c:v>0.14215047212915016</c:v>
                </c:pt>
                <c:pt idx="8">
                  <c:v>0.15749416184384202</c:v>
                </c:pt>
                <c:pt idx="9">
                  <c:v>0.11135343689714691</c:v>
                </c:pt>
                <c:pt idx="10">
                  <c:v>8.2676413849121735E-2</c:v>
                </c:pt>
                <c:pt idx="11">
                  <c:v>6.9667986597624118E-2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B19D-448E-BB0D-0EC21039CC5D}"/>
            </c:ext>
          </c:extLst>
        </c:ser>
        <c:ser>
          <c:idx val="10"/>
          <c:order val="2"/>
          <c:tx>
            <c:strRef>
              <c:f>Freq!$A$46</c:f>
              <c:strCache>
                <c:ptCount val="1"/>
                <c:pt idx="0">
                  <c:v>RB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diamond"/>
            <c:size val="6"/>
            <c:spPr>
              <a:solidFill>
                <a:srgbClr val="FFFFFF"/>
              </a:solidFill>
              <a:ln>
                <a:solidFill>
                  <a:srgbClr val="002060">
                    <a:alpha val="95000"/>
                  </a:srgbClr>
                </a:solidFill>
              </a:ln>
            </c:spPr>
          </c:marker>
          <c:cat>
            <c:strRef>
              <c:f>Freq!$D$3:$O$3</c:f>
              <c:strCache>
                <c:ptCount val="12"/>
                <c:pt idx="0">
                  <c:v>0°</c:v>
                </c:pt>
                <c:pt idx="1">
                  <c:v>30°</c:v>
                </c:pt>
                <c:pt idx="2">
                  <c:v>60°</c:v>
                </c:pt>
                <c:pt idx="3">
                  <c:v>90°</c:v>
                </c:pt>
                <c:pt idx="4">
                  <c:v>120°</c:v>
                </c:pt>
                <c:pt idx="5">
                  <c:v>150°</c:v>
                </c:pt>
                <c:pt idx="6">
                  <c:v>180°</c:v>
                </c:pt>
                <c:pt idx="7">
                  <c:v>210°</c:v>
                </c:pt>
                <c:pt idx="8">
                  <c:v>240°</c:v>
                </c:pt>
                <c:pt idx="9">
                  <c:v>270°</c:v>
                </c:pt>
                <c:pt idx="10">
                  <c:v>300°</c:v>
                </c:pt>
                <c:pt idx="11">
                  <c:v>330°</c:v>
                </c:pt>
              </c:strCache>
            </c:strRef>
          </c:cat>
          <c:val>
            <c:numRef>
              <c:f>Freq!$D$46:$O$46</c:f>
              <c:numCache>
                <c:formatCode>General</c:formatCode>
                <c:ptCount val="12"/>
                <c:pt idx="0">
                  <c:v>5.8807368854835999E-2</c:v>
                </c:pt>
                <c:pt idx="1">
                  <c:v>6.0465920827037452E-2</c:v>
                </c:pt>
                <c:pt idx="2">
                  <c:v>4.9471654532781836E-2</c:v>
                </c:pt>
                <c:pt idx="3">
                  <c:v>4.8159058186683763E-2</c:v>
                </c:pt>
                <c:pt idx="4">
                  <c:v>5.9244900970202026E-2</c:v>
                </c:pt>
                <c:pt idx="5">
                  <c:v>6.2969011533550071E-2</c:v>
                </c:pt>
                <c:pt idx="6">
                  <c:v>8.772518913088824E-2</c:v>
                </c:pt>
                <c:pt idx="7">
                  <c:v>0.17214344948284721</c:v>
                </c:pt>
                <c:pt idx="8">
                  <c:v>0.14037658287417898</c:v>
                </c:pt>
                <c:pt idx="9">
                  <c:v>0.1125118922246473</c:v>
                </c:pt>
                <c:pt idx="10">
                  <c:v>8.4011253733013838E-2</c:v>
                </c:pt>
                <c:pt idx="11">
                  <c:v>6.4113717649333268E-2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B19D-448E-BB0D-0EC21039CC5D}"/>
            </c:ext>
          </c:extLst>
        </c:ser>
        <c:ser>
          <c:idx val="14"/>
          <c:order val="3"/>
          <c:tx>
            <c:strRef>
              <c:f>Freq!$A$47</c:f>
              <c:strCache>
                <c:ptCount val="1"/>
                <c:pt idx="0">
                  <c:v>LI</c:v>
                </c:pt>
              </c:strCache>
            </c:strRef>
          </c:tx>
          <c:spPr>
            <a:ln>
              <a:solidFill>
                <a:srgbClr val="5B9BD5">
                  <a:lumMod val="20000"/>
                  <a:lumOff val="80000"/>
                </a:srgbClr>
              </a:solidFill>
            </a:ln>
          </c:spPr>
          <c:marker>
            <c:symbol val="circle"/>
            <c:size val="5"/>
            <c:spPr>
              <a:solidFill>
                <a:sysClr val="window" lastClr="FFFFFF">
                  <a:alpha val="96000"/>
                </a:sysClr>
              </a:solidFill>
              <a:ln>
                <a:solidFill>
                  <a:srgbClr val="002060"/>
                </a:solidFill>
              </a:ln>
            </c:spPr>
          </c:marker>
          <c:cat>
            <c:strRef>
              <c:f>Freq!$D$3:$O$3</c:f>
              <c:strCache>
                <c:ptCount val="12"/>
                <c:pt idx="0">
                  <c:v>0°</c:v>
                </c:pt>
                <c:pt idx="1">
                  <c:v>30°</c:v>
                </c:pt>
                <c:pt idx="2">
                  <c:v>60°</c:v>
                </c:pt>
                <c:pt idx="3">
                  <c:v>90°</c:v>
                </c:pt>
                <c:pt idx="4">
                  <c:v>120°</c:v>
                </c:pt>
                <c:pt idx="5">
                  <c:v>150°</c:v>
                </c:pt>
                <c:pt idx="6">
                  <c:v>180°</c:v>
                </c:pt>
                <c:pt idx="7">
                  <c:v>210°</c:v>
                </c:pt>
                <c:pt idx="8">
                  <c:v>240°</c:v>
                </c:pt>
                <c:pt idx="9">
                  <c:v>270°</c:v>
                </c:pt>
                <c:pt idx="10">
                  <c:v>300°</c:v>
                </c:pt>
                <c:pt idx="11">
                  <c:v>330°</c:v>
                </c:pt>
              </c:strCache>
            </c:strRef>
          </c:cat>
          <c:val>
            <c:numRef>
              <c:f>Freq!$D$47:$O$47</c:f>
              <c:numCache>
                <c:formatCode>General</c:formatCode>
                <c:ptCount val="12"/>
                <c:pt idx="0">
                  <c:v>6.3864514081517415E-2</c:v>
                </c:pt>
                <c:pt idx="1">
                  <c:v>5.4590867312662029E-2</c:v>
                </c:pt>
                <c:pt idx="2">
                  <c:v>4.8779382004179327E-2</c:v>
                </c:pt>
                <c:pt idx="3">
                  <c:v>5.5180259085082617E-2</c:v>
                </c:pt>
                <c:pt idx="4">
                  <c:v>6.0975257910420695E-2</c:v>
                </c:pt>
                <c:pt idx="5">
                  <c:v>5.8700123236461503E-2</c:v>
                </c:pt>
                <c:pt idx="6">
                  <c:v>8.204086174847397E-2</c:v>
                </c:pt>
                <c:pt idx="7">
                  <c:v>0.16418888563738804</c:v>
                </c:pt>
                <c:pt idx="8">
                  <c:v>0.152784360922089</c:v>
                </c:pt>
                <c:pt idx="9">
                  <c:v>0.10265720892083603</c:v>
                </c:pt>
                <c:pt idx="10">
                  <c:v>8.9921400691607964E-2</c:v>
                </c:pt>
                <c:pt idx="11">
                  <c:v>6.63168784492814E-2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B19D-448E-BB0D-0EC21039CC5D}"/>
            </c:ext>
          </c:extLst>
        </c:ser>
        <c:ser>
          <c:idx val="15"/>
          <c:order val="4"/>
          <c:tx>
            <c:strRef>
              <c:f>Freq!$A$48</c:f>
              <c:strCache>
                <c:ptCount val="1"/>
                <c:pt idx="0">
                  <c:v>GyM</c:v>
                </c:pt>
              </c:strCache>
            </c:strRef>
          </c:tx>
          <c:spPr>
            <a:ln>
              <a:solidFill>
                <a:srgbClr val="5B9BD5">
                  <a:lumMod val="20000"/>
                  <a:lumOff val="80000"/>
                </a:srgbClr>
              </a:solidFill>
            </a:ln>
          </c:spPr>
          <c:marker>
            <c:symbol val="square"/>
            <c:size val="5"/>
            <c:spPr>
              <a:solidFill>
                <a:srgbClr val="FFFFFF"/>
              </a:solidFill>
              <a:ln>
                <a:solidFill>
                  <a:srgbClr val="002060"/>
                </a:solidFill>
              </a:ln>
            </c:spPr>
          </c:marker>
          <c:cat>
            <c:strRef>
              <c:f>Freq!$D$3:$O$3</c:f>
              <c:strCache>
                <c:ptCount val="12"/>
                <c:pt idx="0">
                  <c:v>0°</c:v>
                </c:pt>
                <c:pt idx="1">
                  <c:v>30°</c:v>
                </c:pt>
                <c:pt idx="2">
                  <c:v>60°</c:v>
                </c:pt>
                <c:pt idx="3">
                  <c:v>90°</c:v>
                </c:pt>
                <c:pt idx="4">
                  <c:v>120°</c:v>
                </c:pt>
                <c:pt idx="5">
                  <c:v>150°</c:v>
                </c:pt>
                <c:pt idx="6">
                  <c:v>180°</c:v>
                </c:pt>
                <c:pt idx="7">
                  <c:v>210°</c:v>
                </c:pt>
                <c:pt idx="8">
                  <c:v>240°</c:v>
                </c:pt>
                <c:pt idx="9">
                  <c:v>270°</c:v>
                </c:pt>
                <c:pt idx="10">
                  <c:v>300°</c:v>
                </c:pt>
                <c:pt idx="11">
                  <c:v>330°</c:v>
                </c:pt>
              </c:strCache>
            </c:strRef>
          </c:cat>
          <c:val>
            <c:numRef>
              <c:f>Freq!$D$48:$O$48</c:f>
              <c:numCache>
                <c:formatCode>General</c:formatCode>
                <c:ptCount val="12"/>
                <c:pt idx="0">
                  <c:v>4.3658012237473127E-2</c:v>
                </c:pt>
                <c:pt idx="1">
                  <c:v>2.8850924170917554E-2</c:v>
                </c:pt>
                <c:pt idx="2">
                  <c:v>4.0910305173576217E-2</c:v>
                </c:pt>
                <c:pt idx="3">
                  <c:v>4.2284158705524669E-2</c:v>
                </c:pt>
                <c:pt idx="4">
                  <c:v>8.3716019386599838E-2</c:v>
                </c:pt>
                <c:pt idx="5">
                  <c:v>0.11021358334075383</c:v>
                </c:pt>
                <c:pt idx="6">
                  <c:v>8.2049585935810507E-2</c:v>
                </c:pt>
                <c:pt idx="7">
                  <c:v>9.9070104692727479E-2</c:v>
                </c:pt>
                <c:pt idx="8">
                  <c:v>0.17035783796160842</c:v>
                </c:pt>
                <c:pt idx="9">
                  <c:v>0.13753800358728421</c:v>
                </c:pt>
                <c:pt idx="10">
                  <c:v>0.10059660861711466</c:v>
                </c:pt>
                <c:pt idx="11">
                  <c:v>6.0754856190609455E-2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B19D-448E-BB0D-0EC21039CC5D}"/>
            </c:ext>
          </c:extLst>
        </c:ser>
        <c:ser>
          <c:idx val="16"/>
          <c:order val="5"/>
          <c:tx>
            <c:strRef>
              <c:f>Freq!$A$49</c:f>
              <c:strCache>
                <c:ptCount val="1"/>
                <c:pt idx="0">
                  <c:v>SFM1</c:v>
                </c:pt>
              </c:strCache>
            </c:strRef>
          </c:tx>
          <c:spPr>
            <a:ln>
              <a:solidFill>
                <a:srgbClr val="5B9BD5">
                  <a:lumMod val="20000"/>
                  <a:lumOff val="80000"/>
                </a:srgbClr>
              </a:solidFill>
            </a:ln>
          </c:spPr>
          <c:marker>
            <c:symbol val="diamond"/>
            <c:size val="6"/>
            <c:spPr>
              <a:solidFill>
                <a:sysClr val="window" lastClr="FFFFFF"/>
              </a:solidFill>
              <a:ln>
                <a:solidFill>
                  <a:srgbClr val="002060"/>
                </a:solidFill>
              </a:ln>
            </c:spPr>
          </c:marker>
          <c:cat>
            <c:strRef>
              <c:f>Freq!$D$3:$O$3</c:f>
              <c:strCache>
                <c:ptCount val="12"/>
                <c:pt idx="0">
                  <c:v>0°</c:v>
                </c:pt>
                <c:pt idx="1">
                  <c:v>30°</c:v>
                </c:pt>
                <c:pt idx="2">
                  <c:v>60°</c:v>
                </c:pt>
                <c:pt idx="3">
                  <c:v>90°</c:v>
                </c:pt>
                <c:pt idx="4">
                  <c:v>120°</c:v>
                </c:pt>
                <c:pt idx="5">
                  <c:v>150°</c:v>
                </c:pt>
                <c:pt idx="6">
                  <c:v>180°</c:v>
                </c:pt>
                <c:pt idx="7">
                  <c:v>210°</c:v>
                </c:pt>
                <c:pt idx="8">
                  <c:v>240°</c:v>
                </c:pt>
                <c:pt idx="9">
                  <c:v>270°</c:v>
                </c:pt>
                <c:pt idx="10">
                  <c:v>300°</c:v>
                </c:pt>
                <c:pt idx="11">
                  <c:v>330°</c:v>
                </c:pt>
              </c:strCache>
            </c:strRef>
          </c:cat>
          <c:val>
            <c:numRef>
              <c:f>Freq!$D$49:$O$49</c:f>
              <c:numCache>
                <c:formatCode>General</c:formatCode>
                <c:ptCount val="12"/>
                <c:pt idx="0">
                  <c:v>4.5041844868497702E-2</c:v>
                </c:pt>
                <c:pt idx="1">
                  <c:v>4.4426130900789534E-2</c:v>
                </c:pt>
                <c:pt idx="2">
                  <c:v>4.9096084532791504E-2</c:v>
                </c:pt>
                <c:pt idx="3">
                  <c:v>6.584350445445375E-2</c:v>
                </c:pt>
                <c:pt idx="4">
                  <c:v>7.4922917347504225E-2</c:v>
                </c:pt>
                <c:pt idx="5">
                  <c:v>0.10322207855562976</c:v>
                </c:pt>
                <c:pt idx="6">
                  <c:v>6.6099262564117134E-2</c:v>
                </c:pt>
                <c:pt idx="7">
                  <c:v>8.7265614269408015E-2</c:v>
                </c:pt>
                <c:pt idx="8">
                  <c:v>0.13945921368590061</c:v>
                </c:pt>
                <c:pt idx="9">
                  <c:v>0.12972619673482147</c:v>
                </c:pt>
                <c:pt idx="10">
                  <c:v>0.11498221533885582</c:v>
                </c:pt>
                <c:pt idx="11">
                  <c:v>7.9914936747230478E-2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B19D-448E-BB0D-0EC21039C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082352"/>
        <c:axId val="298129192"/>
        <c:extLst xmlns:c16r2="http://schemas.microsoft.com/office/drawing/2015/06/chart"/>
      </c:lineChart>
      <c:catAx>
        <c:axId val="298082352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title>
          <c:tx>
            <c:strRef>
              <c:f>Freq!$A$3</c:f>
              <c:strCache>
                <c:ptCount val="1"/>
                <c:pt idx="0">
                  <c:v>Directional Sectors</c:v>
                </c:pt>
              </c:strCache>
            </c:strRef>
          </c:tx>
          <c:layout>
            <c:manualLayout>
              <c:xMode val="edge"/>
              <c:yMode val="edge"/>
              <c:x val="0.4019214778326855"/>
              <c:y val="0.92987494865090203"/>
            </c:manualLayout>
          </c:layout>
          <c:overlay val="0"/>
          <c:txPr>
            <a:bodyPr/>
            <a:lstStyle/>
            <a:p>
              <a:pPr>
                <a:defRPr sz="1400" b="1">
                  <a:latin typeface="Arial Narrow" panose="020B0606020202030204" pitchFamily="34" charset="0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 anchor="ctr" anchorCtr="1"/>
          <a:lstStyle/>
          <a:p>
            <a:pPr>
              <a:defRPr lang="en-US" sz="14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298129192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98129192"/>
        <c:scaling>
          <c:orientation val="minMax"/>
          <c:max val="0.21000000000000002"/>
          <c:min val="2.0000000000000004E-2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title>
          <c:tx>
            <c:strRef>
              <c:f>Freq!$A$2</c:f>
              <c:strCache>
                <c:ptCount val="1"/>
                <c:pt idx="0">
                  <c:v>Frequency</c:v>
                </c:pt>
              </c:strCache>
            </c:strRef>
          </c:tx>
          <c:layout>
            <c:manualLayout>
              <c:xMode val="edge"/>
              <c:yMode val="edge"/>
              <c:x val="2.7605533823016337E-4"/>
              <c:y val="0.32641187581522407"/>
            </c:manualLayout>
          </c:layout>
          <c:overlay val="0"/>
          <c:txPr>
            <a:bodyPr/>
            <a:lstStyle/>
            <a:p>
              <a:pPr>
                <a:defRPr sz="1400" b="1">
                  <a:solidFill>
                    <a:schemeClr val="tx1"/>
                  </a:solidFill>
                  <a:latin typeface="Arial Narrow" panose="020B0606020202030204" pitchFamily="34" charset="0"/>
                </a:defRPr>
              </a:pPr>
              <a:endParaRPr lang="de-DE"/>
            </a:p>
          </c:tx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4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298082352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4.7767239705826324E-2"/>
          <c:y val="6.9100828734535158E-3"/>
          <c:w val="0.9155434982219397"/>
          <c:h val="0.11747514819537976"/>
        </c:manualLayout>
      </c:layout>
      <c:overlay val="0"/>
      <c:spPr>
        <a:solidFill>
          <a:sysClr val="window" lastClr="FFFFFF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  <a:softEdge rad="0"/>
        </a:effectLst>
      </c:spPr>
      <c:txPr>
        <a:bodyPr/>
        <a:lstStyle/>
        <a:p>
          <a:pPr>
            <a:defRPr sz="1400" b="1">
              <a:solidFill>
                <a:srgbClr val="000000"/>
              </a:solidFill>
              <a:latin typeface="Arial Narrow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gradFill rotWithShape="0">
      <a:gsLst>
        <a:gs pos="0">
          <a:srgbClr val="CCFFCC">
            <a:gamma/>
            <a:shade val="56078"/>
            <a:invGamma/>
          </a:srgbClr>
        </a:gs>
        <a:gs pos="50000">
          <a:srgbClr val="CCFFCC"/>
        </a:gs>
        <a:gs pos="100000">
          <a:srgbClr val="CCFFCC">
            <a:gamma/>
            <a:shade val="56078"/>
            <a:invGamma/>
          </a:srgbClr>
        </a:gs>
      </a:gsLst>
      <a:lin ang="5400000" scaled="1"/>
    </a:gradFill>
    <a:ln w="12700">
      <a:solidFill>
        <a:srgbClr val="000000"/>
      </a:solidFill>
      <a:prstDash val="solid"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12217491387364"/>
          <c:y val="0.1256408603303151"/>
          <c:w val="0.80977970335756533"/>
          <c:h val="0.73450681267053997"/>
        </c:manualLayout>
      </c:layout>
      <c:lineChart>
        <c:grouping val="standard"/>
        <c:varyColors val="0"/>
        <c:ser>
          <c:idx val="9"/>
          <c:order val="1"/>
          <c:tx>
            <c:strRef>
              <c:f>PlotsTemplate!$A$45</c:f>
              <c:strCache>
                <c:ptCount val="1"/>
                <c:pt idx="0">
                  <c:v>GG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5"/>
            <c:spPr>
              <a:solidFill>
                <a:sysClr val="window" lastClr="FFFFFF"/>
              </a:solidFill>
              <a:ln>
                <a:solidFill>
                  <a:srgbClr val="002060"/>
                </a:solidFill>
              </a:ln>
            </c:spPr>
          </c:marker>
          <c:val>
            <c:numRef>
              <c:f>PlotsTemplate!$M$45:$AJ$45</c:f>
              <c:numCache>
                <c:formatCode>0.00</c:formatCode>
                <c:ptCount val="24"/>
                <c:pt idx="0">
                  <c:v>8.9572569647379723</c:v>
                </c:pt>
                <c:pt idx="1">
                  <c:v>8.9085253725528375</c:v>
                </c:pt>
                <c:pt idx="2">
                  <c:v>8.8656220794392517</c:v>
                </c:pt>
                <c:pt idx="3">
                  <c:v>8.8088006230529565</c:v>
                </c:pt>
                <c:pt idx="4">
                  <c:v>8.809713701431491</c:v>
                </c:pt>
                <c:pt idx="5">
                  <c:v>8.8200847457627134</c:v>
                </c:pt>
                <c:pt idx="6">
                  <c:v>8.838853496980331</c:v>
                </c:pt>
                <c:pt idx="7">
                  <c:v>8.8670046756282872</c:v>
                </c:pt>
                <c:pt idx="8">
                  <c:v>8.8676638426331689</c:v>
                </c:pt>
                <c:pt idx="9">
                  <c:v>8.7949834501557635</c:v>
                </c:pt>
                <c:pt idx="10">
                  <c:v>8.7648460639126995</c:v>
                </c:pt>
                <c:pt idx="11">
                  <c:v>8.7088657181835938</c:v>
                </c:pt>
                <c:pt idx="12">
                  <c:v>8.654771840873634</c:v>
                </c:pt>
                <c:pt idx="13">
                  <c:v>8.6780190977297096</c:v>
                </c:pt>
                <c:pt idx="14">
                  <c:v>8.727264757451783</c:v>
                </c:pt>
                <c:pt idx="15">
                  <c:v>8.788397273612464</c:v>
                </c:pt>
                <c:pt idx="16">
                  <c:v>8.8900253115264825</c:v>
                </c:pt>
                <c:pt idx="17">
                  <c:v>8.9984675299386634</c:v>
                </c:pt>
                <c:pt idx="18">
                  <c:v>9.0893132670952639</c:v>
                </c:pt>
                <c:pt idx="19">
                  <c:v>9.1292850185076961</c:v>
                </c:pt>
                <c:pt idx="20">
                  <c:v>9.1636830313656805</c:v>
                </c:pt>
                <c:pt idx="21">
                  <c:v>9.1379661016949179</c:v>
                </c:pt>
                <c:pt idx="22">
                  <c:v>9.0682544321059826</c:v>
                </c:pt>
                <c:pt idx="23">
                  <c:v>9.0016238067406924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1-11B4-4D0E-AE9D-A37C0F17B435}"/>
            </c:ext>
          </c:extLst>
        </c:ser>
        <c:ser>
          <c:idx val="1"/>
          <c:order val="7"/>
          <c:tx>
            <c:strRef>
              <c:f>PlotsTemplate!$C$9</c:f>
              <c:strCache>
                <c:ptCount val="1"/>
                <c:pt idx="0">
                  <c:v>MERRA2 (3)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9050">
              <a:solidFill>
                <a:srgbClr val="002060"/>
              </a:solidFill>
              <a:prstDash val="sysDot"/>
            </a:ln>
          </c:spPr>
          <c:marker>
            <c:symbol val="circle"/>
            <c:size val="5"/>
            <c:spPr>
              <a:solidFill>
                <a:srgbClr val="002060">
                  <a:alpha val="95000"/>
                </a:srgbClr>
              </a:solidFill>
              <a:ln>
                <a:noFill/>
              </a:ln>
            </c:spPr>
          </c:marker>
          <c:cat>
            <c:numRef>
              <c:f>PlotsTemplate!$M$3:$AJ$3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  <c:extLst xmlns:c16r2="http://schemas.microsoft.com/office/drawing/2015/06/chart" xmlns:c15="http://schemas.microsoft.com/office/drawing/2012/chart"/>
            </c:numRef>
          </c:cat>
          <c:val>
            <c:numRef>
              <c:f>PlotsTemplate!$M$9:$AJ$9</c:f>
              <c:numCache>
                <c:formatCode>0.00</c:formatCode>
                <c:ptCount val="24"/>
                <c:pt idx="0">
                  <c:v>8.5</c:v>
                </c:pt>
                <c:pt idx="1">
                  <c:v>8.42</c:v>
                </c:pt>
                <c:pt idx="2">
                  <c:v>8.3699999999999992</c:v>
                </c:pt>
                <c:pt idx="3">
                  <c:v>8.32</c:v>
                </c:pt>
                <c:pt idx="4">
                  <c:v>8.31</c:v>
                </c:pt>
                <c:pt idx="5">
                  <c:v>8.31</c:v>
                </c:pt>
                <c:pt idx="6">
                  <c:v>8.3000000000000007</c:v>
                </c:pt>
                <c:pt idx="7">
                  <c:v>8.3000000000000007</c:v>
                </c:pt>
                <c:pt idx="8">
                  <c:v>8.33</c:v>
                </c:pt>
                <c:pt idx="9">
                  <c:v>8.33</c:v>
                </c:pt>
                <c:pt idx="10">
                  <c:v>8.31</c:v>
                </c:pt>
                <c:pt idx="11">
                  <c:v>8.32</c:v>
                </c:pt>
                <c:pt idx="12">
                  <c:v>8.32</c:v>
                </c:pt>
                <c:pt idx="13">
                  <c:v>8.33</c:v>
                </c:pt>
                <c:pt idx="14">
                  <c:v>8.36</c:v>
                </c:pt>
                <c:pt idx="15">
                  <c:v>8.4499999999999993</c:v>
                </c:pt>
                <c:pt idx="16">
                  <c:v>8.58</c:v>
                </c:pt>
                <c:pt idx="17">
                  <c:v>8.68</c:v>
                </c:pt>
                <c:pt idx="18">
                  <c:v>8.76</c:v>
                </c:pt>
                <c:pt idx="19">
                  <c:v>8.81</c:v>
                </c:pt>
                <c:pt idx="20">
                  <c:v>8.8000000000000007</c:v>
                </c:pt>
                <c:pt idx="21">
                  <c:v>8.76</c:v>
                </c:pt>
                <c:pt idx="22">
                  <c:v>8.68</c:v>
                </c:pt>
                <c:pt idx="23">
                  <c:v>8.58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8-11B4-4D0E-AE9D-A37C0F17B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514032"/>
        <c:axId val="360514424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8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PlotsTemplate!$A$44</c15:sqref>
                        </c15:formulaRef>
                      </c:ext>
                    </c:extLst>
                    <c:strCache>
                      <c:ptCount val="1"/>
                      <c:pt idx="0">
                        <c:v>LA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PlotsTemplate!$M$44:$AJ$44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8.7999184056610584</c:v>
                      </c:pt>
                      <c:pt idx="1">
                        <c:v>8.7346844309647587</c:v>
                      </c:pt>
                      <c:pt idx="2">
                        <c:v>8.6972248700173367</c:v>
                      </c:pt>
                      <c:pt idx="3">
                        <c:v>8.6894894569612884</c:v>
                      </c:pt>
                      <c:pt idx="4">
                        <c:v>8.6539314079422347</c:v>
                      </c:pt>
                      <c:pt idx="5">
                        <c:v>8.660477702410164</c:v>
                      </c:pt>
                      <c:pt idx="6">
                        <c:v>8.631939490215899</c:v>
                      </c:pt>
                      <c:pt idx="7">
                        <c:v>8.5545486712882752</c:v>
                      </c:pt>
                      <c:pt idx="8">
                        <c:v>8.423457984406582</c:v>
                      </c:pt>
                      <c:pt idx="9">
                        <c:v>8.3370170372509378</c:v>
                      </c:pt>
                      <c:pt idx="10">
                        <c:v>8.3171444058976594</c:v>
                      </c:pt>
                      <c:pt idx="11">
                        <c:v>8.2842939689418582</c:v>
                      </c:pt>
                      <c:pt idx="12">
                        <c:v>8.304880583014647</c:v>
                      </c:pt>
                      <c:pt idx="13">
                        <c:v>8.3912688560086597</c:v>
                      </c:pt>
                      <c:pt idx="14">
                        <c:v>8.5412769641439983</c:v>
                      </c:pt>
                      <c:pt idx="15">
                        <c:v>8.7410957124296278</c:v>
                      </c:pt>
                      <c:pt idx="16">
                        <c:v>8.8314462004762948</c:v>
                      </c:pt>
                      <c:pt idx="17">
                        <c:v>8.9880163259409063</c:v>
                      </c:pt>
                      <c:pt idx="18">
                        <c:v>9.1127105909550679</c:v>
                      </c:pt>
                      <c:pt idx="19">
                        <c:v>9.1481122670134365</c:v>
                      </c:pt>
                      <c:pt idx="20">
                        <c:v>9.0478529114289863</c:v>
                      </c:pt>
                      <c:pt idx="21">
                        <c:v>8.9644914029764475</c:v>
                      </c:pt>
                      <c:pt idx="22">
                        <c:v>8.9115041179020427</c:v>
                      </c:pt>
                      <c:pt idx="23">
                        <c:v>8.8394822357019063</c:v>
                      </c:pt>
                    </c:numCache>
                  </c:numRef>
                </c:val>
                <c:smooth val="1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11B4-4D0E-AE9D-A37C0F17B435}"/>
                  </c:ext>
                </c:extLst>
              </c15:ser>
            </c15:filteredLineSeries>
            <c15:filteredLineSeries>
              <c15:ser>
                <c:idx val="10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PlotsTemplate!$A$46</c15:sqref>
                        </c15:formulaRef>
                      </c:ext>
                    </c:extLst>
                    <c:strCache>
                      <c:ptCount val="1"/>
                      <c:pt idx="0">
                        <c:v>RB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rgbClr val="FFFFFF"/>
                    </a:solidFill>
                    <a:ln>
                      <a:solidFill>
                        <a:srgbClr val="002060">
                          <a:alpha val="95000"/>
                        </a:srgbClr>
                      </a:solidFill>
                    </a:ln>
                  </c:spPr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PlotsTemplate!$M$46:$AJ$46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9.4645873460928946</c:v>
                      </c:pt>
                      <c:pt idx="1">
                        <c:v>9.4877448469325483</c:v>
                      </c:pt>
                      <c:pt idx="2">
                        <c:v>9.4108626782015374</c:v>
                      </c:pt>
                      <c:pt idx="3">
                        <c:v>9.3757529239766111</c:v>
                      </c:pt>
                      <c:pt idx="4">
                        <c:v>9.3599267667521122</c:v>
                      </c:pt>
                      <c:pt idx="5">
                        <c:v>9.331937766931059</c:v>
                      </c:pt>
                      <c:pt idx="6">
                        <c:v>9.3144257292810924</c:v>
                      </c:pt>
                      <c:pt idx="7">
                        <c:v>9.254000977039567</c:v>
                      </c:pt>
                      <c:pt idx="8">
                        <c:v>9.1678983382209207</c:v>
                      </c:pt>
                      <c:pt idx="9">
                        <c:v>9.1328517342452358</c:v>
                      </c:pt>
                      <c:pt idx="10">
                        <c:v>9.0803992186546196</c:v>
                      </c:pt>
                      <c:pt idx="11">
                        <c:v>9.004612374663731</c:v>
                      </c:pt>
                      <c:pt idx="12">
                        <c:v>8.9738584222794753</c:v>
                      </c:pt>
                      <c:pt idx="13">
                        <c:v>8.9882670594010801</c:v>
                      </c:pt>
                      <c:pt idx="14">
                        <c:v>8.9870733496332527</c:v>
                      </c:pt>
                      <c:pt idx="15">
                        <c:v>9.0786502992549227</c:v>
                      </c:pt>
                      <c:pt idx="16">
                        <c:v>9.1679626464843729</c:v>
                      </c:pt>
                      <c:pt idx="17">
                        <c:v>9.2311611721611726</c:v>
                      </c:pt>
                      <c:pt idx="18">
                        <c:v>9.3333288557821437</c:v>
                      </c:pt>
                      <c:pt idx="19">
                        <c:v>9.432594851775038</c:v>
                      </c:pt>
                      <c:pt idx="20">
                        <c:v>9.4477527130837728</c:v>
                      </c:pt>
                      <c:pt idx="21">
                        <c:v>9.467797023664307</c:v>
                      </c:pt>
                      <c:pt idx="22">
                        <c:v>9.5058202219782846</c:v>
                      </c:pt>
                      <c:pt idx="23">
                        <c:v>9.5310758721639477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11B4-4D0E-AE9D-A37C0F17B435}"/>
                  </c:ext>
                </c:extLst>
              </c15:ser>
            </c15:filteredLineSeries>
            <c15:filteredLineSeries>
              <c15:ser>
                <c:idx val="14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PlotsTemplate!$A$47</c15:sqref>
                        </c15:formulaRef>
                      </c:ext>
                    </c:extLst>
                    <c:strCache>
                      <c:ptCount val="1"/>
                      <c:pt idx="0">
                        <c:v>LI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>
                        <a:alpha val="96000"/>
                      </a:sysClr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PlotsTemplate!$M$47:$AJ$47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5.8484772075546338</c:v>
                      </c:pt>
                      <c:pt idx="1">
                        <c:v>5.8998175146285829</c:v>
                      </c:pt>
                      <c:pt idx="2">
                        <c:v>5.9179327398615253</c:v>
                      </c:pt>
                      <c:pt idx="3">
                        <c:v>5.9111259127688944</c:v>
                      </c:pt>
                      <c:pt idx="4">
                        <c:v>5.9410535150078996</c:v>
                      </c:pt>
                      <c:pt idx="5">
                        <c:v>5.991139691333597</c:v>
                      </c:pt>
                      <c:pt idx="6">
                        <c:v>5.9824757857284032</c:v>
                      </c:pt>
                      <c:pt idx="7">
                        <c:v>5.9731295357391394</c:v>
                      </c:pt>
                      <c:pt idx="8">
                        <c:v>6.0044711057788431</c:v>
                      </c:pt>
                      <c:pt idx="9">
                        <c:v>6.0301334395538726</c:v>
                      </c:pt>
                      <c:pt idx="10">
                        <c:v>6.0371987743402205</c:v>
                      </c:pt>
                      <c:pt idx="11">
                        <c:v>6.0704382233653202</c:v>
                      </c:pt>
                      <c:pt idx="12">
                        <c:v>6.0603564375987373</c:v>
                      </c:pt>
                      <c:pt idx="13">
                        <c:v>6.0476204581358655</c:v>
                      </c:pt>
                      <c:pt idx="14">
                        <c:v>6.0436002764885952</c:v>
                      </c:pt>
                      <c:pt idx="15">
                        <c:v>5.9948134291621535</c:v>
                      </c:pt>
                      <c:pt idx="16">
                        <c:v>5.9279356489225608</c:v>
                      </c:pt>
                      <c:pt idx="17">
                        <c:v>5.8577054828231105</c:v>
                      </c:pt>
                      <c:pt idx="18">
                        <c:v>5.8263521266073219</c:v>
                      </c:pt>
                      <c:pt idx="19">
                        <c:v>5.7768397670056304</c:v>
                      </c:pt>
                      <c:pt idx="20">
                        <c:v>5.78689884078074</c:v>
                      </c:pt>
                      <c:pt idx="21">
                        <c:v>5.8322393975426072</c:v>
                      </c:pt>
                      <c:pt idx="22">
                        <c:v>5.8415565664556954</c:v>
                      </c:pt>
                      <c:pt idx="23">
                        <c:v>5.8463977430211811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11B4-4D0E-AE9D-A37C0F17B435}"/>
                  </c:ext>
                </c:extLst>
              </c15:ser>
            </c15:filteredLineSeries>
            <c15:filteredLineSeries>
              <c15:ser>
                <c:idx val="15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PlotsTemplate!$A$48</c15:sqref>
                        </c15:formulaRef>
                      </c:ext>
                    </c:extLst>
                    <c:strCache>
                      <c:ptCount val="1"/>
                      <c:pt idx="0">
                        <c:v>GyM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PlotsTemplate!$M$48:$AJ$48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8.7406002437538053</c:v>
                      </c:pt>
                      <c:pt idx="1">
                        <c:v>8.748336369156041</c:v>
                      </c:pt>
                      <c:pt idx="2">
                        <c:v>8.7676429440389327</c:v>
                      </c:pt>
                      <c:pt idx="3">
                        <c:v>8.8014294403892954</c:v>
                      </c:pt>
                      <c:pt idx="4">
                        <c:v>8.9351186131386857</c:v>
                      </c:pt>
                      <c:pt idx="5">
                        <c:v>8.8693388177940271</c:v>
                      </c:pt>
                      <c:pt idx="6">
                        <c:v>8.9382360097323623</c:v>
                      </c:pt>
                      <c:pt idx="7">
                        <c:v>8.928259676927766</c:v>
                      </c:pt>
                      <c:pt idx="8">
                        <c:v>8.8887339449541276</c:v>
                      </c:pt>
                      <c:pt idx="9">
                        <c:v>8.9124060382008619</c:v>
                      </c:pt>
                      <c:pt idx="10">
                        <c:v>8.9191820418204166</c:v>
                      </c:pt>
                      <c:pt idx="11">
                        <c:v>8.7046380778588812</c:v>
                      </c:pt>
                      <c:pt idx="12">
                        <c:v>8.812579656862745</c:v>
                      </c:pt>
                      <c:pt idx="13">
                        <c:v>8.7457155963302746</c:v>
                      </c:pt>
                      <c:pt idx="14">
                        <c:v>8.6874633699633712</c:v>
                      </c:pt>
                      <c:pt idx="15">
                        <c:v>8.7413247863247872</c:v>
                      </c:pt>
                      <c:pt idx="16">
                        <c:v>8.8266179159049365</c:v>
                      </c:pt>
                      <c:pt idx="17">
                        <c:v>8.805470085470084</c:v>
                      </c:pt>
                      <c:pt idx="18">
                        <c:v>8.7811935286935316</c:v>
                      </c:pt>
                      <c:pt idx="19">
                        <c:v>8.7547461773700306</c:v>
                      </c:pt>
                      <c:pt idx="20">
                        <c:v>8.7745027624309397</c:v>
                      </c:pt>
                      <c:pt idx="21">
                        <c:v>8.8249084249084238</c:v>
                      </c:pt>
                      <c:pt idx="22">
                        <c:v>8.7955484068627428</c:v>
                      </c:pt>
                      <c:pt idx="23">
                        <c:v>8.814404761904763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11B4-4D0E-AE9D-A37C0F17B435}"/>
                  </c:ext>
                </c:extLst>
              </c15:ser>
            </c15:filteredLineSeries>
            <c15:filteredLineSeries>
              <c15:ser>
                <c:idx val="16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PlotsTemplate!$A$49</c15:sqref>
                        </c15:formulaRef>
                      </c:ext>
                    </c:extLst>
                    <c:strCache>
                      <c:ptCount val="1"/>
                      <c:pt idx="0">
                        <c:v>SFM1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PlotsTemplate!$M$49:$AJ$49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8.4105770166390972</c:v>
                      </c:pt>
                      <c:pt idx="1">
                        <c:v>8.3800700798131196</c:v>
                      </c:pt>
                      <c:pt idx="2">
                        <c:v>8.2861492248062039</c:v>
                      </c:pt>
                      <c:pt idx="3">
                        <c:v>8.2445222805993339</c:v>
                      </c:pt>
                      <c:pt idx="4">
                        <c:v>8.2347749682710152</c:v>
                      </c:pt>
                      <c:pt idx="5">
                        <c:v>8.2840250587313964</c:v>
                      </c:pt>
                      <c:pt idx="6">
                        <c:v>8.224101156635955</c:v>
                      </c:pt>
                      <c:pt idx="7">
                        <c:v>8.240139379662347</c:v>
                      </c:pt>
                      <c:pt idx="8">
                        <c:v>8.1571997261345874</c:v>
                      </c:pt>
                      <c:pt idx="9">
                        <c:v>8.14186235213608</c:v>
                      </c:pt>
                      <c:pt idx="10">
                        <c:v>8.1601372279945092</c:v>
                      </c:pt>
                      <c:pt idx="11">
                        <c:v>8.0308930658356044</c:v>
                      </c:pt>
                      <c:pt idx="12">
                        <c:v>8.0890881607177754</c:v>
                      </c:pt>
                      <c:pt idx="13">
                        <c:v>8.1346208716044526</c:v>
                      </c:pt>
                      <c:pt idx="14">
                        <c:v>8.2125869820171982</c:v>
                      </c:pt>
                      <c:pt idx="15">
                        <c:v>8.1916313023165213</c:v>
                      </c:pt>
                      <c:pt idx="16">
                        <c:v>8.2491529709228857</c:v>
                      </c:pt>
                      <c:pt idx="17">
                        <c:v>8.3465089563862946</c:v>
                      </c:pt>
                      <c:pt idx="18">
                        <c:v>8.4315829928001591</c:v>
                      </c:pt>
                      <c:pt idx="19">
                        <c:v>8.4637083576855634</c:v>
                      </c:pt>
                      <c:pt idx="20">
                        <c:v>8.4285868508072319</c:v>
                      </c:pt>
                      <c:pt idx="21">
                        <c:v>8.4466452617240684</c:v>
                      </c:pt>
                      <c:pt idx="22">
                        <c:v>8.4049141193595336</c:v>
                      </c:pt>
                      <c:pt idx="23">
                        <c:v>8.4225082700914573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11B4-4D0E-AE9D-A37C0F17B435}"/>
                  </c:ext>
                </c:extLst>
              </c15:ser>
            </c15:filteredLineSeries>
            <c15:filteredLineSeries>
              <c15:ser>
                <c:idx val="11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PlotsTemplate!$C$7</c15:sqref>
                        </c15:formulaRef>
                      </c:ext>
                    </c:extLst>
                    <c:strCache>
                      <c:ptCount val="1"/>
                      <c:pt idx="0">
                        <c:v>MERRA2 (1)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solidFill>
                        <a:srgbClr val="002060">
                          <a:alpha val="98000"/>
                        </a:srgbClr>
                      </a:solidFill>
                      <a:prstDash val="sysDot"/>
                    </a:ln>
                  </c:spPr>
                </c:marker>
                <c:dPt>
                  <c:idx val="3"/>
                  <c:bubble3D val="0"/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6-11B4-4D0E-AE9D-A37C0F17B435}"/>
                    </c:ext>
                  </c:extLst>
                </c:dPt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PlotsTemplate!$M$7:$AJ$7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8.1199999999999992</c:v>
                      </c:pt>
                      <c:pt idx="1">
                        <c:v>8.0500000000000007</c:v>
                      </c:pt>
                      <c:pt idx="2">
                        <c:v>8</c:v>
                      </c:pt>
                      <c:pt idx="3">
                        <c:v>7.96</c:v>
                      </c:pt>
                      <c:pt idx="4">
                        <c:v>7.93</c:v>
                      </c:pt>
                      <c:pt idx="5">
                        <c:v>7.89</c:v>
                      </c:pt>
                      <c:pt idx="6">
                        <c:v>7.85</c:v>
                      </c:pt>
                      <c:pt idx="7">
                        <c:v>7.85</c:v>
                      </c:pt>
                      <c:pt idx="8">
                        <c:v>7.9</c:v>
                      </c:pt>
                      <c:pt idx="9">
                        <c:v>7.92</c:v>
                      </c:pt>
                      <c:pt idx="10">
                        <c:v>7.95</c:v>
                      </c:pt>
                      <c:pt idx="11">
                        <c:v>7.99</c:v>
                      </c:pt>
                      <c:pt idx="12">
                        <c:v>8.0299999999999994</c:v>
                      </c:pt>
                      <c:pt idx="13">
                        <c:v>8.0500000000000007</c:v>
                      </c:pt>
                      <c:pt idx="14">
                        <c:v>8.08</c:v>
                      </c:pt>
                      <c:pt idx="15">
                        <c:v>8.14</c:v>
                      </c:pt>
                      <c:pt idx="16">
                        <c:v>8.2200000000000006</c:v>
                      </c:pt>
                      <c:pt idx="17">
                        <c:v>8.2899999999999991</c:v>
                      </c:pt>
                      <c:pt idx="18">
                        <c:v>8.36</c:v>
                      </c:pt>
                      <c:pt idx="19">
                        <c:v>8.42</c:v>
                      </c:pt>
                      <c:pt idx="20">
                        <c:v>8.42</c:v>
                      </c:pt>
                      <c:pt idx="21">
                        <c:v>8.3699999999999992</c:v>
                      </c:pt>
                      <c:pt idx="22">
                        <c:v>8.2899999999999991</c:v>
                      </c:pt>
                      <c:pt idx="23">
                        <c:v>8.1999999999999993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11B4-4D0E-AE9D-A37C0F17B435}"/>
                  </c:ext>
                </c:extLst>
              </c15:ser>
            </c15:filteredLineSeries>
            <c15:filteredLineSeries>
              <c15:ser>
                <c:idx val="13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PlotsTemplate!$C$17</c15:sqref>
                        </c15:formulaRef>
                      </c:ext>
                    </c:extLst>
                    <c:strCache>
                      <c:ptCount val="1"/>
                      <c:pt idx="0">
                        <c:v>MERRA2 (11)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PlotsTemplate!$M$17:$AJ$17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8.3699999999999992</c:v>
                      </c:pt>
                      <c:pt idx="1">
                        <c:v>8.31</c:v>
                      </c:pt>
                      <c:pt idx="2">
                        <c:v>8.26</c:v>
                      </c:pt>
                      <c:pt idx="3">
                        <c:v>8.24</c:v>
                      </c:pt>
                      <c:pt idx="4">
                        <c:v>8.23</c:v>
                      </c:pt>
                      <c:pt idx="5">
                        <c:v>8.2100000000000009</c:v>
                      </c:pt>
                      <c:pt idx="6">
                        <c:v>8.19</c:v>
                      </c:pt>
                      <c:pt idx="7">
                        <c:v>8.19</c:v>
                      </c:pt>
                      <c:pt idx="8">
                        <c:v>8.1999999999999993</c:v>
                      </c:pt>
                      <c:pt idx="9">
                        <c:v>8.18</c:v>
                      </c:pt>
                      <c:pt idx="10">
                        <c:v>8.16</c:v>
                      </c:pt>
                      <c:pt idx="11">
                        <c:v>8.14</c:v>
                      </c:pt>
                      <c:pt idx="12">
                        <c:v>8.1300000000000008</c:v>
                      </c:pt>
                      <c:pt idx="13">
                        <c:v>8.1199999999999992</c:v>
                      </c:pt>
                      <c:pt idx="14">
                        <c:v>8.14</c:v>
                      </c:pt>
                      <c:pt idx="15">
                        <c:v>8.18</c:v>
                      </c:pt>
                      <c:pt idx="16">
                        <c:v>8.24</c:v>
                      </c:pt>
                      <c:pt idx="17">
                        <c:v>8.33</c:v>
                      </c:pt>
                      <c:pt idx="18">
                        <c:v>8.42</c:v>
                      </c:pt>
                      <c:pt idx="19">
                        <c:v>8.51</c:v>
                      </c:pt>
                      <c:pt idx="20">
                        <c:v>8.5399999999999991</c:v>
                      </c:pt>
                      <c:pt idx="21">
                        <c:v>8.5299999999999994</c:v>
                      </c:pt>
                      <c:pt idx="22">
                        <c:v>8.49</c:v>
                      </c:pt>
                      <c:pt idx="23">
                        <c:v>8.44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11B4-4D0E-AE9D-A37C0F17B435}"/>
                  </c:ext>
                </c:extLst>
              </c15:ser>
            </c15:filteredLineSeries>
            <c15:filteredLineSeries>
              <c15:ser>
                <c:idx val="23"/>
                <c:order val="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PlotsTemplate!$C$13</c15:sqref>
                        </c15:formulaRef>
                      </c:ext>
                    </c:extLst>
                    <c:strCache>
                      <c:ptCount val="1"/>
                      <c:pt idx="0">
                        <c:v>MERRA2 (7)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PlotsTemplate!$M$13:$AJ$13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7.86</c:v>
                      </c:pt>
                      <c:pt idx="1">
                        <c:v>7.8</c:v>
                      </c:pt>
                      <c:pt idx="2">
                        <c:v>7.75</c:v>
                      </c:pt>
                      <c:pt idx="3">
                        <c:v>7.71</c:v>
                      </c:pt>
                      <c:pt idx="4">
                        <c:v>7.68</c:v>
                      </c:pt>
                      <c:pt idx="5">
                        <c:v>7.61</c:v>
                      </c:pt>
                      <c:pt idx="6">
                        <c:v>7.55</c:v>
                      </c:pt>
                      <c:pt idx="7">
                        <c:v>7.57</c:v>
                      </c:pt>
                      <c:pt idx="8">
                        <c:v>7.63</c:v>
                      </c:pt>
                      <c:pt idx="9">
                        <c:v>7.68</c:v>
                      </c:pt>
                      <c:pt idx="10">
                        <c:v>7.73</c:v>
                      </c:pt>
                      <c:pt idx="11">
                        <c:v>7.8</c:v>
                      </c:pt>
                      <c:pt idx="12">
                        <c:v>7.84</c:v>
                      </c:pt>
                      <c:pt idx="13">
                        <c:v>7.85</c:v>
                      </c:pt>
                      <c:pt idx="14">
                        <c:v>7.83</c:v>
                      </c:pt>
                      <c:pt idx="15">
                        <c:v>7.83</c:v>
                      </c:pt>
                      <c:pt idx="16">
                        <c:v>7.83</c:v>
                      </c:pt>
                      <c:pt idx="17">
                        <c:v>7.85</c:v>
                      </c:pt>
                      <c:pt idx="18">
                        <c:v>7.92</c:v>
                      </c:pt>
                      <c:pt idx="19">
                        <c:v>8.02</c:v>
                      </c:pt>
                      <c:pt idx="20">
                        <c:v>8.07</c:v>
                      </c:pt>
                      <c:pt idx="21">
                        <c:v>8.0500000000000007</c:v>
                      </c:pt>
                      <c:pt idx="22">
                        <c:v>7.99</c:v>
                      </c:pt>
                      <c:pt idx="23">
                        <c:v>7.92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A-11B4-4D0E-AE9D-A37C0F17B435}"/>
                  </c:ext>
                </c:extLst>
              </c15:ser>
            </c15:filteredLineSeries>
            <c15:filteredLineSeries>
              <c15:ser>
                <c:idx val="12"/>
                <c:order val="1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PlotsTemplate!$C$40</c15:sqref>
                        </c15:formulaRef>
                      </c:ext>
                    </c:extLst>
                    <c:strCache>
                      <c:ptCount val="1"/>
                      <c:pt idx="0">
                        <c:v>MERRA2 (34)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PlotsTemplate!$M$40:$AJ$40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8.11</c:v>
                      </c:pt>
                      <c:pt idx="1">
                        <c:v>8.08</c:v>
                      </c:pt>
                      <c:pt idx="2">
                        <c:v>8.0500000000000007</c:v>
                      </c:pt>
                      <c:pt idx="3">
                        <c:v>8.02</c:v>
                      </c:pt>
                      <c:pt idx="4">
                        <c:v>8</c:v>
                      </c:pt>
                      <c:pt idx="5">
                        <c:v>7.97</c:v>
                      </c:pt>
                      <c:pt idx="6">
                        <c:v>7.93</c:v>
                      </c:pt>
                      <c:pt idx="7">
                        <c:v>7.92</c:v>
                      </c:pt>
                      <c:pt idx="8">
                        <c:v>7.95</c:v>
                      </c:pt>
                      <c:pt idx="9">
                        <c:v>7.97</c:v>
                      </c:pt>
                      <c:pt idx="10">
                        <c:v>8</c:v>
                      </c:pt>
                      <c:pt idx="11">
                        <c:v>8.0500000000000007</c:v>
                      </c:pt>
                      <c:pt idx="12">
                        <c:v>8.1</c:v>
                      </c:pt>
                      <c:pt idx="13">
                        <c:v>8.1300000000000008</c:v>
                      </c:pt>
                      <c:pt idx="14">
                        <c:v>8.15</c:v>
                      </c:pt>
                      <c:pt idx="15">
                        <c:v>8.15</c:v>
                      </c:pt>
                      <c:pt idx="16">
                        <c:v>8.14</c:v>
                      </c:pt>
                      <c:pt idx="17">
                        <c:v>8.1199999999999992</c:v>
                      </c:pt>
                      <c:pt idx="18">
                        <c:v>8.11</c:v>
                      </c:pt>
                      <c:pt idx="19">
                        <c:v>8.14</c:v>
                      </c:pt>
                      <c:pt idx="20">
                        <c:v>8.17</c:v>
                      </c:pt>
                      <c:pt idx="21">
                        <c:v>8.19</c:v>
                      </c:pt>
                      <c:pt idx="22">
                        <c:v>8.19</c:v>
                      </c:pt>
                      <c:pt idx="23">
                        <c:v>8.15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B-11B4-4D0E-AE9D-A37C0F17B435}"/>
                  </c:ext>
                </c:extLst>
              </c15:ser>
            </c15:filteredLineSeries>
            <c15:filteredLineSeries>
              <c15:ser>
                <c:idx val="0"/>
                <c:order val="1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PlotsTemplate!$C$42</c15:sqref>
                        </c15:formulaRef>
                      </c:ext>
                    </c:extLst>
                    <c:strCache>
                      <c:ptCount val="1"/>
                      <c:pt idx="0">
                        <c:v>MERRA2 (36)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PlotsTemplate!$M$42:$AJ$42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7.91</c:v>
                      </c:pt>
                      <c:pt idx="1">
                        <c:v>7.87</c:v>
                      </c:pt>
                      <c:pt idx="2">
                        <c:v>7.84</c:v>
                      </c:pt>
                      <c:pt idx="3">
                        <c:v>7.81</c:v>
                      </c:pt>
                      <c:pt idx="4">
                        <c:v>7.79</c:v>
                      </c:pt>
                      <c:pt idx="5">
                        <c:v>7.76</c:v>
                      </c:pt>
                      <c:pt idx="6">
                        <c:v>7.73</c:v>
                      </c:pt>
                      <c:pt idx="7">
                        <c:v>7.75</c:v>
                      </c:pt>
                      <c:pt idx="8">
                        <c:v>7.79</c:v>
                      </c:pt>
                      <c:pt idx="9">
                        <c:v>7.84</c:v>
                      </c:pt>
                      <c:pt idx="10">
                        <c:v>7.88</c:v>
                      </c:pt>
                      <c:pt idx="11">
                        <c:v>7.93</c:v>
                      </c:pt>
                      <c:pt idx="12">
                        <c:v>7.99</c:v>
                      </c:pt>
                      <c:pt idx="13">
                        <c:v>8.01</c:v>
                      </c:pt>
                      <c:pt idx="14">
                        <c:v>8</c:v>
                      </c:pt>
                      <c:pt idx="15">
                        <c:v>7.98</c:v>
                      </c:pt>
                      <c:pt idx="16">
                        <c:v>7.94</c:v>
                      </c:pt>
                      <c:pt idx="17">
                        <c:v>7.89</c:v>
                      </c:pt>
                      <c:pt idx="18">
                        <c:v>7.87</c:v>
                      </c:pt>
                      <c:pt idx="19">
                        <c:v>7.9</c:v>
                      </c:pt>
                      <c:pt idx="20">
                        <c:v>7.95</c:v>
                      </c:pt>
                      <c:pt idx="21">
                        <c:v>7.97</c:v>
                      </c:pt>
                      <c:pt idx="22">
                        <c:v>7.97</c:v>
                      </c:pt>
                      <c:pt idx="23">
                        <c:v>7.94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C-11B4-4D0E-AE9D-A37C0F17B435}"/>
                  </c:ext>
                </c:extLst>
              </c15:ser>
            </c15:filteredLineSeries>
          </c:ext>
        </c:extLst>
      </c:lineChart>
      <c:catAx>
        <c:axId val="360514032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>
                    <a:latin typeface="Arial Narrow" panose="020B0606020202030204" pitchFamily="34" charset="0"/>
                    <a:cs typeface="Arial" panose="020B0604020202020204" pitchFamily="34" charset="0"/>
                  </a:defRPr>
                </a:pPr>
                <a:r>
                  <a:rPr lang="en-GB" sz="1200">
                    <a:latin typeface="Arial Narrow" panose="020B0606020202030204" pitchFamily="34" charset="0"/>
                  </a:rPr>
                  <a:t>Hours</a:t>
                </a:r>
              </a:p>
            </c:rich>
          </c:tx>
          <c:layout>
            <c:manualLayout>
              <c:xMode val="edge"/>
              <c:yMode val="edge"/>
              <c:x val="0.50908818252666466"/>
              <c:y val="0.9567555605875028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 anchor="ctr" anchorCtr="1"/>
          <a:lstStyle/>
          <a:p>
            <a:pPr>
              <a:defRPr lang="en-US" sz="12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360514424"/>
        <c:crosses val="autoZero"/>
        <c:auto val="1"/>
        <c:lblAlgn val="ctr"/>
        <c:lblOffset val="0"/>
        <c:tickLblSkip val="2"/>
        <c:tickMarkSkip val="1"/>
        <c:noMultiLvlLbl val="0"/>
      </c:catAx>
      <c:valAx>
        <c:axId val="360514424"/>
        <c:scaling>
          <c:orientation val="minMax"/>
          <c:max val="9.6999999999999993"/>
          <c:min val="5.5"/>
        </c:scaling>
        <c:delete val="0"/>
        <c:axPos val="l"/>
        <c:majorGridlines>
          <c:spPr>
            <a:ln w="3175">
              <a:solidFill>
                <a:sysClr val="window" lastClr="FFFFFF">
                  <a:lumMod val="85000"/>
                </a:sys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r>
                  <a:rPr lang="en-US" sz="1200" b="1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Wind speed [m/s]</a:t>
                </a:r>
              </a:p>
            </c:rich>
          </c:tx>
          <c:layout>
            <c:manualLayout>
              <c:xMode val="edge"/>
              <c:yMode val="edge"/>
              <c:x val="2.7605533823016337E-4"/>
              <c:y val="0.32641187581522407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2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360514032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14522514834840733"/>
          <c:y val="6.9100828734535158E-3"/>
          <c:w val="0.80509124469416882"/>
          <c:h val="0.10275855789551475"/>
        </c:manualLayout>
      </c:layout>
      <c:overlay val="0"/>
      <c:spPr>
        <a:solidFill>
          <a:sysClr val="window" lastClr="FFFFFF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  <a:softEdge rad="0"/>
        </a:effectLst>
      </c:spPr>
      <c:txPr>
        <a:bodyPr/>
        <a:lstStyle/>
        <a:p>
          <a:pPr>
            <a:defRPr sz="1400" b="1">
              <a:solidFill>
                <a:srgbClr val="000000"/>
              </a:solidFill>
              <a:latin typeface="Arial Narrow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gradFill rotWithShape="0">
      <a:gsLst>
        <a:gs pos="0">
          <a:srgbClr val="CCFFCC">
            <a:gamma/>
            <a:shade val="56078"/>
            <a:invGamma/>
          </a:srgbClr>
        </a:gs>
        <a:gs pos="50000">
          <a:srgbClr val="CCFFCC"/>
        </a:gs>
        <a:gs pos="100000">
          <a:srgbClr val="CCFFCC">
            <a:gamma/>
            <a:shade val="56078"/>
            <a:invGamma/>
          </a:srgbClr>
        </a:gs>
      </a:gsLst>
      <a:lin ang="5400000" scaled="1"/>
    </a:gradFill>
    <a:ln w="12700">
      <a:solidFill>
        <a:srgbClr val="000000"/>
      </a:solidFill>
      <a:prstDash val="solid"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12217491387364"/>
          <c:y val="0.1256408603303151"/>
          <c:w val="0.80977970335756533"/>
          <c:h val="0.73450681267053997"/>
        </c:manualLayout>
      </c:layout>
      <c:lineChart>
        <c:grouping val="standard"/>
        <c:varyColors val="0"/>
        <c:ser>
          <c:idx val="10"/>
          <c:order val="2"/>
          <c:tx>
            <c:strRef>
              <c:f>PlotsTemplate!$A$46</c:f>
              <c:strCache>
                <c:ptCount val="1"/>
                <c:pt idx="0">
                  <c:v>RB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5"/>
            <c:spPr>
              <a:solidFill>
                <a:srgbClr val="FFFFFF"/>
              </a:solidFill>
              <a:ln>
                <a:solidFill>
                  <a:srgbClr val="002060">
                    <a:alpha val="95000"/>
                  </a:srgbClr>
                </a:solidFill>
              </a:ln>
            </c:spPr>
          </c:marker>
          <c:val>
            <c:numRef>
              <c:f>PlotsTemplate!$M$46:$AJ$46</c:f>
              <c:numCache>
                <c:formatCode>0.00</c:formatCode>
                <c:ptCount val="24"/>
                <c:pt idx="0">
                  <c:v>9.4645873460928946</c:v>
                </c:pt>
                <c:pt idx="1">
                  <c:v>9.4877448469325483</c:v>
                </c:pt>
                <c:pt idx="2">
                  <c:v>9.4108626782015374</c:v>
                </c:pt>
                <c:pt idx="3">
                  <c:v>9.3757529239766111</c:v>
                </c:pt>
                <c:pt idx="4">
                  <c:v>9.3599267667521122</c:v>
                </c:pt>
                <c:pt idx="5">
                  <c:v>9.331937766931059</c:v>
                </c:pt>
                <c:pt idx="6">
                  <c:v>9.3144257292810924</c:v>
                </c:pt>
                <c:pt idx="7">
                  <c:v>9.254000977039567</c:v>
                </c:pt>
                <c:pt idx="8">
                  <c:v>9.1678983382209207</c:v>
                </c:pt>
                <c:pt idx="9">
                  <c:v>9.1328517342452358</c:v>
                </c:pt>
                <c:pt idx="10">
                  <c:v>9.0803992186546196</c:v>
                </c:pt>
                <c:pt idx="11">
                  <c:v>9.004612374663731</c:v>
                </c:pt>
                <c:pt idx="12">
                  <c:v>8.9738584222794753</c:v>
                </c:pt>
                <c:pt idx="13">
                  <c:v>8.9882670594010801</c:v>
                </c:pt>
                <c:pt idx="14">
                  <c:v>8.9870733496332527</c:v>
                </c:pt>
                <c:pt idx="15">
                  <c:v>9.0786502992549227</c:v>
                </c:pt>
                <c:pt idx="16">
                  <c:v>9.1679626464843729</c:v>
                </c:pt>
                <c:pt idx="17">
                  <c:v>9.2311611721611726</c:v>
                </c:pt>
                <c:pt idx="18">
                  <c:v>9.3333288557821437</c:v>
                </c:pt>
                <c:pt idx="19">
                  <c:v>9.432594851775038</c:v>
                </c:pt>
                <c:pt idx="20">
                  <c:v>9.4477527130837728</c:v>
                </c:pt>
                <c:pt idx="21">
                  <c:v>9.467797023664307</c:v>
                </c:pt>
                <c:pt idx="22">
                  <c:v>9.5058202219782846</c:v>
                </c:pt>
                <c:pt idx="23">
                  <c:v>9.5310758721639477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2-C17E-4C1D-BDEF-E7E9BC5DBC0A}"/>
            </c:ext>
          </c:extLst>
        </c:ser>
        <c:ser>
          <c:idx val="13"/>
          <c:order val="8"/>
          <c:tx>
            <c:strRef>
              <c:f>PlotsTemplate!$C$17</c:f>
              <c:strCache>
                <c:ptCount val="1"/>
                <c:pt idx="0">
                  <c:v>MERRA2 (11)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9050">
              <a:solidFill>
                <a:srgbClr val="002060"/>
              </a:solidFill>
              <a:prstDash val="sysDot"/>
            </a:ln>
          </c:spPr>
          <c:marker>
            <c:symbol val="circle"/>
            <c:size val="5"/>
            <c:spPr>
              <a:solidFill>
                <a:srgbClr val="002060"/>
              </a:solidFill>
              <a:ln>
                <a:noFill/>
              </a:ln>
            </c:spPr>
          </c:marker>
          <c:cat>
            <c:numRef>
              <c:f>PlotsTemplate!$M$3:$AJ$3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  <c:extLst xmlns:c16r2="http://schemas.microsoft.com/office/drawing/2015/06/chart" xmlns:c15="http://schemas.microsoft.com/office/drawing/2012/chart"/>
            </c:numRef>
          </c:cat>
          <c:val>
            <c:numRef>
              <c:f>PlotsTemplate!$M$17:$AJ$17</c:f>
              <c:numCache>
                <c:formatCode>0.00</c:formatCode>
                <c:ptCount val="24"/>
                <c:pt idx="0">
                  <c:v>8.3699999999999992</c:v>
                </c:pt>
                <c:pt idx="1">
                  <c:v>8.31</c:v>
                </c:pt>
                <c:pt idx="2">
                  <c:v>8.26</c:v>
                </c:pt>
                <c:pt idx="3">
                  <c:v>8.24</c:v>
                </c:pt>
                <c:pt idx="4">
                  <c:v>8.23</c:v>
                </c:pt>
                <c:pt idx="5">
                  <c:v>8.2100000000000009</c:v>
                </c:pt>
                <c:pt idx="6">
                  <c:v>8.19</c:v>
                </c:pt>
                <c:pt idx="7">
                  <c:v>8.19</c:v>
                </c:pt>
                <c:pt idx="8">
                  <c:v>8.1999999999999993</c:v>
                </c:pt>
                <c:pt idx="9">
                  <c:v>8.18</c:v>
                </c:pt>
                <c:pt idx="10">
                  <c:v>8.16</c:v>
                </c:pt>
                <c:pt idx="11">
                  <c:v>8.14</c:v>
                </c:pt>
                <c:pt idx="12">
                  <c:v>8.1300000000000008</c:v>
                </c:pt>
                <c:pt idx="13">
                  <c:v>8.1199999999999992</c:v>
                </c:pt>
                <c:pt idx="14">
                  <c:v>8.14</c:v>
                </c:pt>
                <c:pt idx="15">
                  <c:v>8.18</c:v>
                </c:pt>
                <c:pt idx="16">
                  <c:v>8.24</c:v>
                </c:pt>
                <c:pt idx="17">
                  <c:v>8.33</c:v>
                </c:pt>
                <c:pt idx="18">
                  <c:v>8.42</c:v>
                </c:pt>
                <c:pt idx="19">
                  <c:v>8.51</c:v>
                </c:pt>
                <c:pt idx="20">
                  <c:v>8.5399999999999991</c:v>
                </c:pt>
                <c:pt idx="21">
                  <c:v>8.5299999999999994</c:v>
                </c:pt>
                <c:pt idx="22">
                  <c:v>8.49</c:v>
                </c:pt>
                <c:pt idx="23">
                  <c:v>8.44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9-C17E-4C1D-BDEF-E7E9BC5DB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469096"/>
        <c:axId val="29946948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8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PlotsTemplate!$A$44</c15:sqref>
                        </c15:formulaRef>
                      </c:ext>
                    </c:extLst>
                    <c:strCache>
                      <c:ptCount val="1"/>
                      <c:pt idx="0">
                        <c:v>LA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PlotsTemplate!$M$44:$AJ$44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8.7999184056610584</c:v>
                      </c:pt>
                      <c:pt idx="1">
                        <c:v>8.7346844309647587</c:v>
                      </c:pt>
                      <c:pt idx="2">
                        <c:v>8.6972248700173367</c:v>
                      </c:pt>
                      <c:pt idx="3">
                        <c:v>8.6894894569612884</c:v>
                      </c:pt>
                      <c:pt idx="4">
                        <c:v>8.6539314079422347</c:v>
                      </c:pt>
                      <c:pt idx="5">
                        <c:v>8.660477702410164</c:v>
                      </c:pt>
                      <c:pt idx="6">
                        <c:v>8.631939490215899</c:v>
                      </c:pt>
                      <c:pt idx="7">
                        <c:v>8.5545486712882752</c:v>
                      </c:pt>
                      <c:pt idx="8">
                        <c:v>8.423457984406582</c:v>
                      </c:pt>
                      <c:pt idx="9">
                        <c:v>8.3370170372509378</c:v>
                      </c:pt>
                      <c:pt idx="10">
                        <c:v>8.3171444058976594</c:v>
                      </c:pt>
                      <c:pt idx="11">
                        <c:v>8.2842939689418582</c:v>
                      </c:pt>
                      <c:pt idx="12">
                        <c:v>8.304880583014647</c:v>
                      </c:pt>
                      <c:pt idx="13">
                        <c:v>8.3912688560086597</c:v>
                      </c:pt>
                      <c:pt idx="14">
                        <c:v>8.5412769641439983</c:v>
                      </c:pt>
                      <c:pt idx="15">
                        <c:v>8.7410957124296278</c:v>
                      </c:pt>
                      <c:pt idx="16">
                        <c:v>8.8314462004762948</c:v>
                      </c:pt>
                      <c:pt idx="17">
                        <c:v>8.9880163259409063</c:v>
                      </c:pt>
                      <c:pt idx="18">
                        <c:v>9.1127105909550679</c:v>
                      </c:pt>
                      <c:pt idx="19">
                        <c:v>9.1481122670134365</c:v>
                      </c:pt>
                      <c:pt idx="20">
                        <c:v>9.0478529114289863</c:v>
                      </c:pt>
                      <c:pt idx="21">
                        <c:v>8.9644914029764475</c:v>
                      </c:pt>
                      <c:pt idx="22">
                        <c:v>8.9115041179020427</c:v>
                      </c:pt>
                      <c:pt idx="23">
                        <c:v>8.8394822357019063</c:v>
                      </c:pt>
                    </c:numCache>
                  </c:numRef>
                </c:val>
                <c:smooth val="1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C17E-4C1D-BDEF-E7E9BC5DBC0A}"/>
                  </c:ext>
                </c:extLst>
              </c15:ser>
            </c15:filteredLineSeries>
            <c15:filteredLineSeries>
              <c15:ser>
                <c:idx val="9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PlotsTemplate!$A$45</c15:sqref>
                        </c15:formulaRef>
                      </c:ext>
                    </c:extLst>
                    <c:strCache>
                      <c:ptCount val="1"/>
                      <c:pt idx="0">
                        <c:v>GG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PlotsTemplate!$M$45:$AJ$45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8.9572569647379723</c:v>
                      </c:pt>
                      <c:pt idx="1">
                        <c:v>8.9085253725528375</c:v>
                      </c:pt>
                      <c:pt idx="2">
                        <c:v>8.8656220794392517</c:v>
                      </c:pt>
                      <c:pt idx="3">
                        <c:v>8.8088006230529565</c:v>
                      </c:pt>
                      <c:pt idx="4">
                        <c:v>8.809713701431491</c:v>
                      </c:pt>
                      <c:pt idx="5">
                        <c:v>8.8200847457627134</c:v>
                      </c:pt>
                      <c:pt idx="6">
                        <c:v>8.838853496980331</c:v>
                      </c:pt>
                      <c:pt idx="7">
                        <c:v>8.8670046756282872</c:v>
                      </c:pt>
                      <c:pt idx="8">
                        <c:v>8.8676638426331689</c:v>
                      </c:pt>
                      <c:pt idx="9">
                        <c:v>8.7949834501557635</c:v>
                      </c:pt>
                      <c:pt idx="10">
                        <c:v>8.7648460639126995</c:v>
                      </c:pt>
                      <c:pt idx="11">
                        <c:v>8.7088657181835938</c:v>
                      </c:pt>
                      <c:pt idx="12">
                        <c:v>8.654771840873634</c:v>
                      </c:pt>
                      <c:pt idx="13">
                        <c:v>8.6780190977297096</c:v>
                      </c:pt>
                      <c:pt idx="14">
                        <c:v>8.727264757451783</c:v>
                      </c:pt>
                      <c:pt idx="15">
                        <c:v>8.788397273612464</c:v>
                      </c:pt>
                      <c:pt idx="16">
                        <c:v>8.8900253115264825</c:v>
                      </c:pt>
                      <c:pt idx="17">
                        <c:v>8.9984675299386634</c:v>
                      </c:pt>
                      <c:pt idx="18">
                        <c:v>9.0893132670952639</c:v>
                      </c:pt>
                      <c:pt idx="19">
                        <c:v>9.1292850185076961</c:v>
                      </c:pt>
                      <c:pt idx="20">
                        <c:v>9.1636830313656805</c:v>
                      </c:pt>
                      <c:pt idx="21">
                        <c:v>9.1379661016949179</c:v>
                      </c:pt>
                      <c:pt idx="22">
                        <c:v>9.0682544321059826</c:v>
                      </c:pt>
                      <c:pt idx="23">
                        <c:v>9.0016238067406924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1-C17E-4C1D-BDEF-E7E9BC5DBC0A}"/>
                  </c:ext>
                </c:extLst>
              </c15:ser>
            </c15:filteredLineSeries>
            <c15:filteredLineSeries>
              <c15:ser>
                <c:idx val="14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PlotsTemplate!$A$47</c15:sqref>
                        </c15:formulaRef>
                      </c:ext>
                    </c:extLst>
                    <c:strCache>
                      <c:ptCount val="1"/>
                      <c:pt idx="0">
                        <c:v>LI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>
                        <a:alpha val="96000"/>
                      </a:sysClr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PlotsTemplate!$M$47:$AJ$47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5.8484772075546338</c:v>
                      </c:pt>
                      <c:pt idx="1">
                        <c:v>5.8998175146285829</c:v>
                      </c:pt>
                      <c:pt idx="2">
                        <c:v>5.9179327398615253</c:v>
                      </c:pt>
                      <c:pt idx="3">
                        <c:v>5.9111259127688944</c:v>
                      </c:pt>
                      <c:pt idx="4">
                        <c:v>5.9410535150078996</c:v>
                      </c:pt>
                      <c:pt idx="5">
                        <c:v>5.991139691333597</c:v>
                      </c:pt>
                      <c:pt idx="6">
                        <c:v>5.9824757857284032</c:v>
                      </c:pt>
                      <c:pt idx="7">
                        <c:v>5.9731295357391394</c:v>
                      </c:pt>
                      <c:pt idx="8">
                        <c:v>6.0044711057788431</c:v>
                      </c:pt>
                      <c:pt idx="9">
                        <c:v>6.0301334395538726</c:v>
                      </c:pt>
                      <c:pt idx="10">
                        <c:v>6.0371987743402205</c:v>
                      </c:pt>
                      <c:pt idx="11">
                        <c:v>6.0704382233653202</c:v>
                      </c:pt>
                      <c:pt idx="12">
                        <c:v>6.0603564375987373</c:v>
                      </c:pt>
                      <c:pt idx="13">
                        <c:v>6.0476204581358655</c:v>
                      </c:pt>
                      <c:pt idx="14">
                        <c:v>6.0436002764885952</c:v>
                      </c:pt>
                      <c:pt idx="15">
                        <c:v>5.9948134291621535</c:v>
                      </c:pt>
                      <c:pt idx="16">
                        <c:v>5.9279356489225608</c:v>
                      </c:pt>
                      <c:pt idx="17">
                        <c:v>5.8577054828231105</c:v>
                      </c:pt>
                      <c:pt idx="18">
                        <c:v>5.8263521266073219</c:v>
                      </c:pt>
                      <c:pt idx="19">
                        <c:v>5.7768397670056304</c:v>
                      </c:pt>
                      <c:pt idx="20">
                        <c:v>5.78689884078074</c:v>
                      </c:pt>
                      <c:pt idx="21">
                        <c:v>5.8322393975426072</c:v>
                      </c:pt>
                      <c:pt idx="22">
                        <c:v>5.8415565664556954</c:v>
                      </c:pt>
                      <c:pt idx="23">
                        <c:v>5.8463977430211811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C17E-4C1D-BDEF-E7E9BC5DBC0A}"/>
                  </c:ext>
                </c:extLst>
              </c15:ser>
            </c15:filteredLineSeries>
            <c15:filteredLineSeries>
              <c15:ser>
                <c:idx val="15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PlotsTemplate!$A$48</c15:sqref>
                        </c15:formulaRef>
                      </c:ext>
                    </c:extLst>
                    <c:strCache>
                      <c:ptCount val="1"/>
                      <c:pt idx="0">
                        <c:v>GyM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PlotsTemplate!$M$48:$AJ$48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8.7406002437538053</c:v>
                      </c:pt>
                      <c:pt idx="1">
                        <c:v>8.748336369156041</c:v>
                      </c:pt>
                      <c:pt idx="2">
                        <c:v>8.7676429440389327</c:v>
                      </c:pt>
                      <c:pt idx="3">
                        <c:v>8.8014294403892954</c:v>
                      </c:pt>
                      <c:pt idx="4">
                        <c:v>8.9351186131386857</c:v>
                      </c:pt>
                      <c:pt idx="5">
                        <c:v>8.8693388177940271</c:v>
                      </c:pt>
                      <c:pt idx="6">
                        <c:v>8.9382360097323623</c:v>
                      </c:pt>
                      <c:pt idx="7">
                        <c:v>8.928259676927766</c:v>
                      </c:pt>
                      <c:pt idx="8">
                        <c:v>8.8887339449541276</c:v>
                      </c:pt>
                      <c:pt idx="9">
                        <c:v>8.9124060382008619</c:v>
                      </c:pt>
                      <c:pt idx="10">
                        <c:v>8.9191820418204166</c:v>
                      </c:pt>
                      <c:pt idx="11">
                        <c:v>8.7046380778588812</c:v>
                      </c:pt>
                      <c:pt idx="12">
                        <c:v>8.812579656862745</c:v>
                      </c:pt>
                      <c:pt idx="13">
                        <c:v>8.7457155963302746</c:v>
                      </c:pt>
                      <c:pt idx="14">
                        <c:v>8.6874633699633712</c:v>
                      </c:pt>
                      <c:pt idx="15">
                        <c:v>8.7413247863247872</c:v>
                      </c:pt>
                      <c:pt idx="16">
                        <c:v>8.8266179159049365</c:v>
                      </c:pt>
                      <c:pt idx="17">
                        <c:v>8.805470085470084</c:v>
                      </c:pt>
                      <c:pt idx="18">
                        <c:v>8.7811935286935316</c:v>
                      </c:pt>
                      <c:pt idx="19">
                        <c:v>8.7547461773700306</c:v>
                      </c:pt>
                      <c:pt idx="20">
                        <c:v>8.7745027624309397</c:v>
                      </c:pt>
                      <c:pt idx="21">
                        <c:v>8.8249084249084238</c:v>
                      </c:pt>
                      <c:pt idx="22">
                        <c:v>8.7955484068627428</c:v>
                      </c:pt>
                      <c:pt idx="23">
                        <c:v>8.814404761904763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C17E-4C1D-BDEF-E7E9BC5DBC0A}"/>
                  </c:ext>
                </c:extLst>
              </c15:ser>
            </c15:filteredLineSeries>
            <c15:filteredLineSeries>
              <c15:ser>
                <c:idx val="16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PlotsTemplate!$A$49</c15:sqref>
                        </c15:formulaRef>
                      </c:ext>
                    </c:extLst>
                    <c:strCache>
                      <c:ptCount val="1"/>
                      <c:pt idx="0">
                        <c:v>SFM1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PlotsTemplate!$M$49:$AJ$49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8.4105770166390972</c:v>
                      </c:pt>
                      <c:pt idx="1">
                        <c:v>8.3800700798131196</c:v>
                      </c:pt>
                      <c:pt idx="2">
                        <c:v>8.2861492248062039</c:v>
                      </c:pt>
                      <c:pt idx="3">
                        <c:v>8.2445222805993339</c:v>
                      </c:pt>
                      <c:pt idx="4">
                        <c:v>8.2347749682710152</c:v>
                      </c:pt>
                      <c:pt idx="5">
                        <c:v>8.2840250587313964</c:v>
                      </c:pt>
                      <c:pt idx="6">
                        <c:v>8.224101156635955</c:v>
                      </c:pt>
                      <c:pt idx="7">
                        <c:v>8.240139379662347</c:v>
                      </c:pt>
                      <c:pt idx="8">
                        <c:v>8.1571997261345874</c:v>
                      </c:pt>
                      <c:pt idx="9">
                        <c:v>8.14186235213608</c:v>
                      </c:pt>
                      <c:pt idx="10">
                        <c:v>8.1601372279945092</c:v>
                      </c:pt>
                      <c:pt idx="11">
                        <c:v>8.0308930658356044</c:v>
                      </c:pt>
                      <c:pt idx="12">
                        <c:v>8.0890881607177754</c:v>
                      </c:pt>
                      <c:pt idx="13">
                        <c:v>8.1346208716044526</c:v>
                      </c:pt>
                      <c:pt idx="14">
                        <c:v>8.2125869820171982</c:v>
                      </c:pt>
                      <c:pt idx="15">
                        <c:v>8.1916313023165213</c:v>
                      </c:pt>
                      <c:pt idx="16">
                        <c:v>8.2491529709228857</c:v>
                      </c:pt>
                      <c:pt idx="17">
                        <c:v>8.3465089563862946</c:v>
                      </c:pt>
                      <c:pt idx="18">
                        <c:v>8.4315829928001591</c:v>
                      </c:pt>
                      <c:pt idx="19">
                        <c:v>8.4637083576855634</c:v>
                      </c:pt>
                      <c:pt idx="20">
                        <c:v>8.4285868508072319</c:v>
                      </c:pt>
                      <c:pt idx="21">
                        <c:v>8.4466452617240684</c:v>
                      </c:pt>
                      <c:pt idx="22">
                        <c:v>8.4049141193595336</c:v>
                      </c:pt>
                      <c:pt idx="23">
                        <c:v>8.4225082700914573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C17E-4C1D-BDEF-E7E9BC5DBC0A}"/>
                  </c:ext>
                </c:extLst>
              </c15:ser>
            </c15:filteredLineSeries>
            <c15:filteredLineSeries>
              <c15:ser>
                <c:idx val="11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PlotsTemplate!$C$7</c15:sqref>
                        </c15:formulaRef>
                      </c:ext>
                    </c:extLst>
                    <c:strCache>
                      <c:ptCount val="1"/>
                      <c:pt idx="0">
                        <c:v>MERRA2 (1)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solidFill>
                        <a:srgbClr val="002060">
                          <a:alpha val="98000"/>
                        </a:srgbClr>
                      </a:solidFill>
                      <a:prstDash val="sysDot"/>
                    </a:ln>
                  </c:spPr>
                </c:marker>
                <c:dPt>
                  <c:idx val="3"/>
                  <c:bubble3D val="0"/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6-C17E-4C1D-BDEF-E7E9BC5DBC0A}"/>
                    </c:ext>
                  </c:extLst>
                </c:dPt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PlotsTemplate!$M$7:$AJ$7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8.1199999999999992</c:v>
                      </c:pt>
                      <c:pt idx="1">
                        <c:v>8.0500000000000007</c:v>
                      </c:pt>
                      <c:pt idx="2">
                        <c:v>8</c:v>
                      </c:pt>
                      <c:pt idx="3">
                        <c:v>7.96</c:v>
                      </c:pt>
                      <c:pt idx="4">
                        <c:v>7.93</c:v>
                      </c:pt>
                      <c:pt idx="5">
                        <c:v>7.89</c:v>
                      </c:pt>
                      <c:pt idx="6">
                        <c:v>7.85</c:v>
                      </c:pt>
                      <c:pt idx="7">
                        <c:v>7.85</c:v>
                      </c:pt>
                      <c:pt idx="8">
                        <c:v>7.9</c:v>
                      </c:pt>
                      <c:pt idx="9">
                        <c:v>7.92</c:v>
                      </c:pt>
                      <c:pt idx="10">
                        <c:v>7.95</c:v>
                      </c:pt>
                      <c:pt idx="11">
                        <c:v>7.99</c:v>
                      </c:pt>
                      <c:pt idx="12">
                        <c:v>8.0299999999999994</c:v>
                      </c:pt>
                      <c:pt idx="13">
                        <c:v>8.0500000000000007</c:v>
                      </c:pt>
                      <c:pt idx="14">
                        <c:v>8.08</c:v>
                      </c:pt>
                      <c:pt idx="15">
                        <c:v>8.14</c:v>
                      </c:pt>
                      <c:pt idx="16">
                        <c:v>8.2200000000000006</c:v>
                      </c:pt>
                      <c:pt idx="17">
                        <c:v>8.2899999999999991</c:v>
                      </c:pt>
                      <c:pt idx="18">
                        <c:v>8.36</c:v>
                      </c:pt>
                      <c:pt idx="19">
                        <c:v>8.42</c:v>
                      </c:pt>
                      <c:pt idx="20">
                        <c:v>8.42</c:v>
                      </c:pt>
                      <c:pt idx="21">
                        <c:v>8.3699999999999992</c:v>
                      </c:pt>
                      <c:pt idx="22">
                        <c:v>8.2899999999999991</c:v>
                      </c:pt>
                      <c:pt idx="23">
                        <c:v>8.1999999999999993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C17E-4C1D-BDEF-E7E9BC5DBC0A}"/>
                  </c:ext>
                </c:extLst>
              </c15:ser>
            </c15:filteredLineSeries>
            <c15:filteredLineSeries>
              <c15:ser>
                <c:idx val="1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PlotsTemplate!$C$9</c15:sqref>
                        </c15:formulaRef>
                      </c:ext>
                    </c:extLst>
                    <c:strCache>
                      <c:ptCount val="1"/>
                      <c:pt idx="0">
                        <c:v>MERRA2 (3)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>
                        <a:alpha val="95000"/>
                      </a:srgbClr>
                    </a:solidFill>
                    <a:ln>
                      <a:noFill/>
                    </a:ln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PlotsTemplate!$M$9:$AJ$9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8.5</c:v>
                      </c:pt>
                      <c:pt idx="1">
                        <c:v>8.42</c:v>
                      </c:pt>
                      <c:pt idx="2">
                        <c:v>8.3699999999999992</c:v>
                      </c:pt>
                      <c:pt idx="3">
                        <c:v>8.32</c:v>
                      </c:pt>
                      <c:pt idx="4">
                        <c:v>8.31</c:v>
                      </c:pt>
                      <c:pt idx="5">
                        <c:v>8.31</c:v>
                      </c:pt>
                      <c:pt idx="6">
                        <c:v>8.3000000000000007</c:v>
                      </c:pt>
                      <c:pt idx="7">
                        <c:v>8.3000000000000007</c:v>
                      </c:pt>
                      <c:pt idx="8">
                        <c:v>8.33</c:v>
                      </c:pt>
                      <c:pt idx="9">
                        <c:v>8.33</c:v>
                      </c:pt>
                      <c:pt idx="10">
                        <c:v>8.31</c:v>
                      </c:pt>
                      <c:pt idx="11">
                        <c:v>8.32</c:v>
                      </c:pt>
                      <c:pt idx="12">
                        <c:v>8.32</c:v>
                      </c:pt>
                      <c:pt idx="13">
                        <c:v>8.33</c:v>
                      </c:pt>
                      <c:pt idx="14">
                        <c:v>8.36</c:v>
                      </c:pt>
                      <c:pt idx="15">
                        <c:v>8.4499999999999993</c:v>
                      </c:pt>
                      <c:pt idx="16">
                        <c:v>8.58</c:v>
                      </c:pt>
                      <c:pt idx="17">
                        <c:v>8.68</c:v>
                      </c:pt>
                      <c:pt idx="18">
                        <c:v>8.76</c:v>
                      </c:pt>
                      <c:pt idx="19">
                        <c:v>8.81</c:v>
                      </c:pt>
                      <c:pt idx="20">
                        <c:v>8.8000000000000007</c:v>
                      </c:pt>
                      <c:pt idx="21">
                        <c:v>8.76</c:v>
                      </c:pt>
                      <c:pt idx="22">
                        <c:v>8.68</c:v>
                      </c:pt>
                      <c:pt idx="23">
                        <c:v>8.58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C17E-4C1D-BDEF-E7E9BC5DBC0A}"/>
                  </c:ext>
                </c:extLst>
              </c15:ser>
            </c15:filteredLineSeries>
            <c15:filteredLineSeries>
              <c15:ser>
                <c:idx val="23"/>
                <c:order val="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PlotsTemplate!$C$13</c15:sqref>
                        </c15:formulaRef>
                      </c:ext>
                    </c:extLst>
                    <c:strCache>
                      <c:ptCount val="1"/>
                      <c:pt idx="0">
                        <c:v>MERRA2 (7)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PlotsTemplate!$M$13:$AJ$13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7.86</c:v>
                      </c:pt>
                      <c:pt idx="1">
                        <c:v>7.8</c:v>
                      </c:pt>
                      <c:pt idx="2">
                        <c:v>7.75</c:v>
                      </c:pt>
                      <c:pt idx="3">
                        <c:v>7.71</c:v>
                      </c:pt>
                      <c:pt idx="4">
                        <c:v>7.68</c:v>
                      </c:pt>
                      <c:pt idx="5">
                        <c:v>7.61</c:v>
                      </c:pt>
                      <c:pt idx="6">
                        <c:v>7.55</c:v>
                      </c:pt>
                      <c:pt idx="7">
                        <c:v>7.57</c:v>
                      </c:pt>
                      <c:pt idx="8">
                        <c:v>7.63</c:v>
                      </c:pt>
                      <c:pt idx="9">
                        <c:v>7.68</c:v>
                      </c:pt>
                      <c:pt idx="10">
                        <c:v>7.73</c:v>
                      </c:pt>
                      <c:pt idx="11">
                        <c:v>7.8</c:v>
                      </c:pt>
                      <c:pt idx="12">
                        <c:v>7.84</c:v>
                      </c:pt>
                      <c:pt idx="13">
                        <c:v>7.85</c:v>
                      </c:pt>
                      <c:pt idx="14">
                        <c:v>7.83</c:v>
                      </c:pt>
                      <c:pt idx="15">
                        <c:v>7.83</c:v>
                      </c:pt>
                      <c:pt idx="16">
                        <c:v>7.83</c:v>
                      </c:pt>
                      <c:pt idx="17">
                        <c:v>7.85</c:v>
                      </c:pt>
                      <c:pt idx="18">
                        <c:v>7.92</c:v>
                      </c:pt>
                      <c:pt idx="19">
                        <c:v>8.02</c:v>
                      </c:pt>
                      <c:pt idx="20">
                        <c:v>8.07</c:v>
                      </c:pt>
                      <c:pt idx="21">
                        <c:v>8.0500000000000007</c:v>
                      </c:pt>
                      <c:pt idx="22">
                        <c:v>7.99</c:v>
                      </c:pt>
                      <c:pt idx="23">
                        <c:v>7.92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A-C17E-4C1D-BDEF-E7E9BC5DBC0A}"/>
                  </c:ext>
                </c:extLst>
              </c15:ser>
            </c15:filteredLineSeries>
            <c15:filteredLineSeries>
              <c15:ser>
                <c:idx val="12"/>
                <c:order val="1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PlotsTemplate!$C$40</c15:sqref>
                        </c15:formulaRef>
                      </c:ext>
                    </c:extLst>
                    <c:strCache>
                      <c:ptCount val="1"/>
                      <c:pt idx="0">
                        <c:v>MERRA2 (34)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PlotsTemplate!$M$40:$AJ$40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8.11</c:v>
                      </c:pt>
                      <c:pt idx="1">
                        <c:v>8.08</c:v>
                      </c:pt>
                      <c:pt idx="2">
                        <c:v>8.0500000000000007</c:v>
                      </c:pt>
                      <c:pt idx="3">
                        <c:v>8.02</c:v>
                      </c:pt>
                      <c:pt idx="4">
                        <c:v>8</c:v>
                      </c:pt>
                      <c:pt idx="5">
                        <c:v>7.97</c:v>
                      </c:pt>
                      <c:pt idx="6">
                        <c:v>7.93</c:v>
                      </c:pt>
                      <c:pt idx="7">
                        <c:v>7.92</c:v>
                      </c:pt>
                      <c:pt idx="8">
                        <c:v>7.95</c:v>
                      </c:pt>
                      <c:pt idx="9">
                        <c:v>7.97</c:v>
                      </c:pt>
                      <c:pt idx="10">
                        <c:v>8</c:v>
                      </c:pt>
                      <c:pt idx="11">
                        <c:v>8.0500000000000007</c:v>
                      </c:pt>
                      <c:pt idx="12">
                        <c:v>8.1</c:v>
                      </c:pt>
                      <c:pt idx="13">
                        <c:v>8.1300000000000008</c:v>
                      </c:pt>
                      <c:pt idx="14">
                        <c:v>8.15</c:v>
                      </c:pt>
                      <c:pt idx="15">
                        <c:v>8.15</c:v>
                      </c:pt>
                      <c:pt idx="16">
                        <c:v>8.14</c:v>
                      </c:pt>
                      <c:pt idx="17">
                        <c:v>8.1199999999999992</c:v>
                      </c:pt>
                      <c:pt idx="18">
                        <c:v>8.11</c:v>
                      </c:pt>
                      <c:pt idx="19">
                        <c:v>8.14</c:v>
                      </c:pt>
                      <c:pt idx="20">
                        <c:v>8.17</c:v>
                      </c:pt>
                      <c:pt idx="21">
                        <c:v>8.19</c:v>
                      </c:pt>
                      <c:pt idx="22">
                        <c:v>8.19</c:v>
                      </c:pt>
                      <c:pt idx="23">
                        <c:v>8.15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B-C17E-4C1D-BDEF-E7E9BC5DBC0A}"/>
                  </c:ext>
                </c:extLst>
              </c15:ser>
            </c15:filteredLineSeries>
            <c15:filteredLineSeries>
              <c15:ser>
                <c:idx val="0"/>
                <c:order val="1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PlotsTemplate!$C$42</c15:sqref>
                        </c15:formulaRef>
                      </c:ext>
                    </c:extLst>
                    <c:strCache>
                      <c:ptCount val="1"/>
                      <c:pt idx="0">
                        <c:v>MERRA2 (36)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PlotsTemplate!$M$42:$AJ$42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7.91</c:v>
                      </c:pt>
                      <c:pt idx="1">
                        <c:v>7.87</c:v>
                      </c:pt>
                      <c:pt idx="2">
                        <c:v>7.84</c:v>
                      </c:pt>
                      <c:pt idx="3">
                        <c:v>7.81</c:v>
                      </c:pt>
                      <c:pt idx="4">
                        <c:v>7.79</c:v>
                      </c:pt>
                      <c:pt idx="5">
                        <c:v>7.76</c:v>
                      </c:pt>
                      <c:pt idx="6">
                        <c:v>7.73</c:v>
                      </c:pt>
                      <c:pt idx="7">
                        <c:v>7.75</c:v>
                      </c:pt>
                      <c:pt idx="8">
                        <c:v>7.79</c:v>
                      </c:pt>
                      <c:pt idx="9">
                        <c:v>7.84</c:v>
                      </c:pt>
                      <c:pt idx="10">
                        <c:v>7.88</c:v>
                      </c:pt>
                      <c:pt idx="11">
                        <c:v>7.93</c:v>
                      </c:pt>
                      <c:pt idx="12">
                        <c:v>7.99</c:v>
                      </c:pt>
                      <c:pt idx="13">
                        <c:v>8.01</c:v>
                      </c:pt>
                      <c:pt idx="14">
                        <c:v>8</c:v>
                      </c:pt>
                      <c:pt idx="15">
                        <c:v>7.98</c:v>
                      </c:pt>
                      <c:pt idx="16">
                        <c:v>7.94</c:v>
                      </c:pt>
                      <c:pt idx="17">
                        <c:v>7.89</c:v>
                      </c:pt>
                      <c:pt idx="18">
                        <c:v>7.87</c:v>
                      </c:pt>
                      <c:pt idx="19">
                        <c:v>7.9</c:v>
                      </c:pt>
                      <c:pt idx="20">
                        <c:v>7.95</c:v>
                      </c:pt>
                      <c:pt idx="21">
                        <c:v>7.97</c:v>
                      </c:pt>
                      <c:pt idx="22">
                        <c:v>7.97</c:v>
                      </c:pt>
                      <c:pt idx="23">
                        <c:v>7.94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C-C17E-4C1D-BDEF-E7E9BC5DBC0A}"/>
                  </c:ext>
                </c:extLst>
              </c15:ser>
            </c15:filteredLineSeries>
          </c:ext>
        </c:extLst>
      </c:lineChart>
      <c:catAx>
        <c:axId val="299469096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>
                    <a:latin typeface="Arial Narrow" panose="020B0606020202030204" pitchFamily="34" charset="0"/>
                    <a:cs typeface="Arial" panose="020B0604020202020204" pitchFamily="34" charset="0"/>
                  </a:defRPr>
                </a:pPr>
                <a:r>
                  <a:rPr lang="en-GB" sz="1200">
                    <a:latin typeface="Arial Narrow" panose="020B0606020202030204" pitchFamily="34" charset="0"/>
                  </a:rPr>
                  <a:t>Hours</a:t>
                </a:r>
              </a:p>
            </c:rich>
          </c:tx>
          <c:layout>
            <c:manualLayout>
              <c:xMode val="edge"/>
              <c:yMode val="edge"/>
              <c:x val="0.50908818252666466"/>
              <c:y val="0.9567555605875028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 anchor="ctr" anchorCtr="1"/>
          <a:lstStyle/>
          <a:p>
            <a:pPr>
              <a:defRPr lang="en-US" sz="12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299469488"/>
        <c:crosses val="autoZero"/>
        <c:auto val="1"/>
        <c:lblAlgn val="ctr"/>
        <c:lblOffset val="0"/>
        <c:tickLblSkip val="2"/>
        <c:tickMarkSkip val="1"/>
        <c:noMultiLvlLbl val="0"/>
      </c:catAx>
      <c:valAx>
        <c:axId val="299469488"/>
        <c:scaling>
          <c:orientation val="minMax"/>
          <c:max val="9.6999999999999993"/>
          <c:min val="5.5"/>
        </c:scaling>
        <c:delete val="0"/>
        <c:axPos val="l"/>
        <c:majorGridlines>
          <c:spPr>
            <a:ln w="3175">
              <a:solidFill>
                <a:sysClr val="window" lastClr="FFFFFF">
                  <a:lumMod val="85000"/>
                </a:sys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r>
                  <a:rPr lang="en-US" sz="1200" b="1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Wind speed [m/s]</a:t>
                </a:r>
              </a:p>
            </c:rich>
          </c:tx>
          <c:layout>
            <c:manualLayout>
              <c:xMode val="edge"/>
              <c:yMode val="edge"/>
              <c:x val="2.7605533823016337E-4"/>
              <c:y val="0.32641187581522407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2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299469096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14522514834840733"/>
          <c:y val="6.9100828734535158E-3"/>
          <c:w val="0.80509124469416882"/>
          <c:h val="0.10275855789551475"/>
        </c:manualLayout>
      </c:layout>
      <c:overlay val="0"/>
      <c:spPr>
        <a:solidFill>
          <a:sysClr val="window" lastClr="FFFFFF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  <a:softEdge rad="0"/>
        </a:effectLst>
      </c:spPr>
      <c:txPr>
        <a:bodyPr/>
        <a:lstStyle/>
        <a:p>
          <a:pPr>
            <a:defRPr sz="1400" b="1">
              <a:solidFill>
                <a:srgbClr val="000000"/>
              </a:solidFill>
              <a:latin typeface="Arial Narrow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gradFill rotWithShape="0">
      <a:gsLst>
        <a:gs pos="0">
          <a:srgbClr val="CCFFCC">
            <a:gamma/>
            <a:shade val="56078"/>
            <a:invGamma/>
          </a:srgbClr>
        </a:gs>
        <a:gs pos="50000">
          <a:srgbClr val="CCFFCC"/>
        </a:gs>
        <a:gs pos="100000">
          <a:srgbClr val="CCFFCC">
            <a:gamma/>
            <a:shade val="56078"/>
            <a:invGamma/>
          </a:srgbClr>
        </a:gs>
      </a:gsLst>
      <a:lin ang="5400000" scaled="1"/>
    </a:gradFill>
    <a:ln w="12700">
      <a:solidFill>
        <a:srgbClr val="000000"/>
      </a:solidFill>
      <a:prstDash val="solid"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12217491387364"/>
          <c:y val="0.1256408603303151"/>
          <c:w val="0.80977970335756533"/>
          <c:h val="0.73450681267053997"/>
        </c:manualLayout>
      </c:layout>
      <c:lineChart>
        <c:grouping val="standard"/>
        <c:varyColors val="0"/>
        <c:ser>
          <c:idx val="15"/>
          <c:order val="4"/>
          <c:tx>
            <c:strRef>
              <c:f>PlotsTemplate!$A$48</c:f>
              <c:strCache>
                <c:ptCount val="1"/>
                <c:pt idx="0">
                  <c:v>GyM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5"/>
            <c:spPr>
              <a:solidFill>
                <a:sysClr val="window" lastClr="FFFFFF"/>
              </a:solidFill>
              <a:ln>
                <a:solidFill>
                  <a:srgbClr val="002060"/>
                </a:solidFill>
              </a:ln>
            </c:spPr>
          </c:marker>
          <c:val>
            <c:numRef>
              <c:f>PlotsTemplate!$M$48:$AJ$48</c:f>
              <c:numCache>
                <c:formatCode>0.00</c:formatCode>
                <c:ptCount val="24"/>
                <c:pt idx="0">
                  <c:v>8.7406002437538053</c:v>
                </c:pt>
                <c:pt idx="1">
                  <c:v>8.748336369156041</c:v>
                </c:pt>
                <c:pt idx="2">
                  <c:v>8.7676429440389327</c:v>
                </c:pt>
                <c:pt idx="3">
                  <c:v>8.8014294403892954</c:v>
                </c:pt>
                <c:pt idx="4">
                  <c:v>8.9351186131386857</c:v>
                </c:pt>
                <c:pt idx="5">
                  <c:v>8.8693388177940271</c:v>
                </c:pt>
                <c:pt idx="6">
                  <c:v>8.9382360097323623</c:v>
                </c:pt>
                <c:pt idx="7">
                  <c:v>8.928259676927766</c:v>
                </c:pt>
                <c:pt idx="8">
                  <c:v>8.8887339449541276</c:v>
                </c:pt>
                <c:pt idx="9">
                  <c:v>8.9124060382008619</c:v>
                </c:pt>
                <c:pt idx="10">
                  <c:v>8.9191820418204166</c:v>
                </c:pt>
                <c:pt idx="11">
                  <c:v>8.7046380778588812</c:v>
                </c:pt>
                <c:pt idx="12">
                  <c:v>8.812579656862745</c:v>
                </c:pt>
                <c:pt idx="13">
                  <c:v>8.7457155963302746</c:v>
                </c:pt>
                <c:pt idx="14">
                  <c:v>8.6874633699633712</c:v>
                </c:pt>
                <c:pt idx="15">
                  <c:v>8.7413247863247872</c:v>
                </c:pt>
                <c:pt idx="16">
                  <c:v>8.8266179159049365</c:v>
                </c:pt>
                <c:pt idx="17">
                  <c:v>8.805470085470084</c:v>
                </c:pt>
                <c:pt idx="18">
                  <c:v>8.7811935286935316</c:v>
                </c:pt>
                <c:pt idx="19">
                  <c:v>8.7547461773700306</c:v>
                </c:pt>
                <c:pt idx="20">
                  <c:v>8.7745027624309397</c:v>
                </c:pt>
                <c:pt idx="21">
                  <c:v>8.8249084249084238</c:v>
                </c:pt>
                <c:pt idx="22">
                  <c:v>8.7955484068627428</c:v>
                </c:pt>
                <c:pt idx="23">
                  <c:v>8.814404761904763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4-B8B0-4486-B992-1C4801783F76}"/>
            </c:ext>
          </c:extLst>
        </c:ser>
        <c:ser>
          <c:idx val="12"/>
          <c:order val="10"/>
          <c:tx>
            <c:strRef>
              <c:f>PlotsTemplate!$C$40</c:f>
              <c:strCache>
                <c:ptCount val="1"/>
                <c:pt idx="0">
                  <c:v>MERRA2 (34)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9050">
              <a:solidFill>
                <a:srgbClr val="002060"/>
              </a:solidFill>
              <a:prstDash val="sysDot"/>
            </a:ln>
          </c:spPr>
          <c:marker>
            <c:symbol val="circle"/>
            <c:size val="5"/>
            <c:spPr>
              <a:solidFill>
                <a:srgbClr val="002060"/>
              </a:solidFill>
              <a:ln>
                <a:noFill/>
              </a:ln>
            </c:spPr>
          </c:marker>
          <c:cat>
            <c:numRef>
              <c:f>PlotsTemplate!$M$3:$AJ$3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  <c:extLst xmlns:c16r2="http://schemas.microsoft.com/office/drawing/2015/06/chart" xmlns:c15="http://schemas.microsoft.com/office/drawing/2012/chart"/>
            </c:numRef>
          </c:cat>
          <c:val>
            <c:numRef>
              <c:f>PlotsTemplate!$M$40:$AJ$40</c:f>
              <c:numCache>
                <c:formatCode>0.00</c:formatCode>
                <c:ptCount val="24"/>
                <c:pt idx="0">
                  <c:v>8.11</c:v>
                </c:pt>
                <c:pt idx="1">
                  <c:v>8.08</c:v>
                </c:pt>
                <c:pt idx="2">
                  <c:v>8.0500000000000007</c:v>
                </c:pt>
                <c:pt idx="3">
                  <c:v>8.02</c:v>
                </c:pt>
                <c:pt idx="4">
                  <c:v>8</c:v>
                </c:pt>
                <c:pt idx="5">
                  <c:v>7.97</c:v>
                </c:pt>
                <c:pt idx="6">
                  <c:v>7.93</c:v>
                </c:pt>
                <c:pt idx="7">
                  <c:v>7.92</c:v>
                </c:pt>
                <c:pt idx="8">
                  <c:v>7.95</c:v>
                </c:pt>
                <c:pt idx="9">
                  <c:v>7.97</c:v>
                </c:pt>
                <c:pt idx="10">
                  <c:v>8</c:v>
                </c:pt>
                <c:pt idx="11">
                  <c:v>8.0500000000000007</c:v>
                </c:pt>
                <c:pt idx="12">
                  <c:v>8.1</c:v>
                </c:pt>
                <c:pt idx="13">
                  <c:v>8.1300000000000008</c:v>
                </c:pt>
                <c:pt idx="14">
                  <c:v>8.15</c:v>
                </c:pt>
                <c:pt idx="15">
                  <c:v>8.15</c:v>
                </c:pt>
                <c:pt idx="16">
                  <c:v>8.14</c:v>
                </c:pt>
                <c:pt idx="17">
                  <c:v>8.1199999999999992</c:v>
                </c:pt>
                <c:pt idx="18">
                  <c:v>8.11</c:v>
                </c:pt>
                <c:pt idx="19">
                  <c:v>8.14</c:v>
                </c:pt>
                <c:pt idx="20">
                  <c:v>8.17</c:v>
                </c:pt>
                <c:pt idx="21">
                  <c:v>8.19</c:v>
                </c:pt>
                <c:pt idx="22">
                  <c:v>8.19</c:v>
                </c:pt>
                <c:pt idx="23">
                  <c:v>8.15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B-B8B0-4486-B992-1C4801783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515600"/>
        <c:axId val="36051520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8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PlotsTemplate!$A$44</c15:sqref>
                        </c15:formulaRef>
                      </c:ext>
                    </c:extLst>
                    <c:strCache>
                      <c:ptCount val="1"/>
                      <c:pt idx="0">
                        <c:v>LA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PlotsTemplate!$M$44:$AJ$44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8.7999184056610584</c:v>
                      </c:pt>
                      <c:pt idx="1">
                        <c:v>8.7346844309647587</c:v>
                      </c:pt>
                      <c:pt idx="2">
                        <c:v>8.6972248700173367</c:v>
                      </c:pt>
                      <c:pt idx="3">
                        <c:v>8.6894894569612884</c:v>
                      </c:pt>
                      <c:pt idx="4">
                        <c:v>8.6539314079422347</c:v>
                      </c:pt>
                      <c:pt idx="5">
                        <c:v>8.660477702410164</c:v>
                      </c:pt>
                      <c:pt idx="6">
                        <c:v>8.631939490215899</c:v>
                      </c:pt>
                      <c:pt idx="7">
                        <c:v>8.5545486712882752</c:v>
                      </c:pt>
                      <c:pt idx="8">
                        <c:v>8.423457984406582</c:v>
                      </c:pt>
                      <c:pt idx="9">
                        <c:v>8.3370170372509378</c:v>
                      </c:pt>
                      <c:pt idx="10">
                        <c:v>8.3171444058976594</c:v>
                      </c:pt>
                      <c:pt idx="11">
                        <c:v>8.2842939689418582</c:v>
                      </c:pt>
                      <c:pt idx="12">
                        <c:v>8.304880583014647</c:v>
                      </c:pt>
                      <c:pt idx="13">
                        <c:v>8.3912688560086597</c:v>
                      </c:pt>
                      <c:pt idx="14">
                        <c:v>8.5412769641439983</c:v>
                      </c:pt>
                      <c:pt idx="15">
                        <c:v>8.7410957124296278</c:v>
                      </c:pt>
                      <c:pt idx="16">
                        <c:v>8.8314462004762948</c:v>
                      </c:pt>
                      <c:pt idx="17">
                        <c:v>8.9880163259409063</c:v>
                      </c:pt>
                      <c:pt idx="18">
                        <c:v>9.1127105909550679</c:v>
                      </c:pt>
                      <c:pt idx="19">
                        <c:v>9.1481122670134365</c:v>
                      </c:pt>
                      <c:pt idx="20">
                        <c:v>9.0478529114289863</c:v>
                      </c:pt>
                      <c:pt idx="21">
                        <c:v>8.9644914029764475</c:v>
                      </c:pt>
                      <c:pt idx="22">
                        <c:v>8.9115041179020427</c:v>
                      </c:pt>
                      <c:pt idx="23">
                        <c:v>8.8394822357019063</c:v>
                      </c:pt>
                    </c:numCache>
                  </c:numRef>
                </c:val>
                <c:smooth val="1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B8B0-4486-B992-1C4801783F76}"/>
                  </c:ext>
                </c:extLst>
              </c15:ser>
            </c15:filteredLineSeries>
            <c15:filteredLineSeries>
              <c15:ser>
                <c:idx val="9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PlotsTemplate!$A$45</c15:sqref>
                        </c15:formulaRef>
                      </c:ext>
                    </c:extLst>
                    <c:strCache>
                      <c:ptCount val="1"/>
                      <c:pt idx="0">
                        <c:v>GG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PlotsTemplate!$M$45:$AJ$45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8.9572569647379723</c:v>
                      </c:pt>
                      <c:pt idx="1">
                        <c:v>8.9085253725528375</c:v>
                      </c:pt>
                      <c:pt idx="2">
                        <c:v>8.8656220794392517</c:v>
                      </c:pt>
                      <c:pt idx="3">
                        <c:v>8.8088006230529565</c:v>
                      </c:pt>
                      <c:pt idx="4">
                        <c:v>8.809713701431491</c:v>
                      </c:pt>
                      <c:pt idx="5">
                        <c:v>8.8200847457627134</c:v>
                      </c:pt>
                      <c:pt idx="6">
                        <c:v>8.838853496980331</c:v>
                      </c:pt>
                      <c:pt idx="7">
                        <c:v>8.8670046756282872</c:v>
                      </c:pt>
                      <c:pt idx="8">
                        <c:v>8.8676638426331689</c:v>
                      </c:pt>
                      <c:pt idx="9">
                        <c:v>8.7949834501557635</c:v>
                      </c:pt>
                      <c:pt idx="10">
                        <c:v>8.7648460639126995</c:v>
                      </c:pt>
                      <c:pt idx="11">
                        <c:v>8.7088657181835938</c:v>
                      </c:pt>
                      <c:pt idx="12">
                        <c:v>8.654771840873634</c:v>
                      </c:pt>
                      <c:pt idx="13">
                        <c:v>8.6780190977297096</c:v>
                      </c:pt>
                      <c:pt idx="14">
                        <c:v>8.727264757451783</c:v>
                      </c:pt>
                      <c:pt idx="15">
                        <c:v>8.788397273612464</c:v>
                      </c:pt>
                      <c:pt idx="16">
                        <c:v>8.8900253115264825</c:v>
                      </c:pt>
                      <c:pt idx="17">
                        <c:v>8.9984675299386634</c:v>
                      </c:pt>
                      <c:pt idx="18">
                        <c:v>9.0893132670952639</c:v>
                      </c:pt>
                      <c:pt idx="19">
                        <c:v>9.1292850185076961</c:v>
                      </c:pt>
                      <c:pt idx="20">
                        <c:v>9.1636830313656805</c:v>
                      </c:pt>
                      <c:pt idx="21">
                        <c:v>9.1379661016949179</c:v>
                      </c:pt>
                      <c:pt idx="22">
                        <c:v>9.0682544321059826</c:v>
                      </c:pt>
                      <c:pt idx="23">
                        <c:v>9.0016238067406924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1-B8B0-4486-B992-1C4801783F76}"/>
                  </c:ext>
                </c:extLst>
              </c15:ser>
            </c15:filteredLineSeries>
            <c15:filteredLineSeries>
              <c15:ser>
                <c:idx val="10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PlotsTemplate!$A$46</c15:sqref>
                        </c15:formulaRef>
                      </c:ext>
                    </c:extLst>
                    <c:strCache>
                      <c:ptCount val="1"/>
                      <c:pt idx="0">
                        <c:v>RB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rgbClr val="FFFFFF"/>
                    </a:solidFill>
                    <a:ln>
                      <a:solidFill>
                        <a:srgbClr val="002060">
                          <a:alpha val="95000"/>
                        </a:srgbClr>
                      </a:solidFill>
                    </a:ln>
                  </c:spPr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PlotsTemplate!$M$46:$AJ$46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9.4645873460928946</c:v>
                      </c:pt>
                      <c:pt idx="1">
                        <c:v>9.4877448469325483</c:v>
                      </c:pt>
                      <c:pt idx="2">
                        <c:v>9.4108626782015374</c:v>
                      </c:pt>
                      <c:pt idx="3">
                        <c:v>9.3757529239766111</c:v>
                      </c:pt>
                      <c:pt idx="4">
                        <c:v>9.3599267667521122</c:v>
                      </c:pt>
                      <c:pt idx="5">
                        <c:v>9.331937766931059</c:v>
                      </c:pt>
                      <c:pt idx="6">
                        <c:v>9.3144257292810924</c:v>
                      </c:pt>
                      <c:pt idx="7">
                        <c:v>9.254000977039567</c:v>
                      </c:pt>
                      <c:pt idx="8">
                        <c:v>9.1678983382209207</c:v>
                      </c:pt>
                      <c:pt idx="9">
                        <c:v>9.1328517342452358</c:v>
                      </c:pt>
                      <c:pt idx="10">
                        <c:v>9.0803992186546196</c:v>
                      </c:pt>
                      <c:pt idx="11">
                        <c:v>9.004612374663731</c:v>
                      </c:pt>
                      <c:pt idx="12">
                        <c:v>8.9738584222794753</c:v>
                      </c:pt>
                      <c:pt idx="13">
                        <c:v>8.9882670594010801</c:v>
                      </c:pt>
                      <c:pt idx="14">
                        <c:v>8.9870733496332527</c:v>
                      </c:pt>
                      <c:pt idx="15">
                        <c:v>9.0786502992549227</c:v>
                      </c:pt>
                      <c:pt idx="16">
                        <c:v>9.1679626464843729</c:v>
                      </c:pt>
                      <c:pt idx="17">
                        <c:v>9.2311611721611726</c:v>
                      </c:pt>
                      <c:pt idx="18">
                        <c:v>9.3333288557821437</c:v>
                      </c:pt>
                      <c:pt idx="19">
                        <c:v>9.432594851775038</c:v>
                      </c:pt>
                      <c:pt idx="20">
                        <c:v>9.4477527130837728</c:v>
                      </c:pt>
                      <c:pt idx="21">
                        <c:v>9.467797023664307</c:v>
                      </c:pt>
                      <c:pt idx="22">
                        <c:v>9.5058202219782846</c:v>
                      </c:pt>
                      <c:pt idx="23">
                        <c:v>9.5310758721639477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B8B0-4486-B992-1C4801783F76}"/>
                  </c:ext>
                </c:extLst>
              </c15:ser>
            </c15:filteredLineSeries>
            <c15:filteredLineSeries>
              <c15:ser>
                <c:idx val="14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PlotsTemplate!$A$47</c15:sqref>
                        </c15:formulaRef>
                      </c:ext>
                    </c:extLst>
                    <c:strCache>
                      <c:ptCount val="1"/>
                      <c:pt idx="0">
                        <c:v>LI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>
                        <a:alpha val="96000"/>
                      </a:sysClr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PlotsTemplate!$M$47:$AJ$47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5.8484772075546338</c:v>
                      </c:pt>
                      <c:pt idx="1">
                        <c:v>5.8998175146285829</c:v>
                      </c:pt>
                      <c:pt idx="2">
                        <c:v>5.9179327398615253</c:v>
                      </c:pt>
                      <c:pt idx="3">
                        <c:v>5.9111259127688944</c:v>
                      </c:pt>
                      <c:pt idx="4">
                        <c:v>5.9410535150078996</c:v>
                      </c:pt>
                      <c:pt idx="5">
                        <c:v>5.991139691333597</c:v>
                      </c:pt>
                      <c:pt idx="6">
                        <c:v>5.9824757857284032</c:v>
                      </c:pt>
                      <c:pt idx="7">
                        <c:v>5.9731295357391394</c:v>
                      </c:pt>
                      <c:pt idx="8">
                        <c:v>6.0044711057788431</c:v>
                      </c:pt>
                      <c:pt idx="9">
                        <c:v>6.0301334395538726</c:v>
                      </c:pt>
                      <c:pt idx="10">
                        <c:v>6.0371987743402205</c:v>
                      </c:pt>
                      <c:pt idx="11">
                        <c:v>6.0704382233653202</c:v>
                      </c:pt>
                      <c:pt idx="12">
                        <c:v>6.0603564375987373</c:v>
                      </c:pt>
                      <c:pt idx="13">
                        <c:v>6.0476204581358655</c:v>
                      </c:pt>
                      <c:pt idx="14">
                        <c:v>6.0436002764885952</c:v>
                      </c:pt>
                      <c:pt idx="15">
                        <c:v>5.9948134291621535</c:v>
                      </c:pt>
                      <c:pt idx="16">
                        <c:v>5.9279356489225608</c:v>
                      </c:pt>
                      <c:pt idx="17">
                        <c:v>5.8577054828231105</c:v>
                      </c:pt>
                      <c:pt idx="18">
                        <c:v>5.8263521266073219</c:v>
                      </c:pt>
                      <c:pt idx="19">
                        <c:v>5.7768397670056304</c:v>
                      </c:pt>
                      <c:pt idx="20">
                        <c:v>5.78689884078074</c:v>
                      </c:pt>
                      <c:pt idx="21">
                        <c:v>5.8322393975426072</c:v>
                      </c:pt>
                      <c:pt idx="22">
                        <c:v>5.8415565664556954</c:v>
                      </c:pt>
                      <c:pt idx="23">
                        <c:v>5.8463977430211811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B8B0-4486-B992-1C4801783F76}"/>
                  </c:ext>
                </c:extLst>
              </c15:ser>
            </c15:filteredLineSeries>
            <c15:filteredLineSeries>
              <c15:ser>
                <c:idx val="16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PlotsTemplate!$A$49</c15:sqref>
                        </c15:formulaRef>
                      </c:ext>
                    </c:extLst>
                    <c:strCache>
                      <c:ptCount val="1"/>
                      <c:pt idx="0">
                        <c:v>SFM1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PlotsTemplate!$M$49:$AJ$49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8.4105770166390972</c:v>
                      </c:pt>
                      <c:pt idx="1">
                        <c:v>8.3800700798131196</c:v>
                      </c:pt>
                      <c:pt idx="2">
                        <c:v>8.2861492248062039</c:v>
                      </c:pt>
                      <c:pt idx="3">
                        <c:v>8.2445222805993339</c:v>
                      </c:pt>
                      <c:pt idx="4">
                        <c:v>8.2347749682710152</c:v>
                      </c:pt>
                      <c:pt idx="5">
                        <c:v>8.2840250587313964</c:v>
                      </c:pt>
                      <c:pt idx="6">
                        <c:v>8.224101156635955</c:v>
                      </c:pt>
                      <c:pt idx="7">
                        <c:v>8.240139379662347</c:v>
                      </c:pt>
                      <c:pt idx="8">
                        <c:v>8.1571997261345874</c:v>
                      </c:pt>
                      <c:pt idx="9">
                        <c:v>8.14186235213608</c:v>
                      </c:pt>
                      <c:pt idx="10">
                        <c:v>8.1601372279945092</c:v>
                      </c:pt>
                      <c:pt idx="11">
                        <c:v>8.0308930658356044</c:v>
                      </c:pt>
                      <c:pt idx="12">
                        <c:v>8.0890881607177754</c:v>
                      </c:pt>
                      <c:pt idx="13">
                        <c:v>8.1346208716044526</c:v>
                      </c:pt>
                      <c:pt idx="14">
                        <c:v>8.2125869820171982</c:v>
                      </c:pt>
                      <c:pt idx="15">
                        <c:v>8.1916313023165213</c:v>
                      </c:pt>
                      <c:pt idx="16">
                        <c:v>8.2491529709228857</c:v>
                      </c:pt>
                      <c:pt idx="17">
                        <c:v>8.3465089563862946</c:v>
                      </c:pt>
                      <c:pt idx="18">
                        <c:v>8.4315829928001591</c:v>
                      </c:pt>
                      <c:pt idx="19">
                        <c:v>8.4637083576855634</c:v>
                      </c:pt>
                      <c:pt idx="20">
                        <c:v>8.4285868508072319</c:v>
                      </c:pt>
                      <c:pt idx="21">
                        <c:v>8.4466452617240684</c:v>
                      </c:pt>
                      <c:pt idx="22">
                        <c:v>8.4049141193595336</c:v>
                      </c:pt>
                      <c:pt idx="23">
                        <c:v>8.4225082700914573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B8B0-4486-B992-1C4801783F76}"/>
                  </c:ext>
                </c:extLst>
              </c15:ser>
            </c15:filteredLineSeries>
            <c15:filteredLineSeries>
              <c15:ser>
                <c:idx val="11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PlotsTemplate!$C$7</c15:sqref>
                        </c15:formulaRef>
                      </c:ext>
                    </c:extLst>
                    <c:strCache>
                      <c:ptCount val="1"/>
                      <c:pt idx="0">
                        <c:v>MERRA2 (1)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solidFill>
                        <a:srgbClr val="002060">
                          <a:alpha val="98000"/>
                        </a:srgbClr>
                      </a:solidFill>
                      <a:prstDash val="sysDot"/>
                    </a:ln>
                  </c:spPr>
                </c:marker>
                <c:dPt>
                  <c:idx val="3"/>
                  <c:bubble3D val="0"/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6-B8B0-4486-B992-1C4801783F76}"/>
                    </c:ext>
                  </c:extLst>
                </c:dPt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PlotsTemplate!$M$7:$AJ$7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8.1199999999999992</c:v>
                      </c:pt>
                      <c:pt idx="1">
                        <c:v>8.0500000000000007</c:v>
                      </c:pt>
                      <c:pt idx="2">
                        <c:v>8</c:v>
                      </c:pt>
                      <c:pt idx="3">
                        <c:v>7.96</c:v>
                      </c:pt>
                      <c:pt idx="4">
                        <c:v>7.93</c:v>
                      </c:pt>
                      <c:pt idx="5">
                        <c:v>7.89</c:v>
                      </c:pt>
                      <c:pt idx="6">
                        <c:v>7.85</c:v>
                      </c:pt>
                      <c:pt idx="7">
                        <c:v>7.85</c:v>
                      </c:pt>
                      <c:pt idx="8">
                        <c:v>7.9</c:v>
                      </c:pt>
                      <c:pt idx="9">
                        <c:v>7.92</c:v>
                      </c:pt>
                      <c:pt idx="10">
                        <c:v>7.95</c:v>
                      </c:pt>
                      <c:pt idx="11">
                        <c:v>7.99</c:v>
                      </c:pt>
                      <c:pt idx="12">
                        <c:v>8.0299999999999994</c:v>
                      </c:pt>
                      <c:pt idx="13">
                        <c:v>8.0500000000000007</c:v>
                      </c:pt>
                      <c:pt idx="14">
                        <c:v>8.08</c:v>
                      </c:pt>
                      <c:pt idx="15">
                        <c:v>8.14</c:v>
                      </c:pt>
                      <c:pt idx="16">
                        <c:v>8.2200000000000006</c:v>
                      </c:pt>
                      <c:pt idx="17">
                        <c:v>8.2899999999999991</c:v>
                      </c:pt>
                      <c:pt idx="18">
                        <c:v>8.36</c:v>
                      </c:pt>
                      <c:pt idx="19">
                        <c:v>8.42</c:v>
                      </c:pt>
                      <c:pt idx="20">
                        <c:v>8.42</c:v>
                      </c:pt>
                      <c:pt idx="21">
                        <c:v>8.3699999999999992</c:v>
                      </c:pt>
                      <c:pt idx="22">
                        <c:v>8.2899999999999991</c:v>
                      </c:pt>
                      <c:pt idx="23">
                        <c:v>8.1999999999999993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B8B0-4486-B992-1C4801783F76}"/>
                  </c:ext>
                </c:extLst>
              </c15:ser>
            </c15:filteredLineSeries>
            <c15:filteredLineSeries>
              <c15:ser>
                <c:idx val="1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PlotsTemplate!$C$9</c15:sqref>
                        </c15:formulaRef>
                      </c:ext>
                    </c:extLst>
                    <c:strCache>
                      <c:ptCount val="1"/>
                      <c:pt idx="0">
                        <c:v>MERRA2 (3)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>
                        <a:alpha val="95000"/>
                      </a:srgbClr>
                    </a:solidFill>
                    <a:ln>
                      <a:noFill/>
                    </a:ln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PlotsTemplate!$M$9:$AJ$9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8.5</c:v>
                      </c:pt>
                      <c:pt idx="1">
                        <c:v>8.42</c:v>
                      </c:pt>
                      <c:pt idx="2">
                        <c:v>8.3699999999999992</c:v>
                      </c:pt>
                      <c:pt idx="3">
                        <c:v>8.32</c:v>
                      </c:pt>
                      <c:pt idx="4">
                        <c:v>8.31</c:v>
                      </c:pt>
                      <c:pt idx="5">
                        <c:v>8.31</c:v>
                      </c:pt>
                      <c:pt idx="6">
                        <c:v>8.3000000000000007</c:v>
                      </c:pt>
                      <c:pt idx="7">
                        <c:v>8.3000000000000007</c:v>
                      </c:pt>
                      <c:pt idx="8">
                        <c:v>8.33</c:v>
                      </c:pt>
                      <c:pt idx="9">
                        <c:v>8.33</c:v>
                      </c:pt>
                      <c:pt idx="10">
                        <c:v>8.31</c:v>
                      </c:pt>
                      <c:pt idx="11">
                        <c:v>8.32</c:v>
                      </c:pt>
                      <c:pt idx="12">
                        <c:v>8.32</c:v>
                      </c:pt>
                      <c:pt idx="13">
                        <c:v>8.33</c:v>
                      </c:pt>
                      <c:pt idx="14">
                        <c:v>8.36</c:v>
                      </c:pt>
                      <c:pt idx="15">
                        <c:v>8.4499999999999993</c:v>
                      </c:pt>
                      <c:pt idx="16">
                        <c:v>8.58</c:v>
                      </c:pt>
                      <c:pt idx="17">
                        <c:v>8.68</c:v>
                      </c:pt>
                      <c:pt idx="18">
                        <c:v>8.76</c:v>
                      </c:pt>
                      <c:pt idx="19">
                        <c:v>8.81</c:v>
                      </c:pt>
                      <c:pt idx="20">
                        <c:v>8.8000000000000007</c:v>
                      </c:pt>
                      <c:pt idx="21">
                        <c:v>8.76</c:v>
                      </c:pt>
                      <c:pt idx="22">
                        <c:v>8.68</c:v>
                      </c:pt>
                      <c:pt idx="23">
                        <c:v>8.58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B8B0-4486-B992-1C4801783F76}"/>
                  </c:ext>
                </c:extLst>
              </c15:ser>
            </c15:filteredLineSeries>
            <c15:filteredLineSeries>
              <c15:ser>
                <c:idx val="13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PlotsTemplate!$C$17</c15:sqref>
                        </c15:formulaRef>
                      </c:ext>
                    </c:extLst>
                    <c:strCache>
                      <c:ptCount val="1"/>
                      <c:pt idx="0">
                        <c:v>MERRA2 (11)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PlotsTemplate!$M$17:$AJ$17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8.3699999999999992</c:v>
                      </c:pt>
                      <c:pt idx="1">
                        <c:v>8.31</c:v>
                      </c:pt>
                      <c:pt idx="2">
                        <c:v>8.26</c:v>
                      </c:pt>
                      <c:pt idx="3">
                        <c:v>8.24</c:v>
                      </c:pt>
                      <c:pt idx="4">
                        <c:v>8.23</c:v>
                      </c:pt>
                      <c:pt idx="5">
                        <c:v>8.2100000000000009</c:v>
                      </c:pt>
                      <c:pt idx="6">
                        <c:v>8.19</c:v>
                      </c:pt>
                      <c:pt idx="7">
                        <c:v>8.19</c:v>
                      </c:pt>
                      <c:pt idx="8">
                        <c:v>8.1999999999999993</c:v>
                      </c:pt>
                      <c:pt idx="9">
                        <c:v>8.18</c:v>
                      </c:pt>
                      <c:pt idx="10">
                        <c:v>8.16</c:v>
                      </c:pt>
                      <c:pt idx="11">
                        <c:v>8.14</c:v>
                      </c:pt>
                      <c:pt idx="12">
                        <c:v>8.1300000000000008</c:v>
                      </c:pt>
                      <c:pt idx="13">
                        <c:v>8.1199999999999992</c:v>
                      </c:pt>
                      <c:pt idx="14">
                        <c:v>8.14</c:v>
                      </c:pt>
                      <c:pt idx="15">
                        <c:v>8.18</c:v>
                      </c:pt>
                      <c:pt idx="16">
                        <c:v>8.24</c:v>
                      </c:pt>
                      <c:pt idx="17">
                        <c:v>8.33</c:v>
                      </c:pt>
                      <c:pt idx="18">
                        <c:v>8.42</c:v>
                      </c:pt>
                      <c:pt idx="19">
                        <c:v>8.51</c:v>
                      </c:pt>
                      <c:pt idx="20">
                        <c:v>8.5399999999999991</c:v>
                      </c:pt>
                      <c:pt idx="21">
                        <c:v>8.5299999999999994</c:v>
                      </c:pt>
                      <c:pt idx="22">
                        <c:v>8.49</c:v>
                      </c:pt>
                      <c:pt idx="23">
                        <c:v>8.44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B8B0-4486-B992-1C4801783F76}"/>
                  </c:ext>
                </c:extLst>
              </c15:ser>
            </c15:filteredLineSeries>
            <c15:filteredLineSeries>
              <c15:ser>
                <c:idx val="23"/>
                <c:order val="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PlotsTemplate!$C$13</c15:sqref>
                        </c15:formulaRef>
                      </c:ext>
                    </c:extLst>
                    <c:strCache>
                      <c:ptCount val="1"/>
                      <c:pt idx="0">
                        <c:v>MERRA2 (7)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PlotsTemplate!$M$13:$AJ$13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7.86</c:v>
                      </c:pt>
                      <c:pt idx="1">
                        <c:v>7.8</c:v>
                      </c:pt>
                      <c:pt idx="2">
                        <c:v>7.75</c:v>
                      </c:pt>
                      <c:pt idx="3">
                        <c:v>7.71</c:v>
                      </c:pt>
                      <c:pt idx="4">
                        <c:v>7.68</c:v>
                      </c:pt>
                      <c:pt idx="5">
                        <c:v>7.61</c:v>
                      </c:pt>
                      <c:pt idx="6">
                        <c:v>7.55</c:v>
                      </c:pt>
                      <c:pt idx="7">
                        <c:v>7.57</c:v>
                      </c:pt>
                      <c:pt idx="8">
                        <c:v>7.63</c:v>
                      </c:pt>
                      <c:pt idx="9">
                        <c:v>7.68</c:v>
                      </c:pt>
                      <c:pt idx="10">
                        <c:v>7.73</c:v>
                      </c:pt>
                      <c:pt idx="11">
                        <c:v>7.8</c:v>
                      </c:pt>
                      <c:pt idx="12">
                        <c:v>7.84</c:v>
                      </c:pt>
                      <c:pt idx="13">
                        <c:v>7.85</c:v>
                      </c:pt>
                      <c:pt idx="14">
                        <c:v>7.83</c:v>
                      </c:pt>
                      <c:pt idx="15">
                        <c:v>7.83</c:v>
                      </c:pt>
                      <c:pt idx="16">
                        <c:v>7.83</c:v>
                      </c:pt>
                      <c:pt idx="17">
                        <c:v>7.85</c:v>
                      </c:pt>
                      <c:pt idx="18">
                        <c:v>7.92</c:v>
                      </c:pt>
                      <c:pt idx="19">
                        <c:v>8.02</c:v>
                      </c:pt>
                      <c:pt idx="20">
                        <c:v>8.07</c:v>
                      </c:pt>
                      <c:pt idx="21">
                        <c:v>8.0500000000000007</c:v>
                      </c:pt>
                      <c:pt idx="22">
                        <c:v>7.99</c:v>
                      </c:pt>
                      <c:pt idx="23">
                        <c:v>7.92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A-B8B0-4486-B992-1C4801783F76}"/>
                  </c:ext>
                </c:extLst>
              </c15:ser>
            </c15:filteredLineSeries>
            <c15:filteredLineSeries>
              <c15:ser>
                <c:idx val="0"/>
                <c:order val="1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PlotsTemplate!$C$42</c15:sqref>
                        </c15:formulaRef>
                      </c:ext>
                    </c:extLst>
                    <c:strCache>
                      <c:ptCount val="1"/>
                      <c:pt idx="0">
                        <c:v>MERRA2 (36)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PlotsTemplate!$M$42:$AJ$42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7.91</c:v>
                      </c:pt>
                      <c:pt idx="1">
                        <c:v>7.87</c:v>
                      </c:pt>
                      <c:pt idx="2">
                        <c:v>7.84</c:v>
                      </c:pt>
                      <c:pt idx="3">
                        <c:v>7.81</c:v>
                      </c:pt>
                      <c:pt idx="4">
                        <c:v>7.79</c:v>
                      </c:pt>
                      <c:pt idx="5">
                        <c:v>7.76</c:v>
                      </c:pt>
                      <c:pt idx="6">
                        <c:v>7.73</c:v>
                      </c:pt>
                      <c:pt idx="7">
                        <c:v>7.75</c:v>
                      </c:pt>
                      <c:pt idx="8">
                        <c:v>7.79</c:v>
                      </c:pt>
                      <c:pt idx="9">
                        <c:v>7.84</c:v>
                      </c:pt>
                      <c:pt idx="10">
                        <c:v>7.88</c:v>
                      </c:pt>
                      <c:pt idx="11">
                        <c:v>7.93</c:v>
                      </c:pt>
                      <c:pt idx="12">
                        <c:v>7.99</c:v>
                      </c:pt>
                      <c:pt idx="13">
                        <c:v>8.01</c:v>
                      </c:pt>
                      <c:pt idx="14">
                        <c:v>8</c:v>
                      </c:pt>
                      <c:pt idx="15">
                        <c:v>7.98</c:v>
                      </c:pt>
                      <c:pt idx="16">
                        <c:v>7.94</c:v>
                      </c:pt>
                      <c:pt idx="17">
                        <c:v>7.89</c:v>
                      </c:pt>
                      <c:pt idx="18">
                        <c:v>7.87</c:v>
                      </c:pt>
                      <c:pt idx="19">
                        <c:v>7.9</c:v>
                      </c:pt>
                      <c:pt idx="20">
                        <c:v>7.95</c:v>
                      </c:pt>
                      <c:pt idx="21">
                        <c:v>7.97</c:v>
                      </c:pt>
                      <c:pt idx="22">
                        <c:v>7.97</c:v>
                      </c:pt>
                      <c:pt idx="23">
                        <c:v>7.94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C-B8B0-4486-B992-1C4801783F76}"/>
                  </c:ext>
                </c:extLst>
              </c15:ser>
            </c15:filteredLineSeries>
          </c:ext>
        </c:extLst>
      </c:lineChart>
      <c:catAx>
        <c:axId val="360515600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>
                    <a:latin typeface="Arial Narrow" panose="020B0606020202030204" pitchFamily="34" charset="0"/>
                    <a:cs typeface="Arial" panose="020B0604020202020204" pitchFamily="34" charset="0"/>
                  </a:defRPr>
                </a:pPr>
                <a:r>
                  <a:rPr lang="en-GB" sz="1200">
                    <a:latin typeface="Arial Narrow" panose="020B0606020202030204" pitchFamily="34" charset="0"/>
                  </a:rPr>
                  <a:t>Hours</a:t>
                </a:r>
              </a:p>
            </c:rich>
          </c:tx>
          <c:layout>
            <c:manualLayout>
              <c:xMode val="edge"/>
              <c:yMode val="edge"/>
              <c:x val="0.50908818252666466"/>
              <c:y val="0.9567555605875028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 anchor="ctr" anchorCtr="1"/>
          <a:lstStyle/>
          <a:p>
            <a:pPr>
              <a:defRPr lang="en-US" sz="12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360515208"/>
        <c:crosses val="autoZero"/>
        <c:auto val="1"/>
        <c:lblAlgn val="ctr"/>
        <c:lblOffset val="0"/>
        <c:tickLblSkip val="2"/>
        <c:tickMarkSkip val="1"/>
        <c:noMultiLvlLbl val="0"/>
      </c:catAx>
      <c:valAx>
        <c:axId val="360515208"/>
        <c:scaling>
          <c:orientation val="minMax"/>
          <c:max val="9.6999999999999993"/>
          <c:min val="5.5"/>
        </c:scaling>
        <c:delete val="0"/>
        <c:axPos val="l"/>
        <c:majorGridlines>
          <c:spPr>
            <a:ln w="3175">
              <a:solidFill>
                <a:sysClr val="window" lastClr="FFFFFF">
                  <a:lumMod val="85000"/>
                </a:sys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r>
                  <a:rPr lang="en-US" sz="1200" b="1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Wind speed [m/s]</a:t>
                </a:r>
              </a:p>
            </c:rich>
          </c:tx>
          <c:layout>
            <c:manualLayout>
              <c:xMode val="edge"/>
              <c:yMode val="edge"/>
              <c:x val="2.7605533823016337E-4"/>
              <c:y val="0.32641187581522407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2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360515600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14522514834840733"/>
          <c:y val="6.9100828734535158E-3"/>
          <c:w val="0.80509124469416882"/>
          <c:h val="0.10275855789551475"/>
        </c:manualLayout>
      </c:layout>
      <c:overlay val="0"/>
      <c:spPr>
        <a:solidFill>
          <a:sysClr val="window" lastClr="FFFFFF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  <a:softEdge rad="0"/>
        </a:effectLst>
      </c:spPr>
      <c:txPr>
        <a:bodyPr/>
        <a:lstStyle/>
        <a:p>
          <a:pPr>
            <a:defRPr sz="1400" b="1">
              <a:solidFill>
                <a:srgbClr val="000000"/>
              </a:solidFill>
              <a:latin typeface="Arial Narrow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gradFill rotWithShape="0">
      <a:gsLst>
        <a:gs pos="0">
          <a:srgbClr val="CCFFCC">
            <a:gamma/>
            <a:shade val="56078"/>
            <a:invGamma/>
          </a:srgbClr>
        </a:gs>
        <a:gs pos="50000">
          <a:srgbClr val="CCFFCC"/>
        </a:gs>
        <a:gs pos="100000">
          <a:srgbClr val="CCFFCC">
            <a:gamma/>
            <a:shade val="56078"/>
            <a:invGamma/>
          </a:srgbClr>
        </a:gs>
      </a:gsLst>
      <a:lin ang="5400000" scaled="1"/>
    </a:gradFill>
    <a:ln w="12700">
      <a:solidFill>
        <a:srgbClr val="000000"/>
      </a:solidFill>
      <a:prstDash val="solid"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12217491387364"/>
          <c:y val="0.1256408603303151"/>
          <c:w val="0.80977970335756533"/>
          <c:h val="0.73450681267053997"/>
        </c:manualLayout>
      </c:layout>
      <c:lineChart>
        <c:grouping val="standard"/>
        <c:varyColors val="0"/>
        <c:ser>
          <c:idx val="14"/>
          <c:order val="3"/>
          <c:tx>
            <c:strRef>
              <c:f>PlotsTemplate!$A$47</c:f>
              <c:strCache>
                <c:ptCount val="1"/>
                <c:pt idx="0">
                  <c:v>LI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5"/>
            <c:spPr>
              <a:solidFill>
                <a:sysClr val="window" lastClr="FFFFFF">
                  <a:alpha val="96000"/>
                </a:sysClr>
              </a:solidFill>
              <a:ln>
                <a:solidFill>
                  <a:srgbClr val="002060"/>
                </a:solidFill>
              </a:ln>
            </c:spPr>
          </c:marker>
          <c:val>
            <c:numRef>
              <c:f>PlotsTemplate!$M$47:$AJ$47</c:f>
              <c:numCache>
                <c:formatCode>0.00</c:formatCode>
                <c:ptCount val="24"/>
                <c:pt idx="0">
                  <c:v>5.8484772075546338</c:v>
                </c:pt>
                <c:pt idx="1">
                  <c:v>5.8998175146285829</c:v>
                </c:pt>
                <c:pt idx="2">
                  <c:v>5.9179327398615253</c:v>
                </c:pt>
                <c:pt idx="3">
                  <c:v>5.9111259127688944</c:v>
                </c:pt>
                <c:pt idx="4">
                  <c:v>5.9410535150078996</c:v>
                </c:pt>
                <c:pt idx="5">
                  <c:v>5.991139691333597</c:v>
                </c:pt>
                <c:pt idx="6">
                  <c:v>5.9824757857284032</c:v>
                </c:pt>
                <c:pt idx="7">
                  <c:v>5.9731295357391394</c:v>
                </c:pt>
                <c:pt idx="8">
                  <c:v>6.0044711057788431</c:v>
                </c:pt>
                <c:pt idx="9">
                  <c:v>6.0301334395538726</c:v>
                </c:pt>
                <c:pt idx="10">
                  <c:v>6.0371987743402205</c:v>
                </c:pt>
                <c:pt idx="11">
                  <c:v>6.0704382233653202</c:v>
                </c:pt>
                <c:pt idx="12">
                  <c:v>6.0603564375987373</c:v>
                </c:pt>
                <c:pt idx="13">
                  <c:v>6.0476204581358655</c:v>
                </c:pt>
                <c:pt idx="14">
                  <c:v>6.0436002764885952</c:v>
                </c:pt>
                <c:pt idx="15">
                  <c:v>5.9948134291621535</c:v>
                </c:pt>
                <c:pt idx="16">
                  <c:v>5.9279356489225608</c:v>
                </c:pt>
                <c:pt idx="17">
                  <c:v>5.8577054828231105</c:v>
                </c:pt>
                <c:pt idx="18">
                  <c:v>5.8263521266073219</c:v>
                </c:pt>
                <c:pt idx="19">
                  <c:v>5.7768397670056304</c:v>
                </c:pt>
                <c:pt idx="20">
                  <c:v>5.78689884078074</c:v>
                </c:pt>
                <c:pt idx="21">
                  <c:v>5.8322393975426072</c:v>
                </c:pt>
                <c:pt idx="22">
                  <c:v>5.8415565664556954</c:v>
                </c:pt>
                <c:pt idx="23">
                  <c:v>5.8463977430211811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3-AFE5-4ED5-9FAC-0621526087D3}"/>
            </c:ext>
          </c:extLst>
        </c:ser>
        <c:ser>
          <c:idx val="23"/>
          <c:order val="9"/>
          <c:tx>
            <c:strRef>
              <c:f>PlotsTemplate!$C$13</c:f>
              <c:strCache>
                <c:ptCount val="1"/>
                <c:pt idx="0">
                  <c:v>MERRA2 (7)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9050">
              <a:solidFill>
                <a:srgbClr val="002060"/>
              </a:solidFill>
              <a:prstDash val="sysDot"/>
            </a:ln>
          </c:spPr>
          <c:marker>
            <c:symbol val="circle"/>
            <c:size val="5"/>
            <c:spPr>
              <a:solidFill>
                <a:srgbClr val="002060"/>
              </a:solidFill>
              <a:ln>
                <a:noFill/>
              </a:ln>
            </c:spPr>
          </c:marker>
          <c:cat>
            <c:numRef>
              <c:f>PlotsTemplate!$M$3:$AJ$3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  <c:extLst xmlns:c16r2="http://schemas.microsoft.com/office/drawing/2015/06/chart" xmlns:c15="http://schemas.microsoft.com/office/drawing/2012/chart"/>
            </c:numRef>
          </c:cat>
          <c:val>
            <c:numRef>
              <c:f>PlotsTemplate!$M$13:$AJ$13</c:f>
              <c:numCache>
                <c:formatCode>0.00</c:formatCode>
                <c:ptCount val="24"/>
                <c:pt idx="0">
                  <c:v>7.86</c:v>
                </c:pt>
                <c:pt idx="1">
                  <c:v>7.8</c:v>
                </c:pt>
                <c:pt idx="2">
                  <c:v>7.75</c:v>
                </c:pt>
                <c:pt idx="3">
                  <c:v>7.71</c:v>
                </c:pt>
                <c:pt idx="4">
                  <c:v>7.68</c:v>
                </c:pt>
                <c:pt idx="5">
                  <c:v>7.61</c:v>
                </c:pt>
                <c:pt idx="6">
                  <c:v>7.55</c:v>
                </c:pt>
                <c:pt idx="7">
                  <c:v>7.57</c:v>
                </c:pt>
                <c:pt idx="8">
                  <c:v>7.63</c:v>
                </c:pt>
                <c:pt idx="9">
                  <c:v>7.68</c:v>
                </c:pt>
                <c:pt idx="10">
                  <c:v>7.73</c:v>
                </c:pt>
                <c:pt idx="11">
                  <c:v>7.8</c:v>
                </c:pt>
                <c:pt idx="12">
                  <c:v>7.84</c:v>
                </c:pt>
                <c:pt idx="13">
                  <c:v>7.85</c:v>
                </c:pt>
                <c:pt idx="14">
                  <c:v>7.83</c:v>
                </c:pt>
                <c:pt idx="15">
                  <c:v>7.83</c:v>
                </c:pt>
                <c:pt idx="16">
                  <c:v>7.83</c:v>
                </c:pt>
                <c:pt idx="17">
                  <c:v>7.85</c:v>
                </c:pt>
                <c:pt idx="18">
                  <c:v>7.92</c:v>
                </c:pt>
                <c:pt idx="19">
                  <c:v>8.02</c:v>
                </c:pt>
                <c:pt idx="20">
                  <c:v>8.07</c:v>
                </c:pt>
                <c:pt idx="21">
                  <c:v>8.0500000000000007</c:v>
                </c:pt>
                <c:pt idx="22">
                  <c:v>7.99</c:v>
                </c:pt>
                <c:pt idx="23">
                  <c:v>7.92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A-AFE5-4ED5-9FAC-062152608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587368"/>
        <c:axId val="360587760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8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PlotsTemplate!$A$44</c15:sqref>
                        </c15:formulaRef>
                      </c:ext>
                    </c:extLst>
                    <c:strCache>
                      <c:ptCount val="1"/>
                      <c:pt idx="0">
                        <c:v>LA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PlotsTemplate!$M$44:$AJ$44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8.7999184056610584</c:v>
                      </c:pt>
                      <c:pt idx="1">
                        <c:v>8.7346844309647587</c:v>
                      </c:pt>
                      <c:pt idx="2">
                        <c:v>8.6972248700173367</c:v>
                      </c:pt>
                      <c:pt idx="3">
                        <c:v>8.6894894569612884</c:v>
                      </c:pt>
                      <c:pt idx="4">
                        <c:v>8.6539314079422347</c:v>
                      </c:pt>
                      <c:pt idx="5">
                        <c:v>8.660477702410164</c:v>
                      </c:pt>
                      <c:pt idx="6">
                        <c:v>8.631939490215899</c:v>
                      </c:pt>
                      <c:pt idx="7">
                        <c:v>8.5545486712882752</c:v>
                      </c:pt>
                      <c:pt idx="8">
                        <c:v>8.423457984406582</c:v>
                      </c:pt>
                      <c:pt idx="9">
                        <c:v>8.3370170372509378</c:v>
                      </c:pt>
                      <c:pt idx="10">
                        <c:v>8.3171444058976594</c:v>
                      </c:pt>
                      <c:pt idx="11">
                        <c:v>8.2842939689418582</c:v>
                      </c:pt>
                      <c:pt idx="12">
                        <c:v>8.304880583014647</c:v>
                      </c:pt>
                      <c:pt idx="13">
                        <c:v>8.3912688560086597</c:v>
                      </c:pt>
                      <c:pt idx="14">
                        <c:v>8.5412769641439983</c:v>
                      </c:pt>
                      <c:pt idx="15">
                        <c:v>8.7410957124296278</c:v>
                      </c:pt>
                      <c:pt idx="16">
                        <c:v>8.8314462004762948</c:v>
                      </c:pt>
                      <c:pt idx="17">
                        <c:v>8.9880163259409063</c:v>
                      </c:pt>
                      <c:pt idx="18">
                        <c:v>9.1127105909550679</c:v>
                      </c:pt>
                      <c:pt idx="19">
                        <c:v>9.1481122670134365</c:v>
                      </c:pt>
                      <c:pt idx="20">
                        <c:v>9.0478529114289863</c:v>
                      </c:pt>
                      <c:pt idx="21">
                        <c:v>8.9644914029764475</c:v>
                      </c:pt>
                      <c:pt idx="22">
                        <c:v>8.9115041179020427</c:v>
                      </c:pt>
                      <c:pt idx="23">
                        <c:v>8.8394822357019063</c:v>
                      </c:pt>
                    </c:numCache>
                  </c:numRef>
                </c:val>
                <c:smooth val="1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AFE5-4ED5-9FAC-0621526087D3}"/>
                  </c:ext>
                </c:extLst>
              </c15:ser>
            </c15:filteredLineSeries>
            <c15:filteredLineSeries>
              <c15:ser>
                <c:idx val="9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PlotsTemplate!$A$45</c15:sqref>
                        </c15:formulaRef>
                      </c:ext>
                    </c:extLst>
                    <c:strCache>
                      <c:ptCount val="1"/>
                      <c:pt idx="0">
                        <c:v>GG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PlotsTemplate!$M$45:$AJ$45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8.9572569647379723</c:v>
                      </c:pt>
                      <c:pt idx="1">
                        <c:v>8.9085253725528375</c:v>
                      </c:pt>
                      <c:pt idx="2">
                        <c:v>8.8656220794392517</c:v>
                      </c:pt>
                      <c:pt idx="3">
                        <c:v>8.8088006230529565</c:v>
                      </c:pt>
                      <c:pt idx="4">
                        <c:v>8.809713701431491</c:v>
                      </c:pt>
                      <c:pt idx="5">
                        <c:v>8.8200847457627134</c:v>
                      </c:pt>
                      <c:pt idx="6">
                        <c:v>8.838853496980331</c:v>
                      </c:pt>
                      <c:pt idx="7">
                        <c:v>8.8670046756282872</c:v>
                      </c:pt>
                      <c:pt idx="8">
                        <c:v>8.8676638426331689</c:v>
                      </c:pt>
                      <c:pt idx="9">
                        <c:v>8.7949834501557635</c:v>
                      </c:pt>
                      <c:pt idx="10">
                        <c:v>8.7648460639126995</c:v>
                      </c:pt>
                      <c:pt idx="11">
                        <c:v>8.7088657181835938</c:v>
                      </c:pt>
                      <c:pt idx="12">
                        <c:v>8.654771840873634</c:v>
                      </c:pt>
                      <c:pt idx="13">
                        <c:v>8.6780190977297096</c:v>
                      </c:pt>
                      <c:pt idx="14">
                        <c:v>8.727264757451783</c:v>
                      </c:pt>
                      <c:pt idx="15">
                        <c:v>8.788397273612464</c:v>
                      </c:pt>
                      <c:pt idx="16">
                        <c:v>8.8900253115264825</c:v>
                      </c:pt>
                      <c:pt idx="17">
                        <c:v>8.9984675299386634</c:v>
                      </c:pt>
                      <c:pt idx="18">
                        <c:v>9.0893132670952639</c:v>
                      </c:pt>
                      <c:pt idx="19">
                        <c:v>9.1292850185076961</c:v>
                      </c:pt>
                      <c:pt idx="20">
                        <c:v>9.1636830313656805</c:v>
                      </c:pt>
                      <c:pt idx="21">
                        <c:v>9.1379661016949179</c:v>
                      </c:pt>
                      <c:pt idx="22">
                        <c:v>9.0682544321059826</c:v>
                      </c:pt>
                      <c:pt idx="23">
                        <c:v>9.0016238067406924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1-AFE5-4ED5-9FAC-0621526087D3}"/>
                  </c:ext>
                </c:extLst>
              </c15:ser>
            </c15:filteredLineSeries>
            <c15:filteredLineSeries>
              <c15:ser>
                <c:idx val="10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PlotsTemplate!$A$46</c15:sqref>
                        </c15:formulaRef>
                      </c:ext>
                    </c:extLst>
                    <c:strCache>
                      <c:ptCount val="1"/>
                      <c:pt idx="0">
                        <c:v>RB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rgbClr val="FFFFFF"/>
                    </a:solidFill>
                    <a:ln>
                      <a:solidFill>
                        <a:srgbClr val="002060">
                          <a:alpha val="95000"/>
                        </a:srgbClr>
                      </a:solidFill>
                    </a:ln>
                  </c:spPr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PlotsTemplate!$M$46:$AJ$46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9.4645873460928946</c:v>
                      </c:pt>
                      <c:pt idx="1">
                        <c:v>9.4877448469325483</c:v>
                      </c:pt>
                      <c:pt idx="2">
                        <c:v>9.4108626782015374</c:v>
                      </c:pt>
                      <c:pt idx="3">
                        <c:v>9.3757529239766111</c:v>
                      </c:pt>
                      <c:pt idx="4">
                        <c:v>9.3599267667521122</c:v>
                      </c:pt>
                      <c:pt idx="5">
                        <c:v>9.331937766931059</c:v>
                      </c:pt>
                      <c:pt idx="6">
                        <c:v>9.3144257292810924</c:v>
                      </c:pt>
                      <c:pt idx="7">
                        <c:v>9.254000977039567</c:v>
                      </c:pt>
                      <c:pt idx="8">
                        <c:v>9.1678983382209207</c:v>
                      </c:pt>
                      <c:pt idx="9">
                        <c:v>9.1328517342452358</c:v>
                      </c:pt>
                      <c:pt idx="10">
                        <c:v>9.0803992186546196</c:v>
                      </c:pt>
                      <c:pt idx="11">
                        <c:v>9.004612374663731</c:v>
                      </c:pt>
                      <c:pt idx="12">
                        <c:v>8.9738584222794753</c:v>
                      </c:pt>
                      <c:pt idx="13">
                        <c:v>8.9882670594010801</c:v>
                      </c:pt>
                      <c:pt idx="14">
                        <c:v>8.9870733496332527</c:v>
                      </c:pt>
                      <c:pt idx="15">
                        <c:v>9.0786502992549227</c:v>
                      </c:pt>
                      <c:pt idx="16">
                        <c:v>9.1679626464843729</c:v>
                      </c:pt>
                      <c:pt idx="17">
                        <c:v>9.2311611721611726</c:v>
                      </c:pt>
                      <c:pt idx="18">
                        <c:v>9.3333288557821437</c:v>
                      </c:pt>
                      <c:pt idx="19">
                        <c:v>9.432594851775038</c:v>
                      </c:pt>
                      <c:pt idx="20">
                        <c:v>9.4477527130837728</c:v>
                      </c:pt>
                      <c:pt idx="21">
                        <c:v>9.467797023664307</c:v>
                      </c:pt>
                      <c:pt idx="22">
                        <c:v>9.5058202219782846</c:v>
                      </c:pt>
                      <c:pt idx="23">
                        <c:v>9.5310758721639477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AFE5-4ED5-9FAC-0621526087D3}"/>
                  </c:ext>
                </c:extLst>
              </c15:ser>
            </c15:filteredLineSeries>
            <c15:filteredLineSeries>
              <c15:ser>
                <c:idx val="15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PlotsTemplate!$A$48</c15:sqref>
                        </c15:formulaRef>
                      </c:ext>
                    </c:extLst>
                    <c:strCache>
                      <c:ptCount val="1"/>
                      <c:pt idx="0">
                        <c:v>GyM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PlotsTemplate!$M$48:$AJ$48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8.7406002437538053</c:v>
                      </c:pt>
                      <c:pt idx="1">
                        <c:v>8.748336369156041</c:v>
                      </c:pt>
                      <c:pt idx="2">
                        <c:v>8.7676429440389327</c:v>
                      </c:pt>
                      <c:pt idx="3">
                        <c:v>8.8014294403892954</c:v>
                      </c:pt>
                      <c:pt idx="4">
                        <c:v>8.9351186131386857</c:v>
                      </c:pt>
                      <c:pt idx="5">
                        <c:v>8.8693388177940271</c:v>
                      </c:pt>
                      <c:pt idx="6">
                        <c:v>8.9382360097323623</c:v>
                      </c:pt>
                      <c:pt idx="7">
                        <c:v>8.928259676927766</c:v>
                      </c:pt>
                      <c:pt idx="8">
                        <c:v>8.8887339449541276</c:v>
                      </c:pt>
                      <c:pt idx="9">
                        <c:v>8.9124060382008619</c:v>
                      </c:pt>
                      <c:pt idx="10">
                        <c:v>8.9191820418204166</c:v>
                      </c:pt>
                      <c:pt idx="11">
                        <c:v>8.7046380778588812</c:v>
                      </c:pt>
                      <c:pt idx="12">
                        <c:v>8.812579656862745</c:v>
                      </c:pt>
                      <c:pt idx="13">
                        <c:v>8.7457155963302746</c:v>
                      </c:pt>
                      <c:pt idx="14">
                        <c:v>8.6874633699633712</c:v>
                      </c:pt>
                      <c:pt idx="15">
                        <c:v>8.7413247863247872</c:v>
                      </c:pt>
                      <c:pt idx="16">
                        <c:v>8.8266179159049365</c:v>
                      </c:pt>
                      <c:pt idx="17">
                        <c:v>8.805470085470084</c:v>
                      </c:pt>
                      <c:pt idx="18">
                        <c:v>8.7811935286935316</c:v>
                      </c:pt>
                      <c:pt idx="19">
                        <c:v>8.7547461773700306</c:v>
                      </c:pt>
                      <c:pt idx="20">
                        <c:v>8.7745027624309397</c:v>
                      </c:pt>
                      <c:pt idx="21">
                        <c:v>8.8249084249084238</c:v>
                      </c:pt>
                      <c:pt idx="22">
                        <c:v>8.7955484068627428</c:v>
                      </c:pt>
                      <c:pt idx="23">
                        <c:v>8.814404761904763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AFE5-4ED5-9FAC-0621526087D3}"/>
                  </c:ext>
                </c:extLst>
              </c15:ser>
            </c15:filteredLineSeries>
            <c15:filteredLineSeries>
              <c15:ser>
                <c:idx val="16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PlotsTemplate!$A$49</c15:sqref>
                        </c15:formulaRef>
                      </c:ext>
                    </c:extLst>
                    <c:strCache>
                      <c:ptCount val="1"/>
                      <c:pt idx="0">
                        <c:v>SFM1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PlotsTemplate!$M$49:$AJ$49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8.4105770166390972</c:v>
                      </c:pt>
                      <c:pt idx="1">
                        <c:v>8.3800700798131196</c:v>
                      </c:pt>
                      <c:pt idx="2">
                        <c:v>8.2861492248062039</c:v>
                      </c:pt>
                      <c:pt idx="3">
                        <c:v>8.2445222805993339</c:v>
                      </c:pt>
                      <c:pt idx="4">
                        <c:v>8.2347749682710152</c:v>
                      </c:pt>
                      <c:pt idx="5">
                        <c:v>8.2840250587313964</c:v>
                      </c:pt>
                      <c:pt idx="6">
                        <c:v>8.224101156635955</c:v>
                      </c:pt>
                      <c:pt idx="7">
                        <c:v>8.240139379662347</c:v>
                      </c:pt>
                      <c:pt idx="8">
                        <c:v>8.1571997261345874</c:v>
                      </c:pt>
                      <c:pt idx="9">
                        <c:v>8.14186235213608</c:v>
                      </c:pt>
                      <c:pt idx="10">
                        <c:v>8.1601372279945092</c:v>
                      </c:pt>
                      <c:pt idx="11">
                        <c:v>8.0308930658356044</c:v>
                      </c:pt>
                      <c:pt idx="12">
                        <c:v>8.0890881607177754</c:v>
                      </c:pt>
                      <c:pt idx="13">
                        <c:v>8.1346208716044526</c:v>
                      </c:pt>
                      <c:pt idx="14">
                        <c:v>8.2125869820171982</c:v>
                      </c:pt>
                      <c:pt idx="15">
                        <c:v>8.1916313023165213</c:v>
                      </c:pt>
                      <c:pt idx="16">
                        <c:v>8.2491529709228857</c:v>
                      </c:pt>
                      <c:pt idx="17">
                        <c:v>8.3465089563862946</c:v>
                      </c:pt>
                      <c:pt idx="18">
                        <c:v>8.4315829928001591</c:v>
                      </c:pt>
                      <c:pt idx="19">
                        <c:v>8.4637083576855634</c:v>
                      </c:pt>
                      <c:pt idx="20">
                        <c:v>8.4285868508072319</c:v>
                      </c:pt>
                      <c:pt idx="21">
                        <c:v>8.4466452617240684</c:v>
                      </c:pt>
                      <c:pt idx="22">
                        <c:v>8.4049141193595336</c:v>
                      </c:pt>
                      <c:pt idx="23">
                        <c:v>8.4225082700914573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AFE5-4ED5-9FAC-0621526087D3}"/>
                  </c:ext>
                </c:extLst>
              </c15:ser>
            </c15:filteredLineSeries>
            <c15:filteredLineSeries>
              <c15:ser>
                <c:idx val="11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PlotsTemplate!$C$7</c15:sqref>
                        </c15:formulaRef>
                      </c:ext>
                    </c:extLst>
                    <c:strCache>
                      <c:ptCount val="1"/>
                      <c:pt idx="0">
                        <c:v>MERRA2 (1)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solidFill>
                        <a:srgbClr val="002060">
                          <a:alpha val="98000"/>
                        </a:srgbClr>
                      </a:solidFill>
                      <a:prstDash val="sysDot"/>
                    </a:ln>
                  </c:spPr>
                </c:marker>
                <c:dPt>
                  <c:idx val="3"/>
                  <c:bubble3D val="0"/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6-AFE5-4ED5-9FAC-0621526087D3}"/>
                    </c:ext>
                  </c:extLst>
                </c:dPt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PlotsTemplate!$M$7:$AJ$7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8.1199999999999992</c:v>
                      </c:pt>
                      <c:pt idx="1">
                        <c:v>8.0500000000000007</c:v>
                      </c:pt>
                      <c:pt idx="2">
                        <c:v>8</c:v>
                      </c:pt>
                      <c:pt idx="3">
                        <c:v>7.96</c:v>
                      </c:pt>
                      <c:pt idx="4">
                        <c:v>7.93</c:v>
                      </c:pt>
                      <c:pt idx="5">
                        <c:v>7.89</c:v>
                      </c:pt>
                      <c:pt idx="6">
                        <c:v>7.85</c:v>
                      </c:pt>
                      <c:pt idx="7">
                        <c:v>7.85</c:v>
                      </c:pt>
                      <c:pt idx="8">
                        <c:v>7.9</c:v>
                      </c:pt>
                      <c:pt idx="9">
                        <c:v>7.92</c:v>
                      </c:pt>
                      <c:pt idx="10">
                        <c:v>7.95</c:v>
                      </c:pt>
                      <c:pt idx="11">
                        <c:v>7.99</c:v>
                      </c:pt>
                      <c:pt idx="12">
                        <c:v>8.0299999999999994</c:v>
                      </c:pt>
                      <c:pt idx="13">
                        <c:v>8.0500000000000007</c:v>
                      </c:pt>
                      <c:pt idx="14">
                        <c:v>8.08</c:v>
                      </c:pt>
                      <c:pt idx="15">
                        <c:v>8.14</c:v>
                      </c:pt>
                      <c:pt idx="16">
                        <c:v>8.2200000000000006</c:v>
                      </c:pt>
                      <c:pt idx="17">
                        <c:v>8.2899999999999991</c:v>
                      </c:pt>
                      <c:pt idx="18">
                        <c:v>8.36</c:v>
                      </c:pt>
                      <c:pt idx="19">
                        <c:v>8.42</c:v>
                      </c:pt>
                      <c:pt idx="20">
                        <c:v>8.42</c:v>
                      </c:pt>
                      <c:pt idx="21">
                        <c:v>8.3699999999999992</c:v>
                      </c:pt>
                      <c:pt idx="22">
                        <c:v>8.2899999999999991</c:v>
                      </c:pt>
                      <c:pt idx="23">
                        <c:v>8.1999999999999993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AFE5-4ED5-9FAC-0621526087D3}"/>
                  </c:ext>
                </c:extLst>
              </c15:ser>
            </c15:filteredLineSeries>
            <c15:filteredLineSeries>
              <c15:ser>
                <c:idx val="1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PlotsTemplate!$C$9</c15:sqref>
                        </c15:formulaRef>
                      </c:ext>
                    </c:extLst>
                    <c:strCache>
                      <c:ptCount val="1"/>
                      <c:pt idx="0">
                        <c:v>MERRA2 (3)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>
                        <a:alpha val="95000"/>
                      </a:srgbClr>
                    </a:solidFill>
                    <a:ln>
                      <a:noFill/>
                    </a:ln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PlotsTemplate!$M$9:$AJ$9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8.5</c:v>
                      </c:pt>
                      <c:pt idx="1">
                        <c:v>8.42</c:v>
                      </c:pt>
                      <c:pt idx="2">
                        <c:v>8.3699999999999992</c:v>
                      </c:pt>
                      <c:pt idx="3">
                        <c:v>8.32</c:v>
                      </c:pt>
                      <c:pt idx="4">
                        <c:v>8.31</c:v>
                      </c:pt>
                      <c:pt idx="5">
                        <c:v>8.31</c:v>
                      </c:pt>
                      <c:pt idx="6">
                        <c:v>8.3000000000000007</c:v>
                      </c:pt>
                      <c:pt idx="7">
                        <c:v>8.3000000000000007</c:v>
                      </c:pt>
                      <c:pt idx="8">
                        <c:v>8.33</c:v>
                      </c:pt>
                      <c:pt idx="9">
                        <c:v>8.33</c:v>
                      </c:pt>
                      <c:pt idx="10">
                        <c:v>8.31</c:v>
                      </c:pt>
                      <c:pt idx="11">
                        <c:v>8.32</c:v>
                      </c:pt>
                      <c:pt idx="12">
                        <c:v>8.32</c:v>
                      </c:pt>
                      <c:pt idx="13">
                        <c:v>8.33</c:v>
                      </c:pt>
                      <c:pt idx="14">
                        <c:v>8.36</c:v>
                      </c:pt>
                      <c:pt idx="15">
                        <c:v>8.4499999999999993</c:v>
                      </c:pt>
                      <c:pt idx="16">
                        <c:v>8.58</c:v>
                      </c:pt>
                      <c:pt idx="17">
                        <c:v>8.68</c:v>
                      </c:pt>
                      <c:pt idx="18">
                        <c:v>8.76</c:v>
                      </c:pt>
                      <c:pt idx="19">
                        <c:v>8.81</c:v>
                      </c:pt>
                      <c:pt idx="20">
                        <c:v>8.8000000000000007</c:v>
                      </c:pt>
                      <c:pt idx="21">
                        <c:v>8.76</c:v>
                      </c:pt>
                      <c:pt idx="22">
                        <c:v>8.68</c:v>
                      </c:pt>
                      <c:pt idx="23">
                        <c:v>8.58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AFE5-4ED5-9FAC-0621526087D3}"/>
                  </c:ext>
                </c:extLst>
              </c15:ser>
            </c15:filteredLineSeries>
            <c15:filteredLineSeries>
              <c15:ser>
                <c:idx val="13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PlotsTemplate!$C$17</c15:sqref>
                        </c15:formulaRef>
                      </c:ext>
                    </c:extLst>
                    <c:strCache>
                      <c:ptCount val="1"/>
                      <c:pt idx="0">
                        <c:v>MERRA2 (11)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PlotsTemplate!$M$17:$AJ$17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8.3699999999999992</c:v>
                      </c:pt>
                      <c:pt idx="1">
                        <c:v>8.31</c:v>
                      </c:pt>
                      <c:pt idx="2">
                        <c:v>8.26</c:v>
                      </c:pt>
                      <c:pt idx="3">
                        <c:v>8.24</c:v>
                      </c:pt>
                      <c:pt idx="4">
                        <c:v>8.23</c:v>
                      </c:pt>
                      <c:pt idx="5">
                        <c:v>8.2100000000000009</c:v>
                      </c:pt>
                      <c:pt idx="6">
                        <c:v>8.19</c:v>
                      </c:pt>
                      <c:pt idx="7">
                        <c:v>8.19</c:v>
                      </c:pt>
                      <c:pt idx="8">
                        <c:v>8.1999999999999993</c:v>
                      </c:pt>
                      <c:pt idx="9">
                        <c:v>8.18</c:v>
                      </c:pt>
                      <c:pt idx="10">
                        <c:v>8.16</c:v>
                      </c:pt>
                      <c:pt idx="11">
                        <c:v>8.14</c:v>
                      </c:pt>
                      <c:pt idx="12">
                        <c:v>8.1300000000000008</c:v>
                      </c:pt>
                      <c:pt idx="13">
                        <c:v>8.1199999999999992</c:v>
                      </c:pt>
                      <c:pt idx="14">
                        <c:v>8.14</c:v>
                      </c:pt>
                      <c:pt idx="15">
                        <c:v>8.18</c:v>
                      </c:pt>
                      <c:pt idx="16">
                        <c:v>8.24</c:v>
                      </c:pt>
                      <c:pt idx="17">
                        <c:v>8.33</c:v>
                      </c:pt>
                      <c:pt idx="18">
                        <c:v>8.42</c:v>
                      </c:pt>
                      <c:pt idx="19">
                        <c:v>8.51</c:v>
                      </c:pt>
                      <c:pt idx="20">
                        <c:v>8.5399999999999991</c:v>
                      </c:pt>
                      <c:pt idx="21">
                        <c:v>8.5299999999999994</c:v>
                      </c:pt>
                      <c:pt idx="22">
                        <c:v>8.49</c:v>
                      </c:pt>
                      <c:pt idx="23">
                        <c:v>8.44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AFE5-4ED5-9FAC-0621526087D3}"/>
                  </c:ext>
                </c:extLst>
              </c15:ser>
            </c15:filteredLineSeries>
            <c15:filteredLineSeries>
              <c15:ser>
                <c:idx val="12"/>
                <c:order val="1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PlotsTemplate!$C$40</c15:sqref>
                        </c15:formulaRef>
                      </c:ext>
                    </c:extLst>
                    <c:strCache>
                      <c:ptCount val="1"/>
                      <c:pt idx="0">
                        <c:v>MERRA2 (34)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PlotsTemplate!$M$40:$AJ$40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8.11</c:v>
                      </c:pt>
                      <c:pt idx="1">
                        <c:v>8.08</c:v>
                      </c:pt>
                      <c:pt idx="2">
                        <c:v>8.0500000000000007</c:v>
                      </c:pt>
                      <c:pt idx="3">
                        <c:v>8.02</c:v>
                      </c:pt>
                      <c:pt idx="4">
                        <c:v>8</c:v>
                      </c:pt>
                      <c:pt idx="5">
                        <c:v>7.97</c:v>
                      </c:pt>
                      <c:pt idx="6">
                        <c:v>7.93</c:v>
                      </c:pt>
                      <c:pt idx="7">
                        <c:v>7.92</c:v>
                      </c:pt>
                      <c:pt idx="8">
                        <c:v>7.95</c:v>
                      </c:pt>
                      <c:pt idx="9">
                        <c:v>7.97</c:v>
                      </c:pt>
                      <c:pt idx="10">
                        <c:v>8</c:v>
                      </c:pt>
                      <c:pt idx="11">
                        <c:v>8.0500000000000007</c:v>
                      </c:pt>
                      <c:pt idx="12">
                        <c:v>8.1</c:v>
                      </c:pt>
                      <c:pt idx="13">
                        <c:v>8.1300000000000008</c:v>
                      </c:pt>
                      <c:pt idx="14">
                        <c:v>8.15</c:v>
                      </c:pt>
                      <c:pt idx="15">
                        <c:v>8.15</c:v>
                      </c:pt>
                      <c:pt idx="16">
                        <c:v>8.14</c:v>
                      </c:pt>
                      <c:pt idx="17">
                        <c:v>8.1199999999999992</c:v>
                      </c:pt>
                      <c:pt idx="18">
                        <c:v>8.11</c:v>
                      </c:pt>
                      <c:pt idx="19">
                        <c:v>8.14</c:v>
                      </c:pt>
                      <c:pt idx="20">
                        <c:v>8.17</c:v>
                      </c:pt>
                      <c:pt idx="21">
                        <c:v>8.19</c:v>
                      </c:pt>
                      <c:pt idx="22">
                        <c:v>8.19</c:v>
                      </c:pt>
                      <c:pt idx="23">
                        <c:v>8.15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B-AFE5-4ED5-9FAC-0621526087D3}"/>
                  </c:ext>
                </c:extLst>
              </c15:ser>
            </c15:filteredLineSeries>
            <c15:filteredLineSeries>
              <c15:ser>
                <c:idx val="0"/>
                <c:order val="1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PlotsTemplate!$C$42</c15:sqref>
                        </c15:formulaRef>
                      </c:ext>
                    </c:extLst>
                    <c:strCache>
                      <c:ptCount val="1"/>
                      <c:pt idx="0">
                        <c:v>MERRA2 (36)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PlotsTemplate!$M$42:$AJ$42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7.91</c:v>
                      </c:pt>
                      <c:pt idx="1">
                        <c:v>7.87</c:v>
                      </c:pt>
                      <c:pt idx="2">
                        <c:v>7.84</c:v>
                      </c:pt>
                      <c:pt idx="3">
                        <c:v>7.81</c:v>
                      </c:pt>
                      <c:pt idx="4">
                        <c:v>7.79</c:v>
                      </c:pt>
                      <c:pt idx="5">
                        <c:v>7.76</c:v>
                      </c:pt>
                      <c:pt idx="6">
                        <c:v>7.73</c:v>
                      </c:pt>
                      <c:pt idx="7">
                        <c:v>7.75</c:v>
                      </c:pt>
                      <c:pt idx="8">
                        <c:v>7.79</c:v>
                      </c:pt>
                      <c:pt idx="9">
                        <c:v>7.84</c:v>
                      </c:pt>
                      <c:pt idx="10">
                        <c:v>7.88</c:v>
                      </c:pt>
                      <c:pt idx="11">
                        <c:v>7.93</c:v>
                      </c:pt>
                      <c:pt idx="12">
                        <c:v>7.99</c:v>
                      </c:pt>
                      <c:pt idx="13">
                        <c:v>8.01</c:v>
                      </c:pt>
                      <c:pt idx="14">
                        <c:v>8</c:v>
                      </c:pt>
                      <c:pt idx="15">
                        <c:v>7.98</c:v>
                      </c:pt>
                      <c:pt idx="16">
                        <c:v>7.94</c:v>
                      </c:pt>
                      <c:pt idx="17">
                        <c:v>7.89</c:v>
                      </c:pt>
                      <c:pt idx="18">
                        <c:v>7.87</c:v>
                      </c:pt>
                      <c:pt idx="19">
                        <c:v>7.9</c:v>
                      </c:pt>
                      <c:pt idx="20">
                        <c:v>7.95</c:v>
                      </c:pt>
                      <c:pt idx="21">
                        <c:v>7.97</c:v>
                      </c:pt>
                      <c:pt idx="22">
                        <c:v>7.97</c:v>
                      </c:pt>
                      <c:pt idx="23">
                        <c:v>7.94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C-AFE5-4ED5-9FAC-0621526087D3}"/>
                  </c:ext>
                </c:extLst>
              </c15:ser>
            </c15:filteredLineSeries>
          </c:ext>
        </c:extLst>
      </c:lineChart>
      <c:catAx>
        <c:axId val="360587368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>
                    <a:latin typeface="Arial Narrow" panose="020B0606020202030204" pitchFamily="34" charset="0"/>
                    <a:cs typeface="Arial" panose="020B0604020202020204" pitchFamily="34" charset="0"/>
                  </a:defRPr>
                </a:pPr>
                <a:r>
                  <a:rPr lang="en-GB" sz="1200">
                    <a:latin typeface="Arial Narrow" panose="020B0606020202030204" pitchFamily="34" charset="0"/>
                  </a:rPr>
                  <a:t>Hours</a:t>
                </a:r>
              </a:p>
            </c:rich>
          </c:tx>
          <c:layout>
            <c:manualLayout>
              <c:xMode val="edge"/>
              <c:yMode val="edge"/>
              <c:x val="0.50908818252666466"/>
              <c:y val="0.9567555605875028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 anchor="ctr" anchorCtr="1"/>
          <a:lstStyle/>
          <a:p>
            <a:pPr>
              <a:defRPr lang="en-US" sz="12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360587760"/>
        <c:crosses val="autoZero"/>
        <c:auto val="1"/>
        <c:lblAlgn val="ctr"/>
        <c:lblOffset val="0"/>
        <c:tickLblSkip val="2"/>
        <c:tickMarkSkip val="1"/>
        <c:noMultiLvlLbl val="0"/>
      </c:catAx>
      <c:valAx>
        <c:axId val="360587760"/>
        <c:scaling>
          <c:orientation val="minMax"/>
          <c:max val="9.6999999999999993"/>
          <c:min val="5.5"/>
        </c:scaling>
        <c:delete val="0"/>
        <c:axPos val="l"/>
        <c:majorGridlines>
          <c:spPr>
            <a:ln w="3175">
              <a:solidFill>
                <a:sysClr val="window" lastClr="FFFFFF">
                  <a:lumMod val="85000"/>
                </a:sys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r>
                  <a:rPr lang="en-US" sz="1200" b="1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Wind speed [m/s]</a:t>
                </a:r>
              </a:p>
            </c:rich>
          </c:tx>
          <c:layout>
            <c:manualLayout>
              <c:xMode val="edge"/>
              <c:yMode val="edge"/>
              <c:x val="2.7605533823016337E-4"/>
              <c:y val="0.32641187581522407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2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360587368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14522514834840733"/>
          <c:y val="6.9100828734535158E-3"/>
          <c:w val="0.80509124469416882"/>
          <c:h val="0.10275855789551475"/>
        </c:manualLayout>
      </c:layout>
      <c:overlay val="0"/>
      <c:spPr>
        <a:solidFill>
          <a:sysClr val="window" lastClr="FFFFFF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  <a:softEdge rad="0"/>
        </a:effectLst>
      </c:spPr>
      <c:txPr>
        <a:bodyPr/>
        <a:lstStyle/>
        <a:p>
          <a:pPr>
            <a:defRPr sz="1400" b="1">
              <a:solidFill>
                <a:srgbClr val="000000"/>
              </a:solidFill>
              <a:latin typeface="Arial Narrow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gradFill rotWithShape="0">
      <a:gsLst>
        <a:gs pos="0">
          <a:srgbClr val="CCFFCC">
            <a:gamma/>
            <a:shade val="56078"/>
            <a:invGamma/>
          </a:srgbClr>
        </a:gs>
        <a:gs pos="50000">
          <a:srgbClr val="CCFFCC"/>
        </a:gs>
        <a:gs pos="100000">
          <a:srgbClr val="CCFFCC">
            <a:gamma/>
            <a:shade val="56078"/>
            <a:invGamma/>
          </a:srgbClr>
        </a:gs>
      </a:gsLst>
      <a:lin ang="5400000" scaled="1"/>
    </a:gradFill>
    <a:ln w="12700">
      <a:solidFill>
        <a:srgbClr val="000000"/>
      </a:solidFill>
      <a:prstDash val="solid"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12217491387364"/>
          <c:y val="0.1256408603303151"/>
          <c:w val="0.80977970335756533"/>
          <c:h val="0.73450681267053997"/>
        </c:manualLayout>
      </c:layout>
      <c:lineChart>
        <c:grouping val="standard"/>
        <c:varyColors val="0"/>
        <c:ser>
          <c:idx val="16"/>
          <c:order val="5"/>
          <c:tx>
            <c:strRef>
              <c:f>PlotsTemplate!$A$49</c:f>
              <c:strCache>
                <c:ptCount val="1"/>
                <c:pt idx="0">
                  <c:v>SFM1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5"/>
            <c:spPr>
              <a:solidFill>
                <a:sysClr val="window" lastClr="FFFFFF"/>
              </a:solidFill>
              <a:ln>
                <a:solidFill>
                  <a:srgbClr val="002060"/>
                </a:solidFill>
              </a:ln>
            </c:spPr>
          </c:marker>
          <c:val>
            <c:numRef>
              <c:f>PlotsTemplate!$M$49:$AJ$49</c:f>
              <c:numCache>
                <c:formatCode>0.00</c:formatCode>
                <c:ptCount val="24"/>
                <c:pt idx="0">
                  <c:v>8.4105770166390972</c:v>
                </c:pt>
                <c:pt idx="1">
                  <c:v>8.3800700798131196</c:v>
                </c:pt>
                <c:pt idx="2">
                  <c:v>8.2861492248062039</c:v>
                </c:pt>
                <c:pt idx="3">
                  <c:v>8.2445222805993339</c:v>
                </c:pt>
                <c:pt idx="4">
                  <c:v>8.2347749682710152</c:v>
                </c:pt>
                <c:pt idx="5">
                  <c:v>8.2840250587313964</c:v>
                </c:pt>
                <c:pt idx="6">
                  <c:v>8.224101156635955</c:v>
                </c:pt>
                <c:pt idx="7">
                  <c:v>8.240139379662347</c:v>
                </c:pt>
                <c:pt idx="8">
                  <c:v>8.1571997261345874</c:v>
                </c:pt>
                <c:pt idx="9">
                  <c:v>8.14186235213608</c:v>
                </c:pt>
                <c:pt idx="10">
                  <c:v>8.1601372279945092</c:v>
                </c:pt>
                <c:pt idx="11">
                  <c:v>8.0308930658356044</c:v>
                </c:pt>
                <c:pt idx="12">
                  <c:v>8.0890881607177754</c:v>
                </c:pt>
                <c:pt idx="13">
                  <c:v>8.1346208716044526</c:v>
                </c:pt>
                <c:pt idx="14">
                  <c:v>8.2125869820171982</c:v>
                </c:pt>
                <c:pt idx="15">
                  <c:v>8.1916313023165213</c:v>
                </c:pt>
                <c:pt idx="16">
                  <c:v>8.2491529709228857</c:v>
                </c:pt>
                <c:pt idx="17">
                  <c:v>8.3465089563862946</c:v>
                </c:pt>
                <c:pt idx="18">
                  <c:v>8.4315829928001591</c:v>
                </c:pt>
                <c:pt idx="19">
                  <c:v>8.4637083576855634</c:v>
                </c:pt>
                <c:pt idx="20">
                  <c:v>8.4285868508072319</c:v>
                </c:pt>
                <c:pt idx="21">
                  <c:v>8.4466452617240684</c:v>
                </c:pt>
                <c:pt idx="22">
                  <c:v>8.4049141193595336</c:v>
                </c:pt>
                <c:pt idx="23">
                  <c:v>8.4225082700914573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5-37FF-49FD-8D9F-1B3A0E962E4D}"/>
            </c:ext>
          </c:extLst>
        </c:ser>
        <c:ser>
          <c:idx val="0"/>
          <c:order val="11"/>
          <c:tx>
            <c:strRef>
              <c:f>PlotsTemplate!$C$42</c:f>
              <c:strCache>
                <c:ptCount val="1"/>
                <c:pt idx="0">
                  <c:v>MERRA2 (36)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9050">
              <a:solidFill>
                <a:srgbClr val="002060"/>
              </a:solidFill>
              <a:prstDash val="sysDot"/>
            </a:ln>
          </c:spPr>
          <c:marker>
            <c:symbol val="circle"/>
            <c:size val="5"/>
            <c:spPr>
              <a:solidFill>
                <a:srgbClr val="002060"/>
              </a:solidFill>
              <a:ln>
                <a:noFill/>
              </a:ln>
            </c:spPr>
          </c:marker>
          <c:cat>
            <c:numRef>
              <c:f>PlotsTemplate!$M$3:$AJ$3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  <c:extLst xmlns:c16r2="http://schemas.microsoft.com/office/drawing/2015/06/chart" xmlns:c15="http://schemas.microsoft.com/office/drawing/2012/chart"/>
            </c:numRef>
          </c:cat>
          <c:val>
            <c:numRef>
              <c:f>PlotsTemplate!$M$42:$AJ$42</c:f>
              <c:numCache>
                <c:formatCode>0.00</c:formatCode>
                <c:ptCount val="24"/>
                <c:pt idx="0">
                  <c:v>7.91</c:v>
                </c:pt>
                <c:pt idx="1">
                  <c:v>7.87</c:v>
                </c:pt>
                <c:pt idx="2">
                  <c:v>7.84</c:v>
                </c:pt>
                <c:pt idx="3">
                  <c:v>7.81</c:v>
                </c:pt>
                <c:pt idx="4">
                  <c:v>7.79</c:v>
                </c:pt>
                <c:pt idx="5">
                  <c:v>7.76</c:v>
                </c:pt>
                <c:pt idx="6">
                  <c:v>7.73</c:v>
                </c:pt>
                <c:pt idx="7">
                  <c:v>7.75</c:v>
                </c:pt>
                <c:pt idx="8">
                  <c:v>7.79</c:v>
                </c:pt>
                <c:pt idx="9">
                  <c:v>7.84</c:v>
                </c:pt>
                <c:pt idx="10">
                  <c:v>7.88</c:v>
                </c:pt>
                <c:pt idx="11">
                  <c:v>7.93</c:v>
                </c:pt>
                <c:pt idx="12">
                  <c:v>7.99</c:v>
                </c:pt>
                <c:pt idx="13">
                  <c:v>8.01</c:v>
                </c:pt>
                <c:pt idx="14">
                  <c:v>8</c:v>
                </c:pt>
                <c:pt idx="15">
                  <c:v>7.98</c:v>
                </c:pt>
                <c:pt idx="16">
                  <c:v>7.94</c:v>
                </c:pt>
                <c:pt idx="17">
                  <c:v>7.89</c:v>
                </c:pt>
                <c:pt idx="18">
                  <c:v>7.87</c:v>
                </c:pt>
                <c:pt idx="19">
                  <c:v>7.9</c:v>
                </c:pt>
                <c:pt idx="20">
                  <c:v>7.95</c:v>
                </c:pt>
                <c:pt idx="21">
                  <c:v>7.97</c:v>
                </c:pt>
                <c:pt idx="22">
                  <c:v>7.97</c:v>
                </c:pt>
                <c:pt idx="23">
                  <c:v>7.94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C-37FF-49FD-8D9F-1B3A0E962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470272"/>
        <c:axId val="299470664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8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PlotsTemplate!$A$44</c15:sqref>
                        </c15:formulaRef>
                      </c:ext>
                    </c:extLst>
                    <c:strCache>
                      <c:ptCount val="1"/>
                      <c:pt idx="0">
                        <c:v>LA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PlotsTemplate!$M$44:$AJ$44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8.7999184056610584</c:v>
                      </c:pt>
                      <c:pt idx="1">
                        <c:v>8.7346844309647587</c:v>
                      </c:pt>
                      <c:pt idx="2">
                        <c:v>8.6972248700173367</c:v>
                      </c:pt>
                      <c:pt idx="3">
                        <c:v>8.6894894569612884</c:v>
                      </c:pt>
                      <c:pt idx="4">
                        <c:v>8.6539314079422347</c:v>
                      </c:pt>
                      <c:pt idx="5">
                        <c:v>8.660477702410164</c:v>
                      </c:pt>
                      <c:pt idx="6">
                        <c:v>8.631939490215899</c:v>
                      </c:pt>
                      <c:pt idx="7">
                        <c:v>8.5545486712882752</c:v>
                      </c:pt>
                      <c:pt idx="8">
                        <c:v>8.423457984406582</c:v>
                      </c:pt>
                      <c:pt idx="9">
                        <c:v>8.3370170372509378</c:v>
                      </c:pt>
                      <c:pt idx="10">
                        <c:v>8.3171444058976594</c:v>
                      </c:pt>
                      <c:pt idx="11">
                        <c:v>8.2842939689418582</c:v>
                      </c:pt>
                      <c:pt idx="12">
                        <c:v>8.304880583014647</c:v>
                      </c:pt>
                      <c:pt idx="13">
                        <c:v>8.3912688560086597</c:v>
                      </c:pt>
                      <c:pt idx="14">
                        <c:v>8.5412769641439983</c:v>
                      </c:pt>
                      <c:pt idx="15">
                        <c:v>8.7410957124296278</c:v>
                      </c:pt>
                      <c:pt idx="16">
                        <c:v>8.8314462004762948</c:v>
                      </c:pt>
                      <c:pt idx="17">
                        <c:v>8.9880163259409063</c:v>
                      </c:pt>
                      <c:pt idx="18">
                        <c:v>9.1127105909550679</c:v>
                      </c:pt>
                      <c:pt idx="19">
                        <c:v>9.1481122670134365</c:v>
                      </c:pt>
                      <c:pt idx="20">
                        <c:v>9.0478529114289863</c:v>
                      </c:pt>
                      <c:pt idx="21">
                        <c:v>8.9644914029764475</c:v>
                      </c:pt>
                      <c:pt idx="22">
                        <c:v>8.9115041179020427</c:v>
                      </c:pt>
                      <c:pt idx="23">
                        <c:v>8.8394822357019063</c:v>
                      </c:pt>
                    </c:numCache>
                  </c:numRef>
                </c:val>
                <c:smooth val="1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37FF-49FD-8D9F-1B3A0E962E4D}"/>
                  </c:ext>
                </c:extLst>
              </c15:ser>
            </c15:filteredLineSeries>
            <c15:filteredLineSeries>
              <c15:ser>
                <c:idx val="9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PlotsTemplate!$A$45</c15:sqref>
                        </c15:formulaRef>
                      </c:ext>
                    </c:extLst>
                    <c:strCache>
                      <c:ptCount val="1"/>
                      <c:pt idx="0">
                        <c:v>GG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PlotsTemplate!$M$45:$AJ$45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8.9572569647379723</c:v>
                      </c:pt>
                      <c:pt idx="1">
                        <c:v>8.9085253725528375</c:v>
                      </c:pt>
                      <c:pt idx="2">
                        <c:v>8.8656220794392517</c:v>
                      </c:pt>
                      <c:pt idx="3">
                        <c:v>8.8088006230529565</c:v>
                      </c:pt>
                      <c:pt idx="4">
                        <c:v>8.809713701431491</c:v>
                      </c:pt>
                      <c:pt idx="5">
                        <c:v>8.8200847457627134</c:v>
                      </c:pt>
                      <c:pt idx="6">
                        <c:v>8.838853496980331</c:v>
                      </c:pt>
                      <c:pt idx="7">
                        <c:v>8.8670046756282872</c:v>
                      </c:pt>
                      <c:pt idx="8">
                        <c:v>8.8676638426331689</c:v>
                      </c:pt>
                      <c:pt idx="9">
                        <c:v>8.7949834501557635</c:v>
                      </c:pt>
                      <c:pt idx="10">
                        <c:v>8.7648460639126995</c:v>
                      </c:pt>
                      <c:pt idx="11">
                        <c:v>8.7088657181835938</c:v>
                      </c:pt>
                      <c:pt idx="12">
                        <c:v>8.654771840873634</c:v>
                      </c:pt>
                      <c:pt idx="13">
                        <c:v>8.6780190977297096</c:v>
                      </c:pt>
                      <c:pt idx="14">
                        <c:v>8.727264757451783</c:v>
                      </c:pt>
                      <c:pt idx="15">
                        <c:v>8.788397273612464</c:v>
                      </c:pt>
                      <c:pt idx="16">
                        <c:v>8.8900253115264825</c:v>
                      </c:pt>
                      <c:pt idx="17">
                        <c:v>8.9984675299386634</c:v>
                      </c:pt>
                      <c:pt idx="18">
                        <c:v>9.0893132670952639</c:v>
                      </c:pt>
                      <c:pt idx="19">
                        <c:v>9.1292850185076961</c:v>
                      </c:pt>
                      <c:pt idx="20">
                        <c:v>9.1636830313656805</c:v>
                      </c:pt>
                      <c:pt idx="21">
                        <c:v>9.1379661016949179</c:v>
                      </c:pt>
                      <c:pt idx="22">
                        <c:v>9.0682544321059826</c:v>
                      </c:pt>
                      <c:pt idx="23">
                        <c:v>9.0016238067406924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1-37FF-49FD-8D9F-1B3A0E962E4D}"/>
                  </c:ext>
                </c:extLst>
              </c15:ser>
            </c15:filteredLineSeries>
            <c15:filteredLineSeries>
              <c15:ser>
                <c:idx val="10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PlotsTemplate!$A$46</c15:sqref>
                        </c15:formulaRef>
                      </c:ext>
                    </c:extLst>
                    <c:strCache>
                      <c:ptCount val="1"/>
                      <c:pt idx="0">
                        <c:v>RB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rgbClr val="FFFFFF"/>
                    </a:solidFill>
                    <a:ln>
                      <a:solidFill>
                        <a:srgbClr val="002060">
                          <a:alpha val="95000"/>
                        </a:srgbClr>
                      </a:solidFill>
                    </a:ln>
                  </c:spPr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PlotsTemplate!$M$46:$AJ$46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9.4645873460928946</c:v>
                      </c:pt>
                      <c:pt idx="1">
                        <c:v>9.4877448469325483</c:v>
                      </c:pt>
                      <c:pt idx="2">
                        <c:v>9.4108626782015374</c:v>
                      </c:pt>
                      <c:pt idx="3">
                        <c:v>9.3757529239766111</c:v>
                      </c:pt>
                      <c:pt idx="4">
                        <c:v>9.3599267667521122</c:v>
                      </c:pt>
                      <c:pt idx="5">
                        <c:v>9.331937766931059</c:v>
                      </c:pt>
                      <c:pt idx="6">
                        <c:v>9.3144257292810924</c:v>
                      </c:pt>
                      <c:pt idx="7">
                        <c:v>9.254000977039567</c:v>
                      </c:pt>
                      <c:pt idx="8">
                        <c:v>9.1678983382209207</c:v>
                      </c:pt>
                      <c:pt idx="9">
                        <c:v>9.1328517342452358</c:v>
                      </c:pt>
                      <c:pt idx="10">
                        <c:v>9.0803992186546196</c:v>
                      </c:pt>
                      <c:pt idx="11">
                        <c:v>9.004612374663731</c:v>
                      </c:pt>
                      <c:pt idx="12">
                        <c:v>8.9738584222794753</c:v>
                      </c:pt>
                      <c:pt idx="13">
                        <c:v>8.9882670594010801</c:v>
                      </c:pt>
                      <c:pt idx="14">
                        <c:v>8.9870733496332527</c:v>
                      </c:pt>
                      <c:pt idx="15">
                        <c:v>9.0786502992549227</c:v>
                      </c:pt>
                      <c:pt idx="16">
                        <c:v>9.1679626464843729</c:v>
                      </c:pt>
                      <c:pt idx="17">
                        <c:v>9.2311611721611726</c:v>
                      </c:pt>
                      <c:pt idx="18">
                        <c:v>9.3333288557821437</c:v>
                      </c:pt>
                      <c:pt idx="19">
                        <c:v>9.432594851775038</c:v>
                      </c:pt>
                      <c:pt idx="20">
                        <c:v>9.4477527130837728</c:v>
                      </c:pt>
                      <c:pt idx="21">
                        <c:v>9.467797023664307</c:v>
                      </c:pt>
                      <c:pt idx="22">
                        <c:v>9.5058202219782846</c:v>
                      </c:pt>
                      <c:pt idx="23">
                        <c:v>9.5310758721639477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37FF-49FD-8D9F-1B3A0E962E4D}"/>
                  </c:ext>
                </c:extLst>
              </c15:ser>
            </c15:filteredLineSeries>
            <c15:filteredLineSeries>
              <c15:ser>
                <c:idx val="14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PlotsTemplate!$A$47</c15:sqref>
                        </c15:formulaRef>
                      </c:ext>
                    </c:extLst>
                    <c:strCache>
                      <c:ptCount val="1"/>
                      <c:pt idx="0">
                        <c:v>LI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>
                        <a:alpha val="96000"/>
                      </a:sysClr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PlotsTemplate!$M$47:$AJ$47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5.8484772075546338</c:v>
                      </c:pt>
                      <c:pt idx="1">
                        <c:v>5.8998175146285829</c:v>
                      </c:pt>
                      <c:pt idx="2">
                        <c:v>5.9179327398615253</c:v>
                      </c:pt>
                      <c:pt idx="3">
                        <c:v>5.9111259127688944</c:v>
                      </c:pt>
                      <c:pt idx="4">
                        <c:v>5.9410535150078996</c:v>
                      </c:pt>
                      <c:pt idx="5">
                        <c:v>5.991139691333597</c:v>
                      </c:pt>
                      <c:pt idx="6">
                        <c:v>5.9824757857284032</c:v>
                      </c:pt>
                      <c:pt idx="7">
                        <c:v>5.9731295357391394</c:v>
                      </c:pt>
                      <c:pt idx="8">
                        <c:v>6.0044711057788431</c:v>
                      </c:pt>
                      <c:pt idx="9">
                        <c:v>6.0301334395538726</c:v>
                      </c:pt>
                      <c:pt idx="10">
                        <c:v>6.0371987743402205</c:v>
                      </c:pt>
                      <c:pt idx="11">
                        <c:v>6.0704382233653202</c:v>
                      </c:pt>
                      <c:pt idx="12">
                        <c:v>6.0603564375987373</c:v>
                      </c:pt>
                      <c:pt idx="13">
                        <c:v>6.0476204581358655</c:v>
                      </c:pt>
                      <c:pt idx="14">
                        <c:v>6.0436002764885952</c:v>
                      </c:pt>
                      <c:pt idx="15">
                        <c:v>5.9948134291621535</c:v>
                      </c:pt>
                      <c:pt idx="16">
                        <c:v>5.9279356489225608</c:v>
                      </c:pt>
                      <c:pt idx="17">
                        <c:v>5.8577054828231105</c:v>
                      </c:pt>
                      <c:pt idx="18">
                        <c:v>5.8263521266073219</c:v>
                      </c:pt>
                      <c:pt idx="19">
                        <c:v>5.7768397670056304</c:v>
                      </c:pt>
                      <c:pt idx="20">
                        <c:v>5.78689884078074</c:v>
                      </c:pt>
                      <c:pt idx="21">
                        <c:v>5.8322393975426072</c:v>
                      </c:pt>
                      <c:pt idx="22">
                        <c:v>5.8415565664556954</c:v>
                      </c:pt>
                      <c:pt idx="23">
                        <c:v>5.8463977430211811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37FF-49FD-8D9F-1B3A0E962E4D}"/>
                  </c:ext>
                </c:extLst>
              </c15:ser>
            </c15:filteredLineSeries>
            <c15:filteredLineSeries>
              <c15:ser>
                <c:idx val="15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PlotsTemplate!$A$48</c15:sqref>
                        </c15:formulaRef>
                      </c:ext>
                    </c:extLst>
                    <c:strCache>
                      <c:ptCount val="1"/>
                      <c:pt idx="0">
                        <c:v>GyM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PlotsTemplate!$M$48:$AJ$48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8.7406002437538053</c:v>
                      </c:pt>
                      <c:pt idx="1">
                        <c:v>8.748336369156041</c:v>
                      </c:pt>
                      <c:pt idx="2">
                        <c:v>8.7676429440389327</c:v>
                      </c:pt>
                      <c:pt idx="3">
                        <c:v>8.8014294403892954</c:v>
                      </c:pt>
                      <c:pt idx="4">
                        <c:v>8.9351186131386857</c:v>
                      </c:pt>
                      <c:pt idx="5">
                        <c:v>8.8693388177940271</c:v>
                      </c:pt>
                      <c:pt idx="6">
                        <c:v>8.9382360097323623</c:v>
                      </c:pt>
                      <c:pt idx="7">
                        <c:v>8.928259676927766</c:v>
                      </c:pt>
                      <c:pt idx="8">
                        <c:v>8.8887339449541276</c:v>
                      </c:pt>
                      <c:pt idx="9">
                        <c:v>8.9124060382008619</c:v>
                      </c:pt>
                      <c:pt idx="10">
                        <c:v>8.9191820418204166</c:v>
                      </c:pt>
                      <c:pt idx="11">
                        <c:v>8.7046380778588812</c:v>
                      </c:pt>
                      <c:pt idx="12">
                        <c:v>8.812579656862745</c:v>
                      </c:pt>
                      <c:pt idx="13">
                        <c:v>8.7457155963302746</c:v>
                      </c:pt>
                      <c:pt idx="14">
                        <c:v>8.6874633699633712</c:v>
                      </c:pt>
                      <c:pt idx="15">
                        <c:v>8.7413247863247872</c:v>
                      </c:pt>
                      <c:pt idx="16">
                        <c:v>8.8266179159049365</c:v>
                      </c:pt>
                      <c:pt idx="17">
                        <c:v>8.805470085470084</c:v>
                      </c:pt>
                      <c:pt idx="18">
                        <c:v>8.7811935286935316</c:v>
                      </c:pt>
                      <c:pt idx="19">
                        <c:v>8.7547461773700306</c:v>
                      </c:pt>
                      <c:pt idx="20">
                        <c:v>8.7745027624309397</c:v>
                      </c:pt>
                      <c:pt idx="21">
                        <c:v>8.8249084249084238</c:v>
                      </c:pt>
                      <c:pt idx="22">
                        <c:v>8.7955484068627428</c:v>
                      </c:pt>
                      <c:pt idx="23">
                        <c:v>8.814404761904763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37FF-49FD-8D9F-1B3A0E962E4D}"/>
                  </c:ext>
                </c:extLst>
              </c15:ser>
            </c15:filteredLineSeries>
            <c15:filteredLineSeries>
              <c15:ser>
                <c:idx val="11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PlotsTemplate!$C$7</c15:sqref>
                        </c15:formulaRef>
                      </c:ext>
                    </c:extLst>
                    <c:strCache>
                      <c:ptCount val="1"/>
                      <c:pt idx="0">
                        <c:v>MERRA2 (1)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solidFill>
                        <a:srgbClr val="002060">
                          <a:alpha val="98000"/>
                        </a:srgbClr>
                      </a:solidFill>
                      <a:prstDash val="sysDot"/>
                    </a:ln>
                  </c:spPr>
                </c:marker>
                <c:dPt>
                  <c:idx val="3"/>
                  <c:bubble3D val="0"/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6-37FF-49FD-8D9F-1B3A0E962E4D}"/>
                    </c:ext>
                  </c:extLst>
                </c:dPt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PlotsTemplate!$M$7:$AJ$7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8.1199999999999992</c:v>
                      </c:pt>
                      <c:pt idx="1">
                        <c:v>8.0500000000000007</c:v>
                      </c:pt>
                      <c:pt idx="2">
                        <c:v>8</c:v>
                      </c:pt>
                      <c:pt idx="3">
                        <c:v>7.96</c:v>
                      </c:pt>
                      <c:pt idx="4">
                        <c:v>7.93</c:v>
                      </c:pt>
                      <c:pt idx="5">
                        <c:v>7.89</c:v>
                      </c:pt>
                      <c:pt idx="6">
                        <c:v>7.85</c:v>
                      </c:pt>
                      <c:pt idx="7">
                        <c:v>7.85</c:v>
                      </c:pt>
                      <c:pt idx="8">
                        <c:v>7.9</c:v>
                      </c:pt>
                      <c:pt idx="9">
                        <c:v>7.92</c:v>
                      </c:pt>
                      <c:pt idx="10">
                        <c:v>7.95</c:v>
                      </c:pt>
                      <c:pt idx="11">
                        <c:v>7.99</c:v>
                      </c:pt>
                      <c:pt idx="12">
                        <c:v>8.0299999999999994</c:v>
                      </c:pt>
                      <c:pt idx="13">
                        <c:v>8.0500000000000007</c:v>
                      </c:pt>
                      <c:pt idx="14">
                        <c:v>8.08</c:v>
                      </c:pt>
                      <c:pt idx="15">
                        <c:v>8.14</c:v>
                      </c:pt>
                      <c:pt idx="16">
                        <c:v>8.2200000000000006</c:v>
                      </c:pt>
                      <c:pt idx="17">
                        <c:v>8.2899999999999991</c:v>
                      </c:pt>
                      <c:pt idx="18">
                        <c:v>8.36</c:v>
                      </c:pt>
                      <c:pt idx="19">
                        <c:v>8.42</c:v>
                      </c:pt>
                      <c:pt idx="20">
                        <c:v>8.42</c:v>
                      </c:pt>
                      <c:pt idx="21">
                        <c:v>8.3699999999999992</c:v>
                      </c:pt>
                      <c:pt idx="22">
                        <c:v>8.2899999999999991</c:v>
                      </c:pt>
                      <c:pt idx="23">
                        <c:v>8.1999999999999993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37FF-49FD-8D9F-1B3A0E962E4D}"/>
                  </c:ext>
                </c:extLst>
              </c15:ser>
            </c15:filteredLineSeries>
            <c15:filteredLineSeries>
              <c15:ser>
                <c:idx val="1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PlotsTemplate!$C$9</c15:sqref>
                        </c15:formulaRef>
                      </c:ext>
                    </c:extLst>
                    <c:strCache>
                      <c:ptCount val="1"/>
                      <c:pt idx="0">
                        <c:v>MERRA2 (3)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>
                        <a:alpha val="95000"/>
                      </a:srgbClr>
                    </a:solidFill>
                    <a:ln>
                      <a:noFill/>
                    </a:ln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PlotsTemplate!$M$9:$AJ$9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8.5</c:v>
                      </c:pt>
                      <c:pt idx="1">
                        <c:v>8.42</c:v>
                      </c:pt>
                      <c:pt idx="2">
                        <c:v>8.3699999999999992</c:v>
                      </c:pt>
                      <c:pt idx="3">
                        <c:v>8.32</c:v>
                      </c:pt>
                      <c:pt idx="4">
                        <c:v>8.31</c:v>
                      </c:pt>
                      <c:pt idx="5">
                        <c:v>8.31</c:v>
                      </c:pt>
                      <c:pt idx="6">
                        <c:v>8.3000000000000007</c:v>
                      </c:pt>
                      <c:pt idx="7">
                        <c:v>8.3000000000000007</c:v>
                      </c:pt>
                      <c:pt idx="8">
                        <c:v>8.33</c:v>
                      </c:pt>
                      <c:pt idx="9">
                        <c:v>8.33</c:v>
                      </c:pt>
                      <c:pt idx="10">
                        <c:v>8.31</c:v>
                      </c:pt>
                      <c:pt idx="11">
                        <c:v>8.32</c:v>
                      </c:pt>
                      <c:pt idx="12">
                        <c:v>8.32</c:v>
                      </c:pt>
                      <c:pt idx="13">
                        <c:v>8.33</c:v>
                      </c:pt>
                      <c:pt idx="14">
                        <c:v>8.36</c:v>
                      </c:pt>
                      <c:pt idx="15">
                        <c:v>8.4499999999999993</c:v>
                      </c:pt>
                      <c:pt idx="16">
                        <c:v>8.58</c:v>
                      </c:pt>
                      <c:pt idx="17">
                        <c:v>8.68</c:v>
                      </c:pt>
                      <c:pt idx="18">
                        <c:v>8.76</c:v>
                      </c:pt>
                      <c:pt idx="19">
                        <c:v>8.81</c:v>
                      </c:pt>
                      <c:pt idx="20">
                        <c:v>8.8000000000000007</c:v>
                      </c:pt>
                      <c:pt idx="21">
                        <c:v>8.76</c:v>
                      </c:pt>
                      <c:pt idx="22">
                        <c:v>8.68</c:v>
                      </c:pt>
                      <c:pt idx="23">
                        <c:v>8.58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37FF-49FD-8D9F-1B3A0E962E4D}"/>
                  </c:ext>
                </c:extLst>
              </c15:ser>
            </c15:filteredLineSeries>
            <c15:filteredLineSeries>
              <c15:ser>
                <c:idx val="13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PlotsTemplate!$C$17</c15:sqref>
                        </c15:formulaRef>
                      </c:ext>
                    </c:extLst>
                    <c:strCache>
                      <c:ptCount val="1"/>
                      <c:pt idx="0">
                        <c:v>MERRA2 (11)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PlotsTemplate!$M$17:$AJ$17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8.3699999999999992</c:v>
                      </c:pt>
                      <c:pt idx="1">
                        <c:v>8.31</c:v>
                      </c:pt>
                      <c:pt idx="2">
                        <c:v>8.26</c:v>
                      </c:pt>
                      <c:pt idx="3">
                        <c:v>8.24</c:v>
                      </c:pt>
                      <c:pt idx="4">
                        <c:v>8.23</c:v>
                      </c:pt>
                      <c:pt idx="5">
                        <c:v>8.2100000000000009</c:v>
                      </c:pt>
                      <c:pt idx="6">
                        <c:v>8.19</c:v>
                      </c:pt>
                      <c:pt idx="7">
                        <c:v>8.19</c:v>
                      </c:pt>
                      <c:pt idx="8">
                        <c:v>8.1999999999999993</c:v>
                      </c:pt>
                      <c:pt idx="9">
                        <c:v>8.18</c:v>
                      </c:pt>
                      <c:pt idx="10">
                        <c:v>8.16</c:v>
                      </c:pt>
                      <c:pt idx="11">
                        <c:v>8.14</c:v>
                      </c:pt>
                      <c:pt idx="12">
                        <c:v>8.1300000000000008</c:v>
                      </c:pt>
                      <c:pt idx="13">
                        <c:v>8.1199999999999992</c:v>
                      </c:pt>
                      <c:pt idx="14">
                        <c:v>8.14</c:v>
                      </c:pt>
                      <c:pt idx="15">
                        <c:v>8.18</c:v>
                      </c:pt>
                      <c:pt idx="16">
                        <c:v>8.24</c:v>
                      </c:pt>
                      <c:pt idx="17">
                        <c:v>8.33</c:v>
                      </c:pt>
                      <c:pt idx="18">
                        <c:v>8.42</c:v>
                      </c:pt>
                      <c:pt idx="19">
                        <c:v>8.51</c:v>
                      </c:pt>
                      <c:pt idx="20">
                        <c:v>8.5399999999999991</c:v>
                      </c:pt>
                      <c:pt idx="21">
                        <c:v>8.5299999999999994</c:v>
                      </c:pt>
                      <c:pt idx="22">
                        <c:v>8.49</c:v>
                      </c:pt>
                      <c:pt idx="23">
                        <c:v>8.44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37FF-49FD-8D9F-1B3A0E962E4D}"/>
                  </c:ext>
                </c:extLst>
              </c15:ser>
            </c15:filteredLineSeries>
            <c15:filteredLineSeries>
              <c15:ser>
                <c:idx val="23"/>
                <c:order val="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PlotsTemplate!$C$13</c15:sqref>
                        </c15:formulaRef>
                      </c:ext>
                    </c:extLst>
                    <c:strCache>
                      <c:ptCount val="1"/>
                      <c:pt idx="0">
                        <c:v>MERRA2 (7)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PlotsTemplate!$M$13:$AJ$13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7.86</c:v>
                      </c:pt>
                      <c:pt idx="1">
                        <c:v>7.8</c:v>
                      </c:pt>
                      <c:pt idx="2">
                        <c:v>7.75</c:v>
                      </c:pt>
                      <c:pt idx="3">
                        <c:v>7.71</c:v>
                      </c:pt>
                      <c:pt idx="4">
                        <c:v>7.68</c:v>
                      </c:pt>
                      <c:pt idx="5">
                        <c:v>7.61</c:v>
                      </c:pt>
                      <c:pt idx="6">
                        <c:v>7.55</c:v>
                      </c:pt>
                      <c:pt idx="7">
                        <c:v>7.57</c:v>
                      </c:pt>
                      <c:pt idx="8">
                        <c:v>7.63</c:v>
                      </c:pt>
                      <c:pt idx="9">
                        <c:v>7.68</c:v>
                      </c:pt>
                      <c:pt idx="10">
                        <c:v>7.73</c:v>
                      </c:pt>
                      <c:pt idx="11">
                        <c:v>7.8</c:v>
                      </c:pt>
                      <c:pt idx="12">
                        <c:v>7.84</c:v>
                      </c:pt>
                      <c:pt idx="13">
                        <c:v>7.85</c:v>
                      </c:pt>
                      <c:pt idx="14">
                        <c:v>7.83</c:v>
                      </c:pt>
                      <c:pt idx="15">
                        <c:v>7.83</c:v>
                      </c:pt>
                      <c:pt idx="16">
                        <c:v>7.83</c:v>
                      </c:pt>
                      <c:pt idx="17">
                        <c:v>7.85</c:v>
                      </c:pt>
                      <c:pt idx="18">
                        <c:v>7.92</c:v>
                      </c:pt>
                      <c:pt idx="19">
                        <c:v>8.02</c:v>
                      </c:pt>
                      <c:pt idx="20">
                        <c:v>8.07</c:v>
                      </c:pt>
                      <c:pt idx="21">
                        <c:v>8.0500000000000007</c:v>
                      </c:pt>
                      <c:pt idx="22">
                        <c:v>7.99</c:v>
                      </c:pt>
                      <c:pt idx="23">
                        <c:v>7.92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A-37FF-49FD-8D9F-1B3A0E962E4D}"/>
                  </c:ext>
                </c:extLst>
              </c15:ser>
            </c15:filteredLineSeries>
            <c15:filteredLineSeries>
              <c15:ser>
                <c:idx val="12"/>
                <c:order val="1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PlotsTemplate!$C$40</c15:sqref>
                        </c15:formulaRef>
                      </c:ext>
                    </c:extLst>
                    <c:strCache>
                      <c:ptCount val="1"/>
                      <c:pt idx="0">
                        <c:v>MERRA2 (34)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PlotsTemplate!$M$40:$AJ$40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8.11</c:v>
                      </c:pt>
                      <c:pt idx="1">
                        <c:v>8.08</c:v>
                      </c:pt>
                      <c:pt idx="2">
                        <c:v>8.0500000000000007</c:v>
                      </c:pt>
                      <c:pt idx="3">
                        <c:v>8.02</c:v>
                      </c:pt>
                      <c:pt idx="4">
                        <c:v>8</c:v>
                      </c:pt>
                      <c:pt idx="5">
                        <c:v>7.97</c:v>
                      </c:pt>
                      <c:pt idx="6">
                        <c:v>7.93</c:v>
                      </c:pt>
                      <c:pt idx="7">
                        <c:v>7.92</c:v>
                      </c:pt>
                      <c:pt idx="8">
                        <c:v>7.95</c:v>
                      </c:pt>
                      <c:pt idx="9">
                        <c:v>7.97</c:v>
                      </c:pt>
                      <c:pt idx="10">
                        <c:v>8</c:v>
                      </c:pt>
                      <c:pt idx="11">
                        <c:v>8.0500000000000007</c:v>
                      </c:pt>
                      <c:pt idx="12">
                        <c:v>8.1</c:v>
                      </c:pt>
                      <c:pt idx="13">
                        <c:v>8.1300000000000008</c:v>
                      </c:pt>
                      <c:pt idx="14">
                        <c:v>8.15</c:v>
                      </c:pt>
                      <c:pt idx="15">
                        <c:v>8.15</c:v>
                      </c:pt>
                      <c:pt idx="16">
                        <c:v>8.14</c:v>
                      </c:pt>
                      <c:pt idx="17">
                        <c:v>8.1199999999999992</c:v>
                      </c:pt>
                      <c:pt idx="18">
                        <c:v>8.11</c:v>
                      </c:pt>
                      <c:pt idx="19">
                        <c:v>8.14</c:v>
                      </c:pt>
                      <c:pt idx="20">
                        <c:v>8.17</c:v>
                      </c:pt>
                      <c:pt idx="21">
                        <c:v>8.19</c:v>
                      </c:pt>
                      <c:pt idx="22">
                        <c:v>8.19</c:v>
                      </c:pt>
                      <c:pt idx="23">
                        <c:v>8.15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B-37FF-49FD-8D9F-1B3A0E962E4D}"/>
                  </c:ext>
                </c:extLst>
              </c15:ser>
            </c15:filteredLineSeries>
          </c:ext>
        </c:extLst>
      </c:lineChart>
      <c:catAx>
        <c:axId val="299470272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>
                    <a:latin typeface="Arial Narrow" panose="020B0606020202030204" pitchFamily="34" charset="0"/>
                    <a:cs typeface="Arial" panose="020B0604020202020204" pitchFamily="34" charset="0"/>
                  </a:defRPr>
                </a:pPr>
                <a:r>
                  <a:rPr lang="en-GB" sz="1200">
                    <a:latin typeface="Arial Narrow" panose="020B0606020202030204" pitchFamily="34" charset="0"/>
                  </a:rPr>
                  <a:t>Hours</a:t>
                </a:r>
              </a:p>
            </c:rich>
          </c:tx>
          <c:layout>
            <c:manualLayout>
              <c:xMode val="edge"/>
              <c:yMode val="edge"/>
              <c:x val="0.50908818252666466"/>
              <c:y val="0.9567555605875028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 anchor="ctr" anchorCtr="1"/>
          <a:lstStyle/>
          <a:p>
            <a:pPr>
              <a:defRPr lang="en-US" sz="12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299470664"/>
        <c:crosses val="autoZero"/>
        <c:auto val="1"/>
        <c:lblAlgn val="ctr"/>
        <c:lblOffset val="0"/>
        <c:tickLblSkip val="2"/>
        <c:tickMarkSkip val="1"/>
        <c:noMultiLvlLbl val="0"/>
      </c:catAx>
      <c:valAx>
        <c:axId val="299470664"/>
        <c:scaling>
          <c:orientation val="minMax"/>
          <c:max val="9.6999999999999993"/>
          <c:min val="5.5"/>
        </c:scaling>
        <c:delete val="0"/>
        <c:axPos val="l"/>
        <c:majorGridlines>
          <c:spPr>
            <a:ln w="3175">
              <a:solidFill>
                <a:sysClr val="window" lastClr="FFFFFF">
                  <a:lumMod val="85000"/>
                </a:sys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r>
                  <a:rPr lang="en-US" sz="1200" b="1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Wind speed [m/s]</a:t>
                </a:r>
              </a:p>
            </c:rich>
          </c:tx>
          <c:layout>
            <c:manualLayout>
              <c:xMode val="edge"/>
              <c:yMode val="edge"/>
              <c:x val="2.7605533823016337E-4"/>
              <c:y val="0.32641187581522407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2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299470272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14522514834840733"/>
          <c:y val="6.9100828734535158E-3"/>
          <c:w val="0.80509124469416882"/>
          <c:h val="0.10275855789551475"/>
        </c:manualLayout>
      </c:layout>
      <c:overlay val="0"/>
      <c:spPr>
        <a:solidFill>
          <a:sysClr val="window" lastClr="FFFFFF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  <a:softEdge rad="0"/>
        </a:effectLst>
      </c:spPr>
      <c:txPr>
        <a:bodyPr/>
        <a:lstStyle/>
        <a:p>
          <a:pPr>
            <a:defRPr sz="1400" b="1">
              <a:solidFill>
                <a:srgbClr val="000000"/>
              </a:solidFill>
              <a:latin typeface="Arial Narrow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gradFill rotWithShape="0">
      <a:gsLst>
        <a:gs pos="0">
          <a:srgbClr val="CCFFCC">
            <a:gamma/>
            <a:shade val="56078"/>
            <a:invGamma/>
          </a:srgbClr>
        </a:gs>
        <a:gs pos="50000">
          <a:srgbClr val="CCFFCC"/>
        </a:gs>
        <a:gs pos="100000">
          <a:srgbClr val="CCFFCC">
            <a:gamma/>
            <a:shade val="56078"/>
            <a:invGamma/>
          </a:srgbClr>
        </a:gs>
      </a:gsLst>
      <a:lin ang="5400000" scaled="1"/>
    </a:gradFill>
    <a:ln w="12700">
      <a:solidFill>
        <a:srgbClr val="000000"/>
      </a:solidFill>
      <a:prstDash val="solid"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67053183984484"/>
          <c:y val="9.7106561479610068E-2"/>
          <c:w val="0.82368876192534912"/>
          <c:h val="0.75678035448991432"/>
        </c:manualLayout>
      </c:layout>
      <c:scatterChart>
        <c:scatterStyle val="lineMarker"/>
        <c:varyColors val="0"/>
        <c:ser>
          <c:idx val="0"/>
          <c:order val="0"/>
          <c:tx>
            <c:strRef>
              <c:f>PlotsTemplate!$H$3</c:f>
              <c:strCache>
                <c:ptCount val="1"/>
                <c:pt idx="0">
                  <c:v> AVG (MERRA2)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>
                  <a:lumMod val="95000"/>
                  <a:lumOff val="5000"/>
                </a:sysClr>
              </a:solidFill>
              <a:ln>
                <a:noFill/>
              </a:ln>
            </c:spPr>
          </c:marker>
          <c:dPt>
            <c:idx val="35"/>
            <c:marker>
              <c:symbol val="circle"/>
              <c:size val="5"/>
              <c:spPr>
                <a:solidFill>
                  <a:sysClr val="windowText" lastClr="000000"/>
                </a:solidFill>
                <a:ln w="22225"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990-43EC-B658-45052C3B8679}"/>
              </c:ext>
            </c:extLst>
          </c:dPt>
          <c:dPt>
            <c:idx val="36"/>
            <c:marker>
              <c:symbol val="circle"/>
              <c:size val="5"/>
              <c:spPr>
                <a:solidFill>
                  <a:sysClr val="windowText" lastClr="000000"/>
                </a:solidFill>
                <a:ln w="22225"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990-43EC-B658-45052C3B8679}"/>
              </c:ext>
            </c:extLst>
          </c:dPt>
          <c:xVal>
            <c:numRef>
              <c:f>PlotsTemplate!$F$7:$F$43</c:f>
              <c:numCache>
                <c:formatCode>General</c:formatCode>
                <c:ptCount val="37"/>
                <c:pt idx="0">
                  <c:v>13.6</c:v>
                </c:pt>
                <c:pt idx="1">
                  <c:v>33</c:v>
                </c:pt>
                <c:pt idx="2">
                  <c:v>22.5</c:v>
                </c:pt>
                <c:pt idx="3">
                  <c:v>63.6</c:v>
                </c:pt>
                <c:pt idx="4">
                  <c:v>7.9</c:v>
                </c:pt>
                <c:pt idx="5">
                  <c:v>50</c:v>
                </c:pt>
                <c:pt idx="6">
                  <c:v>2.9</c:v>
                </c:pt>
                <c:pt idx="7">
                  <c:v>6.4</c:v>
                </c:pt>
                <c:pt idx="8">
                  <c:v>29</c:v>
                </c:pt>
                <c:pt idx="9">
                  <c:v>61.6</c:v>
                </c:pt>
                <c:pt idx="10">
                  <c:v>27.6</c:v>
                </c:pt>
                <c:pt idx="11">
                  <c:v>60</c:v>
                </c:pt>
                <c:pt idx="12">
                  <c:v>73</c:v>
                </c:pt>
                <c:pt idx="13">
                  <c:v>98</c:v>
                </c:pt>
                <c:pt idx="14">
                  <c:v>12.1</c:v>
                </c:pt>
                <c:pt idx="15">
                  <c:v>47</c:v>
                </c:pt>
                <c:pt idx="16">
                  <c:v>83.6</c:v>
                </c:pt>
                <c:pt idx="17">
                  <c:v>121</c:v>
                </c:pt>
                <c:pt idx="18">
                  <c:v>142.5</c:v>
                </c:pt>
                <c:pt idx="19">
                  <c:v>0.65</c:v>
                </c:pt>
                <c:pt idx="20">
                  <c:v>32.4</c:v>
                </c:pt>
                <c:pt idx="21">
                  <c:v>62</c:v>
                </c:pt>
                <c:pt idx="22">
                  <c:v>96.5</c:v>
                </c:pt>
                <c:pt idx="23">
                  <c:v>134</c:v>
                </c:pt>
                <c:pt idx="24">
                  <c:v>172.8</c:v>
                </c:pt>
                <c:pt idx="25">
                  <c:v>7.9</c:v>
                </c:pt>
                <c:pt idx="26">
                  <c:v>46.9</c:v>
                </c:pt>
                <c:pt idx="27">
                  <c:v>68.5</c:v>
                </c:pt>
                <c:pt idx="28">
                  <c:v>95.9</c:v>
                </c:pt>
                <c:pt idx="29">
                  <c:v>129.5</c:v>
                </c:pt>
                <c:pt idx="30">
                  <c:v>159.4</c:v>
                </c:pt>
                <c:pt idx="31">
                  <c:v>193</c:v>
                </c:pt>
                <c:pt idx="32">
                  <c:v>8.24</c:v>
                </c:pt>
                <c:pt idx="33">
                  <c:v>19.2</c:v>
                </c:pt>
                <c:pt idx="34">
                  <c:v>33.9</c:v>
                </c:pt>
                <c:pt idx="35">
                  <c:v>6.1</c:v>
                </c:pt>
                <c:pt idx="36">
                  <c:v>7.45</c:v>
                </c:pt>
              </c:numCache>
            </c:numRef>
          </c:xVal>
          <c:yVal>
            <c:numRef>
              <c:f>PlotsTemplate!$H$7:$H$43</c:f>
              <c:numCache>
                <c:formatCode>0.00</c:formatCode>
                <c:ptCount val="37"/>
                <c:pt idx="0">
                  <c:v>8.1</c:v>
                </c:pt>
                <c:pt idx="1">
                  <c:v>8.49</c:v>
                </c:pt>
                <c:pt idx="2">
                  <c:v>8.4700000000000006</c:v>
                </c:pt>
                <c:pt idx="3">
                  <c:v>8.6999999999999993</c:v>
                </c:pt>
                <c:pt idx="4">
                  <c:v>8.18</c:v>
                </c:pt>
                <c:pt idx="5">
                  <c:v>8.58</c:v>
                </c:pt>
                <c:pt idx="6">
                  <c:v>7.81</c:v>
                </c:pt>
                <c:pt idx="7">
                  <c:v>8.1</c:v>
                </c:pt>
                <c:pt idx="8">
                  <c:v>8.4499999999999993</c:v>
                </c:pt>
                <c:pt idx="9">
                  <c:v>8.74</c:v>
                </c:pt>
                <c:pt idx="10">
                  <c:v>8.2799999999999994</c:v>
                </c:pt>
                <c:pt idx="11">
                  <c:v>8.6</c:v>
                </c:pt>
                <c:pt idx="12">
                  <c:v>8.7799999999999994</c:v>
                </c:pt>
                <c:pt idx="13">
                  <c:v>8.91</c:v>
                </c:pt>
                <c:pt idx="14">
                  <c:v>8.0500000000000007</c:v>
                </c:pt>
                <c:pt idx="15">
                  <c:v>8.6</c:v>
                </c:pt>
                <c:pt idx="16">
                  <c:v>8.84</c:v>
                </c:pt>
                <c:pt idx="17">
                  <c:v>8.9499999999999993</c:v>
                </c:pt>
                <c:pt idx="18">
                  <c:v>8.99</c:v>
                </c:pt>
                <c:pt idx="19">
                  <c:v>8.11</c:v>
                </c:pt>
                <c:pt idx="20">
                  <c:v>8.6</c:v>
                </c:pt>
                <c:pt idx="21">
                  <c:v>8.85</c:v>
                </c:pt>
                <c:pt idx="22">
                  <c:v>8.94</c:v>
                </c:pt>
                <c:pt idx="23">
                  <c:v>8.9700000000000006</c:v>
                </c:pt>
                <c:pt idx="24">
                  <c:v>9.02</c:v>
                </c:pt>
                <c:pt idx="25">
                  <c:v>8.08</c:v>
                </c:pt>
                <c:pt idx="26">
                  <c:v>8.52</c:v>
                </c:pt>
                <c:pt idx="27">
                  <c:v>8.9</c:v>
                </c:pt>
                <c:pt idx="28">
                  <c:v>8.91</c:v>
                </c:pt>
                <c:pt idx="29">
                  <c:v>8.9700000000000006</c:v>
                </c:pt>
                <c:pt idx="30">
                  <c:v>9.01</c:v>
                </c:pt>
                <c:pt idx="31">
                  <c:v>9.0500000000000007</c:v>
                </c:pt>
                <c:pt idx="32">
                  <c:v>8.9</c:v>
                </c:pt>
                <c:pt idx="33">
                  <c:v>8.07</c:v>
                </c:pt>
                <c:pt idx="34">
                  <c:v>8.49</c:v>
                </c:pt>
                <c:pt idx="35">
                  <c:v>7.89</c:v>
                </c:pt>
                <c:pt idx="36">
                  <c:v>8.18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990-43EC-B658-45052C3B8679}"/>
            </c:ext>
          </c:extLst>
        </c:ser>
        <c:ser>
          <c:idx val="2"/>
          <c:order val="1"/>
          <c:tx>
            <c:strRef>
              <c:f>PlotsTemplate!$H$4</c:f>
              <c:strCache>
                <c:ptCount val="1"/>
                <c:pt idx="0">
                  <c:v> AVG (Masts)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FFFF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PlotsTemplate!$F$44:$F$49</c:f>
              <c:numCache>
                <c:formatCode>General</c:formatCode>
                <c:ptCount val="6"/>
                <c:pt idx="0">
                  <c:v>26.4</c:v>
                </c:pt>
                <c:pt idx="1">
                  <c:v>28.5</c:v>
                </c:pt>
                <c:pt idx="2">
                  <c:v>31</c:v>
                </c:pt>
                <c:pt idx="3">
                  <c:v>3</c:v>
                </c:pt>
                <c:pt idx="4">
                  <c:v>16.600000000000001</c:v>
                </c:pt>
                <c:pt idx="5">
                  <c:v>16</c:v>
                </c:pt>
              </c:numCache>
            </c:numRef>
          </c:xVal>
          <c:yVal>
            <c:numRef>
              <c:f>PlotsTemplate!$H$44:$H$49</c:f>
              <c:numCache>
                <c:formatCode>0.00</c:formatCode>
                <c:ptCount val="6"/>
                <c:pt idx="0">
                  <c:v>8.6918804645425283</c:v>
                </c:pt>
                <c:pt idx="1">
                  <c:v>8.8891478257340584</c:v>
                </c:pt>
                <c:pt idx="2">
                  <c:v>9.2723460370274289</c:v>
                </c:pt>
                <c:pt idx="3">
                  <c:v>5.935370884046443</c:v>
                </c:pt>
                <c:pt idx="4">
                  <c:v>8.8132164709773448</c:v>
                </c:pt>
                <c:pt idx="5">
                  <c:v>8.2758582936906109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059-47E1-8824-E5B9F143753D}"/>
            </c:ext>
          </c:extLst>
        </c:ser>
        <c:ser>
          <c:idx val="1"/>
          <c:order val="2"/>
          <c:tx>
            <c:strRef>
              <c:f>PlotsTemplate!$AU$1</c:f>
              <c:strCache>
                <c:ptCount val="1"/>
                <c:pt idx="0">
                  <c:v>Trend</c:v>
                </c:pt>
              </c:strCache>
            </c:strRef>
          </c:tx>
          <c:spPr>
            <a:ln w="28575">
              <a:solidFill>
                <a:sysClr val="window" lastClr="FFFFFF">
                  <a:lumMod val="75000"/>
                </a:sysClr>
              </a:solidFill>
              <a:prstDash val="solid"/>
            </a:ln>
          </c:spPr>
          <c:marker>
            <c:symbol val="circle"/>
            <c:size val="3"/>
            <c:spPr>
              <a:solidFill>
                <a:sysClr val="window" lastClr="FFFFFF">
                  <a:lumMod val="85000"/>
                </a:sysClr>
              </a:solidFill>
              <a:ln>
                <a:solidFill>
                  <a:sysClr val="windowText" lastClr="000000">
                    <a:lumMod val="95000"/>
                    <a:lumOff val="5000"/>
                  </a:sysClr>
                </a:solidFill>
              </a:ln>
            </c:spPr>
          </c:marker>
          <c:xVal>
            <c:numRef>
              <c:f>PlotsTemplate!$AO$4:$AO$15</c:f>
              <c:numCache>
                <c:formatCode>General</c:formatCode>
                <c:ptCount val="1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 formatCode="0.00">
                  <c:v>22.03</c:v>
                </c:pt>
                <c:pt idx="4" formatCode="0.00">
                  <c:v>23.5</c:v>
                </c:pt>
                <c:pt idx="5" formatCode="0.00">
                  <c:v>24.92</c:v>
                </c:pt>
                <c:pt idx="6" formatCode="0.00">
                  <c:v>28.25</c:v>
                </c:pt>
                <c:pt idx="7" formatCode="0.00">
                  <c:v>37.08</c:v>
                </c:pt>
                <c:pt idx="8" formatCode="0.00">
                  <c:v>50.86</c:v>
                </c:pt>
                <c:pt idx="9" formatCode="0.00">
                  <c:v>59.54</c:v>
                </c:pt>
                <c:pt idx="10" formatCode="0.00">
                  <c:v>96</c:v>
                </c:pt>
                <c:pt idx="11" formatCode="0.00">
                  <c:v>223.35</c:v>
                </c:pt>
              </c:numCache>
            </c:numRef>
          </c:xVal>
          <c:yVal>
            <c:numRef>
              <c:f>PlotsTemplate!$AY$4:$AY$16</c:f>
              <c:numCache>
                <c:formatCode>0.00</c:formatCode>
                <c:ptCount val="13"/>
                <c:pt idx="1">
                  <c:v>7.8470443165877581</c:v>
                </c:pt>
                <c:pt idx="2">
                  <c:v>7.9758636236823577</c:v>
                </c:pt>
                <c:pt idx="3">
                  <c:v>8.2169950413435178</c:v>
                </c:pt>
                <c:pt idx="4">
                  <c:v>8.2415061565665031</c:v>
                </c:pt>
                <c:pt idx="5">
                  <c:v>8.2643641873568008</c:v>
                </c:pt>
                <c:pt idx="6">
                  <c:v>8.3150588035512563</c:v>
                </c:pt>
                <c:pt idx="7">
                  <c:v>8.4327692738211653</c:v>
                </c:pt>
                <c:pt idx="8">
                  <c:v>8.5801317220591908</c:v>
                </c:pt>
                <c:pt idx="9">
                  <c:v>8.6564725852194524</c:v>
                </c:pt>
                <c:pt idx="10">
                  <c:v>8.8914911715133709</c:v>
                </c:pt>
                <c:pt idx="11">
                  <c:v>9.279424970013892</c:v>
                </c:pt>
                <c:pt idx="12">
                  <c:v>9.279424970013892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5990-43EC-B658-45052C3B8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467920"/>
        <c:axId val="299468312"/>
      </c:scatterChart>
      <c:valAx>
        <c:axId val="299467920"/>
        <c:scaling>
          <c:orientation val="minMax"/>
          <c:max val="200"/>
        </c:scaling>
        <c:delete val="0"/>
        <c:axPos val="b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title>
          <c:tx>
            <c:strRef>
              <c:f>PlotsTemplate!$AO$3</c:f>
              <c:strCache>
                <c:ptCount val="1"/>
                <c:pt idx="0">
                  <c:v>Nearest shore distance [km]</c:v>
                </c:pt>
              </c:strCache>
            </c:strRef>
          </c:tx>
          <c:layout>
            <c:manualLayout>
              <c:xMode val="edge"/>
              <c:yMode val="edge"/>
              <c:x val="0.37203826914875521"/>
              <c:y val="0.94228890902483542"/>
            </c:manualLayout>
          </c:layout>
          <c:overlay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lang="en-US" sz="1200" b="1"/>
              </a:pPr>
              <a:endParaRPr lang="de-DE"/>
            </a:p>
          </c:tx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 anchor="ctr" anchorCtr="0"/>
          <a:lstStyle/>
          <a:p>
            <a:pPr>
              <a:defRPr lang="en-US" sz="14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299468312"/>
        <c:crosses val="autoZero"/>
        <c:crossBetween val="midCat"/>
        <c:majorUnit val="50"/>
      </c:valAx>
      <c:valAx>
        <c:axId val="299468312"/>
        <c:scaling>
          <c:orientation val="minMax"/>
          <c:max val="11"/>
          <c:min val="4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title>
          <c:tx>
            <c:strRef>
              <c:f>PlotsTemplate!$G$1</c:f>
              <c:strCache>
                <c:ptCount val="1"/>
                <c:pt idx="0">
                  <c:v>Wind speed [m/s]</c:v>
                </c:pt>
              </c:strCache>
            </c:strRef>
          </c:tx>
          <c:layout>
            <c:manualLayout>
              <c:xMode val="edge"/>
              <c:yMode val="edge"/>
              <c:x val="6.0000378153643821E-4"/>
              <c:y val="0.25912895190717194"/>
            </c:manualLayout>
          </c:layout>
          <c:overlay val="0"/>
          <c:spPr>
            <a:noFill/>
            <a:ln w="25400">
              <a:noFill/>
            </a:ln>
          </c:spPr>
          <c:txPr>
            <a:bodyPr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n-US" sz="1300" b="1" i="0" u="none" strike="noStrike" kern="1200" baseline="0">
                  <a:solidFill>
                    <a:srgbClr val="000000"/>
                  </a:solidFill>
                  <a:latin typeface="Arial" pitchFamily="34" charset="0"/>
                  <a:ea typeface="Arial"/>
                  <a:cs typeface="Arial" pitchFamily="34" charset="0"/>
                </a:defRPr>
              </a:pPr>
              <a:endParaRPr lang="de-DE"/>
            </a:p>
          </c:txPr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4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299467920"/>
        <c:crosses val="autoZero"/>
        <c:crossBetween val="midCat"/>
      </c:valAx>
      <c:spPr>
        <a:solidFill>
          <a:srgbClr val="FFFFFF"/>
        </a:solidFill>
        <a:ln w="19050">
          <a:solidFill>
            <a:srgbClr val="00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t"/>
      <c:layout>
        <c:manualLayout>
          <c:xMode val="edge"/>
          <c:yMode val="edge"/>
          <c:x val="1.3989535380300818E-2"/>
          <c:y val="9.1553521377587439E-3"/>
          <c:w val="0.97318735435448567"/>
          <c:h val="6.5340430625904666E-2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>
              <a:lumMod val="50000"/>
              <a:lumOff val="50000"/>
            </a:sys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 b="1"/>
          </a:pPr>
          <a:endParaRPr lang="de-DE"/>
        </a:p>
      </c:txPr>
    </c:legend>
    <c:plotVisOnly val="1"/>
    <c:dispBlanksAs val="gap"/>
    <c:showDLblsOverMax val="0"/>
  </c:chart>
  <c:spPr>
    <a:gradFill rotWithShape="0">
      <a:gsLst>
        <a:gs pos="0">
          <a:srgbClr val="CCFFCC">
            <a:gamma/>
            <a:shade val="56078"/>
            <a:invGamma/>
          </a:srgbClr>
        </a:gs>
        <a:gs pos="50000">
          <a:srgbClr val="CCFFCC"/>
        </a:gs>
        <a:gs pos="100000">
          <a:srgbClr val="CCFFCC">
            <a:gamma/>
            <a:shade val="56078"/>
            <a:invGamma/>
          </a:srgbClr>
        </a:gs>
      </a:gsLst>
      <a:lin ang="5400000" scaled="1"/>
    </a:gradFill>
    <a:ln w="12700">
      <a:solidFill>
        <a:srgbClr val="000000"/>
      </a:solidFill>
      <a:prstDash val="solid"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de-DE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689617317563643"/>
          <c:y val="0.11688821574479544"/>
          <c:w val="0.79729927832294301"/>
          <c:h val="0.73790703438879979"/>
        </c:manualLayout>
      </c:layout>
      <c:scatterChart>
        <c:scatterStyle val="lineMarker"/>
        <c:varyColors val="0"/>
        <c:ser>
          <c:idx val="0"/>
          <c:order val="0"/>
          <c:tx>
            <c:strRef>
              <c:f>PlotsTemplate!$AL$3</c:f>
              <c:strCache>
                <c:ptCount val="1"/>
                <c:pt idx="0">
                  <c:v>Seasonal ∆U/Uavg (MERRA2)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>
                <a:noFill/>
              </a:ln>
            </c:spPr>
          </c:marker>
          <c:dPt>
            <c:idx val="25"/>
            <c:marker>
              <c:spPr>
                <a:solidFill>
                  <a:sysClr val="windowText" lastClr="000000"/>
                </a:solidFill>
                <a:ln w="22225"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D2A-4F45-BE61-8985D3817ACA}"/>
              </c:ext>
            </c:extLst>
          </c:dPt>
          <c:dPt>
            <c:idx val="26"/>
            <c:marker>
              <c:spPr>
                <a:solidFill>
                  <a:sysClr val="windowText" lastClr="000000">
                    <a:alpha val="97000"/>
                  </a:sysClr>
                </a:solidFill>
                <a:ln w="22225"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D2A-4F45-BE61-8985D3817ACA}"/>
              </c:ext>
            </c:extLst>
          </c:dPt>
          <c:xVal>
            <c:numRef>
              <c:f>PlotsTemplate!$F$7:$F$43</c:f>
              <c:numCache>
                <c:formatCode>General</c:formatCode>
                <c:ptCount val="37"/>
                <c:pt idx="0">
                  <c:v>13.6</c:v>
                </c:pt>
                <c:pt idx="1">
                  <c:v>33</c:v>
                </c:pt>
                <c:pt idx="2">
                  <c:v>22.5</c:v>
                </c:pt>
                <c:pt idx="3">
                  <c:v>63.6</c:v>
                </c:pt>
                <c:pt idx="4">
                  <c:v>7.9</c:v>
                </c:pt>
                <c:pt idx="5">
                  <c:v>50</c:v>
                </c:pt>
                <c:pt idx="6">
                  <c:v>2.9</c:v>
                </c:pt>
                <c:pt idx="7">
                  <c:v>6.4</c:v>
                </c:pt>
                <c:pt idx="8">
                  <c:v>29</c:v>
                </c:pt>
                <c:pt idx="9">
                  <c:v>61.6</c:v>
                </c:pt>
                <c:pt idx="10">
                  <c:v>27.6</c:v>
                </c:pt>
                <c:pt idx="11">
                  <c:v>60</c:v>
                </c:pt>
                <c:pt idx="12">
                  <c:v>73</c:v>
                </c:pt>
                <c:pt idx="13">
                  <c:v>98</c:v>
                </c:pt>
                <c:pt idx="14">
                  <c:v>12.1</c:v>
                </c:pt>
                <c:pt idx="15">
                  <c:v>47</c:v>
                </c:pt>
                <c:pt idx="16">
                  <c:v>83.6</c:v>
                </c:pt>
                <c:pt idx="17">
                  <c:v>121</c:v>
                </c:pt>
                <c:pt idx="18">
                  <c:v>142.5</c:v>
                </c:pt>
                <c:pt idx="19">
                  <c:v>0.65</c:v>
                </c:pt>
                <c:pt idx="20">
                  <c:v>32.4</c:v>
                </c:pt>
                <c:pt idx="21">
                  <c:v>62</c:v>
                </c:pt>
                <c:pt idx="22">
                  <c:v>96.5</c:v>
                </c:pt>
                <c:pt idx="23">
                  <c:v>134</c:v>
                </c:pt>
                <c:pt idx="24">
                  <c:v>172.8</c:v>
                </c:pt>
                <c:pt idx="25">
                  <c:v>7.9</c:v>
                </c:pt>
                <c:pt idx="26">
                  <c:v>46.9</c:v>
                </c:pt>
                <c:pt idx="27">
                  <c:v>68.5</c:v>
                </c:pt>
                <c:pt idx="28">
                  <c:v>95.9</c:v>
                </c:pt>
                <c:pt idx="29">
                  <c:v>129.5</c:v>
                </c:pt>
                <c:pt idx="30">
                  <c:v>159.4</c:v>
                </c:pt>
                <c:pt idx="31">
                  <c:v>193</c:v>
                </c:pt>
                <c:pt idx="32">
                  <c:v>8.24</c:v>
                </c:pt>
                <c:pt idx="33">
                  <c:v>19.2</c:v>
                </c:pt>
                <c:pt idx="34">
                  <c:v>33.9</c:v>
                </c:pt>
                <c:pt idx="35">
                  <c:v>6.1</c:v>
                </c:pt>
                <c:pt idx="36">
                  <c:v>7.45</c:v>
                </c:pt>
              </c:numCache>
            </c:numRef>
          </c:xVal>
          <c:yVal>
            <c:numRef>
              <c:f>PlotsTemplate!$AL$7:$AL$43</c:f>
              <c:numCache>
                <c:formatCode>0.00</c:formatCode>
                <c:ptCount val="37"/>
                <c:pt idx="0">
                  <c:v>0.27530864197530858</c:v>
                </c:pt>
                <c:pt idx="1">
                  <c:v>0.30742049469964666</c:v>
                </c:pt>
                <c:pt idx="2">
                  <c:v>0.29752066115702475</c:v>
                </c:pt>
                <c:pt idx="3">
                  <c:v>0.31839080459770125</c:v>
                </c:pt>
                <c:pt idx="4">
                  <c:v>0.28484107579462092</c:v>
                </c:pt>
                <c:pt idx="5">
                  <c:v>0.31585081585081592</c:v>
                </c:pt>
                <c:pt idx="6">
                  <c:v>0.26120358514724712</c:v>
                </c:pt>
                <c:pt idx="7">
                  <c:v>0.2839506172839506</c:v>
                </c:pt>
                <c:pt idx="8">
                  <c:v>0.29704142011834328</c:v>
                </c:pt>
                <c:pt idx="9">
                  <c:v>0.30549199084668188</c:v>
                </c:pt>
                <c:pt idx="10">
                  <c:v>0.3031400966183575</c:v>
                </c:pt>
                <c:pt idx="11">
                  <c:v>0.31860465116279074</c:v>
                </c:pt>
                <c:pt idx="12">
                  <c:v>0.3166287015945331</c:v>
                </c:pt>
                <c:pt idx="13">
                  <c:v>0.30976430976430974</c:v>
                </c:pt>
                <c:pt idx="14">
                  <c:v>0.28944099378881977</c:v>
                </c:pt>
                <c:pt idx="15">
                  <c:v>0.31860465116279074</c:v>
                </c:pt>
                <c:pt idx="16">
                  <c:v>0.32126696832579182</c:v>
                </c:pt>
                <c:pt idx="17">
                  <c:v>0.31508379888268151</c:v>
                </c:pt>
                <c:pt idx="18">
                  <c:v>0.31479421579532813</c:v>
                </c:pt>
                <c:pt idx="19">
                  <c:v>0.31072749691738605</c:v>
                </c:pt>
                <c:pt idx="20">
                  <c:v>0.32441860465116268</c:v>
                </c:pt>
                <c:pt idx="21">
                  <c:v>0.32768361581920902</c:v>
                </c:pt>
                <c:pt idx="22">
                  <c:v>0.32438478747203575</c:v>
                </c:pt>
                <c:pt idx="23">
                  <c:v>0.31995540691192853</c:v>
                </c:pt>
                <c:pt idx="24">
                  <c:v>0.31374722838137464</c:v>
                </c:pt>
                <c:pt idx="25">
                  <c:v>0.33044554455445546</c:v>
                </c:pt>
                <c:pt idx="26">
                  <c:v>0.34624413145539912</c:v>
                </c:pt>
                <c:pt idx="27">
                  <c:v>0.34494382022471914</c:v>
                </c:pt>
                <c:pt idx="28">
                  <c:v>0.33670033670033678</c:v>
                </c:pt>
                <c:pt idx="29">
                  <c:v>0.32998885172798215</c:v>
                </c:pt>
                <c:pt idx="30">
                  <c:v>0.32408435072142067</c:v>
                </c:pt>
                <c:pt idx="31">
                  <c:v>0.31491712707182312</c:v>
                </c:pt>
                <c:pt idx="32">
                  <c:v>0.31573033707865161</c:v>
                </c:pt>
                <c:pt idx="33">
                  <c:v>0.30978934324659219</c:v>
                </c:pt>
                <c:pt idx="34">
                  <c:v>0.33451118963486454</c:v>
                </c:pt>
                <c:pt idx="35">
                  <c:v>0.30038022813688225</c:v>
                </c:pt>
                <c:pt idx="36">
                  <c:v>0.31784841075794629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D2A-4F45-BE61-8985D3817ACA}"/>
            </c:ext>
          </c:extLst>
        </c:ser>
        <c:ser>
          <c:idx val="1"/>
          <c:order val="1"/>
          <c:tx>
            <c:strRef>
              <c:f>PlotsTemplate!$AL$4</c:f>
              <c:strCache>
                <c:ptCount val="1"/>
                <c:pt idx="0">
                  <c:v>Seasonal ∆U/Uavg (Masts)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FFFF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PlotsTemplate!$F$44:$F$49</c:f>
              <c:numCache>
                <c:formatCode>General</c:formatCode>
                <c:ptCount val="6"/>
                <c:pt idx="0">
                  <c:v>26.4</c:v>
                </c:pt>
                <c:pt idx="1">
                  <c:v>28.5</c:v>
                </c:pt>
                <c:pt idx="2">
                  <c:v>31</c:v>
                </c:pt>
                <c:pt idx="3">
                  <c:v>3</c:v>
                </c:pt>
                <c:pt idx="4">
                  <c:v>16.600000000000001</c:v>
                </c:pt>
                <c:pt idx="5">
                  <c:v>16</c:v>
                </c:pt>
              </c:numCache>
            </c:numRef>
          </c:xVal>
          <c:yVal>
            <c:numRef>
              <c:f>PlotsTemplate!$AL$44:$AL$49</c:f>
              <c:numCache>
                <c:formatCode>0.00</c:formatCode>
                <c:ptCount val="6"/>
                <c:pt idx="0">
                  <c:v>0.29517186736222595</c:v>
                </c:pt>
                <c:pt idx="1">
                  <c:v>0.24465077090903631</c:v>
                </c:pt>
                <c:pt idx="2">
                  <c:v>0.26534447644507519</c:v>
                </c:pt>
                <c:pt idx="3">
                  <c:v>0.27416083381146</c:v>
                </c:pt>
                <c:pt idx="4">
                  <c:v>0.32921305282285923</c:v>
                </c:pt>
                <c:pt idx="5">
                  <c:v>0.29029191043962915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FDC-4D40-AED0-4B7149339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0590896"/>
        <c:axId val="360590504"/>
      </c:scatterChart>
      <c:valAx>
        <c:axId val="360590896"/>
        <c:scaling>
          <c:orientation val="minMax"/>
          <c:max val="200"/>
        </c:scaling>
        <c:delete val="0"/>
        <c:axPos val="b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title>
          <c:tx>
            <c:strRef>
              <c:f>[1]Comparison!$N$3</c:f>
              <c:strCache>
                <c:ptCount val="1"/>
                <c:pt idx="0">
                  <c:v>Nearest shore distance [km]</c:v>
                </c:pt>
              </c:strCache>
            </c:strRef>
          </c:tx>
          <c:layout>
            <c:manualLayout>
              <c:xMode val="edge"/>
              <c:yMode val="edge"/>
              <c:x val="0.33713103169796083"/>
              <c:y val="0.93729520270050859"/>
            </c:manualLayout>
          </c:layout>
          <c:overlay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lang="en-US" sz="1400" b="1">
                  <a:latin typeface="Arial Narrow" panose="020B0606020202030204" pitchFamily="34" charset="0"/>
                </a:defRPr>
              </a:pPr>
              <a:endParaRPr lang="de-DE"/>
            </a:p>
          </c:tx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 anchor="ctr" anchorCtr="0"/>
          <a:lstStyle/>
          <a:p>
            <a:pPr>
              <a:defRPr lang="en-US" sz="14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360590504"/>
        <c:crosses val="autoZero"/>
        <c:crossBetween val="midCat"/>
        <c:majorUnit val="50"/>
      </c:valAx>
      <c:valAx>
        <c:axId val="360590504"/>
        <c:scaling>
          <c:orientation val="minMax"/>
          <c:max val="0.4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title>
          <c:tx>
            <c:strRef>
              <c:f>PlotsTemplate!$AL$1</c:f>
              <c:strCache>
                <c:ptCount val="1"/>
                <c:pt idx="0">
                  <c:v> ∆U / Uavg</c:v>
                </c:pt>
              </c:strCache>
            </c:strRef>
          </c:tx>
          <c:layout>
            <c:manualLayout>
              <c:xMode val="edge"/>
              <c:yMode val="edge"/>
              <c:x val="5.9986091482154471E-4"/>
              <c:y val="0.37580898681486435"/>
            </c:manualLayout>
          </c:layout>
          <c:overlay val="0"/>
          <c:spPr>
            <a:noFill/>
            <a:ln w="25400">
              <a:noFill/>
            </a:ln>
          </c:spPr>
          <c:txPr>
            <a:bodyPr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n-US" sz="1400" b="1" i="0" u="none" strike="noStrike" kern="1200" baseline="0">
                  <a:solidFill>
                    <a:srgbClr val="000000"/>
                  </a:solidFill>
                  <a:latin typeface="Arial Narrow" panose="020B0606020202030204" pitchFamily="34" charset="0"/>
                  <a:ea typeface="Arial"/>
                  <a:cs typeface="Arial" pitchFamily="34" charset="0"/>
                </a:defRPr>
              </a:pPr>
              <a:endParaRPr lang="de-DE"/>
            </a:p>
          </c:txPr>
        </c:title>
        <c:numFmt formatCode="#,###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4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360590896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t"/>
      <c:layout>
        <c:manualLayout>
          <c:xMode val="edge"/>
          <c:yMode val="edge"/>
          <c:x val="4.751543408977375E-3"/>
          <c:y val="7.5490943761624563E-3"/>
          <c:w val="0.97915767302720658"/>
          <c:h val="7.6170362255479185E-2"/>
        </c:manualLayout>
      </c:layout>
      <c:overlay val="0"/>
      <c:spPr>
        <a:solidFill>
          <a:srgbClr val="FFFF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latin typeface="Arial Narrow" panose="020B0606020202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gradFill rotWithShape="0">
      <a:gsLst>
        <a:gs pos="0">
          <a:srgbClr val="CCFFCC">
            <a:gamma/>
            <a:shade val="56078"/>
            <a:invGamma/>
          </a:srgbClr>
        </a:gs>
        <a:gs pos="50000">
          <a:srgbClr val="CCFFCC"/>
        </a:gs>
        <a:gs pos="100000">
          <a:srgbClr val="CCFFCC">
            <a:gamma/>
            <a:shade val="56078"/>
            <a:invGamma/>
          </a:srgbClr>
        </a:gs>
      </a:gsLst>
      <a:lin ang="5400000" scaled="1"/>
    </a:gradFill>
    <a:ln w="12700">
      <a:solidFill>
        <a:srgbClr val="000000"/>
      </a:solidFill>
      <a:prstDash val="solid"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de-DE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93744248177544"/>
          <c:y val="0.11655857161370893"/>
          <c:w val="0.80390895248506622"/>
          <c:h val="0.74366657241484946"/>
        </c:manualLayout>
      </c:layout>
      <c:scatterChart>
        <c:scatterStyle val="lineMarker"/>
        <c:varyColors val="0"/>
        <c:ser>
          <c:idx val="0"/>
          <c:order val="0"/>
          <c:tx>
            <c:strRef>
              <c:f>PlotsTemplate!$AN$3</c:f>
              <c:strCache>
                <c:ptCount val="1"/>
                <c:pt idx="0">
                  <c:v>Diurnal ∆U/Uavg (MERRA2)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>
                <a:noFill/>
              </a:ln>
            </c:spPr>
          </c:marker>
          <c:dPt>
            <c:idx val="25"/>
            <c:marker>
              <c:spPr>
                <a:solidFill>
                  <a:sysClr val="windowText" lastClr="000000"/>
                </a:solidFill>
                <a:ln w="22225"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031-4A96-A28F-898D36DA9B15}"/>
              </c:ext>
            </c:extLst>
          </c:dPt>
          <c:dPt>
            <c:idx val="26"/>
            <c:marker>
              <c:spPr>
                <a:solidFill>
                  <a:sysClr val="windowText" lastClr="000000">
                    <a:alpha val="98000"/>
                  </a:sysClr>
                </a:solidFill>
                <a:ln w="22225"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031-4A96-A28F-898D36DA9B15}"/>
              </c:ext>
            </c:extLst>
          </c:dPt>
          <c:xVal>
            <c:numRef>
              <c:f>PlotsTemplate!$F$7:$F$43</c:f>
              <c:numCache>
                <c:formatCode>General</c:formatCode>
                <c:ptCount val="37"/>
                <c:pt idx="0">
                  <c:v>13.6</c:v>
                </c:pt>
                <c:pt idx="1">
                  <c:v>33</c:v>
                </c:pt>
                <c:pt idx="2">
                  <c:v>22.5</c:v>
                </c:pt>
                <c:pt idx="3">
                  <c:v>63.6</c:v>
                </c:pt>
                <c:pt idx="4">
                  <c:v>7.9</c:v>
                </c:pt>
                <c:pt idx="5">
                  <c:v>50</c:v>
                </c:pt>
                <c:pt idx="6">
                  <c:v>2.9</c:v>
                </c:pt>
                <c:pt idx="7">
                  <c:v>6.4</c:v>
                </c:pt>
                <c:pt idx="8">
                  <c:v>29</c:v>
                </c:pt>
                <c:pt idx="9">
                  <c:v>61.6</c:v>
                </c:pt>
                <c:pt idx="10">
                  <c:v>27.6</c:v>
                </c:pt>
                <c:pt idx="11">
                  <c:v>60</c:v>
                </c:pt>
                <c:pt idx="12">
                  <c:v>73</c:v>
                </c:pt>
                <c:pt idx="13">
                  <c:v>98</c:v>
                </c:pt>
                <c:pt idx="14">
                  <c:v>12.1</c:v>
                </c:pt>
                <c:pt idx="15">
                  <c:v>47</c:v>
                </c:pt>
                <c:pt idx="16">
                  <c:v>83.6</c:v>
                </c:pt>
                <c:pt idx="17">
                  <c:v>121</c:v>
                </c:pt>
                <c:pt idx="18">
                  <c:v>142.5</c:v>
                </c:pt>
                <c:pt idx="19">
                  <c:v>0.65</c:v>
                </c:pt>
                <c:pt idx="20">
                  <c:v>32.4</c:v>
                </c:pt>
                <c:pt idx="21">
                  <c:v>62</c:v>
                </c:pt>
                <c:pt idx="22">
                  <c:v>96.5</c:v>
                </c:pt>
                <c:pt idx="23">
                  <c:v>134</c:v>
                </c:pt>
                <c:pt idx="24">
                  <c:v>172.8</c:v>
                </c:pt>
                <c:pt idx="25">
                  <c:v>7.9</c:v>
                </c:pt>
                <c:pt idx="26">
                  <c:v>46.9</c:v>
                </c:pt>
                <c:pt idx="27">
                  <c:v>68.5</c:v>
                </c:pt>
                <c:pt idx="28">
                  <c:v>95.9</c:v>
                </c:pt>
                <c:pt idx="29">
                  <c:v>129.5</c:v>
                </c:pt>
                <c:pt idx="30">
                  <c:v>159.4</c:v>
                </c:pt>
                <c:pt idx="31">
                  <c:v>193</c:v>
                </c:pt>
                <c:pt idx="32">
                  <c:v>8.24</c:v>
                </c:pt>
                <c:pt idx="33">
                  <c:v>19.2</c:v>
                </c:pt>
                <c:pt idx="34">
                  <c:v>33.9</c:v>
                </c:pt>
                <c:pt idx="35">
                  <c:v>6.1</c:v>
                </c:pt>
                <c:pt idx="36">
                  <c:v>7.45</c:v>
                </c:pt>
              </c:numCache>
            </c:numRef>
          </c:xVal>
          <c:yVal>
            <c:numRef>
              <c:f>PlotsTemplate!$AN$7:$AN$43</c:f>
              <c:numCache>
                <c:formatCode>0.00</c:formatCode>
                <c:ptCount val="37"/>
                <c:pt idx="0">
                  <c:v>7.0370370370370403E-2</c:v>
                </c:pt>
                <c:pt idx="1">
                  <c:v>7.0671378091872752E-2</c:v>
                </c:pt>
                <c:pt idx="2">
                  <c:v>6.0212514757969272E-2</c:v>
                </c:pt>
                <c:pt idx="3">
                  <c:v>6.4367816091953883E-2</c:v>
                </c:pt>
                <c:pt idx="4">
                  <c:v>5.7457212713936404E-2</c:v>
                </c:pt>
                <c:pt idx="5">
                  <c:v>4.5454545454545518E-2</c:v>
                </c:pt>
                <c:pt idx="6">
                  <c:v>6.6581306017925793E-2</c:v>
                </c:pt>
                <c:pt idx="7">
                  <c:v>4.9382716049382651E-2</c:v>
                </c:pt>
                <c:pt idx="8">
                  <c:v>4.0236686390532531E-2</c:v>
                </c:pt>
                <c:pt idx="9">
                  <c:v>3.8901601830663601E-2</c:v>
                </c:pt>
                <c:pt idx="10">
                  <c:v>5.0724637681159417E-2</c:v>
                </c:pt>
                <c:pt idx="11">
                  <c:v>6.1627906976744112E-2</c:v>
                </c:pt>
                <c:pt idx="12">
                  <c:v>5.0113895216400861E-2</c:v>
                </c:pt>
                <c:pt idx="13">
                  <c:v>3.4792368125701516E-2</c:v>
                </c:pt>
                <c:pt idx="14">
                  <c:v>5.5900621118012327E-2</c:v>
                </c:pt>
                <c:pt idx="15">
                  <c:v>5.1162790697674362E-2</c:v>
                </c:pt>
                <c:pt idx="16">
                  <c:v>5.2036199095022724E-2</c:v>
                </c:pt>
                <c:pt idx="17">
                  <c:v>3.5754189944133916E-2</c:v>
                </c:pt>
                <c:pt idx="18">
                  <c:v>2.224694104560615E-2</c:v>
                </c:pt>
                <c:pt idx="19">
                  <c:v>4.6855733662145377E-2</c:v>
                </c:pt>
                <c:pt idx="20">
                  <c:v>3.9534883720930218E-2</c:v>
                </c:pt>
                <c:pt idx="21">
                  <c:v>4.8587570621468894E-2</c:v>
                </c:pt>
                <c:pt idx="22">
                  <c:v>3.3557046979865654E-2</c:v>
                </c:pt>
                <c:pt idx="23">
                  <c:v>2.1181716833890689E-2</c:v>
                </c:pt>
                <c:pt idx="24">
                  <c:v>1.6629711751663011E-2</c:v>
                </c:pt>
                <c:pt idx="25">
                  <c:v>4.3316831683168272E-2</c:v>
                </c:pt>
                <c:pt idx="26">
                  <c:v>4.9295774647887321E-2</c:v>
                </c:pt>
                <c:pt idx="27">
                  <c:v>5.505617977528092E-2</c:v>
                </c:pt>
                <c:pt idx="28">
                  <c:v>4.2648709315376072E-2</c:v>
                </c:pt>
                <c:pt idx="29">
                  <c:v>2.6755852842809385E-2</c:v>
                </c:pt>
                <c:pt idx="30">
                  <c:v>2.1087680355160877E-2</c:v>
                </c:pt>
                <c:pt idx="31">
                  <c:v>1.6574585635358959E-2</c:v>
                </c:pt>
                <c:pt idx="32">
                  <c:v>3.0337078651685542E-2</c:v>
                </c:pt>
                <c:pt idx="33">
                  <c:v>3.3457249070631918E-2</c:v>
                </c:pt>
                <c:pt idx="34">
                  <c:v>2.9446407538280327E-2</c:v>
                </c:pt>
                <c:pt idx="35">
                  <c:v>3.5487959442331983E-2</c:v>
                </c:pt>
                <c:pt idx="36">
                  <c:v>2.9339853300733524E-2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031-4A96-A28F-898D36DA9B15}"/>
            </c:ext>
          </c:extLst>
        </c:ser>
        <c:ser>
          <c:idx val="1"/>
          <c:order val="1"/>
          <c:tx>
            <c:strRef>
              <c:f>PlotsTemplate!$AN$4</c:f>
              <c:strCache>
                <c:ptCount val="1"/>
                <c:pt idx="0">
                  <c:v>Diurnal ∆U/Uavg (Masts)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ysClr val="window" lastClr="FFFFFF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PlotsTemplate!$F$44:$F$49</c:f>
              <c:numCache>
                <c:formatCode>General</c:formatCode>
                <c:ptCount val="6"/>
                <c:pt idx="0">
                  <c:v>26.4</c:v>
                </c:pt>
                <c:pt idx="1">
                  <c:v>28.5</c:v>
                </c:pt>
                <c:pt idx="2">
                  <c:v>31</c:v>
                </c:pt>
                <c:pt idx="3">
                  <c:v>3</c:v>
                </c:pt>
                <c:pt idx="4">
                  <c:v>16.600000000000001</c:v>
                </c:pt>
                <c:pt idx="5">
                  <c:v>16</c:v>
                </c:pt>
              </c:numCache>
            </c:numRef>
          </c:xVal>
          <c:yVal>
            <c:numRef>
              <c:f>PlotsTemplate!$AN$44:$AN$49</c:f>
              <c:numCache>
                <c:formatCode>0.00</c:formatCode>
                <c:ptCount val="6"/>
                <c:pt idx="0">
                  <c:v>9.93822109721159E-2</c:v>
                </c:pt>
                <c:pt idx="1">
                  <c:v>5.7250841190732593E-2</c:v>
                </c:pt>
                <c:pt idx="2">
                  <c:v>6.0094548635191765E-2</c:v>
                </c:pt>
                <c:pt idx="3">
                  <c:v>4.9465898946407356E-2</c:v>
                </c:pt>
                <c:pt idx="4">
                  <c:v>2.8454156390553469E-2</c:v>
                </c:pt>
                <c:pt idx="5">
                  <c:v>5.2298538289367626E-2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18E-474E-AE61-7D1D24B68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0589720"/>
        <c:axId val="360589328"/>
      </c:scatterChart>
      <c:valAx>
        <c:axId val="360589720"/>
        <c:scaling>
          <c:orientation val="minMax"/>
          <c:max val="200"/>
        </c:scaling>
        <c:delete val="0"/>
        <c:axPos val="b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title>
          <c:tx>
            <c:strRef>
              <c:f>[1]Comparison!$N$3</c:f>
              <c:strCache>
                <c:ptCount val="1"/>
                <c:pt idx="0">
                  <c:v>Nearest shore distance [km]</c:v>
                </c:pt>
              </c:strCache>
            </c:strRef>
          </c:tx>
          <c:layout>
            <c:manualLayout>
              <c:xMode val="edge"/>
              <c:yMode val="edge"/>
              <c:x val="0.33713103169796083"/>
              <c:y val="0.93729520270050859"/>
            </c:manualLayout>
          </c:layout>
          <c:overlay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lang="en-US" sz="1200" b="1">
                  <a:latin typeface="Arial Narrow" panose="020B0606020202030204" pitchFamily="34" charset="0"/>
                </a:defRPr>
              </a:pPr>
              <a:endParaRPr lang="de-DE"/>
            </a:p>
          </c:tx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 anchor="ctr" anchorCtr="0"/>
          <a:lstStyle/>
          <a:p>
            <a:pPr>
              <a:defRPr lang="en-US" sz="14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360589328"/>
        <c:crosses val="autoZero"/>
        <c:crossBetween val="midCat"/>
        <c:majorUnit val="50"/>
      </c:valAx>
      <c:valAx>
        <c:axId val="360589328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title>
          <c:tx>
            <c:strRef>
              <c:f>PlotsTemplate!$AL$1</c:f>
              <c:strCache>
                <c:ptCount val="1"/>
                <c:pt idx="0">
                  <c:v> ∆U / Uavg</c:v>
                </c:pt>
              </c:strCache>
            </c:strRef>
          </c:tx>
          <c:layout>
            <c:manualLayout>
              <c:xMode val="edge"/>
              <c:yMode val="edge"/>
              <c:x val="5.9986091482154471E-4"/>
              <c:y val="0.36094788110764386"/>
            </c:manualLayout>
          </c:layout>
          <c:overlay val="0"/>
          <c:spPr>
            <a:noFill/>
            <a:ln w="25400">
              <a:noFill/>
            </a:ln>
          </c:spPr>
          <c:txPr>
            <a:bodyPr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n-US" sz="1400" b="1" i="0" u="none" strike="noStrike" kern="1200" baseline="0">
                  <a:solidFill>
                    <a:srgbClr val="000000"/>
                  </a:solidFill>
                  <a:latin typeface="Arial Narrow" panose="020B0606020202030204" pitchFamily="34" charset="0"/>
                  <a:ea typeface="Arial"/>
                  <a:cs typeface="Arial" pitchFamily="34" charset="0"/>
                </a:defRPr>
              </a:pPr>
              <a:endParaRPr lang="de-DE"/>
            </a:p>
          </c:txPr>
        </c:title>
        <c:numFmt formatCode="#,###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4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360589720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t"/>
      <c:layout>
        <c:manualLayout>
          <c:xMode val="edge"/>
          <c:yMode val="edge"/>
          <c:x val="8.042583670092843E-3"/>
          <c:y val="1.1221856996430213E-2"/>
          <c:w val="0.97832008760592837"/>
          <c:h val="8.0108710877874995E-2"/>
        </c:manualLayout>
      </c:layout>
      <c:overlay val="0"/>
      <c:spPr>
        <a:solidFill>
          <a:srgbClr val="FFFF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latin typeface="Arial Narrow" panose="020B0606020202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gradFill rotWithShape="0">
      <a:gsLst>
        <a:gs pos="0">
          <a:srgbClr val="CCFFCC">
            <a:gamma/>
            <a:shade val="56078"/>
            <a:invGamma/>
          </a:srgbClr>
        </a:gs>
        <a:gs pos="50000">
          <a:srgbClr val="CCFFCC"/>
        </a:gs>
        <a:gs pos="100000">
          <a:srgbClr val="CCFFCC">
            <a:gamma/>
            <a:shade val="56078"/>
            <a:invGamma/>
          </a:srgbClr>
        </a:gs>
      </a:gsLst>
      <a:lin ang="5400000" scaled="1"/>
    </a:gradFill>
    <a:ln w="12700">
      <a:solidFill>
        <a:srgbClr val="000000"/>
      </a:solidFill>
      <a:prstDash val="solid"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55442458507154"/>
          <c:y val="0.14403675465589294"/>
          <c:w val="0.83341507964551986"/>
          <c:h val="0.7155732181645732"/>
        </c:manualLayout>
      </c:layout>
      <c:lineChart>
        <c:grouping val="standard"/>
        <c:varyColors val="0"/>
        <c:ser>
          <c:idx val="11"/>
          <c:order val="0"/>
          <c:tx>
            <c:strRef>
              <c:f>Freq!$C$7</c:f>
              <c:strCache>
                <c:ptCount val="1"/>
                <c:pt idx="0">
                  <c:v>MERRA2 (1)</c:v>
                </c:pt>
              </c:strCache>
            </c:strRef>
          </c:tx>
          <c:spPr>
            <a:ln w="19050">
              <a:solidFill>
                <a:srgbClr val="00206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Pt>
            <c:idx val="3"/>
            <c:marker>
              <c:spPr>
                <a:solidFill>
                  <a:srgbClr val="002060"/>
                </a:solidFill>
                <a:ln>
                  <a:solidFill>
                    <a:srgbClr val="002060"/>
                  </a:solidFill>
                  <a:prstDash val="sysDot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3E0-4216-ADAF-680EEA023CA1}"/>
              </c:ext>
            </c:extLst>
          </c:dPt>
          <c:cat>
            <c:strRef>
              <c:f>Freq!$D$3:$O$3</c:f>
              <c:strCache>
                <c:ptCount val="12"/>
                <c:pt idx="0">
                  <c:v>0°</c:v>
                </c:pt>
                <c:pt idx="1">
                  <c:v>30°</c:v>
                </c:pt>
                <c:pt idx="2">
                  <c:v>60°</c:v>
                </c:pt>
                <c:pt idx="3">
                  <c:v>90°</c:v>
                </c:pt>
                <c:pt idx="4">
                  <c:v>120°</c:v>
                </c:pt>
                <c:pt idx="5">
                  <c:v>150°</c:v>
                </c:pt>
                <c:pt idx="6">
                  <c:v>180°</c:v>
                </c:pt>
                <c:pt idx="7">
                  <c:v>210°</c:v>
                </c:pt>
                <c:pt idx="8">
                  <c:v>240°</c:v>
                </c:pt>
                <c:pt idx="9">
                  <c:v>270°</c:v>
                </c:pt>
                <c:pt idx="10">
                  <c:v>300°</c:v>
                </c:pt>
                <c:pt idx="11">
                  <c:v>330°</c:v>
                </c:pt>
              </c:strCache>
            </c:strRef>
          </c:cat>
          <c:val>
            <c:numRef>
              <c:f>Freq!$D$7:$O$7</c:f>
              <c:numCache>
                <c:formatCode>General</c:formatCode>
                <c:ptCount val="12"/>
                <c:pt idx="0">
                  <c:v>5.5786931385972918E-2</c:v>
                </c:pt>
                <c:pt idx="1">
                  <c:v>6.5732922561996046E-2</c:v>
                </c:pt>
                <c:pt idx="2">
                  <c:v>6.9298645975962275E-2</c:v>
                </c:pt>
                <c:pt idx="3">
                  <c:v>6.2576068766164616E-2</c:v>
                </c:pt>
                <c:pt idx="4">
                  <c:v>5.7156169176935952E-2</c:v>
                </c:pt>
                <c:pt idx="5">
                  <c:v>7.1485623003194887E-2</c:v>
                </c:pt>
                <c:pt idx="6">
                  <c:v>8.4493382017343674E-2</c:v>
                </c:pt>
                <c:pt idx="7">
                  <c:v>0.14549102388559257</c:v>
                </c:pt>
                <c:pt idx="8">
                  <c:v>0.15071124296363914</c:v>
                </c:pt>
                <c:pt idx="9">
                  <c:v>0.10236003347025711</c:v>
                </c:pt>
                <c:pt idx="10">
                  <c:v>7.1884984025559109E-2</c:v>
                </c:pt>
                <c:pt idx="11">
                  <c:v>6.302297276738171E-2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C3E0-4216-ADAF-680EEA023CA1}"/>
            </c:ext>
          </c:extLst>
        </c:ser>
        <c:ser>
          <c:idx val="1"/>
          <c:order val="1"/>
          <c:tx>
            <c:strRef>
              <c:f>Freq!$C$9</c:f>
              <c:strCache>
                <c:ptCount val="1"/>
                <c:pt idx="0">
                  <c:v>MERRA2 (3)</c:v>
                </c:pt>
              </c:strCache>
            </c:strRef>
          </c:tx>
          <c:spPr>
            <a:ln w="19050">
              <a:solidFill>
                <a:srgbClr val="00206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2060">
                  <a:alpha val="95000"/>
                </a:srgbClr>
              </a:solidFill>
              <a:ln>
                <a:noFill/>
              </a:ln>
            </c:spPr>
          </c:marker>
          <c:cat>
            <c:strRef>
              <c:f>Freq!$D$3:$O$3</c:f>
              <c:strCache>
                <c:ptCount val="12"/>
                <c:pt idx="0">
                  <c:v>0°</c:v>
                </c:pt>
                <c:pt idx="1">
                  <c:v>30°</c:v>
                </c:pt>
                <c:pt idx="2">
                  <c:v>60°</c:v>
                </c:pt>
                <c:pt idx="3">
                  <c:v>90°</c:v>
                </c:pt>
                <c:pt idx="4">
                  <c:v>120°</c:v>
                </c:pt>
                <c:pt idx="5">
                  <c:v>150°</c:v>
                </c:pt>
                <c:pt idx="6">
                  <c:v>180°</c:v>
                </c:pt>
                <c:pt idx="7">
                  <c:v>210°</c:v>
                </c:pt>
                <c:pt idx="8">
                  <c:v>240°</c:v>
                </c:pt>
                <c:pt idx="9">
                  <c:v>270°</c:v>
                </c:pt>
                <c:pt idx="10">
                  <c:v>300°</c:v>
                </c:pt>
                <c:pt idx="11">
                  <c:v>330°</c:v>
                </c:pt>
              </c:strCache>
            </c:strRef>
          </c:cat>
          <c:val>
            <c:numRef>
              <c:f>Freq!$D$9:$O$9</c:f>
              <c:numCache>
                <c:formatCode>General</c:formatCode>
                <c:ptCount val="12"/>
                <c:pt idx="0">
                  <c:v>5.7251255134641715E-2</c:v>
                </c:pt>
                <c:pt idx="1">
                  <c:v>6.4591891069526855E-2</c:v>
                </c:pt>
                <c:pt idx="2">
                  <c:v>6.4591891069526855E-2</c:v>
                </c:pt>
                <c:pt idx="3">
                  <c:v>6.0255971398143919E-2</c:v>
                </c:pt>
                <c:pt idx="4">
                  <c:v>5.6224326791419442E-2</c:v>
                </c:pt>
                <c:pt idx="5">
                  <c:v>7.6258938080024347E-2</c:v>
                </c:pt>
                <c:pt idx="6">
                  <c:v>9.9013007759014143E-2</c:v>
                </c:pt>
                <c:pt idx="7">
                  <c:v>0.14727863989046097</c:v>
                </c:pt>
                <c:pt idx="8">
                  <c:v>0.13561159287996349</c:v>
                </c:pt>
                <c:pt idx="9">
                  <c:v>9.8585120949338204E-2</c:v>
                </c:pt>
                <c:pt idx="10">
                  <c:v>7.6287463867336078E-2</c:v>
                </c:pt>
                <c:pt idx="11">
                  <c:v>6.4049901110603991E-2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8-C3E0-4216-ADAF-680EEA023CA1}"/>
            </c:ext>
          </c:extLst>
        </c:ser>
        <c:ser>
          <c:idx val="13"/>
          <c:order val="2"/>
          <c:tx>
            <c:strRef>
              <c:f>Freq!$C$17</c:f>
              <c:strCache>
                <c:ptCount val="1"/>
                <c:pt idx="0">
                  <c:v>MERRA2 (11)</c:v>
                </c:pt>
              </c:strCache>
            </c:strRef>
          </c:tx>
          <c:spPr>
            <a:ln w="19050">
              <a:solidFill>
                <a:srgbClr val="00206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2060"/>
              </a:solidFill>
              <a:ln>
                <a:solidFill>
                  <a:sysClr val="windowText" lastClr="000000"/>
                </a:solidFill>
              </a:ln>
            </c:spPr>
          </c:marker>
          <c:cat>
            <c:strRef>
              <c:f>Freq!$D$3:$O$3</c:f>
              <c:strCache>
                <c:ptCount val="12"/>
                <c:pt idx="0">
                  <c:v>0°</c:v>
                </c:pt>
                <c:pt idx="1">
                  <c:v>30°</c:v>
                </c:pt>
                <c:pt idx="2">
                  <c:v>60°</c:v>
                </c:pt>
                <c:pt idx="3">
                  <c:v>90°</c:v>
                </c:pt>
                <c:pt idx="4">
                  <c:v>120°</c:v>
                </c:pt>
                <c:pt idx="5">
                  <c:v>150°</c:v>
                </c:pt>
                <c:pt idx="6">
                  <c:v>180°</c:v>
                </c:pt>
                <c:pt idx="7">
                  <c:v>210°</c:v>
                </c:pt>
                <c:pt idx="8">
                  <c:v>240°</c:v>
                </c:pt>
                <c:pt idx="9">
                  <c:v>270°</c:v>
                </c:pt>
                <c:pt idx="10">
                  <c:v>300°</c:v>
                </c:pt>
                <c:pt idx="11">
                  <c:v>330°</c:v>
                </c:pt>
              </c:strCache>
            </c:strRef>
          </c:cat>
          <c:val>
            <c:numRef>
              <c:f>Freq!$D$17:$O$17</c:f>
              <c:numCache>
                <c:formatCode>General</c:formatCode>
                <c:ptCount val="12"/>
                <c:pt idx="0">
                  <c:v>6.0313022972767381E-2</c:v>
                </c:pt>
                <c:pt idx="1">
                  <c:v>5.1441503118819412E-2</c:v>
                </c:pt>
                <c:pt idx="2">
                  <c:v>5.2782215122470715E-2</c:v>
                </c:pt>
                <c:pt idx="3">
                  <c:v>4.9587326943556977E-2</c:v>
                </c:pt>
                <c:pt idx="4">
                  <c:v>6.1454054465236573E-2</c:v>
                </c:pt>
                <c:pt idx="5">
                  <c:v>8.4559942187737713E-2</c:v>
                </c:pt>
                <c:pt idx="6">
                  <c:v>0.10985280693747147</c:v>
                </c:pt>
                <c:pt idx="7">
                  <c:v>0.13008709873725849</c:v>
                </c:pt>
                <c:pt idx="8">
                  <c:v>0.13117107865510422</c:v>
                </c:pt>
                <c:pt idx="9">
                  <c:v>0.11934238551650692</c:v>
                </c:pt>
                <c:pt idx="10">
                  <c:v>8.0224022516354784E-2</c:v>
                </c:pt>
                <c:pt idx="11">
                  <c:v>6.9184542826715351E-2</c:v>
                </c:pt>
              </c:numCache>
            </c:numRef>
          </c: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9-C3E0-4216-ADAF-680EEA023CA1}"/>
            </c:ext>
          </c:extLst>
        </c:ser>
        <c:ser>
          <c:idx val="23"/>
          <c:order val="3"/>
          <c:tx>
            <c:strRef>
              <c:f>Freq!$C$13</c:f>
              <c:strCache>
                <c:ptCount val="1"/>
                <c:pt idx="0">
                  <c:v>MERRA2 (7)</c:v>
                </c:pt>
              </c:strCache>
            </c:strRef>
          </c:tx>
          <c:spPr>
            <a:ln w="19050">
              <a:solidFill>
                <a:srgbClr val="5B9BD5">
                  <a:lumMod val="20000"/>
                  <a:lumOff val="80000"/>
                </a:srgbClr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2060"/>
              </a:solidFill>
              <a:ln>
                <a:noFill/>
              </a:ln>
            </c:spPr>
          </c:marker>
          <c:cat>
            <c:strRef>
              <c:f>Freq!$D$3:$O$3</c:f>
              <c:strCache>
                <c:ptCount val="12"/>
                <c:pt idx="0">
                  <c:v>0°</c:v>
                </c:pt>
                <c:pt idx="1">
                  <c:v>30°</c:v>
                </c:pt>
                <c:pt idx="2">
                  <c:v>60°</c:v>
                </c:pt>
                <c:pt idx="3">
                  <c:v>90°</c:v>
                </c:pt>
                <c:pt idx="4">
                  <c:v>120°</c:v>
                </c:pt>
                <c:pt idx="5">
                  <c:v>150°</c:v>
                </c:pt>
                <c:pt idx="6">
                  <c:v>180°</c:v>
                </c:pt>
                <c:pt idx="7">
                  <c:v>210°</c:v>
                </c:pt>
                <c:pt idx="8">
                  <c:v>240°</c:v>
                </c:pt>
                <c:pt idx="9">
                  <c:v>270°</c:v>
                </c:pt>
                <c:pt idx="10">
                  <c:v>300°</c:v>
                </c:pt>
                <c:pt idx="11">
                  <c:v>330°</c:v>
                </c:pt>
              </c:strCache>
            </c:strRef>
          </c:cat>
          <c:val>
            <c:numRef>
              <c:f>Freq!$D$13:$O$13</c:f>
              <c:numCache>
                <c:formatCode>General</c:formatCode>
                <c:ptCount val="12"/>
                <c:pt idx="0">
                  <c:v>5.8373269435569752E-2</c:v>
                </c:pt>
                <c:pt idx="1">
                  <c:v>5.7831279476646888E-2</c:v>
                </c:pt>
                <c:pt idx="2">
                  <c:v>5.4702951468127189E-2</c:v>
                </c:pt>
                <c:pt idx="3">
                  <c:v>5.4160961509204318E-2</c:v>
                </c:pt>
                <c:pt idx="4">
                  <c:v>5.5444621938232165E-2</c:v>
                </c:pt>
                <c:pt idx="5">
                  <c:v>7.1656777727065274E-2</c:v>
                </c:pt>
                <c:pt idx="6">
                  <c:v>0.11040430549216491</c:v>
                </c:pt>
                <c:pt idx="7">
                  <c:v>0.1344230184086414</c:v>
                </c:pt>
                <c:pt idx="8">
                  <c:v>0.13590635934885137</c:v>
                </c:pt>
                <c:pt idx="9">
                  <c:v>0.11741214057507987</c:v>
                </c:pt>
                <c:pt idx="10">
                  <c:v>8.5520310360565954E-2</c:v>
                </c:pt>
                <c:pt idx="11">
                  <c:v>6.4164004259850901E-2</c:v>
                </c:pt>
              </c:numCache>
            </c:numRef>
          </c: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A-C3E0-4216-ADAF-680EEA023CA1}"/>
            </c:ext>
          </c:extLst>
        </c:ser>
        <c:ser>
          <c:idx val="12"/>
          <c:order val="4"/>
          <c:tx>
            <c:strRef>
              <c:f>Freq!$C$40</c:f>
              <c:strCache>
                <c:ptCount val="1"/>
                <c:pt idx="0">
                  <c:v>MERRA2 (34)</c:v>
                </c:pt>
              </c:strCache>
            </c:strRef>
          </c:tx>
          <c:spPr>
            <a:ln w="19050">
              <a:solidFill>
                <a:srgbClr val="5B9BD5">
                  <a:lumMod val="20000"/>
                  <a:lumOff val="80000"/>
                </a:srgbClr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2060"/>
              </a:solidFill>
              <a:ln>
                <a:noFill/>
              </a:ln>
            </c:spPr>
          </c:marker>
          <c:cat>
            <c:strRef>
              <c:f>Freq!$D$3:$O$3</c:f>
              <c:strCache>
                <c:ptCount val="12"/>
                <c:pt idx="0">
                  <c:v>0°</c:v>
                </c:pt>
                <c:pt idx="1">
                  <c:v>30°</c:v>
                </c:pt>
                <c:pt idx="2">
                  <c:v>60°</c:v>
                </c:pt>
                <c:pt idx="3">
                  <c:v>90°</c:v>
                </c:pt>
                <c:pt idx="4">
                  <c:v>120°</c:v>
                </c:pt>
                <c:pt idx="5">
                  <c:v>150°</c:v>
                </c:pt>
                <c:pt idx="6">
                  <c:v>180°</c:v>
                </c:pt>
                <c:pt idx="7">
                  <c:v>210°</c:v>
                </c:pt>
                <c:pt idx="8">
                  <c:v>240°</c:v>
                </c:pt>
                <c:pt idx="9">
                  <c:v>270°</c:v>
                </c:pt>
                <c:pt idx="10">
                  <c:v>300°</c:v>
                </c:pt>
                <c:pt idx="11">
                  <c:v>330°</c:v>
                </c:pt>
              </c:strCache>
            </c:strRef>
          </c:cat>
          <c:val>
            <c:numRef>
              <c:f>Freq!$D$40:$O$40</c:f>
              <c:numCache>
                <c:formatCode>General</c:formatCode>
                <c:ptCount val="12"/>
                <c:pt idx="0">
                  <c:v>4.6373421573102085E-2</c:v>
                </c:pt>
                <c:pt idx="1">
                  <c:v>3.6009052183173587E-2</c:v>
                </c:pt>
                <c:pt idx="2">
                  <c:v>3.7644530655712764E-2</c:v>
                </c:pt>
                <c:pt idx="3">
                  <c:v>5.103263350068462E-2</c:v>
                </c:pt>
                <c:pt idx="4">
                  <c:v>6.581849992393124E-2</c:v>
                </c:pt>
                <c:pt idx="5">
                  <c:v>8.2962498098280851E-2</c:v>
                </c:pt>
                <c:pt idx="6">
                  <c:v>0.1046801308382778</c:v>
                </c:pt>
                <c:pt idx="7">
                  <c:v>0.14126920736345658</c:v>
                </c:pt>
                <c:pt idx="8">
                  <c:v>0.14083181195801003</c:v>
                </c:pt>
                <c:pt idx="9">
                  <c:v>0.123697322379431</c:v>
                </c:pt>
                <c:pt idx="10">
                  <c:v>9.8385440438156099E-2</c:v>
                </c:pt>
                <c:pt idx="11">
                  <c:v>7.129545108778336E-2</c:v>
                </c:pt>
              </c:numCache>
            </c:numRef>
          </c: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B-C3E0-4216-ADAF-680EEA023CA1}"/>
            </c:ext>
          </c:extLst>
        </c:ser>
        <c:ser>
          <c:idx val="0"/>
          <c:order val="5"/>
          <c:tx>
            <c:strRef>
              <c:f>Freq!$C$42</c:f>
              <c:strCache>
                <c:ptCount val="1"/>
                <c:pt idx="0">
                  <c:v>MERRA2 (36)</c:v>
                </c:pt>
              </c:strCache>
            </c:strRef>
          </c:tx>
          <c:spPr>
            <a:ln w="19050">
              <a:solidFill>
                <a:srgbClr val="5B9BD5">
                  <a:lumMod val="20000"/>
                  <a:lumOff val="80000"/>
                </a:srgbClr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2060"/>
              </a:solidFill>
              <a:ln>
                <a:noFill/>
              </a:ln>
            </c:spPr>
          </c:marker>
          <c:cat>
            <c:strRef>
              <c:f>Freq!$D$3:$O$3</c:f>
              <c:strCache>
                <c:ptCount val="12"/>
                <c:pt idx="0">
                  <c:v>0°</c:v>
                </c:pt>
                <c:pt idx="1">
                  <c:v>30°</c:v>
                </c:pt>
                <c:pt idx="2">
                  <c:v>60°</c:v>
                </c:pt>
                <c:pt idx="3">
                  <c:v>90°</c:v>
                </c:pt>
                <c:pt idx="4">
                  <c:v>120°</c:v>
                </c:pt>
                <c:pt idx="5">
                  <c:v>150°</c:v>
                </c:pt>
                <c:pt idx="6">
                  <c:v>180°</c:v>
                </c:pt>
                <c:pt idx="7">
                  <c:v>210°</c:v>
                </c:pt>
                <c:pt idx="8">
                  <c:v>240°</c:v>
                </c:pt>
                <c:pt idx="9">
                  <c:v>270°</c:v>
                </c:pt>
                <c:pt idx="10">
                  <c:v>300°</c:v>
                </c:pt>
                <c:pt idx="11">
                  <c:v>330°</c:v>
                </c:pt>
              </c:strCache>
            </c:strRef>
          </c:cat>
          <c:val>
            <c:numRef>
              <c:f>Freq!$D$42:$O$42</c:f>
              <c:numCache>
                <c:formatCode>General</c:formatCode>
                <c:ptCount val="12"/>
                <c:pt idx="0">
                  <c:v>4.2902784116841626E-2</c:v>
                </c:pt>
                <c:pt idx="1">
                  <c:v>3.4516202647193066E-2</c:v>
                </c:pt>
                <c:pt idx="2">
                  <c:v>4.7419367107865512E-2</c:v>
                </c:pt>
                <c:pt idx="3">
                  <c:v>5.8582458542522441E-2</c:v>
                </c:pt>
                <c:pt idx="4">
                  <c:v>8.0670926517571878E-2</c:v>
                </c:pt>
                <c:pt idx="5">
                  <c:v>9.2575688422333796E-2</c:v>
                </c:pt>
                <c:pt idx="6">
                  <c:v>8.9475886201125815E-2</c:v>
                </c:pt>
                <c:pt idx="7">
                  <c:v>0.11186862924083371</c:v>
                </c:pt>
                <c:pt idx="8">
                  <c:v>0.13712345960748518</c:v>
                </c:pt>
                <c:pt idx="9">
                  <c:v>0.13592537654039252</c:v>
                </c:pt>
                <c:pt idx="10">
                  <c:v>0.10885440438156094</c:v>
                </c:pt>
                <c:pt idx="11">
                  <c:v>6.0084816674273546E-2</c:v>
                </c:pt>
              </c:numCache>
            </c:numRef>
          </c: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C-C3E0-4216-ADAF-680EEA023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180848"/>
        <c:axId val="298622360"/>
        <c:extLst xmlns:c16r2="http://schemas.microsoft.com/office/drawing/2015/06/chart"/>
      </c:lineChart>
      <c:catAx>
        <c:axId val="298180848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title>
          <c:tx>
            <c:strRef>
              <c:f>Freq!$A$3</c:f>
              <c:strCache>
                <c:ptCount val="1"/>
                <c:pt idx="0">
                  <c:v>Directional Sectors</c:v>
                </c:pt>
              </c:strCache>
            </c:strRef>
          </c:tx>
          <c:layout>
            <c:manualLayout>
              <c:xMode val="edge"/>
              <c:yMode val="edge"/>
              <c:x val="0.4019214778326855"/>
              <c:y val="0.92987494865090203"/>
            </c:manualLayout>
          </c:layout>
          <c:overlay val="0"/>
          <c:txPr>
            <a:bodyPr/>
            <a:lstStyle/>
            <a:p>
              <a:pPr>
                <a:defRPr sz="1400" b="1">
                  <a:latin typeface="Arial Narrow" panose="020B0606020202030204" pitchFamily="34" charset="0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 anchor="ctr" anchorCtr="1"/>
          <a:lstStyle/>
          <a:p>
            <a:pPr>
              <a:defRPr lang="en-US" sz="14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29862236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98622360"/>
        <c:scaling>
          <c:orientation val="minMax"/>
          <c:max val="0.21000000000000002"/>
          <c:min val="2.0000000000000004E-2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title>
          <c:tx>
            <c:strRef>
              <c:f>Freq!$A$2</c:f>
              <c:strCache>
                <c:ptCount val="1"/>
                <c:pt idx="0">
                  <c:v>Frequency</c:v>
                </c:pt>
              </c:strCache>
            </c:strRef>
          </c:tx>
          <c:layout>
            <c:manualLayout>
              <c:xMode val="edge"/>
              <c:yMode val="edge"/>
              <c:x val="2.7605533823016337E-4"/>
              <c:y val="0.32641187581522407"/>
            </c:manualLayout>
          </c:layout>
          <c:overlay val="0"/>
          <c:txPr>
            <a:bodyPr/>
            <a:lstStyle/>
            <a:p>
              <a:pPr>
                <a:defRPr sz="1400" b="1">
                  <a:solidFill>
                    <a:schemeClr val="tx1"/>
                  </a:solidFill>
                  <a:latin typeface="Arial Narrow" panose="020B0606020202030204" pitchFamily="34" charset="0"/>
                </a:defRPr>
              </a:pPr>
              <a:endParaRPr lang="de-DE"/>
            </a:p>
          </c:tx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4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298180848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4.7767239705826324E-2"/>
          <c:y val="6.9100828734535158E-3"/>
          <c:w val="0.9155434982219397"/>
          <c:h val="0.11747514819537976"/>
        </c:manualLayout>
      </c:layout>
      <c:overlay val="0"/>
      <c:spPr>
        <a:solidFill>
          <a:sysClr val="window" lastClr="FFFFFF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  <a:softEdge rad="0"/>
        </a:effectLst>
      </c:spPr>
      <c:txPr>
        <a:bodyPr/>
        <a:lstStyle/>
        <a:p>
          <a:pPr>
            <a:defRPr sz="1400" b="1">
              <a:solidFill>
                <a:srgbClr val="000000"/>
              </a:solidFill>
              <a:latin typeface="Arial Narrow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gradFill rotWithShape="0">
      <a:gsLst>
        <a:gs pos="0">
          <a:srgbClr val="CCFFCC">
            <a:gamma/>
            <a:shade val="56078"/>
            <a:invGamma/>
          </a:srgbClr>
        </a:gs>
        <a:gs pos="50000">
          <a:srgbClr val="CCFFCC"/>
        </a:gs>
        <a:gs pos="100000">
          <a:srgbClr val="CCFFCC">
            <a:gamma/>
            <a:shade val="56078"/>
            <a:invGamma/>
          </a:srgbClr>
        </a:gs>
      </a:gsLst>
      <a:lin ang="5400000" scaled="1"/>
    </a:gradFill>
    <a:ln w="12700">
      <a:solidFill>
        <a:srgbClr val="000000"/>
      </a:solidFill>
      <a:prstDash val="solid"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16732935042009"/>
          <c:y val="0.1256408603303151"/>
          <c:w val="0.77067711227892377"/>
          <c:h val="0.73962997679288267"/>
        </c:manualLayout>
      </c:layout>
      <c:lineChart>
        <c:grouping val="standard"/>
        <c:varyColors val="0"/>
        <c:ser>
          <c:idx val="8"/>
          <c:order val="0"/>
          <c:tx>
            <c:strRef>
              <c:f>PlotsTemplate!$A$44</c:f>
              <c:strCache>
                <c:ptCount val="1"/>
                <c:pt idx="0">
                  <c:v>LA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5"/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</c:spPr>
          </c:marker>
          <c:cat>
            <c:strRef>
              <c:f>PlotsTemplate!$I$5:$L$5</c:f>
              <c:strCache>
                <c:ptCount val="4"/>
                <c:pt idx="0">
                  <c:v> Winter</c:v>
                </c:pt>
                <c:pt idx="1">
                  <c:v> Spring</c:v>
                </c:pt>
                <c:pt idx="2">
                  <c:v> Summer</c:v>
                </c:pt>
                <c:pt idx="3">
                  <c:v> Autumn</c:v>
                </c:pt>
              </c:strCache>
            </c:strRef>
          </c:cat>
          <c:val>
            <c:numRef>
              <c:f>PlotsTemplate!$I$44:$L$44</c:f>
              <c:numCache>
                <c:formatCode>0.00</c:formatCode>
                <c:ptCount val="4"/>
                <c:pt idx="0">
                  <c:v>10.082862404914454</c:v>
                </c:pt>
                <c:pt idx="1">
                  <c:v>8.6139988416022746</c:v>
                </c:pt>
                <c:pt idx="2">
                  <c:v>7.5172638173061843</c:v>
                </c:pt>
                <c:pt idx="3">
                  <c:v>8.5510888169563675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2-1D7D-4957-9569-A7E0D172D4E5}"/>
            </c:ext>
          </c:extLst>
        </c:ser>
        <c:ser>
          <c:idx val="11"/>
          <c:order val="6"/>
          <c:tx>
            <c:strRef>
              <c:f>PlotsTemplate!$C$7</c:f>
              <c:strCache>
                <c:ptCount val="1"/>
                <c:pt idx="0">
                  <c:v>MERRA2 (1)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9050">
              <a:solidFill>
                <a:srgbClr val="002060"/>
              </a:solidFill>
              <a:prstDash val="sysDot"/>
            </a:ln>
          </c:spPr>
          <c:marker>
            <c:symbol val="circle"/>
            <c:size val="5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Pt>
            <c:idx val="3"/>
            <c:marker>
              <c:spPr>
                <a:solidFill>
                  <a:srgbClr val="002060"/>
                </a:solidFill>
                <a:ln>
                  <a:solidFill>
                    <a:srgbClr val="002060"/>
                  </a:solidFill>
                  <a:prstDash val="sysDot"/>
                </a:ln>
              </c:spPr>
            </c:marker>
            <c:bubble3D val="0"/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07-1D7D-4957-9569-A7E0D172D4E5}"/>
              </c:ext>
            </c:extLst>
          </c:dPt>
          <c:cat>
            <c:strRef>
              <c:f>PlotsTemplate!$I$5:$L$5</c:f>
              <c:strCache>
                <c:ptCount val="4"/>
                <c:pt idx="0">
                  <c:v> Winter</c:v>
                </c:pt>
                <c:pt idx="1">
                  <c:v> Spring</c:v>
                </c:pt>
                <c:pt idx="2">
                  <c:v> Summer</c:v>
                </c:pt>
                <c:pt idx="3">
                  <c:v> Autumn</c:v>
                </c:pt>
              </c:strCache>
            </c:strRef>
          </c:cat>
          <c:val>
            <c:numRef>
              <c:f>PlotsTemplate!$I$7:$L$7</c:f>
              <c:numCache>
                <c:formatCode>0.00</c:formatCode>
                <c:ptCount val="4"/>
                <c:pt idx="0">
                  <c:v>8.69</c:v>
                </c:pt>
                <c:pt idx="1">
                  <c:v>7.55</c:v>
                </c:pt>
                <c:pt idx="2">
                  <c:v>6.97</c:v>
                </c:pt>
                <c:pt idx="3">
                  <c:v>9.1999999999999993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8-1D7D-4957-9569-A7E0D172D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378608"/>
        <c:axId val="295951760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9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PlotsTemplate!$A$45</c15:sqref>
                        </c15:formulaRef>
                      </c:ext>
                    </c:extLst>
                    <c:strCache>
                      <c:ptCount val="1"/>
                      <c:pt idx="0">
                        <c:v>GG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PlotsTemplate!$I$45:$L$45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9.794095453775169</c:v>
                      </c:pt>
                      <c:pt idx="1">
                        <c:v>8.4947088193908584</c:v>
                      </c:pt>
                      <c:pt idx="2">
                        <c:v>7.6193585854849477</c:v>
                      </c:pt>
                      <c:pt idx="3">
                        <c:v>9.4758395969543301</c:v>
                      </c:pt>
                    </c:numCache>
                  </c:numRef>
                </c:val>
                <c:smooth val="1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1D7D-4957-9569-A7E0D172D4E5}"/>
                  </c:ext>
                </c:extLst>
              </c15:ser>
            </c15:filteredLineSeries>
            <c15:filteredLineSeries>
              <c15:ser>
                <c:idx val="10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PlotsTemplate!$A$46</c15:sqref>
                        </c15:formulaRef>
                      </c:ext>
                    </c:extLst>
                    <c:strCache>
                      <c:ptCount val="1"/>
                      <c:pt idx="0">
                        <c:v>RB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rgbClr val="FFFFFF"/>
                    </a:solidFill>
                    <a:ln>
                      <a:solidFill>
                        <a:srgbClr val="002060">
                          <a:alpha val="95000"/>
                        </a:srgbClr>
                      </a:solidFill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PlotsTemplate!$I$46:$L$46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10.460458119171934</c:v>
                      </c:pt>
                      <c:pt idx="1">
                        <c:v>8.8875332180460997</c:v>
                      </c:pt>
                      <c:pt idx="2">
                        <c:v>8.000092314559323</c:v>
                      </c:pt>
                      <c:pt idx="3">
                        <c:v>9.6887431965319024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1D7D-4957-9569-A7E0D172D4E5}"/>
                  </c:ext>
                </c:extLst>
              </c15:ser>
            </c15:filteredLineSeries>
            <c15:filteredLineSeries>
              <c15:ser>
                <c:idx val="14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PlotsTemplate!$A$47</c15:sqref>
                        </c15:formulaRef>
                      </c:ext>
                    </c:extLst>
                    <c:strCache>
                      <c:ptCount val="1"/>
                      <c:pt idx="0">
                        <c:v>LI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>
                        <a:alpha val="96000"/>
                      </a:sysClr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PlotsTemplate!$I$47:$L$47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6.7303509117941545</c:v>
                      </c:pt>
                      <c:pt idx="1">
                        <c:v>5.6121478060046206</c:v>
                      </c:pt>
                      <c:pt idx="2">
                        <c:v>5.1031046812437193</c:v>
                      </c:pt>
                      <c:pt idx="3">
                        <c:v>6.1606096171025468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1D7D-4957-9569-A7E0D172D4E5}"/>
                  </c:ext>
                </c:extLst>
              </c15:ser>
            </c15:filteredLineSeries>
            <c15:filteredLineSeries>
              <c15:ser>
                <c:idx val="15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PlotsTemplate!$A$48</c15:sqref>
                        </c15:formulaRef>
                      </c:ext>
                    </c:extLst>
                    <c:strCache>
                      <c:ptCount val="1"/>
                      <c:pt idx="0">
                        <c:v>GyM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rgbClr val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PlotsTemplate!$I$48:$L$48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9.6345817815021721</c:v>
                      </c:pt>
                      <c:pt idx="1">
                        <c:v>8.7344807935837903</c:v>
                      </c:pt>
                      <c:pt idx="2">
                        <c:v>6.7331558819030146</c:v>
                      </c:pt>
                      <c:pt idx="3">
                        <c:v>9.0927932829686462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1D7D-4957-9569-A7E0D172D4E5}"/>
                  </c:ext>
                </c:extLst>
              </c15:ser>
            </c15:filteredLineSeries>
            <c15:filteredLineSeries>
              <c15:ser>
                <c:idx val="16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PlotsTemplate!$A$49</c15:sqref>
                        </c15:formulaRef>
                      </c:ext>
                    </c:extLst>
                    <c:strCache>
                      <c:ptCount val="1"/>
                      <c:pt idx="0">
                        <c:v>SFM1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PlotsTemplate!$I$49:$L$49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9.5740173634346473</c:v>
                      </c:pt>
                      <c:pt idx="1">
                        <c:v>8.1109103089919774</c:v>
                      </c:pt>
                      <c:pt idx="2">
                        <c:v>7.1716026488315503</c:v>
                      </c:pt>
                      <c:pt idx="3">
                        <c:v>8.6551894660674851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1D7D-4957-9569-A7E0D172D4E5}"/>
                  </c:ext>
                </c:extLst>
              </c15:ser>
            </c15:filteredLineSeries>
            <c15:filteredLineSeries>
              <c15:ser>
                <c:idx val="1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PlotsTemplate!$C$9</c15:sqref>
                        </c15:formulaRef>
                      </c:ext>
                    </c:extLst>
                    <c:strCache>
                      <c:ptCount val="1"/>
                      <c:pt idx="0">
                        <c:v>MERRA2 (3)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>
                        <a:alpha val="95000"/>
                      </a:srgbClr>
                    </a:solidFill>
                    <a:ln>
                      <a:noFill/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PlotsTemplate!$I$9:$L$9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9.11</c:v>
                      </c:pt>
                      <c:pt idx="1">
                        <c:v>7.91</c:v>
                      </c:pt>
                      <c:pt idx="2">
                        <c:v>7.18</c:v>
                      </c:pt>
                      <c:pt idx="3">
                        <c:v>9.6999999999999993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1-1D7D-4957-9569-A7E0D172D4E5}"/>
                  </c:ext>
                </c:extLst>
              </c15:ser>
            </c15:filteredLineSeries>
            <c15:filteredLineSeries>
              <c15:ser>
                <c:idx val="13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PlotsTemplate!$C$17</c15:sqref>
                        </c15:formulaRef>
                      </c:ext>
                    </c:extLst>
                    <c:strCache>
                      <c:ptCount val="1"/>
                      <c:pt idx="0">
                        <c:v>MERRA2 (11)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solidFill>
                        <a:sysClr val="windowText" lastClr="00000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PlotsTemplate!$I$17:$L$17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8.99</c:v>
                      </c:pt>
                      <c:pt idx="1">
                        <c:v>7.79</c:v>
                      </c:pt>
                      <c:pt idx="2">
                        <c:v>6.93</c:v>
                      </c:pt>
                      <c:pt idx="3">
                        <c:v>9.44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1D7D-4957-9569-A7E0D172D4E5}"/>
                  </c:ext>
                </c:extLst>
              </c15:ser>
            </c15:filteredLineSeries>
            <c15:filteredLineSeries>
              <c15:ser>
                <c:idx val="23"/>
                <c:order val="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PlotsTemplate!$C$13</c15:sqref>
                        </c15:formulaRef>
                      </c:ext>
                    </c:extLst>
                    <c:strCache>
                      <c:ptCount val="1"/>
                      <c:pt idx="0">
                        <c:v>MERRA2 (7)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PlotsTemplate!$I$13:$L$13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8.41</c:v>
                      </c:pt>
                      <c:pt idx="1">
                        <c:v>7.38</c:v>
                      </c:pt>
                      <c:pt idx="2">
                        <c:v>6.71</c:v>
                      </c:pt>
                      <c:pt idx="3">
                        <c:v>8.75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A-1D7D-4957-9569-A7E0D172D4E5}"/>
                  </c:ext>
                </c:extLst>
              </c15:ser>
            </c15:filteredLineSeries>
            <c15:filteredLineSeries>
              <c15:ser>
                <c:idx val="12"/>
                <c:order val="1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PlotsTemplate!$C$40</c15:sqref>
                        </c15:formulaRef>
                      </c:ext>
                    </c:extLst>
                    <c:strCache>
                      <c:ptCount val="1"/>
                      <c:pt idx="0">
                        <c:v>MERRA2 (34)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PlotsTemplate!$I$40:$L$40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8.6999999999999993</c:v>
                      </c:pt>
                      <c:pt idx="1">
                        <c:v>7.56</c:v>
                      </c:pt>
                      <c:pt idx="2">
                        <c:v>6.78</c:v>
                      </c:pt>
                      <c:pt idx="3">
                        <c:v>9.2799999999999994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B-1D7D-4957-9569-A7E0D172D4E5}"/>
                  </c:ext>
                </c:extLst>
              </c15:ser>
            </c15:filteredLineSeries>
            <c15:filteredLineSeries>
              <c15:ser>
                <c:idx val="0"/>
                <c:order val="1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PlotsTemplate!$C$42</c15:sqref>
                        </c15:formulaRef>
                      </c:ext>
                    </c:extLst>
                    <c:strCache>
                      <c:ptCount val="1"/>
                      <c:pt idx="0">
                        <c:v>MERRA2 (36)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PlotsTemplate!$I$42:$L$42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8.5</c:v>
                      </c:pt>
                      <c:pt idx="1">
                        <c:v>7.53</c:v>
                      </c:pt>
                      <c:pt idx="2">
                        <c:v>6.59</c:v>
                      </c:pt>
                      <c:pt idx="3">
                        <c:v>8.9600000000000009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C-1D7D-4957-9569-A7E0D172D4E5}"/>
                  </c:ext>
                </c:extLst>
              </c15:ser>
            </c15:filteredLineSeries>
          </c:ext>
        </c:extLst>
      </c:lineChart>
      <c:catAx>
        <c:axId val="298378608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title>
          <c:tx>
            <c:strRef>
              <c:f>PlotsTemplate!$I$2</c:f>
              <c:strCache>
                <c:ptCount val="1"/>
                <c:pt idx="0">
                  <c:v>Seasons</c:v>
                </c:pt>
              </c:strCache>
            </c:strRef>
          </c:tx>
          <c:layout>
            <c:manualLayout>
              <c:xMode val="edge"/>
              <c:yMode val="edge"/>
              <c:x val="0.45789215476811479"/>
              <c:y val="0.93936884607388593"/>
            </c:manualLayout>
          </c:layout>
          <c:overlay val="0"/>
          <c:txPr>
            <a:bodyPr/>
            <a:lstStyle/>
            <a:p>
              <a:pPr>
                <a:defRPr sz="1200" b="1">
                  <a:latin typeface="Arial Narrow" panose="020B0606020202030204" pitchFamily="34" charset="0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 anchor="ctr" anchorCtr="1"/>
          <a:lstStyle/>
          <a:p>
            <a:pPr>
              <a:defRPr lang="en-US" sz="12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29595176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95951760"/>
        <c:scaling>
          <c:orientation val="minMax"/>
          <c:max val="11.5"/>
          <c:min val="4.5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title>
          <c:tx>
            <c:strRef>
              <c:f>PlotsTemplate!$G$1</c:f>
              <c:strCache>
                <c:ptCount val="1"/>
                <c:pt idx="0">
                  <c:v>Wind speed [m/s]</c:v>
                </c:pt>
              </c:strCache>
            </c:strRef>
          </c:tx>
          <c:layout>
            <c:manualLayout>
              <c:xMode val="edge"/>
              <c:yMode val="edge"/>
              <c:x val="2.7596267879708916E-4"/>
              <c:y val="0.27207519548136855"/>
            </c:manualLayout>
          </c:layout>
          <c:overlay val="0"/>
          <c:txPr>
            <a:bodyPr/>
            <a:lstStyle/>
            <a:p>
              <a:pPr>
                <a:defRPr sz="1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pPr>
              <a:endParaRPr lang="de-DE"/>
            </a:p>
          </c:txPr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2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298378608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14187251094108741"/>
          <c:y val="6.9100828734535158E-3"/>
          <c:w val="0.77275700014157234"/>
          <c:h val="9.9577443974381119E-2"/>
        </c:manualLayout>
      </c:layout>
      <c:overlay val="0"/>
      <c:spPr>
        <a:solidFill>
          <a:sysClr val="window" lastClr="FFFFFF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  <a:softEdge rad="0"/>
        </a:effectLst>
      </c:spPr>
      <c:txPr>
        <a:bodyPr/>
        <a:lstStyle/>
        <a:p>
          <a:pPr>
            <a:defRPr sz="1400" b="1">
              <a:solidFill>
                <a:srgbClr val="000000"/>
              </a:solidFill>
              <a:latin typeface="Arial Narrow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gradFill rotWithShape="0">
      <a:gsLst>
        <a:gs pos="0">
          <a:srgbClr val="CCFFCC">
            <a:gamma/>
            <a:shade val="56078"/>
            <a:invGamma/>
          </a:srgbClr>
        </a:gs>
        <a:gs pos="50000">
          <a:srgbClr val="CCFFCC"/>
        </a:gs>
        <a:gs pos="100000">
          <a:srgbClr val="CCFFCC">
            <a:gamma/>
            <a:shade val="56078"/>
            <a:invGamma/>
          </a:srgbClr>
        </a:gs>
      </a:gsLst>
      <a:lin ang="5400000" scaled="1"/>
    </a:gradFill>
    <a:ln w="12700">
      <a:solidFill>
        <a:srgbClr val="000000"/>
      </a:solidFill>
      <a:prstDash val="solid"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16732935042009"/>
          <c:y val="0.1256408603303151"/>
          <c:w val="0.77067711227892377"/>
          <c:h val="0.73962997679288267"/>
        </c:manualLayout>
      </c:layout>
      <c:lineChart>
        <c:grouping val="standard"/>
        <c:varyColors val="0"/>
        <c:ser>
          <c:idx val="10"/>
          <c:order val="2"/>
          <c:tx>
            <c:strRef>
              <c:f>PlotsTemplate!$A$46</c:f>
              <c:strCache>
                <c:ptCount val="1"/>
                <c:pt idx="0">
                  <c:v>RB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5"/>
            <c:spPr>
              <a:solidFill>
                <a:srgbClr val="FFFFFF"/>
              </a:solidFill>
              <a:ln>
                <a:solidFill>
                  <a:srgbClr val="002060">
                    <a:alpha val="95000"/>
                  </a:srgbClr>
                </a:solidFill>
              </a:ln>
            </c:spPr>
          </c:marker>
          <c:cat>
            <c:strRef>
              <c:f>PlotsTemplate!$I$5:$L$5</c:f>
              <c:strCache>
                <c:ptCount val="4"/>
                <c:pt idx="0">
                  <c:v> Winter</c:v>
                </c:pt>
                <c:pt idx="1">
                  <c:v> Spring</c:v>
                </c:pt>
                <c:pt idx="2">
                  <c:v> Summer</c:v>
                </c:pt>
                <c:pt idx="3">
                  <c:v> Autumn</c:v>
                </c:pt>
              </c:strCache>
            </c:strRef>
          </c:cat>
          <c:val>
            <c:numRef>
              <c:f>PlotsTemplate!$I$46:$L$46</c:f>
              <c:numCache>
                <c:formatCode>0.00</c:formatCode>
                <c:ptCount val="4"/>
                <c:pt idx="0">
                  <c:v>10.460458119171934</c:v>
                </c:pt>
                <c:pt idx="1">
                  <c:v>8.8875332180460997</c:v>
                </c:pt>
                <c:pt idx="2">
                  <c:v>8.000092314559323</c:v>
                </c:pt>
                <c:pt idx="3">
                  <c:v>9.6887431965319024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2-796B-4D58-817A-8D1879B22174}"/>
            </c:ext>
          </c:extLst>
        </c:ser>
        <c:ser>
          <c:idx val="13"/>
          <c:order val="8"/>
          <c:tx>
            <c:strRef>
              <c:f>PlotsTemplate!$C$17</c:f>
              <c:strCache>
                <c:ptCount val="1"/>
                <c:pt idx="0">
                  <c:v>MERRA2 (11)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9050">
              <a:solidFill>
                <a:srgbClr val="002060"/>
              </a:solidFill>
              <a:prstDash val="sysDot"/>
            </a:ln>
          </c:spPr>
          <c:marker>
            <c:symbol val="circle"/>
            <c:size val="5"/>
            <c:spPr>
              <a:solidFill>
                <a:srgbClr val="002060"/>
              </a:solidFill>
              <a:ln>
                <a:solidFill>
                  <a:sysClr val="windowText" lastClr="000000"/>
                </a:solidFill>
              </a:ln>
            </c:spPr>
          </c:marker>
          <c:cat>
            <c:strRef>
              <c:f>PlotsTemplate!$I$5:$L$5</c:f>
              <c:strCache>
                <c:ptCount val="4"/>
                <c:pt idx="0">
                  <c:v> Winter</c:v>
                </c:pt>
                <c:pt idx="1">
                  <c:v> Spring</c:v>
                </c:pt>
                <c:pt idx="2">
                  <c:v> Summer</c:v>
                </c:pt>
                <c:pt idx="3">
                  <c:v> Autumn</c:v>
                </c:pt>
              </c:strCache>
            </c:strRef>
          </c:cat>
          <c:val>
            <c:numRef>
              <c:f>PlotsTemplate!$I$17:$L$17</c:f>
              <c:numCache>
                <c:formatCode>0.00</c:formatCode>
                <c:ptCount val="4"/>
                <c:pt idx="0">
                  <c:v>8.99</c:v>
                </c:pt>
                <c:pt idx="1">
                  <c:v>7.79</c:v>
                </c:pt>
                <c:pt idx="2">
                  <c:v>6.93</c:v>
                </c:pt>
                <c:pt idx="3">
                  <c:v>9.44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9-796B-4D58-817A-8D1879B22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139704"/>
        <c:axId val="298140096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8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PlotsTemplate!$A$44</c15:sqref>
                        </c15:formulaRef>
                      </c:ext>
                    </c:extLst>
                    <c:strCache>
                      <c:ptCount val="1"/>
                      <c:pt idx="0">
                        <c:v>LA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PlotsTemplate!$I$44:$L$44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10.082862404914454</c:v>
                      </c:pt>
                      <c:pt idx="1">
                        <c:v>8.6139988416022746</c:v>
                      </c:pt>
                      <c:pt idx="2">
                        <c:v>7.5172638173061843</c:v>
                      </c:pt>
                      <c:pt idx="3">
                        <c:v>8.5510888169563675</c:v>
                      </c:pt>
                    </c:numCache>
                  </c:numRef>
                </c:val>
                <c:smooth val="1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796B-4D58-817A-8D1879B22174}"/>
                  </c:ext>
                </c:extLst>
              </c15:ser>
            </c15:filteredLineSeries>
            <c15:filteredLineSeries>
              <c15:ser>
                <c:idx val="9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PlotsTemplate!$A$45</c15:sqref>
                        </c15:formulaRef>
                      </c:ext>
                    </c:extLst>
                    <c:strCache>
                      <c:ptCount val="1"/>
                      <c:pt idx="0">
                        <c:v>GG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PlotsTemplate!$I$45:$L$45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9.794095453775169</c:v>
                      </c:pt>
                      <c:pt idx="1">
                        <c:v>8.4947088193908584</c:v>
                      </c:pt>
                      <c:pt idx="2">
                        <c:v>7.6193585854849477</c:v>
                      </c:pt>
                      <c:pt idx="3">
                        <c:v>9.4758395969543301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1-796B-4D58-817A-8D1879B22174}"/>
                  </c:ext>
                </c:extLst>
              </c15:ser>
            </c15:filteredLineSeries>
            <c15:filteredLineSeries>
              <c15:ser>
                <c:idx val="14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PlotsTemplate!$A$47</c15:sqref>
                        </c15:formulaRef>
                      </c:ext>
                    </c:extLst>
                    <c:strCache>
                      <c:ptCount val="1"/>
                      <c:pt idx="0">
                        <c:v>LI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>
                        <a:alpha val="96000"/>
                      </a:sysClr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PlotsTemplate!$I$47:$L$47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6.7303509117941545</c:v>
                      </c:pt>
                      <c:pt idx="1">
                        <c:v>5.6121478060046206</c:v>
                      </c:pt>
                      <c:pt idx="2">
                        <c:v>5.1031046812437193</c:v>
                      </c:pt>
                      <c:pt idx="3">
                        <c:v>6.1606096171025468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796B-4D58-817A-8D1879B22174}"/>
                  </c:ext>
                </c:extLst>
              </c15:ser>
            </c15:filteredLineSeries>
            <c15:filteredLineSeries>
              <c15:ser>
                <c:idx val="15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PlotsTemplate!$A$48</c15:sqref>
                        </c15:formulaRef>
                      </c:ext>
                    </c:extLst>
                    <c:strCache>
                      <c:ptCount val="1"/>
                      <c:pt idx="0">
                        <c:v>GyM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rgbClr val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PlotsTemplate!$I$48:$L$48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9.6345817815021721</c:v>
                      </c:pt>
                      <c:pt idx="1">
                        <c:v>8.7344807935837903</c:v>
                      </c:pt>
                      <c:pt idx="2">
                        <c:v>6.7331558819030146</c:v>
                      </c:pt>
                      <c:pt idx="3">
                        <c:v>9.0927932829686462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796B-4D58-817A-8D1879B22174}"/>
                  </c:ext>
                </c:extLst>
              </c15:ser>
            </c15:filteredLineSeries>
            <c15:filteredLineSeries>
              <c15:ser>
                <c:idx val="16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PlotsTemplate!$A$49</c15:sqref>
                        </c15:formulaRef>
                      </c:ext>
                    </c:extLst>
                    <c:strCache>
                      <c:ptCount val="1"/>
                      <c:pt idx="0">
                        <c:v>SFM1</c:v>
                      </c:pt>
                    </c:strCache>
                  </c:strRef>
                </c:tx>
                <c:spPr>
                  <a:ln>
                    <a:solidFill>
                      <a:srgbClr val="5B9BD5">
                        <a:lumMod val="20000"/>
                        <a:lumOff val="80000"/>
                      </a:srgbClr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PlotsTemplate!$I$49:$L$49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9.5740173634346473</c:v>
                      </c:pt>
                      <c:pt idx="1">
                        <c:v>8.1109103089919774</c:v>
                      </c:pt>
                      <c:pt idx="2">
                        <c:v>7.1716026488315503</c:v>
                      </c:pt>
                      <c:pt idx="3">
                        <c:v>8.6551894660674851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796B-4D58-817A-8D1879B22174}"/>
                  </c:ext>
                </c:extLst>
              </c15:ser>
            </c15:filteredLineSeries>
            <c15:filteredLineSeries>
              <c15:ser>
                <c:idx val="11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PlotsTemplate!$C$7</c15:sqref>
                        </c15:formulaRef>
                      </c:ext>
                    </c:extLst>
                    <c:strCache>
                      <c:ptCount val="1"/>
                      <c:pt idx="0">
                        <c:v>MERRA2 (1)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dPt>
                  <c:idx val="3"/>
                  <c:marker>
                    <c:spPr>
                      <a:solidFill>
                        <a:srgbClr val="002060"/>
                      </a:solidFill>
                      <a:ln>
                        <a:solidFill>
                          <a:srgbClr val="002060"/>
                        </a:solidFill>
                        <a:prstDash val="sysDot"/>
                      </a:ln>
                    </c:spPr>
                  </c:marker>
                  <c:bubble3D val="0"/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6-796B-4D58-817A-8D1879B22174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PlotsTemplate!$I$7:$L$7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8.69</c:v>
                      </c:pt>
                      <c:pt idx="1">
                        <c:v>7.55</c:v>
                      </c:pt>
                      <c:pt idx="2">
                        <c:v>6.97</c:v>
                      </c:pt>
                      <c:pt idx="3">
                        <c:v>9.1999999999999993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796B-4D58-817A-8D1879B22174}"/>
                  </c:ext>
                </c:extLst>
              </c15:ser>
            </c15:filteredLineSeries>
            <c15:filteredLineSeries>
              <c15:ser>
                <c:idx val="1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PlotsTemplate!$C$9</c15:sqref>
                        </c15:formulaRef>
                      </c:ext>
                    </c:extLst>
                    <c:strCache>
                      <c:ptCount val="1"/>
                      <c:pt idx="0">
                        <c:v>MERRA2 (3)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>
                        <a:alpha val="95000"/>
                      </a:srgbClr>
                    </a:solidFill>
                    <a:ln>
                      <a:noFill/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PlotsTemplate!$I$9:$L$9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9.11</c:v>
                      </c:pt>
                      <c:pt idx="1">
                        <c:v>7.91</c:v>
                      </c:pt>
                      <c:pt idx="2">
                        <c:v>7.18</c:v>
                      </c:pt>
                      <c:pt idx="3">
                        <c:v>9.6999999999999993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796B-4D58-817A-8D1879B22174}"/>
                  </c:ext>
                </c:extLst>
              </c15:ser>
            </c15:filteredLineSeries>
            <c15:filteredLineSeries>
              <c15:ser>
                <c:idx val="23"/>
                <c:order val="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PlotsTemplate!$C$13</c15:sqref>
                        </c15:formulaRef>
                      </c:ext>
                    </c:extLst>
                    <c:strCache>
                      <c:ptCount val="1"/>
                      <c:pt idx="0">
                        <c:v>MERRA2 (7)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PlotsTemplate!$I$13:$L$13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8.41</c:v>
                      </c:pt>
                      <c:pt idx="1">
                        <c:v>7.38</c:v>
                      </c:pt>
                      <c:pt idx="2">
                        <c:v>6.71</c:v>
                      </c:pt>
                      <c:pt idx="3">
                        <c:v>8.75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A-796B-4D58-817A-8D1879B22174}"/>
                  </c:ext>
                </c:extLst>
              </c15:ser>
            </c15:filteredLineSeries>
            <c15:filteredLineSeries>
              <c15:ser>
                <c:idx val="12"/>
                <c:order val="1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PlotsTemplate!$C$40</c15:sqref>
                        </c15:formulaRef>
                      </c:ext>
                    </c:extLst>
                    <c:strCache>
                      <c:ptCount val="1"/>
                      <c:pt idx="0">
                        <c:v>MERRA2 (34)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PlotsTemplate!$I$40:$L$40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8.6999999999999993</c:v>
                      </c:pt>
                      <c:pt idx="1">
                        <c:v>7.56</c:v>
                      </c:pt>
                      <c:pt idx="2">
                        <c:v>6.78</c:v>
                      </c:pt>
                      <c:pt idx="3">
                        <c:v>9.2799999999999994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B-796B-4D58-817A-8D1879B22174}"/>
                  </c:ext>
                </c:extLst>
              </c15:ser>
            </c15:filteredLineSeries>
            <c15:filteredLineSeries>
              <c15:ser>
                <c:idx val="0"/>
                <c:order val="1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PlotsTemplate!$C$42</c15:sqref>
                        </c15:formulaRef>
                      </c:ext>
                    </c:extLst>
                    <c:strCache>
                      <c:ptCount val="1"/>
                      <c:pt idx="0">
                        <c:v>MERRA2 (36)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PlotsTemplate!$I$42:$L$42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8.5</c:v>
                      </c:pt>
                      <c:pt idx="1">
                        <c:v>7.53</c:v>
                      </c:pt>
                      <c:pt idx="2">
                        <c:v>6.59</c:v>
                      </c:pt>
                      <c:pt idx="3">
                        <c:v>8.9600000000000009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C-796B-4D58-817A-8D1879B22174}"/>
                  </c:ext>
                </c:extLst>
              </c15:ser>
            </c15:filteredLineSeries>
          </c:ext>
        </c:extLst>
      </c:lineChart>
      <c:catAx>
        <c:axId val="298139704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title>
          <c:tx>
            <c:strRef>
              <c:f>PlotsTemplate!$I$2</c:f>
              <c:strCache>
                <c:ptCount val="1"/>
                <c:pt idx="0">
                  <c:v>Seasons</c:v>
                </c:pt>
              </c:strCache>
            </c:strRef>
          </c:tx>
          <c:layout>
            <c:manualLayout>
              <c:xMode val="edge"/>
              <c:yMode val="edge"/>
              <c:x val="0.45789215476811479"/>
              <c:y val="0.93936884607388593"/>
            </c:manualLayout>
          </c:layout>
          <c:overlay val="0"/>
          <c:txPr>
            <a:bodyPr/>
            <a:lstStyle/>
            <a:p>
              <a:pPr>
                <a:defRPr sz="1200" b="1">
                  <a:latin typeface="Arial Narrow" panose="020B0606020202030204" pitchFamily="34" charset="0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 anchor="ctr" anchorCtr="1"/>
          <a:lstStyle/>
          <a:p>
            <a:pPr>
              <a:defRPr lang="en-US" sz="12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298140096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98140096"/>
        <c:scaling>
          <c:orientation val="minMax"/>
          <c:max val="11.5"/>
          <c:min val="4.5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title>
          <c:tx>
            <c:strRef>
              <c:f>PlotsTemplate!$G$1</c:f>
              <c:strCache>
                <c:ptCount val="1"/>
                <c:pt idx="0">
                  <c:v>Wind speed [m/s]</c:v>
                </c:pt>
              </c:strCache>
            </c:strRef>
          </c:tx>
          <c:layout>
            <c:manualLayout>
              <c:xMode val="edge"/>
              <c:yMode val="edge"/>
              <c:x val="2.7596267879708916E-4"/>
              <c:y val="0.27207519548136855"/>
            </c:manualLayout>
          </c:layout>
          <c:overlay val="0"/>
          <c:txPr>
            <a:bodyPr/>
            <a:lstStyle/>
            <a:p>
              <a:pPr>
                <a:defRPr sz="1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pPr>
              <a:endParaRPr lang="de-DE"/>
            </a:p>
          </c:txPr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2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298139704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14187251094108741"/>
          <c:y val="6.9100828734535158E-3"/>
          <c:w val="0.77275700014157234"/>
          <c:h val="9.9577443974381119E-2"/>
        </c:manualLayout>
      </c:layout>
      <c:overlay val="0"/>
      <c:spPr>
        <a:solidFill>
          <a:sysClr val="window" lastClr="FFFFFF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  <a:softEdge rad="0"/>
        </a:effectLst>
      </c:spPr>
      <c:txPr>
        <a:bodyPr/>
        <a:lstStyle/>
        <a:p>
          <a:pPr>
            <a:defRPr sz="1400" b="1">
              <a:solidFill>
                <a:srgbClr val="000000"/>
              </a:solidFill>
              <a:latin typeface="Arial Narrow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gradFill rotWithShape="0">
      <a:gsLst>
        <a:gs pos="0">
          <a:srgbClr val="CCFFCC">
            <a:gamma/>
            <a:shade val="56078"/>
            <a:invGamma/>
          </a:srgbClr>
        </a:gs>
        <a:gs pos="50000">
          <a:srgbClr val="CCFFCC"/>
        </a:gs>
        <a:gs pos="100000">
          <a:srgbClr val="CCFFCC">
            <a:gamma/>
            <a:shade val="56078"/>
            <a:invGamma/>
          </a:srgbClr>
        </a:gs>
      </a:gsLst>
      <a:lin ang="5400000" scaled="1"/>
    </a:gradFill>
    <a:ln w="12700">
      <a:solidFill>
        <a:srgbClr val="000000"/>
      </a:solidFill>
      <a:prstDash val="solid"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16732935042009"/>
          <c:y val="0.1256408603303151"/>
          <c:w val="0.77067711227892377"/>
          <c:h val="0.73962997679288267"/>
        </c:manualLayout>
      </c:layout>
      <c:lineChart>
        <c:grouping val="standard"/>
        <c:varyColors val="0"/>
        <c:ser>
          <c:idx val="15"/>
          <c:order val="4"/>
          <c:tx>
            <c:strRef>
              <c:f>PlotsTemplate!$A$48</c:f>
              <c:strCache>
                <c:ptCount val="1"/>
                <c:pt idx="0">
                  <c:v>GyM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5"/>
            <c:spPr>
              <a:solidFill>
                <a:srgbClr val="FFFFFF"/>
              </a:solidFill>
              <a:ln>
                <a:solidFill>
                  <a:srgbClr val="002060"/>
                </a:solidFill>
              </a:ln>
            </c:spPr>
          </c:marker>
          <c:cat>
            <c:strRef>
              <c:f>PlotsTemplate!$I$5:$L$5</c:f>
              <c:strCache>
                <c:ptCount val="4"/>
                <c:pt idx="0">
                  <c:v> Winter</c:v>
                </c:pt>
                <c:pt idx="1">
                  <c:v> Spring</c:v>
                </c:pt>
                <c:pt idx="2">
                  <c:v> Summer</c:v>
                </c:pt>
                <c:pt idx="3">
                  <c:v> Autumn</c:v>
                </c:pt>
              </c:strCache>
            </c:strRef>
          </c:cat>
          <c:val>
            <c:numRef>
              <c:f>PlotsTemplate!$I$48:$L$48</c:f>
              <c:numCache>
                <c:formatCode>0.00</c:formatCode>
                <c:ptCount val="4"/>
                <c:pt idx="0">
                  <c:v>9.6345817815021721</c:v>
                </c:pt>
                <c:pt idx="1">
                  <c:v>8.7344807935837903</c:v>
                </c:pt>
                <c:pt idx="2">
                  <c:v>6.7331558819030146</c:v>
                </c:pt>
                <c:pt idx="3">
                  <c:v>9.0927932829686462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4-D49D-42C8-A3AB-135CD64AB0D2}"/>
            </c:ext>
          </c:extLst>
        </c:ser>
        <c:ser>
          <c:idx val="12"/>
          <c:order val="10"/>
          <c:tx>
            <c:strRef>
              <c:f>PlotsTemplate!$C$40</c:f>
              <c:strCache>
                <c:ptCount val="1"/>
                <c:pt idx="0">
                  <c:v>MERRA2 (34)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9050">
              <a:solidFill>
                <a:srgbClr val="002060"/>
              </a:solidFill>
              <a:prstDash val="sysDot"/>
            </a:ln>
          </c:spPr>
          <c:marker>
            <c:symbol val="circle"/>
            <c:size val="5"/>
            <c:spPr>
              <a:solidFill>
                <a:srgbClr val="002060"/>
              </a:solidFill>
              <a:ln>
                <a:noFill/>
              </a:ln>
            </c:spPr>
          </c:marker>
          <c:cat>
            <c:strRef>
              <c:f>PlotsTemplate!$I$5:$L$5</c:f>
              <c:strCache>
                <c:ptCount val="4"/>
                <c:pt idx="0">
                  <c:v> Winter</c:v>
                </c:pt>
                <c:pt idx="1">
                  <c:v> Spring</c:v>
                </c:pt>
                <c:pt idx="2">
                  <c:v> Summer</c:v>
                </c:pt>
                <c:pt idx="3">
                  <c:v> Autumn</c:v>
                </c:pt>
              </c:strCache>
            </c:strRef>
          </c:cat>
          <c:val>
            <c:numRef>
              <c:f>PlotsTemplate!$I$40:$L$40</c:f>
              <c:numCache>
                <c:formatCode>0.00</c:formatCode>
                <c:ptCount val="4"/>
                <c:pt idx="0">
                  <c:v>8.6999999999999993</c:v>
                </c:pt>
                <c:pt idx="1">
                  <c:v>7.56</c:v>
                </c:pt>
                <c:pt idx="2">
                  <c:v>6.78</c:v>
                </c:pt>
                <c:pt idx="3">
                  <c:v>9.2799999999999994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B-D49D-42C8-A3AB-135CD64AB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975552"/>
        <c:axId val="295975160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8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PlotsTemplate!$A$44</c15:sqref>
                        </c15:formulaRef>
                      </c:ext>
                    </c:extLst>
                    <c:strCache>
                      <c:ptCount val="1"/>
                      <c:pt idx="0">
                        <c:v>LA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PlotsTemplate!$I$44:$L$44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10.082862404914454</c:v>
                      </c:pt>
                      <c:pt idx="1">
                        <c:v>8.6139988416022746</c:v>
                      </c:pt>
                      <c:pt idx="2">
                        <c:v>7.5172638173061843</c:v>
                      </c:pt>
                      <c:pt idx="3">
                        <c:v>8.5510888169563675</c:v>
                      </c:pt>
                    </c:numCache>
                  </c:numRef>
                </c:val>
                <c:smooth val="1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D49D-42C8-A3AB-135CD64AB0D2}"/>
                  </c:ext>
                </c:extLst>
              </c15:ser>
            </c15:filteredLineSeries>
            <c15:filteredLineSeries>
              <c15:ser>
                <c:idx val="9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PlotsTemplate!$A$45</c15:sqref>
                        </c15:formulaRef>
                      </c:ext>
                    </c:extLst>
                    <c:strCache>
                      <c:ptCount val="1"/>
                      <c:pt idx="0">
                        <c:v>GG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PlotsTemplate!$I$45:$L$45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9.794095453775169</c:v>
                      </c:pt>
                      <c:pt idx="1">
                        <c:v>8.4947088193908584</c:v>
                      </c:pt>
                      <c:pt idx="2">
                        <c:v>7.6193585854849477</c:v>
                      </c:pt>
                      <c:pt idx="3">
                        <c:v>9.4758395969543301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1-D49D-42C8-A3AB-135CD64AB0D2}"/>
                  </c:ext>
                </c:extLst>
              </c15:ser>
            </c15:filteredLineSeries>
            <c15:filteredLineSeries>
              <c15:ser>
                <c:idx val="10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PlotsTemplate!$A$46</c15:sqref>
                        </c15:formulaRef>
                      </c:ext>
                    </c:extLst>
                    <c:strCache>
                      <c:ptCount val="1"/>
                      <c:pt idx="0">
                        <c:v>RB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rgbClr val="FFFFFF"/>
                    </a:solidFill>
                    <a:ln>
                      <a:solidFill>
                        <a:srgbClr val="002060">
                          <a:alpha val="95000"/>
                        </a:srgbClr>
                      </a:solidFill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PlotsTemplate!$I$46:$L$46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10.460458119171934</c:v>
                      </c:pt>
                      <c:pt idx="1">
                        <c:v>8.8875332180460997</c:v>
                      </c:pt>
                      <c:pt idx="2">
                        <c:v>8.000092314559323</c:v>
                      </c:pt>
                      <c:pt idx="3">
                        <c:v>9.6887431965319024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D49D-42C8-A3AB-135CD64AB0D2}"/>
                  </c:ext>
                </c:extLst>
              </c15:ser>
            </c15:filteredLineSeries>
            <c15:filteredLineSeries>
              <c15:ser>
                <c:idx val="14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PlotsTemplate!$A$47</c15:sqref>
                        </c15:formulaRef>
                      </c:ext>
                    </c:extLst>
                    <c:strCache>
                      <c:ptCount val="1"/>
                      <c:pt idx="0">
                        <c:v>LI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>
                        <a:alpha val="96000"/>
                      </a:sysClr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PlotsTemplate!$I$47:$L$47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6.7303509117941545</c:v>
                      </c:pt>
                      <c:pt idx="1">
                        <c:v>5.6121478060046206</c:v>
                      </c:pt>
                      <c:pt idx="2">
                        <c:v>5.1031046812437193</c:v>
                      </c:pt>
                      <c:pt idx="3">
                        <c:v>6.1606096171025468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D49D-42C8-A3AB-135CD64AB0D2}"/>
                  </c:ext>
                </c:extLst>
              </c15:ser>
            </c15:filteredLineSeries>
            <c15:filteredLineSeries>
              <c15:ser>
                <c:idx val="16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PlotsTemplate!$A$49</c15:sqref>
                        </c15:formulaRef>
                      </c:ext>
                    </c:extLst>
                    <c:strCache>
                      <c:ptCount val="1"/>
                      <c:pt idx="0">
                        <c:v>SFM1</c:v>
                      </c:pt>
                    </c:strCache>
                  </c:strRef>
                </c:tx>
                <c:spPr>
                  <a:ln>
                    <a:solidFill>
                      <a:srgbClr val="5B9BD5">
                        <a:lumMod val="20000"/>
                        <a:lumOff val="80000"/>
                      </a:srgbClr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PlotsTemplate!$I$49:$L$49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9.5740173634346473</c:v>
                      </c:pt>
                      <c:pt idx="1">
                        <c:v>8.1109103089919774</c:v>
                      </c:pt>
                      <c:pt idx="2">
                        <c:v>7.1716026488315503</c:v>
                      </c:pt>
                      <c:pt idx="3">
                        <c:v>8.6551894660674851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D49D-42C8-A3AB-135CD64AB0D2}"/>
                  </c:ext>
                </c:extLst>
              </c15:ser>
            </c15:filteredLineSeries>
            <c15:filteredLineSeries>
              <c15:ser>
                <c:idx val="11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PlotsTemplate!$C$7</c15:sqref>
                        </c15:formulaRef>
                      </c:ext>
                    </c:extLst>
                    <c:strCache>
                      <c:ptCount val="1"/>
                      <c:pt idx="0">
                        <c:v>MERRA2 (1)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dPt>
                  <c:idx val="3"/>
                  <c:marker>
                    <c:spPr>
                      <a:solidFill>
                        <a:srgbClr val="002060"/>
                      </a:solidFill>
                      <a:ln>
                        <a:solidFill>
                          <a:srgbClr val="002060"/>
                        </a:solidFill>
                        <a:prstDash val="sysDot"/>
                      </a:ln>
                    </c:spPr>
                  </c:marker>
                  <c:bubble3D val="0"/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6-D49D-42C8-A3AB-135CD64AB0D2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PlotsTemplate!$I$7:$L$7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8.69</c:v>
                      </c:pt>
                      <c:pt idx="1">
                        <c:v>7.55</c:v>
                      </c:pt>
                      <c:pt idx="2">
                        <c:v>6.97</c:v>
                      </c:pt>
                      <c:pt idx="3">
                        <c:v>9.1999999999999993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D49D-42C8-A3AB-135CD64AB0D2}"/>
                  </c:ext>
                </c:extLst>
              </c15:ser>
            </c15:filteredLineSeries>
            <c15:filteredLineSeries>
              <c15:ser>
                <c:idx val="1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PlotsTemplate!$C$9</c15:sqref>
                        </c15:formulaRef>
                      </c:ext>
                    </c:extLst>
                    <c:strCache>
                      <c:ptCount val="1"/>
                      <c:pt idx="0">
                        <c:v>MERRA2 (3)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>
                        <a:alpha val="95000"/>
                      </a:srgbClr>
                    </a:solidFill>
                    <a:ln>
                      <a:noFill/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PlotsTemplate!$I$9:$L$9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9.11</c:v>
                      </c:pt>
                      <c:pt idx="1">
                        <c:v>7.91</c:v>
                      </c:pt>
                      <c:pt idx="2">
                        <c:v>7.18</c:v>
                      </c:pt>
                      <c:pt idx="3">
                        <c:v>9.6999999999999993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D49D-42C8-A3AB-135CD64AB0D2}"/>
                  </c:ext>
                </c:extLst>
              </c15:ser>
            </c15:filteredLineSeries>
            <c15:filteredLineSeries>
              <c15:ser>
                <c:idx val="13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PlotsTemplate!$C$17</c15:sqref>
                        </c15:formulaRef>
                      </c:ext>
                    </c:extLst>
                    <c:strCache>
                      <c:ptCount val="1"/>
                      <c:pt idx="0">
                        <c:v>MERRA2 (11)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solidFill>
                        <a:sysClr val="windowText" lastClr="00000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PlotsTemplate!$I$17:$L$17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8.99</c:v>
                      </c:pt>
                      <c:pt idx="1">
                        <c:v>7.79</c:v>
                      </c:pt>
                      <c:pt idx="2">
                        <c:v>6.93</c:v>
                      </c:pt>
                      <c:pt idx="3">
                        <c:v>9.44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D49D-42C8-A3AB-135CD64AB0D2}"/>
                  </c:ext>
                </c:extLst>
              </c15:ser>
            </c15:filteredLineSeries>
            <c15:filteredLineSeries>
              <c15:ser>
                <c:idx val="23"/>
                <c:order val="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PlotsTemplate!$C$13</c15:sqref>
                        </c15:formulaRef>
                      </c:ext>
                    </c:extLst>
                    <c:strCache>
                      <c:ptCount val="1"/>
                      <c:pt idx="0">
                        <c:v>MERRA2 (7)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PlotsTemplate!$I$13:$L$13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8.41</c:v>
                      </c:pt>
                      <c:pt idx="1">
                        <c:v>7.38</c:v>
                      </c:pt>
                      <c:pt idx="2">
                        <c:v>6.71</c:v>
                      </c:pt>
                      <c:pt idx="3">
                        <c:v>8.75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A-D49D-42C8-A3AB-135CD64AB0D2}"/>
                  </c:ext>
                </c:extLst>
              </c15:ser>
            </c15:filteredLineSeries>
            <c15:filteredLineSeries>
              <c15:ser>
                <c:idx val="0"/>
                <c:order val="1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PlotsTemplate!$C$42</c15:sqref>
                        </c15:formulaRef>
                      </c:ext>
                    </c:extLst>
                    <c:strCache>
                      <c:ptCount val="1"/>
                      <c:pt idx="0">
                        <c:v>MERRA2 (36)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PlotsTemplate!$I$42:$L$42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8.5</c:v>
                      </c:pt>
                      <c:pt idx="1">
                        <c:v>7.53</c:v>
                      </c:pt>
                      <c:pt idx="2">
                        <c:v>6.59</c:v>
                      </c:pt>
                      <c:pt idx="3">
                        <c:v>8.9600000000000009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C-D49D-42C8-A3AB-135CD64AB0D2}"/>
                  </c:ext>
                </c:extLst>
              </c15:ser>
            </c15:filteredLineSeries>
          </c:ext>
        </c:extLst>
      </c:lineChart>
      <c:catAx>
        <c:axId val="295975552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title>
          <c:tx>
            <c:strRef>
              <c:f>PlotsTemplate!$I$2</c:f>
              <c:strCache>
                <c:ptCount val="1"/>
                <c:pt idx="0">
                  <c:v>Seasons</c:v>
                </c:pt>
              </c:strCache>
            </c:strRef>
          </c:tx>
          <c:layout>
            <c:manualLayout>
              <c:xMode val="edge"/>
              <c:yMode val="edge"/>
              <c:x val="0.45789215476811479"/>
              <c:y val="0.93936884607388593"/>
            </c:manualLayout>
          </c:layout>
          <c:overlay val="0"/>
          <c:txPr>
            <a:bodyPr/>
            <a:lstStyle/>
            <a:p>
              <a:pPr>
                <a:defRPr sz="1200" b="1">
                  <a:latin typeface="Arial Narrow" panose="020B0606020202030204" pitchFamily="34" charset="0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 anchor="ctr" anchorCtr="1"/>
          <a:lstStyle/>
          <a:p>
            <a:pPr>
              <a:defRPr lang="en-US" sz="12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29597516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95975160"/>
        <c:scaling>
          <c:orientation val="minMax"/>
          <c:max val="11.5"/>
          <c:min val="4.5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title>
          <c:tx>
            <c:strRef>
              <c:f>PlotsTemplate!$G$1</c:f>
              <c:strCache>
                <c:ptCount val="1"/>
                <c:pt idx="0">
                  <c:v>Wind speed [m/s]</c:v>
                </c:pt>
              </c:strCache>
            </c:strRef>
          </c:tx>
          <c:layout>
            <c:manualLayout>
              <c:xMode val="edge"/>
              <c:yMode val="edge"/>
              <c:x val="2.7596267879708916E-4"/>
              <c:y val="0.27207519548136855"/>
            </c:manualLayout>
          </c:layout>
          <c:overlay val="0"/>
          <c:txPr>
            <a:bodyPr/>
            <a:lstStyle/>
            <a:p>
              <a:pPr>
                <a:defRPr sz="1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pPr>
              <a:endParaRPr lang="de-DE"/>
            </a:p>
          </c:txPr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2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295975552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14187251094108741"/>
          <c:y val="6.9100828734535158E-3"/>
          <c:w val="0.77275700014157234"/>
          <c:h val="9.9577443974381119E-2"/>
        </c:manualLayout>
      </c:layout>
      <c:overlay val="0"/>
      <c:spPr>
        <a:solidFill>
          <a:sysClr val="window" lastClr="FFFFFF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  <a:softEdge rad="0"/>
        </a:effectLst>
      </c:spPr>
      <c:txPr>
        <a:bodyPr/>
        <a:lstStyle/>
        <a:p>
          <a:pPr>
            <a:defRPr sz="1400" b="1">
              <a:solidFill>
                <a:srgbClr val="000000"/>
              </a:solidFill>
              <a:latin typeface="Arial Narrow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gradFill rotWithShape="0">
      <a:gsLst>
        <a:gs pos="0">
          <a:srgbClr val="CCFFCC">
            <a:gamma/>
            <a:shade val="56078"/>
            <a:invGamma/>
          </a:srgbClr>
        </a:gs>
        <a:gs pos="50000">
          <a:srgbClr val="CCFFCC"/>
        </a:gs>
        <a:gs pos="100000">
          <a:srgbClr val="CCFFCC">
            <a:gamma/>
            <a:shade val="56078"/>
            <a:invGamma/>
          </a:srgbClr>
        </a:gs>
      </a:gsLst>
      <a:lin ang="5400000" scaled="1"/>
    </a:gradFill>
    <a:ln w="12700">
      <a:solidFill>
        <a:srgbClr val="000000"/>
      </a:solidFill>
      <a:prstDash val="solid"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16732935042009"/>
          <c:y val="0.1256408603303151"/>
          <c:w val="0.77067711227892377"/>
          <c:h val="0.73962997679288267"/>
        </c:manualLayout>
      </c:layout>
      <c:lineChart>
        <c:grouping val="standard"/>
        <c:varyColors val="0"/>
        <c:ser>
          <c:idx val="9"/>
          <c:order val="1"/>
          <c:tx>
            <c:strRef>
              <c:f>PlotsTemplate!$A$45</c:f>
              <c:strCache>
                <c:ptCount val="1"/>
                <c:pt idx="0">
                  <c:v>GG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5"/>
            <c:spPr>
              <a:solidFill>
                <a:sysClr val="window" lastClr="FFFFFF"/>
              </a:solidFill>
              <a:ln>
                <a:solidFill>
                  <a:srgbClr val="002060"/>
                </a:solidFill>
              </a:ln>
            </c:spPr>
          </c:marker>
          <c:cat>
            <c:strRef>
              <c:f>PlotsTemplate!$I$5:$L$5</c:f>
              <c:strCache>
                <c:ptCount val="4"/>
                <c:pt idx="0">
                  <c:v> Winter</c:v>
                </c:pt>
                <c:pt idx="1">
                  <c:v> Spring</c:v>
                </c:pt>
                <c:pt idx="2">
                  <c:v> Summer</c:v>
                </c:pt>
                <c:pt idx="3">
                  <c:v> Autumn</c:v>
                </c:pt>
              </c:strCache>
            </c:strRef>
          </c:cat>
          <c:val>
            <c:numRef>
              <c:f>PlotsTemplate!$I$45:$L$45</c:f>
              <c:numCache>
                <c:formatCode>0.00</c:formatCode>
                <c:ptCount val="4"/>
                <c:pt idx="0">
                  <c:v>9.794095453775169</c:v>
                </c:pt>
                <c:pt idx="1">
                  <c:v>8.4947088193908584</c:v>
                </c:pt>
                <c:pt idx="2">
                  <c:v>7.6193585854849477</c:v>
                </c:pt>
                <c:pt idx="3">
                  <c:v>9.4758395969543301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1-7683-453E-9887-F4F250BFE645}"/>
            </c:ext>
          </c:extLst>
        </c:ser>
        <c:ser>
          <c:idx val="1"/>
          <c:order val="7"/>
          <c:tx>
            <c:strRef>
              <c:f>PlotsTemplate!$C$9</c:f>
              <c:strCache>
                <c:ptCount val="1"/>
                <c:pt idx="0">
                  <c:v>MERRA2 (3)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9050">
              <a:solidFill>
                <a:srgbClr val="002060"/>
              </a:solidFill>
              <a:prstDash val="sysDot"/>
            </a:ln>
          </c:spPr>
          <c:marker>
            <c:symbol val="circle"/>
            <c:size val="5"/>
            <c:spPr>
              <a:solidFill>
                <a:srgbClr val="002060">
                  <a:alpha val="95000"/>
                </a:srgbClr>
              </a:solidFill>
              <a:ln>
                <a:noFill/>
              </a:ln>
            </c:spPr>
          </c:marker>
          <c:cat>
            <c:strRef>
              <c:f>PlotsTemplate!$I$5:$L$5</c:f>
              <c:strCache>
                <c:ptCount val="4"/>
                <c:pt idx="0">
                  <c:v> Winter</c:v>
                </c:pt>
                <c:pt idx="1">
                  <c:v> Spring</c:v>
                </c:pt>
                <c:pt idx="2">
                  <c:v> Summer</c:v>
                </c:pt>
                <c:pt idx="3">
                  <c:v> Autumn</c:v>
                </c:pt>
              </c:strCache>
            </c:strRef>
          </c:cat>
          <c:val>
            <c:numRef>
              <c:f>PlotsTemplate!$I$9:$L$9</c:f>
              <c:numCache>
                <c:formatCode>0.00</c:formatCode>
                <c:ptCount val="4"/>
                <c:pt idx="0">
                  <c:v>9.11</c:v>
                </c:pt>
                <c:pt idx="1">
                  <c:v>7.91</c:v>
                </c:pt>
                <c:pt idx="2">
                  <c:v>7.18</c:v>
                </c:pt>
                <c:pt idx="3">
                  <c:v>9.6999999999999993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8-7683-453E-9887-F4F250BFE6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874528"/>
        <c:axId val="298874920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8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PlotsTemplate!$A$44</c15:sqref>
                        </c15:formulaRef>
                      </c:ext>
                    </c:extLst>
                    <c:strCache>
                      <c:ptCount val="1"/>
                      <c:pt idx="0">
                        <c:v>LA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PlotsTemplate!$I$44:$L$44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10.082862404914454</c:v>
                      </c:pt>
                      <c:pt idx="1">
                        <c:v>8.6139988416022746</c:v>
                      </c:pt>
                      <c:pt idx="2">
                        <c:v>7.5172638173061843</c:v>
                      </c:pt>
                      <c:pt idx="3">
                        <c:v>8.5510888169563675</c:v>
                      </c:pt>
                    </c:numCache>
                  </c:numRef>
                </c:val>
                <c:smooth val="1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7683-453E-9887-F4F250BFE645}"/>
                  </c:ext>
                </c:extLst>
              </c15:ser>
            </c15:filteredLineSeries>
            <c15:filteredLineSeries>
              <c15:ser>
                <c:idx val="10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PlotsTemplate!$A$46</c15:sqref>
                        </c15:formulaRef>
                      </c:ext>
                    </c:extLst>
                    <c:strCache>
                      <c:ptCount val="1"/>
                      <c:pt idx="0">
                        <c:v>RB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rgbClr val="FFFFFF"/>
                    </a:solidFill>
                    <a:ln>
                      <a:solidFill>
                        <a:srgbClr val="002060">
                          <a:alpha val="95000"/>
                        </a:srgbClr>
                      </a:solidFill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PlotsTemplate!$I$46:$L$46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10.460458119171934</c:v>
                      </c:pt>
                      <c:pt idx="1">
                        <c:v>8.8875332180460997</c:v>
                      </c:pt>
                      <c:pt idx="2">
                        <c:v>8.000092314559323</c:v>
                      </c:pt>
                      <c:pt idx="3">
                        <c:v>9.6887431965319024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7683-453E-9887-F4F250BFE645}"/>
                  </c:ext>
                </c:extLst>
              </c15:ser>
            </c15:filteredLineSeries>
            <c15:filteredLineSeries>
              <c15:ser>
                <c:idx val="14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PlotsTemplate!$A$47</c15:sqref>
                        </c15:formulaRef>
                      </c:ext>
                    </c:extLst>
                    <c:strCache>
                      <c:ptCount val="1"/>
                      <c:pt idx="0">
                        <c:v>LI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>
                        <a:alpha val="96000"/>
                      </a:sysClr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PlotsTemplate!$I$47:$L$47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6.7303509117941545</c:v>
                      </c:pt>
                      <c:pt idx="1">
                        <c:v>5.6121478060046206</c:v>
                      </c:pt>
                      <c:pt idx="2">
                        <c:v>5.1031046812437193</c:v>
                      </c:pt>
                      <c:pt idx="3">
                        <c:v>6.1606096171025468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7683-453E-9887-F4F250BFE645}"/>
                  </c:ext>
                </c:extLst>
              </c15:ser>
            </c15:filteredLineSeries>
            <c15:filteredLineSeries>
              <c15:ser>
                <c:idx val="15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PlotsTemplate!$A$48</c15:sqref>
                        </c15:formulaRef>
                      </c:ext>
                    </c:extLst>
                    <c:strCache>
                      <c:ptCount val="1"/>
                      <c:pt idx="0">
                        <c:v>GyM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rgbClr val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PlotsTemplate!$I$48:$L$48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9.6345817815021721</c:v>
                      </c:pt>
                      <c:pt idx="1">
                        <c:v>8.7344807935837903</c:v>
                      </c:pt>
                      <c:pt idx="2">
                        <c:v>6.7331558819030146</c:v>
                      </c:pt>
                      <c:pt idx="3">
                        <c:v>9.0927932829686462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7683-453E-9887-F4F250BFE645}"/>
                  </c:ext>
                </c:extLst>
              </c15:ser>
            </c15:filteredLineSeries>
            <c15:filteredLineSeries>
              <c15:ser>
                <c:idx val="16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PlotsTemplate!$A$49</c15:sqref>
                        </c15:formulaRef>
                      </c:ext>
                    </c:extLst>
                    <c:strCache>
                      <c:ptCount val="1"/>
                      <c:pt idx="0">
                        <c:v>SFM1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PlotsTemplate!$I$49:$L$49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9.5740173634346473</c:v>
                      </c:pt>
                      <c:pt idx="1">
                        <c:v>8.1109103089919774</c:v>
                      </c:pt>
                      <c:pt idx="2">
                        <c:v>7.1716026488315503</c:v>
                      </c:pt>
                      <c:pt idx="3">
                        <c:v>8.6551894660674851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7683-453E-9887-F4F250BFE645}"/>
                  </c:ext>
                </c:extLst>
              </c15:ser>
            </c15:filteredLineSeries>
            <c15:filteredLineSeries>
              <c15:ser>
                <c:idx val="11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PlotsTemplate!$C$7</c15:sqref>
                        </c15:formulaRef>
                      </c:ext>
                    </c:extLst>
                    <c:strCache>
                      <c:ptCount val="1"/>
                      <c:pt idx="0">
                        <c:v>MERRA2 (1)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dPt>
                  <c:idx val="3"/>
                  <c:marker>
                    <c:spPr>
                      <a:solidFill>
                        <a:srgbClr val="002060"/>
                      </a:solidFill>
                      <a:ln>
                        <a:solidFill>
                          <a:srgbClr val="002060"/>
                        </a:solidFill>
                        <a:prstDash val="sysDot"/>
                      </a:ln>
                    </c:spPr>
                  </c:marker>
                  <c:bubble3D val="0"/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6-7683-453E-9887-F4F250BFE645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PlotsTemplate!$I$7:$L$7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8.69</c:v>
                      </c:pt>
                      <c:pt idx="1">
                        <c:v>7.55</c:v>
                      </c:pt>
                      <c:pt idx="2">
                        <c:v>6.97</c:v>
                      </c:pt>
                      <c:pt idx="3">
                        <c:v>9.1999999999999993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7683-453E-9887-F4F250BFE645}"/>
                  </c:ext>
                </c:extLst>
              </c15:ser>
            </c15:filteredLineSeries>
            <c15:filteredLineSeries>
              <c15:ser>
                <c:idx val="13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PlotsTemplate!$C$17</c15:sqref>
                        </c15:formulaRef>
                      </c:ext>
                    </c:extLst>
                    <c:strCache>
                      <c:ptCount val="1"/>
                      <c:pt idx="0">
                        <c:v>MERRA2 (11)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solidFill>
                        <a:sysClr val="windowText" lastClr="00000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PlotsTemplate!$I$17:$L$17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8.99</c:v>
                      </c:pt>
                      <c:pt idx="1">
                        <c:v>7.79</c:v>
                      </c:pt>
                      <c:pt idx="2">
                        <c:v>6.93</c:v>
                      </c:pt>
                      <c:pt idx="3">
                        <c:v>9.44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7683-453E-9887-F4F250BFE645}"/>
                  </c:ext>
                </c:extLst>
              </c15:ser>
            </c15:filteredLineSeries>
            <c15:filteredLineSeries>
              <c15:ser>
                <c:idx val="23"/>
                <c:order val="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PlotsTemplate!$C$13</c15:sqref>
                        </c15:formulaRef>
                      </c:ext>
                    </c:extLst>
                    <c:strCache>
                      <c:ptCount val="1"/>
                      <c:pt idx="0">
                        <c:v>MERRA2 (7)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PlotsTemplate!$I$13:$L$13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8.41</c:v>
                      </c:pt>
                      <c:pt idx="1">
                        <c:v>7.38</c:v>
                      </c:pt>
                      <c:pt idx="2">
                        <c:v>6.71</c:v>
                      </c:pt>
                      <c:pt idx="3">
                        <c:v>8.75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A-7683-453E-9887-F4F250BFE645}"/>
                  </c:ext>
                </c:extLst>
              </c15:ser>
            </c15:filteredLineSeries>
            <c15:filteredLineSeries>
              <c15:ser>
                <c:idx val="12"/>
                <c:order val="1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PlotsTemplate!$C$40</c15:sqref>
                        </c15:formulaRef>
                      </c:ext>
                    </c:extLst>
                    <c:strCache>
                      <c:ptCount val="1"/>
                      <c:pt idx="0">
                        <c:v>MERRA2 (34)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PlotsTemplate!$I$40:$L$40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8.6999999999999993</c:v>
                      </c:pt>
                      <c:pt idx="1">
                        <c:v>7.56</c:v>
                      </c:pt>
                      <c:pt idx="2">
                        <c:v>6.78</c:v>
                      </c:pt>
                      <c:pt idx="3">
                        <c:v>9.2799999999999994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B-7683-453E-9887-F4F250BFE645}"/>
                  </c:ext>
                </c:extLst>
              </c15:ser>
            </c15:filteredLineSeries>
            <c15:filteredLineSeries>
              <c15:ser>
                <c:idx val="0"/>
                <c:order val="1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PlotsTemplate!$C$42</c15:sqref>
                        </c15:formulaRef>
                      </c:ext>
                    </c:extLst>
                    <c:strCache>
                      <c:ptCount val="1"/>
                      <c:pt idx="0">
                        <c:v>MERRA2 (36)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PlotsTemplate!$I$42:$L$42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8.5</c:v>
                      </c:pt>
                      <c:pt idx="1">
                        <c:v>7.53</c:v>
                      </c:pt>
                      <c:pt idx="2">
                        <c:v>6.59</c:v>
                      </c:pt>
                      <c:pt idx="3">
                        <c:v>8.9600000000000009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C-7683-453E-9887-F4F250BFE645}"/>
                  </c:ext>
                </c:extLst>
              </c15:ser>
            </c15:filteredLineSeries>
          </c:ext>
        </c:extLst>
      </c:lineChart>
      <c:catAx>
        <c:axId val="298874528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title>
          <c:tx>
            <c:strRef>
              <c:f>PlotsTemplate!$I$2</c:f>
              <c:strCache>
                <c:ptCount val="1"/>
                <c:pt idx="0">
                  <c:v>Seasons</c:v>
                </c:pt>
              </c:strCache>
            </c:strRef>
          </c:tx>
          <c:layout>
            <c:manualLayout>
              <c:xMode val="edge"/>
              <c:yMode val="edge"/>
              <c:x val="0.45789215476811479"/>
              <c:y val="0.93936884607388593"/>
            </c:manualLayout>
          </c:layout>
          <c:overlay val="0"/>
          <c:txPr>
            <a:bodyPr/>
            <a:lstStyle/>
            <a:p>
              <a:pPr>
                <a:defRPr sz="1200" b="1">
                  <a:latin typeface="Arial Narrow" panose="020B0606020202030204" pitchFamily="34" charset="0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 anchor="ctr" anchorCtr="1"/>
          <a:lstStyle/>
          <a:p>
            <a:pPr>
              <a:defRPr lang="en-US" sz="12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29887492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98874920"/>
        <c:scaling>
          <c:orientation val="minMax"/>
          <c:max val="11.5"/>
          <c:min val="4.5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title>
          <c:tx>
            <c:strRef>
              <c:f>PlotsTemplate!$G$1</c:f>
              <c:strCache>
                <c:ptCount val="1"/>
                <c:pt idx="0">
                  <c:v>Wind speed [m/s]</c:v>
                </c:pt>
              </c:strCache>
            </c:strRef>
          </c:tx>
          <c:layout>
            <c:manualLayout>
              <c:xMode val="edge"/>
              <c:yMode val="edge"/>
              <c:x val="2.7596267879708916E-4"/>
              <c:y val="0.27207519548136855"/>
            </c:manualLayout>
          </c:layout>
          <c:overlay val="0"/>
          <c:txPr>
            <a:bodyPr/>
            <a:lstStyle/>
            <a:p>
              <a:pPr>
                <a:defRPr sz="1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pPr>
              <a:endParaRPr lang="de-DE"/>
            </a:p>
          </c:txPr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2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298874528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14187251094108741"/>
          <c:y val="6.9100828734535158E-3"/>
          <c:w val="0.77275700014157234"/>
          <c:h val="9.9577443974381119E-2"/>
        </c:manualLayout>
      </c:layout>
      <c:overlay val="0"/>
      <c:spPr>
        <a:solidFill>
          <a:sysClr val="window" lastClr="FFFFFF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  <a:softEdge rad="0"/>
        </a:effectLst>
      </c:spPr>
      <c:txPr>
        <a:bodyPr/>
        <a:lstStyle/>
        <a:p>
          <a:pPr>
            <a:defRPr sz="1400" b="1">
              <a:solidFill>
                <a:srgbClr val="000000"/>
              </a:solidFill>
              <a:latin typeface="Arial Narrow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gradFill rotWithShape="0">
      <a:gsLst>
        <a:gs pos="0">
          <a:srgbClr val="CCFFCC">
            <a:gamma/>
            <a:shade val="56078"/>
            <a:invGamma/>
          </a:srgbClr>
        </a:gs>
        <a:gs pos="50000">
          <a:srgbClr val="CCFFCC"/>
        </a:gs>
        <a:gs pos="100000">
          <a:srgbClr val="CCFFCC">
            <a:gamma/>
            <a:shade val="56078"/>
            <a:invGamma/>
          </a:srgbClr>
        </a:gs>
      </a:gsLst>
      <a:lin ang="5400000" scaled="1"/>
    </a:gradFill>
    <a:ln w="12700">
      <a:solidFill>
        <a:srgbClr val="000000"/>
      </a:solidFill>
      <a:prstDash val="solid"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16732935042009"/>
          <c:y val="0.1256408603303151"/>
          <c:w val="0.77067711227892377"/>
          <c:h val="0.73962997679288267"/>
        </c:manualLayout>
      </c:layout>
      <c:lineChart>
        <c:grouping val="standard"/>
        <c:varyColors val="0"/>
        <c:ser>
          <c:idx val="14"/>
          <c:order val="3"/>
          <c:tx>
            <c:strRef>
              <c:f>PlotsTemplate!$A$47</c:f>
              <c:strCache>
                <c:ptCount val="1"/>
                <c:pt idx="0">
                  <c:v>LI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5"/>
            <c:spPr>
              <a:solidFill>
                <a:sysClr val="window" lastClr="FFFFFF">
                  <a:alpha val="96000"/>
                </a:sysClr>
              </a:solidFill>
              <a:ln>
                <a:solidFill>
                  <a:srgbClr val="002060"/>
                </a:solidFill>
              </a:ln>
            </c:spPr>
          </c:marker>
          <c:cat>
            <c:strRef>
              <c:f>PlotsTemplate!$I$5:$L$5</c:f>
              <c:strCache>
                <c:ptCount val="4"/>
                <c:pt idx="0">
                  <c:v> Winter</c:v>
                </c:pt>
                <c:pt idx="1">
                  <c:v> Spring</c:v>
                </c:pt>
                <c:pt idx="2">
                  <c:v> Summer</c:v>
                </c:pt>
                <c:pt idx="3">
                  <c:v> Autumn</c:v>
                </c:pt>
              </c:strCache>
            </c:strRef>
          </c:cat>
          <c:val>
            <c:numRef>
              <c:f>PlotsTemplate!$I$47:$L$47</c:f>
              <c:numCache>
                <c:formatCode>0.00</c:formatCode>
                <c:ptCount val="4"/>
                <c:pt idx="0">
                  <c:v>6.7303509117941545</c:v>
                </c:pt>
                <c:pt idx="1">
                  <c:v>5.6121478060046206</c:v>
                </c:pt>
                <c:pt idx="2">
                  <c:v>5.1031046812437193</c:v>
                </c:pt>
                <c:pt idx="3">
                  <c:v>6.1606096171025468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3-4CAC-4E28-BE73-3CBD1F5D9DCF}"/>
            </c:ext>
          </c:extLst>
        </c:ser>
        <c:ser>
          <c:idx val="23"/>
          <c:order val="9"/>
          <c:tx>
            <c:strRef>
              <c:f>PlotsTemplate!$C$13</c:f>
              <c:strCache>
                <c:ptCount val="1"/>
                <c:pt idx="0">
                  <c:v>MERRA2 (7)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9050">
              <a:solidFill>
                <a:srgbClr val="002060"/>
              </a:solidFill>
              <a:prstDash val="sysDot"/>
            </a:ln>
          </c:spPr>
          <c:marker>
            <c:symbol val="circle"/>
            <c:size val="5"/>
            <c:spPr>
              <a:solidFill>
                <a:srgbClr val="002060"/>
              </a:solidFill>
              <a:ln>
                <a:noFill/>
              </a:ln>
            </c:spPr>
          </c:marker>
          <c:cat>
            <c:strRef>
              <c:f>PlotsTemplate!$I$5:$L$5</c:f>
              <c:strCache>
                <c:ptCount val="4"/>
                <c:pt idx="0">
                  <c:v> Winter</c:v>
                </c:pt>
                <c:pt idx="1">
                  <c:v> Spring</c:v>
                </c:pt>
                <c:pt idx="2">
                  <c:v> Summer</c:v>
                </c:pt>
                <c:pt idx="3">
                  <c:v> Autumn</c:v>
                </c:pt>
              </c:strCache>
            </c:strRef>
          </c:cat>
          <c:val>
            <c:numRef>
              <c:f>PlotsTemplate!$I$13:$L$13</c:f>
              <c:numCache>
                <c:formatCode>0.00</c:formatCode>
                <c:ptCount val="4"/>
                <c:pt idx="0">
                  <c:v>8.41</c:v>
                </c:pt>
                <c:pt idx="1">
                  <c:v>7.38</c:v>
                </c:pt>
                <c:pt idx="2">
                  <c:v>6.71</c:v>
                </c:pt>
                <c:pt idx="3">
                  <c:v>8.75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A-4CAC-4E28-BE73-3CBD1F5D9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876096"/>
        <c:axId val="29887648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8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PlotsTemplate!$A$44</c15:sqref>
                        </c15:formulaRef>
                      </c:ext>
                    </c:extLst>
                    <c:strCache>
                      <c:ptCount val="1"/>
                      <c:pt idx="0">
                        <c:v>LA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PlotsTemplate!$I$44:$L$44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10.082862404914454</c:v>
                      </c:pt>
                      <c:pt idx="1">
                        <c:v>8.6139988416022746</c:v>
                      </c:pt>
                      <c:pt idx="2">
                        <c:v>7.5172638173061843</c:v>
                      </c:pt>
                      <c:pt idx="3">
                        <c:v>8.5510888169563675</c:v>
                      </c:pt>
                    </c:numCache>
                  </c:numRef>
                </c:val>
                <c:smooth val="1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4CAC-4E28-BE73-3CBD1F5D9DCF}"/>
                  </c:ext>
                </c:extLst>
              </c15:ser>
            </c15:filteredLineSeries>
            <c15:filteredLineSeries>
              <c15:ser>
                <c:idx val="9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PlotsTemplate!$A$45</c15:sqref>
                        </c15:formulaRef>
                      </c:ext>
                    </c:extLst>
                    <c:strCache>
                      <c:ptCount val="1"/>
                      <c:pt idx="0">
                        <c:v>GG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PlotsTemplate!$I$45:$L$45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9.794095453775169</c:v>
                      </c:pt>
                      <c:pt idx="1">
                        <c:v>8.4947088193908584</c:v>
                      </c:pt>
                      <c:pt idx="2">
                        <c:v>7.6193585854849477</c:v>
                      </c:pt>
                      <c:pt idx="3">
                        <c:v>9.4758395969543301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1-4CAC-4E28-BE73-3CBD1F5D9DCF}"/>
                  </c:ext>
                </c:extLst>
              </c15:ser>
            </c15:filteredLineSeries>
            <c15:filteredLineSeries>
              <c15:ser>
                <c:idx val="10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PlotsTemplate!$A$46</c15:sqref>
                        </c15:formulaRef>
                      </c:ext>
                    </c:extLst>
                    <c:strCache>
                      <c:ptCount val="1"/>
                      <c:pt idx="0">
                        <c:v>RB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rgbClr val="FFFFFF"/>
                    </a:solidFill>
                    <a:ln>
                      <a:solidFill>
                        <a:srgbClr val="002060">
                          <a:alpha val="95000"/>
                        </a:srgbClr>
                      </a:solidFill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PlotsTemplate!$I$46:$L$46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10.460458119171934</c:v>
                      </c:pt>
                      <c:pt idx="1">
                        <c:v>8.8875332180460997</c:v>
                      </c:pt>
                      <c:pt idx="2">
                        <c:v>8.000092314559323</c:v>
                      </c:pt>
                      <c:pt idx="3">
                        <c:v>9.6887431965319024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4CAC-4E28-BE73-3CBD1F5D9DCF}"/>
                  </c:ext>
                </c:extLst>
              </c15:ser>
            </c15:filteredLineSeries>
            <c15:filteredLineSeries>
              <c15:ser>
                <c:idx val="15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PlotsTemplate!$A$48</c15:sqref>
                        </c15:formulaRef>
                      </c:ext>
                    </c:extLst>
                    <c:strCache>
                      <c:ptCount val="1"/>
                      <c:pt idx="0">
                        <c:v>GyM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rgbClr val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PlotsTemplate!$I$48:$L$48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9.6345817815021721</c:v>
                      </c:pt>
                      <c:pt idx="1">
                        <c:v>8.7344807935837903</c:v>
                      </c:pt>
                      <c:pt idx="2">
                        <c:v>6.7331558819030146</c:v>
                      </c:pt>
                      <c:pt idx="3">
                        <c:v>9.0927932829686462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4CAC-4E28-BE73-3CBD1F5D9DCF}"/>
                  </c:ext>
                </c:extLst>
              </c15:ser>
            </c15:filteredLineSeries>
            <c15:filteredLineSeries>
              <c15:ser>
                <c:idx val="16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PlotsTemplate!$A$49</c15:sqref>
                        </c15:formulaRef>
                      </c:ext>
                    </c:extLst>
                    <c:strCache>
                      <c:ptCount val="1"/>
                      <c:pt idx="0">
                        <c:v>SFM1</c:v>
                      </c:pt>
                    </c:strCache>
                  </c:strRef>
                </c:tx>
                <c:spPr>
                  <a:ln>
                    <a:solidFill>
                      <a:srgbClr val="5B9BD5">
                        <a:lumMod val="20000"/>
                        <a:lumOff val="80000"/>
                      </a:srgbClr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PlotsTemplate!$I$49:$L$49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9.5740173634346473</c:v>
                      </c:pt>
                      <c:pt idx="1">
                        <c:v>8.1109103089919774</c:v>
                      </c:pt>
                      <c:pt idx="2">
                        <c:v>7.1716026488315503</c:v>
                      </c:pt>
                      <c:pt idx="3">
                        <c:v>8.6551894660674851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4CAC-4E28-BE73-3CBD1F5D9DCF}"/>
                  </c:ext>
                </c:extLst>
              </c15:ser>
            </c15:filteredLineSeries>
            <c15:filteredLineSeries>
              <c15:ser>
                <c:idx val="11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PlotsTemplate!$C$7</c15:sqref>
                        </c15:formulaRef>
                      </c:ext>
                    </c:extLst>
                    <c:strCache>
                      <c:ptCount val="1"/>
                      <c:pt idx="0">
                        <c:v>MERRA2 (1)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dPt>
                  <c:idx val="3"/>
                  <c:marker>
                    <c:spPr>
                      <a:solidFill>
                        <a:srgbClr val="002060"/>
                      </a:solidFill>
                      <a:ln>
                        <a:solidFill>
                          <a:srgbClr val="002060"/>
                        </a:solidFill>
                        <a:prstDash val="sysDot"/>
                      </a:ln>
                    </c:spPr>
                  </c:marker>
                  <c:bubble3D val="0"/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6-4CAC-4E28-BE73-3CBD1F5D9DCF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PlotsTemplate!$I$7:$L$7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8.69</c:v>
                      </c:pt>
                      <c:pt idx="1">
                        <c:v>7.55</c:v>
                      </c:pt>
                      <c:pt idx="2">
                        <c:v>6.97</c:v>
                      </c:pt>
                      <c:pt idx="3">
                        <c:v>9.1999999999999993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4CAC-4E28-BE73-3CBD1F5D9DCF}"/>
                  </c:ext>
                </c:extLst>
              </c15:ser>
            </c15:filteredLineSeries>
            <c15:filteredLineSeries>
              <c15:ser>
                <c:idx val="1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PlotsTemplate!$C$9</c15:sqref>
                        </c15:formulaRef>
                      </c:ext>
                    </c:extLst>
                    <c:strCache>
                      <c:ptCount val="1"/>
                      <c:pt idx="0">
                        <c:v>MERRA2 (3)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>
                        <a:alpha val="95000"/>
                      </a:srgbClr>
                    </a:solidFill>
                    <a:ln>
                      <a:noFill/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PlotsTemplate!$I$9:$L$9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9.11</c:v>
                      </c:pt>
                      <c:pt idx="1">
                        <c:v>7.91</c:v>
                      </c:pt>
                      <c:pt idx="2">
                        <c:v>7.18</c:v>
                      </c:pt>
                      <c:pt idx="3">
                        <c:v>9.6999999999999993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4CAC-4E28-BE73-3CBD1F5D9DCF}"/>
                  </c:ext>
                </c:extLst>
              </c15:ser>
            </c15:filteredLineSeries>
            <c15:filteredLineSeries>
              <c15:ser>
                <c:idx val="13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PlotsTemplate!$C$17</c15:sqref>
                        </c15:formulaRef>
                      </c:ext>
                    </c:extLst>
                    <c:strCache>
                      <c:ptCount val="1"/>
                      <c:pt idx="0">
                        <c:v>MERRA2 (11)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solidFill>
                        <a:sysClr val="windowText" lastClr="00000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PlotsTemplate!$I$17:$L$17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8.99</c:v>
                      </c:pt>
                      <c:pt idx="1">
                        <c:v>7.79</c:v>
                      </c:pt>
                      <c:pt idx="2">
                        <c:v>6.93</c:v>
                      </c:pt>
                      <c:pt idx="3">
                        <c:v>9.44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4CAC-4E28-BE73-3CBD1F5D9DCF}"/>
                  </c:ext>
                </c:extLst>
              </c15:ser>
            </c15:filteredLineSeries>
            <c15:filteredLineSeries>
              <c15:ser>
                <c:idx val="12"/>
                <c:order val="1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PlotsTemplate!$C$40</c15:sqref>
                        </c15:formulaRef>
                      </c:ext>
                    </c:extLst>
                    <c:strCache>
                      <c:ptCount val="1"/>
                      <c:pt idx="0">
                        <c:v>MERRA2 (34)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PlotsTemplate!$I$40:$L$40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8.6999999999999993</c:v>
                      </c:pt>
                      <c:pt idx="1">
                        <c:v>7.56</c:v>
                      </c:pt>
                      <c:pt idx="2">
                        <c:v>6.78</c:v>
                      </c:pt>
                      <c:pt idx="3">
                        <c:v>9.2799999999999994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B-4CAC-4E28-BE73-3CBD1F5D9DCF}"/>
                  </c:ext>
                </c:extLst>
              </c15:ser>
            </c15:filteredLineSeries>
            <c15:filteredLineSeries>
              <c15:ser>
                <c:idx val="0"/>
                <c:order val="1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PlotsTemplate!$C$42</c15:sqref>
                        </c15:formulaRef>
                      </c:ext>
                    </c:extLst>
                    <c:strCache>
                      <c:ptCount val="1"/>
                      <c:pt idx="0">
                        <c:v>MERRA2 (36)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PlotsTemplate!$I$42:$L$42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8.5</c:v>
                      </c:pt>
                      <c:pt idx="1">
                        <c:v>7.53</c:v>
                      </c:pt>
                      <c:pt idx="2">
                        <c:v>6.59</c:v>
                      </c:pt>
                      <c:pt idx="3">
                        <c:v>8.9600000000000009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C-4CAC-4E28-BE73-3CBD1F5D9DCF}"/>
                  </c:ext>
                </c:extLst>
              </c15:ser>
            </c15:filteredLineSeries>
          </c:ext>
        </c:extLst>
      </c:lineChart>
      <c:catAx>
        <c:axId val="298876096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title>
          <c:tx>
            <c:strRef>
              <c:f>PlotsTemplate!$I$2</c:f>
              <c:strCache>
                <c:ptCount val="1"/>
                <c:pt idx="0">
                  <c:v>Seasons</c:v>
                </c:pt>
              </c:strCache>
            </c:strRef>
          </c:tx>
          <c:layout>
            <c:manualLayout>
              <c:xMode val="edge"/>
              <c:yMode val="edge"/>
              <c:x val="0.45789215476811479"/>
              <c:y val="0.93936884607388593"/>
            </c:manualLayout>
          </c:layout>
          <c:overlay val="0"/>
          <c:txPr>
            <a:bodyPr/>
            <a:lstStyle/>
            <a:p>
              <a:pPr>
                <a:defRPr sz="1200" b="1">
                  <a:latin typeface="Arial Narrow" panose="020B0606020202030204" pitchFamily="34" charset="0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 anchor="ctr" anchorCtr="1"/>
          <a:lstStyle/>
          <a:p>
            <a:pPr>
              <a:defRPr lang="en-US" sz="12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298876488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98876488"/>
        <c:scaling>
          <c:orientation val="minMax"/>
          <c:max val="11.5"/>
          <c:min val="4.5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title>
          <c:tx>
            <c:strRef>
              <c:f>PlotsTemplate!$G$1</c:f>
              <c:strCache>
                <c:ptCount val="1"/>
                <c:pt idx="0">
                  <c:v>Wind speed [m/s]</c:v>
                </c:pt>
              </c:strCache>
            </c:strRef>
          </c:tx>
          <c:layout>
            <c:manualLayout>
              <c:xMode val="edge"/>
              <c:yMode val="edge"/>
              <c:x val="2.7596267879708916E-4"/>
              <c:y val="0.27207519548136855"/>
            </c:manualLayout>
          </c:layout>
          <c:overlay val="0"/>
          <c:txPr>
            <a:bodyPr/>
            <a:lstStyle/>
            <a:p>
              <a:pPr>
                <a:defRPr sz="1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pPr>
              <a:endParaRPr lang="de-DE"/>
            </a:p>
          </c:txPr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2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298876096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14187251094108741"/>
          <c:y val="6.9100828734535158E-3"/>
          <c:w val="0.77275700014157234"/>
          <c:h val="9.9577443974381119E-2"/>
        </c:manualLayout>
      </c:layout>
      <c:overlay val="0"/>
      <c:spPr>
        <a:solidFill>
          <a:sysClr val="window" lastClr="FFFFFF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  <a:softEdge rad="0"/>
        </a:effectLst>
      </c:spPr>
      <c:txPr>
        <a:bodyPr/>
        <a:lstStyle/>
        <a:p>
          <a:pPr>
            <a:defRPr sz="1400" b="1">
              <a:solidFill>
                <a:srgbClr val="000000"/>
              </a:solidFill>
              <a:latin typeface="Arial Narrow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gradFill rotWithShape="0">
      <a:gsLst>
        <a:gs pos="0">
          <a:srgbClr val="CCFFCC">
            <a:gamma/>
            <a:shade val="56078"/>
            <a:invGamma/>
          </a:srgbClr>
        </a:gs>
        <a:gs pos="50000">
          <a:srgbClr val="CCFFCC"/>
        </a:gs>
        <a:gs pos="100000">
          <a:srgbClr val="CCFFCC">
            <a:gamma/>
            <a:shade val="56078"/>
            <a:invGamma/>
          </a:srgbClr>
        </a:gs>
      </a:gsLst>
      <a:lin ang="5400000" scaled="1"/>
    </a:gradFill>
    <a:ln w="12700">
      <a:solidFill>
        <a:srgbClr val="000000"/>
      </a:solidFill>
      <a:prstDash val="solid"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16732935042009"/>
          <c:y val="0.1256408603303151"/>
          <c:w val="0.77067711227892377"/>
          <c:h val="0.73962997679288267"/>
        </c:manualLayout>
      </c:layout>
      <c:lineChart>
        <c:grouping val="standard"/>
        <c:varyColors val="0"/>
        <c:ser>
          <c:idx val="16"/>
          <c:order val="5"/>
          <c:tx>
            <c:strRef>
              <c:f>PlotsTemplate!$A$49</c:f>
              <c:strCache>
                <c:ptCount val="1"/>
                <c:pt idx="0">
                  <c:v>SFM1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5"/>
            <c:spPr>
              <a:solidFill>
                <a:sysClr val="window" lastClr="FFFFFF"/>
              </a:solidFill>
              <a:ln>
                <a:solidFill>
                  <a:srgbClr val="002060"/>
                </a:solidFill>
              </a:ln>
            </c:spPr>
          </c:marker>
          <c:cat>
            <c:strRef>
              <c:f>PlotsTemplate!$I$5:$L$5</c:f>
              <c:strCache>
                <c:ptCount val="4"/>
                <c:pt idx="0">
                  <c:v> Winter</c:v>
                </c:pt>
                <c:pt idx="1">
                  <c:v> Spring</c:v>
                </c:pt>
                <c:pt idx="2">
                  <c:v> Summer</c:v>
                </c:pt>
                <c:pt idx="3">
                  <c:v> Autumn</c:v>
                </c:pt>
              </c:strCache>
            </c:strRef>
          </c:cat>
          <c:val>
            <c:numRef>
              <c:f>PlotsTemplate!$I$49:$L$49</c:f>
              <c:numCache>
                <c:formatCode>0.00</c:formatCode>
                <c:ptCount val="4"/>
                <c:pt idx="0">
                  <c:v>9.5740173634346473</c:v>
                </c:pt>
                <c:pt idx="1">
                  <c:v>8.1109103089919774</c:v>
                </c:pt>
                <c:pt idx="2">
                  <c:v>7.1716026488315503</c:v>
                </c:pt>
                <c:pt idx="3">
                  <c:v>8.6551894660674851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5-2B9A-453D-B1B3-879B991465F2}"/>
            </c:ext>
          </c:extLst>
        </c:ser>
        <c:ser>
          <c:idx val="0"/>
          <c:order val="11"/>
          <c:tx>
            <c:strRef>
              <c:f>PlotsTemplate!$C$42</c:f>
              <c:strCache>
                <c:ptCount val="1"/>
                <c:pt idx="0">
                  <c:v>MERRA2 (36)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9050">
              <a:solidFill>
                <a:srgbClr val="002060"/>
              </a:solidFill>
              <a:prstDash val="sysDot"/>
            </a:ln>
          </c:spPr>
          <c:marker>
            <c:symbol val="circle"/>
            <c:size val="5"/>
            <c:spPr>
              <a:solidFill>
                <a:srgbClr val="002060"/>
              </a:solidFill>
              <a:ln>
                <a:noFill/>
              </a:ln>
            </c:spPr>
          </c:marker>
          <c:cat>
            <c:strRef>
              <c:f>PlotsTemplate!$I$5:$L$5</c:f>
              <c:strCache>
                <c:ptCount val="4"/>
                <c:pt idx="0">
                  <c:v> Winter</c:v>
                </c:pt>
                <c:pt idx="1">
                  <c:v> Spring</c:v>
                </c:pt>
                <c:pt idx="2">
                  <c:v> Summer</c:v>
                </c:pt>
                <c:pt idx="3">
                  <c:v> Autumn</c:v>
                </c:pt>
              </c:strCache>
            </c:strRef>
          </c:cat>
          <c:val>
            <c:numRef>
              <c:f>PlotsTemplate!$I$42:$L$42</c:f>
              <c:numCache>
                <c:formatCode>0.00</c:formatCode>
                <c:ptCount val="4"/>
                <c:pt idx="0">
                  <c:v>8.5</c:v>
                </c:pt>
                <c:pt idx="1">
                  <c:v>7.53</c:v>
                </c:pt>
                <c:pt idx="2">
                  <c:v>6.59</c:v>
                </c:pt>
                <c:pt idx="3">
                  <c:v>8.9600000000000009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C-2B9A-453D-B1B3-879B99146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877272"/>
        <c:axId val="298877664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8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PlotsTemplate!$A$44</c15:sqref>
                        </c15:formulaRef>
                      </c:ext>
                    </c:extLst>
                    <c:strCache>
                      <c:ptCount val="1"/>
                      <c:pt idx="0">
                        <c:v>LA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PlotsTemplate!$I$44:$L$44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10.082862404914454</c:v>
                      </c:pt>
                      <c:pt idx="1">
                        <c:v>8.6139988416022746</c:v>
                      </c:pt>
                      <c:pt idx="2">
                        <c:v>7.5172638173061843</c:v>
                      </c:pt>
                      <c:pt idx="3">
                        <c:v>8.5510888169563675</c:v>
                      </c:pt>
                    </c:numCache>
                  </c:numRef>
                </c:val>
                <c:smooth val="1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2B9A-453D-B1B3-879B991465F2}"/>
                  </c:ext>
                </c:extLst>
              </c15:ser>
            </c15:filteredLineSeries>
            <c15:filteredLineSeries>
              <c15:ser>
                <c:idx val="9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PlotsTemplate!$A$45</c15:sqref>
                        </c15:formulaRef>
                      </c:ext>
                    </c:extLst>
                    <c:strCache>
                      <c:ptCount val="1"/>
                      <c:pt idx="0">
                        <c:v>GG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PlotsTemplate!$I$45:$L$45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9.794095453775169</c:v>
                      </c:pt>
                      <c:pt idx="1">
                        <c:v>8.4947088193908584</c:v>
                      </c:pt>
                      <c:pt idx="2">
                        <c:v>7.6193585854849477</c:v>
                      </c:pt>
                      <c:pt idx="3">
                        <c:v>9.4758395969543301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1-2B9A-453D-B1B3-879B991465F2}"/>
                  </c:ext>
                </c:extLst>
              </c15:ser>
            </c15:filteredLineSeries>
            <c15:filteredLineSeries>
              <c15:ser>
                <c:idx val="10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PlotsTemplate!$A$46</c15:sqref>
                        </c15:formulaRef>
                      </c:ext>
                    </c:extLst>
                    <c:strCache>
                      <c:ptCount val="1"/>
                      <c:pt idx="0">
                        <c:v>RB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rgbClr val="FFFFFF"/>
                    </a:solidFill>
                    <a:ln>
                      <a:solidFill>
                        <a:srgbClr val="002060">
                          <a:alpha val="95000"/>
                        </a:srgbClr>
                      </a:solidFill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PlotsTemplate!$I$46:$L$46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10.460458119171934</c:v>
                      </c:pt>
                      <c:pt idx="1">
                        <c:v>8.8875332180460997</c:v>
                      </c:pt>
                      <c:pt idx="2">
                        <c:v>8.000092314559323</c:v>
                      </c:pt>
                      <c:pt idx="3">
                        <c:v>9.6887431965319024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2B9A-453D-B1B3-879B991465F2}"/>
                  </c:ext>
                </c:extLst>
              </c15:ser>
            </c15:filteredLineSeries>
            <c15:filteredLineSeries>
              <c15:ser>
                <c:idx val="14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PlotsTemplate!$A$47</c15:sqref>
                        </c15:formulaRef>
                      </c:ext>
                    </c:extLst>
                    <c:strCache>
                      <c:ptCount val="1"/>
                      <c:pt idx="0">
                        <c:v>LI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>
                        <a:alpha val="96000"/>
                      </a:sysClr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PlotsTemplate!$I$47:$L$47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6.7303509117941545</c:v>
                      </c:pt>
                      <c:pt idx="1">
                        <c:v>5.6121478060046206</c:v>
                      </c:pt>
                      <c:pt idx="2">
                        <c:v>5.1031046812437193</c:v>
                      </c:pt>
                      <c:pt idx="3">
                        <c:v>6.1606096171025468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2B9A-453D-B1B3-879B991465F2}"/>
                  </c:ext>
                </c:extLst>
              </c15:ser>
            </c15:filteredLineSeries>
            <c15:filteredLineSeries>
              <c15:ser>
                <c:idx val="15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PlotsTemplate!$A$48</c15:sqref>
                        </c15:formulaRef>
                      </c:ext>
                    </c:extLst>
                    <c:strCache>
                      <c:ptCount val="1"/>
                      <c:pt idx="0">
                        <c:v>GyM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rgbClr val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PlotsTemplate!$I$48:$L$48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9.6345817815021721</c:v>
                      </c:pt>
                      <c:pt idx="1">
                        <c:v>8.7344807935837903</c:v>
                      </c:pt>
                      <c:pt idx="2">
                        <c:v>6.7331558819030146</c:v>
                      </c:pt>
                      <c:pt idx="3">
                        <c:v>9.0927932829686462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2B9A-453D-B1B3-879B991465F2}"/>
                  </c:ext>
                </c:extLst>
              </c15:ser>
            </c15:filteredLineSeries>
            <c15:filteredLineSeries>
              <c15:ser>
                <c:idx val="11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PlotsTemplate!$C$7</c15:sqref>
                        </c15:formulaRef>
                      </c:ext>
                    </c:extLst>
                    <c:strCache>
                      <c:ptCount val="1"/>
                      <c:pt idx="0">
                        <c:v>MERRA2 (1)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dPt>
                  <c:idx val="3"/>
                  <c:marker>
                    <c:spPr>
                      <a:solidFill>
                        <a:srgbClr val="002060"/>
                      </a:solidFill>
                      <a:ln>
                        <a:solidFill>
                          <a:srgbClr val="002060"/>
                        </a:solidFill>
                        <a:prstDash val="sysDot"/>
                      </a:ln>
                    </c:spPr>
                  </c:marker>
                  <c:bubble3D val="0"/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6-2B9A-453D-B1B3-879B991465F2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PlotsTemplate!$I$7:$L$7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8.69</c:v>
                      </c:pt>
                      <c:pt idx="1">
                        <c:v>7.55</c:v>
                      </c:pt>
                      <c:pt idx="2">
                        <c:v>6.97</c:v>
                      </c:pt>
                      <c:pt idx="3">
                        <c:v>9.1999999999999993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2B9A-453D-B1B3-879B991465F2}"/>
                  </c:ext>
                </c:extLst>
              </c15:ser>
            </c15:filteredLineSeries>
            <c15:filteredLineSeries>
              <c15:ser>
                <c:idx val="1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PlotsTemplate!$C$9</c15:sqref>
                        </c15:formulaRef>
                      </c:ext>
                    </c:extLst>
                    <c:strCache>
                      <c:ptCount val="1"/>
                      <c:pt idx="0">
                        <c:v>MERRA2 (3)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>
                        <a:alpha val="95000"/>
                      </a:srgbClr>
                    </a:solidFill>
                    <a:ln>
                      <a:noFill/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PlotsTemplate!$I$9:$L$9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9.11</c:v>
                      </c:pt>
                      <c:pt idx="1">
                        <c:v>7.91</c:v>
                      </c:pt>
                      <c:pt idx="2">
                        <c:v>7.18</c:v>
                      </c:pt>
                      <c:pt idx="3">
                        <c:v>9.6999999999999993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2B9A-453D-B1B3-879B991465F2}"/>
                  </c:ext>
                </c:extLst>
              </c15:ser>
            </c15:filteredLineSeries>
            <c15:filteredLineSeries>
              <c15:ser>
                <c:idx val="13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PlotsTemplate!$C$17</c15:sqref>
                        </c15:formulaRef>
                      </c:ext>
                    </c:extLst>
                    <c:strCache>
                      <c:ptCount val="1"/>
                      <c:pt idx="0">
                        <c:v>MERRA2 (11)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solidFill>
                        <a:sysClr val="windowText" lastClr="00000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PlotsTemplate!$I$17:$L$17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8.99</c:v>
                      </c:pt>
                      <c:pt idx="1">
                        <c:v>7.79</c:v>
                      </c:pt>
                      <c:pt idx="2">
                        <c:v>6.93</c:v>
                      </c:pt>
                      <c:pt idx="3">
                        <c:v>9.44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2B9A-453D-B1B3-879B991465F2}"/>
                  </c:ext>
                </c:extLst>
              </c15:ser>
            </c15:filteredLineSeries>
            <c15:filteredLineSeries>
              <c15:ser>
                <c:idx val="23"/>
                <c:order val="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PlotsTemplate!$C$13</c15:sqref>
                        </c15:formulaRef>
                      </c:ext>
                    </c:extLst>
                    <c:strCache>
                      <c:ptCount val="1"/>
                      <c:pt idx="0">
                        <c:v>MERRA2 (7)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PlotsTemplate!$I$13:$L$13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8.41</c:v>
                      </c:pt>
                      <c:pt idx="1">
                        <c:v>7.38</c:v>
                      </c:pt>
                      <c:pt idx="2">
                        <c:v>6.71</c:v>
                      </c:pt>
                      <c:pt idx="3">
                        <c:v>8.75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A-2B9A-453D-B1B3-879B991465F2}"/>
                  </c:ext>
                </c:extLst>
              </c15:ser>
            </c15:filteredLineSeries>
            <c15:filteredLineSeries>
              <c15:ser>
                <c:idx val="12"/>
                <c:order val="1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PlotsTemplate!$C$40</c15:sqref>
                        </c15:formulaRef>
                      </c:ext>
                    </c:extLst>
                    <c:strCache>
                      <c:ptCount val="1"/>
                      <c:pt idx="0">
                        <c:v>MERRA2 (34)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PlotsTemplate!$I$5:$L$5</c15:sqref>
                        </c15:formulaRef>
                      </c:ext>
                    </c:extLst>
                    <c:strCache>
                      <c:ptCount val="4"/>
                      <c:pt idx="0">
                        <c:v> Winter</c:v>
                      </c:pt>
                      <c:pt idx="1">
                        <c:v> Spring</c:v>
                      </c:pt>
                      <c:pt idx="2">
                        <c:v> Summer</c:v>
                      </c:pt>
                      <c:pt idx="3">
                        <c:v> Autumn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PlotsTemplate!$I$40:$L$40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8.6999999999999993</c:v>
                      </c:pt>
                      <c:pt idx="1">
                        <c:v>7.56</c:v>
                      </c:pt>
                      <c:pt idx="2">
                        <c:v>6.78</c:v>
                      </c:pt>
                      <c:pt idx="3">
                        <c:v>9.2799999999999994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B-2B9A-453D-B1B3-879B991465F2}"/>
                  </c:ext>
                </c:extLst>
              </c15:ser>
            </c15:filteredLineSeries>
          </c:ext>
        </c:extLst>
      </c:lineChart>
      <c:catAx>
        <c:axId val="298877272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title>
          <c:tx>
            <c:strRef>
              <c:f>PlotsTemplate!$I$2</c:f>
              <c:strCache>
                <c:ptCount val="1"/>
                <c:pt idx="0">
                  <c:v>Seasons</c:v>
                </c:pt>
              </c:strCache>
            </c:strRef>
          </c:tx>
          <c:layout>
            <c:manualLayout>
              <c:xMode val="edge"/>
              <c:yMode val="edge"/>
              <c:x val="0.45789215476811479"/>
              <c:y val="0.93936884607388593"/>
            </c:manualLayout>
          </c:layout>
          <c:overlay val="0"/>
          <c:txPr>
            <a:bodyPr/>
            <a:lstStyle/>
            <a:p>
              <a:pPr>
                <a:defRPr sz="1200" b="1">
                  <a:latin typeface="Arial Narrow" panose="020B0606020202030204" pitchFamily="34" charset="0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 anchor="ctr" anchorCtr="1"/>
          <a:lstStyle/>
          <a:p>
            <a:pPr>
              <a:defRPr lang="en-US" sz="12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298877664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98877664"/>
        <c:scaling>
          <c:orientation val="minMax"/>
          <c:max val="11.5"/>
          <c:min val="4.5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title>
          <c:tx>
            <c:strRef>
              <c:f>PlotsTemplate!$G$1</c:f>
              <c:strCache>
                <c:ptCount val="1"/>
                <c:pt idx="0">
                  <c:v>Wind speed [m/s]</c:v>
                </c:pt>
              </c:strCache>
            </c:strRef>
          </c:tx>
          <c:layout>
            <c:manualLayout>
              <c:xMode val="edge"/>
              <c:yMode val="edge"/>
              <c:x val="2.7596267879708916E-4"/>
              <c:y val="0.27207519548136855"/>
            </c:manualLayout>
          </c:layout>
          <c:overlay val="0"/>
          <c:txPr>
            <a:bodyPr/>
            <a:lstStyle/>
            <a:p>
              <a:pPr>
                <a:defRPr sz="1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pPr>
              <a:endParaRPr lang="de-DE"/>
            </a:p>
          </c:txPr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2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298877272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14187251094108741"/>
          <c:y val="6.9100828734535158E-3"/>
          <c:w val="0.77275700014157234"/>
          <c:h val="9.9577443974381119E-2"/>
        </c:manualLayout>
      </c:layout>
      <c:overlay val="0"/>
      <c:spPr>
        <a:solidFill>
          <a:sysClr val="window" lastClr="FFFFFF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  <a:softEdge rad="0"/>
        </a:effectLst>
      </c:spPr>
      <c:txPr>
        <a:bodyPr/>
        <a:lstStyle/>
        <a:p>
          <a:pPr>
            <a:defRPr sz="1400" b="1">
              <a:solidFill>
                <a:srgbClr val="000000"/>
              </a:solidFill>
              <a:latin typeface="Arial Narrow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gradFill rotWithShape="0">
      <a:gsLst>
        <a:gs pos="0">
          <a:srgbClr val="CCFFCC">
            <a:gamma/>
            <a:shade val="56078"/>
            <a:invGamma/>
          </a:srgbClr>
        </a:gs>
        <a:gs pos="50000">
          <a:srgbClr val="CCFFCC"/>
        </a:gs>
        <a:gs pos="100000">
          <a:srgbClr val="CCFFCC">
            <a:gamma/>
            <a:shade val="56078"/>
            <a:invGamma/>
          </a:srgbClr>
        </a:gs>
      </a:gsLst>
      <a:lin ang="5400000" scaled="1"/>
    </a:gradFill>
    <a:ln w="12700">
      <a:solidFill>
        <a:srgbClr val="000000"/>
      </a:solidFill>
      <a:prstDash val="solid"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12217491387364"/>
          <c:y val="0.1256408603303151"/>
          <c:w val="0.80977970335756533"/>
          <c:h val="0.73450681267053997"/>
        </c:manualLayout>
      </c:layout>
      <c:lineChart>
        <c:grouping val="standard"/>
        <c:varyColors val="0"/>
        <c:ser>
          <c:idx val="8"/>
          <c:order val="0"/>
          <c:tx>
            <c:strRef>
              <c:f>PlotsTemplate!$A$44</c:f>
              <c:strCache>
                <c:ptCount val="1"/>
                <c:pt idx="0">
                  <c:v>LA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5"/>
            <c:spPr>
              <a:solidFill>
                <a:sysClr val="window" lastClr="FFFFFF"/>
              </a:solidFill>
              <a:ln>
                <a:solidFill>
                  <a:srgbClr val="002060"/>
                </a:solidFill>
              </a:ln>
            </c:spPr>
          </c:marker>
          <c:val>
            <c:numRef>
              <c:f>PlotsTemplate!$M$44:$AJ$44</c:f>
              <c:numCache>
                <c:formatCode>0.00</c:formatCode>
                <c:ptCount val="24"/>
                <c:pt idx="0">
                  <c:v>8.7999184056610584</c:v>
                </c:pt>
                <c:pt idx="1">
                  <c:v>8.7346844309647587</c:v>
                </c:pt>
                <c:pt idx="2">
                  <c:v>8.6972248700173367</c:v>
                </c:pt>
                <c:pt idx="3">
                  <c:v>8.6894894569612884</c:v>
                </c:pt>
                <c:pt idx="4">
                  <c:v>8.6539314079422347</c:v>
                </c:pt>
                <c:pt idx="5">
                  <c:v>8.660477702410164</c:v>
                </c:pt>
                <c:pt idx="6">
                  <c:v>8.631939490215899</c:v>
                </c:pt>
                <c:pt idx="7">
                  <c:v>8.5545486712882752</c:v>
                </c:pt>
                <c:pt idx="8">
                  <c:v>8.423457984406582</c:v>
                </c:pt>
                <c:pt idx="9">
                  <c:v>8.3370170372509378</c:v>
                </c:pt>
                <c:pt idx="10">
                  <c:v>8.3171444058976594</c:v>
                </c:pt>
                <c:pt idx="11">
                  <c:v>8.2842939689418582</c:v>
                </c:pt>
                <c:pt idx="12">
                  <c:v>8.304880583014647</c:v>
                </c:pt>
                <c:pt idx="13">
                  <c:v>8.3912688560086597</c:v>
                </c:pt>
                <c:pt idx="14">
                  <c:v>8.5412769641439983</c:v>
                </c:pt>
                <c:pt idx="15">
                  <c:v>8.7410957124296278</c:v>
                </c:pt>
                <c:pt idx="16">
                  <c:v>8.8314462004762948</c:v>
                </c:pt>
                <c:pt idx="17">
                  <c:v>8.9880163259409063</c:v>
                </c:pt>
                <c:pt idx="18">
                  <c:v>9.1127105909550679</c:v>
                </c:pt>
                <c:pt idx="19">
                  <c:v>9.1481122670134365</c:v>
                </c:pt>
                <c:pt idx="20">
                  <c:v>9.0478529114289863</c:v>
                </c:pt>
                <c:pt idx="21">
                  <c:v>8.9644914029764475</c:v>
                </c:pt>
                <c:pt idx="22">
                  <c:v>8.9115041179020427</c:v>
                </c:pt>
                <c:pt idx="23">
                  <c:v>8.8394822357019063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AC0-44BE-BF4A-3BF5DA8C34B2}"/>
            </c:ext>
          </c:extLst>
        </c:ser>
        <c:ser>
          <c:idx val="11"/>
          <c:order val="6"/>
          <c:tx>
            <c:strRef>
              <c:f>PlotsTemplate!$C$7</c:f>
              <c:strCache>
                <c:ptCount val="1"/>
                <c:pt idx="0">
                  <c:v>MERRA2 (1)</c:v>
                </c:pt>
              </c:strCache>
            </c:strRef>
          </c:tx>
          <c:spPr>
            <a:ln w="19050">
              <a:solidFill>
                <a:srgbClr val="002060"/>
              </a:solidFill>
              <a:prstDash val="sysDot"/>
            </a:ln>
          </c:spPr>
          <c:marker>
            <c:symbol val="circle"/>
            <c:size val="5"/>
            <c:spPr>
              <a:solidFill>
                <a:srgbClr val="002060"/>
              </a:solidFill>
              <a:ln>
                <a:solidFill>
                  <a:srgbClr val="002060">
                    <a:alpha val="98000"/>
                  </a:srgbClr>
                </a:solidFill>
                <a:prstDash val="sysDot"/>
              </a:ln>
            </c:spPr>
          </c:marker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AC0-44BE-BF4A-3BF5DA8C34B2}"/>
              </c:ext>
            </c:extLst>
          </c:dPt>
          <c:cat>
            <c:numRef>
              <c:f>PlotsTemplate!$M$3:$AJ$3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PlotsTemplate!$M$7:$AJ$7</c:f>
              <c:numCache>
                <c:formatCode>0.00</c:formatCode>
                <c:ptCount val="24"/>
                <c:pt idx="0">
                  <c:v>8.1199999999999992</c:v>
                </c:pt>
                <c:pt idx="1">
                  <c:v>8.0500000000000007</c:v>
                </c:pt>
                <c:pt idx="2">
                  <c:v>8</c:v>
                </c:pt>
                <c:pt idx="3">
                  <c:v>7.96</c:v>
                </c:pt>
                <c:pt idx="4">
                  <c:v>7.93</c:v>
                </c:pt>
                <c:pt idx="5">
                  <c:v>7.89</c:v>
                </c:pt>
                <c:pt idx="6">
                  <c:v>7.85</c:v>
                </c:pt>
                <c:pt idx="7">
                  <c:v>7.85</c:v>
                </c:pt>
                <c:pt idx="8">
                  <c:v>7.9</c:v>
                </c:pt>
                <c:pt idx="9">
                  <c:v>7.92</c:v>
                </c:pt>
                <c:pt idx="10">
                  <c:v>7.95</c:v>
                </c:pt>
                <c:pt idx="11">
                  <c:v>7.99</c:v>
                </c:pt>
                <c:pt idx="12">
                  <c:v>8.0299999999999994</c:v>
                </c:pt>
                <c:pt idx="13">
                  <c:v>8.0500000000000007</c:v>
                </c:pt>
                <c:pt idx="14">
                  <c:v>8.08</c:v>
                </c:pt>
                <c:pt idx="15">
                  <c:v>8.14</c:v>
                </c:pt>
                <c:pt idx="16">
                  <c:v>8.2200000000000006</c:v>
                </c:pt>
                <c:pt idx="17">
                  <c:v>8.2899999999999991</c:v>
                </c:pt>
                <c:pt idx="18">
                  <c:v>8.36</c:v>
                </c:pt>
                <c:pt idx="19">
                  <c:v>8.42</c:v>
                </c:pt>
                <c:pt idx="20">
                  <c:v>8.42</c:v>
                </c:pt>
                <c:pt idx="21">
                  <c:v>8.3699999999999992</c:v>
                </c:pt>
                <c:pt idx="22">
                  <c:v>8.2899999999999991</c:v>
                </c:pt>
                <c:pt idx="23">
                  <c:v>8.1999999999999993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7AC0-44BE-BF4A-3BF5DA8C34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580376"/>
        <c:axId val="29958076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9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PlotsTemplate!$A$45</c15:sqref>
                        </c15:formulaRef>
                      </c:ext>
                    </c:extLst>
                    <c:strCache>
                      <c:ptCount val="1"/>
                      <c:pt idx="0">
                        <c:v>GG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PlotsTemplate!$M$45:$AJ$45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8.9572569647379723</c:v>
                      </c:pt>
                      <c:pt idx="1">
                        <c:v>8.9085253725528375</c:v>
                      </c:pt>
                      <c:pt idx="2">
                        <c:v>8.8656220794392517</c:v>
                      </c:pt>
                      <c:pt idx="3">
                        <c:v>8.8088006230529565</c:v>
                      </c:pt>
                      <c:pt idx="4">
                        <c:v>8.809713701431491</c:v>
                      </c:pt>
                      <c:pt idx="5">
                        <c:v>8.8200847457627134</c:v>
                      </c:pt>
                      <c:pt idx="6">
                        <c:v>8.838853496980331</c:v>
                      </c:pt>
                      <c:pt idx="7">
                        <c:v>8.8670046756282872</c:v>
                      </c:pt>
                      <c:pt idx="8">
                        <c:v>8.8676638426331689</c:v>
                      </c:pt>
                      <c:pt idx="9">
                        <c:v>8.7949834501557635</c:v>
                      </c:pt>
                      <c:pt idx="10">
                        <c:v>8.7648460639126995</c:v>
                      </c:pt>
                      <c:pt idx="11">
                        <c:v>8.7088657181835938</c:v>
                      </c:pt>
                      <c:pt idx="12">
                        <c:v>8.654771840873634</c:v>
                      </c:pt>
                      <c:pt idx="13">
                        <c:v>8.6780190977297096</c:v>
                      </c:pt>
                      <c:pt idx="14">
                        <c:v>8.727264757451783</c:v>
                      </c:pt>
                      <c:pt idx="15">
                        <c:v>8.788397273612464</c:v>
                      </c:pt>
                      <c:pt idx="16">
                        <c:v>8.8900253115264825</c:v>
                      </c:pt>
                      <c:pt idx="17">
                        <c:v>8.9984675299386634</c:v>
                      </c:pt>
                      <c:pt idx="18">
                        <c:v>9.0893132670952639</c:v>
                      </c:pt>
                      <c:pt idx="19">
                        <c:v>9.1292850185076961</c:v>
                      </c:pt>
                      <c:pt idx="20">
                        <c:v>9.1636830313656805</c:v>
                      </c:pt>
                      <c:pt idx="21">
                        <c:v>9.1379661016949179</c:v>
                      </c:pt>
                      <c:pt idx="22">
                        <c:v>9.0682544321059826</c:v>
                      </c:pt>
                      <c:pt idx="23">
                        <c:v>9.0016238067406924</c:v>
                      </c:pt>
                    </c:numCache>
                  </c:numRef>
                </c:val>
                <c:smooth val="1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7AC0-44BE-BF4A-3BF5DA8C34B2}"/>
                  </c:ext>
                </c:extLst>
              </c15:ser>
            </c15:filteredLineSeries>
            <c15:filteredLineSeries>
              <c15:ser>
                <c:idx val="10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PlotsTemplate!$A$46</c15:sqref>
                        </c15:formulaRef>
                      </c:ext>
                    </c:extLst>
                    <c:strCache>
                      <c:ptCount val="1"/>
                      <c:pt idx="0">
                        <c:v>RB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rgbClr val="FFFFFF"/>
                    </a:solidFill>
                    <a:ln>
                      <a:solidFill>
                        <a:srgbClr val="002060">
                          <a:alpha val="95000"/>
                        </a:srgbClr>
                      </a:solidFill>
                    </a:ln>
                  </c:spPr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PlotsTemplate!$M$46:$AJ$46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9.4645873460928946</c:v>
                      </c:pt>
                      <c:pt idx="1">
                        <c:v>9.4877448469325483</c:v>
                      </c:pt>
                      <c:pt idx="2">
                        <c:v>9.4108626782015374</c:v>
                      </c:pt>
                      <c:pt idx="3">
                        <c:v>9.3757529239766111</c:v>
                      </c:pt>
                      <c:pt idx="4">
                        <c:v>9.3599267667521122</c:v>
                      </c:pt>
                      <c:pt idx="5">
                        <c:v>9.331937766931059</c:v>
                      </c:pt>
                      <c:pt idx="6">
                        <c:v>9.3144257292810924</c:v>
                      </c:pt>
                      <c:pt idx="7">
                        <c:v>9.254000977039567</c:v>
                      </c:pt>
                      <c:pt idx="8">
                        <c:v>9.1678983382209207</c:v>
                      </c:pt>
                      <c:pt idx="9">
                        <c:v>9.1328517342452358</c:v>
                      </c:pt>
                      <c:pt idx="10">
                        <c:v>9.0803992186546196</c:v>
                      </c:pt>
                      <c:pt idx="11">
                        <c:v>9.004612374663731</c:v>
                      </c:pt>
                      <c:pt idx="12">
                        <c:v>8.9738584222794753</c:v>
                      </c:pt>
                      <c:pt idx="13">
                        <c:v>8.9882670594010801</c:v>
                      </c:pt>
                      <c:pt idx="14">
                        <c:v>8.9870733496332527</c:v>
                      </c:pt>
                      <c:pt idx="15">
                        <c:v>9.0786502992549227</c:v>
                      </c:pt>
                      <c:pt idx="16">
                        <c:v>9.1679626464843729</c:v>
                      </c:pt>
                      <c:pt idx="17">
                        <c:v>9.2311611721611726</c:v>
                      </c:pt>
                      <c:pt idx="18">
                        <c:v>9.3333288557821437</c:v>
                      </c:pt>
                      <c:pt idx="19">
                        <c:v>9.432594851775038</c:v>
                      </c:pt>
                      <c:pt idx="20">
                        <c:v>9.4477527130837728</c:v>
                      </c:pt>
                      <c:pt idx="21">
                        <c:v>9.467797023664307</c:v>
                      </c:pt>
                      <c:pt idx="22">
                        <c:v>9.5058202219782846</c:v>
                      </c:pt>
                      <c:pt idx="23">
                        <c:v>9.5310758721639477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7AC0-44BE-BF4A-3BF5DA8C34B2}"/>
                  </c:ext>
                </c:extLst>
              </c15:ser>
            </c15:filteredLineSeries>
            <c15:filteredLineSeries>
              <c15:ser>
                <c:idx val="14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PlotsTemplate!$A$47</c15:sqref>
                        </c15:formulaRef>
                      </c:ext>
                    </c:extLst>
                    <c:strCache>
                      <c:ptCount val="1"/>
                      <c:pt idx="0">
                        <c:v>LI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>
                        <a:alpha val="96000"/>
                      </a:sysClr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PlotsTemplate!$M$47:$AJ$47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5.8484772075546338</c:v>
                      </c:pt>
                      <c:pt idx="1">
                        <c:v>5.8998175146285829</c:v>
                      </c:pt>
                      <c:pt idx="2">
                        <c:v>5.9179327398615253</c:v>
                      </c:pt>
                      <c:pt idx="3">
                        <c:v>5.9111259127688944</c:v>
                      </c:pt>
                      <c:pt idx="4">
                        <c:v>5.9410535150078996</c:v>
                      </c:pt>
                      <c:pt idx="5">
                        <c:v>5.991139691333597</c:v>
                      </c:pt>
                      <c:pt idx="6">
                        <c:v>5.9824757857284032</c:v>
                      </c:pt>
                      <c:pt idx="7">
                        <c:v>5.9731295357391394</c:v>
                      </c:pt>
                      <c:pt idx="8">
                        <c:v>6.0044711057788431</c:v>
                      </c:pt>
                      <c:pt idx="9">
                        <c:v>6.0301334395538726</c:v>
                      </c:pt>
                      <c:pt idx="10">
                        <c:v>6.0371987743402205</c:v>
                      </c:pt>
                      <c:pt idx="11">
                        <c:v>6.0704382233653202</c:v>
                      </c:pt>
                      <c:pt idx="12">
                        <c:v>6.0603564375987373</c:v>
                      </c:pt>
                      <c:pt idx="13">
                        <c:v>6.0476204581358655</c:v>
                      </c:pt>
                      <c:pt idx="14">
                        <c:v>6.0436002764885952</c:v>
                      </c:pt>
                      <c:pt idx="15">
                        <c:v>5.9948134291621535</c:v>
                      </c:pt>
                      <c:pt idx="16">
                        <c:v>5.9279356489225608</c:v>
                      </c:pt>
                      <c:pt idx="17">
                        <c:v>5.8577054828231105</c:v>
                      </c:pt>
                      <c:pt idx="18">
                        <c:v>5.8263521266073219</c:v>
                      </c:pt>
                      <c:pt idx="19">
                        <c:v>5.7768397670056304</c:v>
                      </c:pt>
                      <c:pt idx="20">
                        <c:v>5.78689884078074</c:v>
                      </c:pt>
                      <c:pt idx="21">
                        <c:v>5.8322393975426072</c:v>
                      </c:pt>
                      <c:pt idx="22">
                        <c:v>5.8415565664556954</c:v>
                      </c:pt>
                      <c:pt idx="23">
                        <c:v>5.8463977430211811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7AC0-44BE-BF4A-3BF5DA8C34B2}"/>
                  </c:ext>
                </c:extLst>
              </c15:ser>
            </c15:filteredLineSeries>
            <c15:filteredLineSeries>
              <c15:ser>
                <c:idx val="15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PlotsTemplate!$A$48</c15:sqref>
                        </c15:formulaRef>
                      </c:ext>
                    </c:extLst>
                    <c:strCache>
                      <c:ptCount val="1"/>
                      <c:pt idx="0">
                        <c:v>GyM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PlotsTemplate!$M$48:$AJ$48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8.7406002437538053</c:v>
                      </c:pt>
                      <c:pt idx="1">
                        <c:v>8.748336369156041</c:v>
                      </c:pt>
                      <c:pt idx="2">
                        <c:v>8.7676429440389327</c:v>
                      </c:pt>
                      <c:pt idx="3">
                        <c:v>8.8014294403892954</c:v>
                      </c:pt>
                      <c:pt idx="4">
                        <c:v>8.9351186131386857</c:v>
                      </c:pt>
                      <c:pt idx="5">
                        <c:v>8.8693388177940271</c:v>
                      </c:pt>
                      <c:pt idx="6">
                        <c:v>8.9382360097323623</c:v>
                      </c:pt>
                      <c:pt idx="7">
                        <c:v>8.928259676927766</c:v>
                      </c:pt>
                      <c:pt idx="8">
                        <c:v>8.8887339449541276</c:v>
                      </c:pt>
                      <c:pt idx="9">
                        <c:v>8.9124060382008619</c:v>
                      </c:pt>
                      <c:pt idx="10">
                        <c:v>8.9191820418204166</c:v>
                      </c:pt>
                      <c:pt idx="11">
                        <c:v>8.7046380778588812</c:v>
                      </c:pt>
                      <c:pt idx="12">
                        <c:v>8.812579656862745</c:v>
                      </c:pt>
                      <c:pt idx="13">
                        <c:v>8.7457155963302746</c:v>
                      </c:pt>
                      <c:pt idx="14">
                        <c:v>8.6874633699633712</c:v>
                      </c:pt>
                      <c:pt idx="15">
                        <c:v>8.7413247863247872</c:v>
                      </c:pt>
                      <c:pt idx="16">
                        <c:v>8.8266179159049365</c:v>
                      </c:pt>
                      <c:pt idx="17">
                        <c:v>8.805470085470084</c:v>
                      </c:pt>
                      <c:pt idx="18">
                        <c:v>8.7811935286935316</c:v>
                      </c:pt>
                      <c:pt idx="19">
                        <c:v>8.7547461773700306</c:v>
                      </c:pt>
                      <c:pt idx="20">
                        <c:v>8.7745027624309397</c:v>
                      </c:pt>
                      <c:pt idx="21">
                        <c:v>8.8249084249084238</c:v>
                      </c:pt>
                      <c:pt idx="22">
                        <c:v>8.7955484068627428</c:v>
                      </c:pt>
                      <c:pt idx="23">
                        <c:v>8.814404761904763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7AC0-44BE-BF4A-3BF5DA8C34B2}"/>
                  </c:ext>
                </c:extLst>
              </c15:ser>
            </c15:filteredLineSeries>
            <c15:filteredLineSeries>
              <c15:ser>
                <c:idx val="16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PlotsTemplate!$A$49</c15:sqref>
                        </c15:formulaRef>
                      </c:ext>
                    </c:extLst>
                    <c:strCache>
                      <c:ptCount val="1"/>
                      <c:pt idx="0">
                        <c:v>SFM1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square"/>
                  <c:size val="5"/>
                  <c:spPr>
                    <a:solidFill>
                      <a:sysClr val="window" lastClr="FFFFFF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PlotsTemplate!$M$49:$AJ$49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8.4105770166390972</c:v>
                      </c:pt>
                      <c:pt idx="1">
                        <c:v>8.3800700798131196</c:v>
                      </c:pt>
                      <c:pt idx="2">
                        <c:v>8.2861492248062039</c:v>
                      </c:pt>
                      <c:pt idx="3">
                        <c:v>8.2445222805993339</c:v>
                      </c:pt>
                      <c:pt idx="4">
                        <c:v>8.2347749682710152</c:v>
                      </c:pt>
                      <c:pt idx="5">
                        <c:v>8.2840250587313964</c:v>
                      </c:pt>
                      <c:pt idx="6">
                        <c:v>8.224101156635955</c:v>
                      </c:pt>
                      <c:pt idx="7">
                        <c:v>8.240139379662347</c:v>
                      </c:pt>
                      <c:pt idx="8">
                        <c:v>8.1571997261345874</c:v>
                      </c:pt>
                      <c:pt idx="9">
                        <c:v>8.14186235213608</c:v>
                      </c:pt>
                      <c:pt idx="10">
                        <c:v>8.1601372279945092</c:v>
                      </c:pt>
                      <c:pt idx="11">
                        <c:v>8.0308930658356044</c:v>
                      </c:pt>
                      <c:pt idx="12">
                        <c:v>8.0890881607177754</c:v>
                      </c:pt>
                      <c:pt idx="13">
                        <c:v>8.1346208716044526</c:v>
                      </c:pt>
                      <c:pt idx="14">
                        <c:v>8.2125869820171982</c:v>
                      </c:pt>
                      <c:pt idx="15">
                        <c:v>8.1916313023165213</c:v>
                      </c:pt>
                      <c:pt idx="16">
                        <c:v>8.2491529709228857</c:v>
                      </c:pt>
                      <c:pt idx="17">
                        <c:v>8.3465089563862946</c:v>
                      </c:pt>
                      <c:pt idx="18">
                        <c:v>8.4315829928001591</c:v>
                      </c:pt>
                      <c:pt idx="19">
                        <c:v>8.4637083576855634</c:v>
                      </c:pt>
                      <c:pt idx="20">
                        <c:v>8.4285868508072319</c:v>
                      </c:pt>
                      <c:pt idx="21">
                        <c:v>8.4466452617240684</c:v>
                      </c:pt>
                      <c:pt idx="22">
                        <c:v>8.4049141193595336</c:v>
                      </c:pt>
                      <c:pt idx="23">
                        <c:v>8.4225082700914573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7AC0-44BE-BF4A-3BF5DA8C34B2}"/>
                  </c:ext>
                </c:extLst>
              </c15:ser>
            </c15:filteredLineSeries>
            <c15:filteredLineSeries>
              <c15:ser>
                <c:idx val="1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PlotsTemplate!$C$9</c15:sqref>
                        </c15:formulaRef>
                      </c:ext>
                    </c:extLst>
                    <c:strCache>
                      <c:ptCount val="1"/>
                      <c:pt idx="0">
                        <c:v>MERRA2 (3)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>
                        <a:alpha val="95000"/>
                      </a:srgbClr>
                    </a:solidFill>
                    <a:ln>
                      <a:noFill/>
                    </a:ln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PlotsTemplate!$M$9:$AJ$9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8.5</c:v>
                      </c:pt>
                      <c:pt idx="1">
                        <c:v>8.42</c:v>
                      </c:pt>
                      <c:pt idx="2">
                        <c:v>8.3699999999999992</c:v>
                      </c:pt>
                      <c:pt idx="3">
                        <c:v>8.32</c:v>
                      </c:pt>
                      <c:pt idx="4">
                        <c:v>8.31</c:v>
                      </c:pt>
                      <c:pt idx="5">
                        <c:v>8.31</c:v>
                      </c:pt>
                      <c:pt idx="6">
                        <c:v>8.3000000000000007</c:v>
                      </c:pt>
                      <c:pt idx="7">
                        <c:v>8.3000000000000007</c:v>
                      </c:pt>
                      <c:pt idx="8">
                        <c:v>8.33</c:v>
                      </c:pt>
                      <c:pt idx="9">
                        <c:v>8.33</c:v>
                      </c:pt>
                      <c:pt idx="10">
                        <c:v>8.31</c:v>
                      </c:pt>
                      <c:pt idx="11">
                        <c:v>8.32</c:v>
                      </c:pt>
                      <c:pt idx="12">
                        <c:v>8.32</c:v>
                      </c:pt>
                      <c:pt idx="13">
                        <c:v>8.33</c:v>
                      </c:pt>
                      <c:pt idx="14">
                        <c:v>8.36</c:v>
                      </c:pt>
                      <c:pt idx="15">
                        <c:v>8.4499999999999993</c:v>
                      </c:pt>
                      <c:pt idx="16">
                        <c:v>8.58</c:v>
                      </c:pt>
                      <c:pt idx="17">
                        <c:v>8.68</c:v>
                      </c:pt>
                      <c:pt idx="18">
                        <c:v>8.76</c:v>
                      </c:pt>
                      <c:pt idx="19">
                        <c:v>8.81</c:v>
                      </c:pt>
                      <c:pt idx="20">
                        <c:v>8.8000000000000007</c:v>
                      </c:pt>
                      <c:pt idx="21">
                        <c:v>8.76</c:v>
                      </c:pt>
                      <c:pt idx="22">
                        <c:v>8.68</c:v>
                      </c:pt>
                      <c:pt idx="23">
                        <c:v>8.58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7AC0-44BE-BF4A-3BF5DA8C34B2}"/>
                  </c:ext>
                </c:extLst>
              </c15:ser>
            </c15:filteredLineSeries>
            <c15:filteredLineSeries>
              <c15:ser>
                <c:idx val="13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PlotsTemplate!$C$17</c15:sqref>
                        </c15:formulaRef>
                      </c:ext>
                    </c:extLst>
                    <c:strCache>
                      <c:ptCount val="1"/>
                      <c:pt idx="0">
                        <c:v>MERRA2 (11)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PlotsTemplate!$M$17:$AJ$17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8.3699999999999992</c:v>
                      </c:pt>
                      <c:pt idx="1">
                        <c:v>8.31</c:v>
                      </c:pt>
                      <c:pt idx="2">
                        <c:v>8.26</c:v>
                      </c:pt>
                      <c:pt idx="3">
                        <c:v>8.24</c:v>
                      </c:pt>
                      <c:pt idx="4">
                        <c:v>8.23</c:v>
                      </c:pt>
                      <c:pt idx="5">
                        <c:v>8.2100000000000009</c:v>
                      </c:pt>
                      <c:pt idx="6">
                        <c:v>8.19</c:v>
                      </c:pt>
                      <c:pt idx="7">
                        <c:v>8.19</c:v>
                      </c:pt>
                      <c:pt idx="8">
                        <c:v>8.1999999999999993</c:v>
                      </c:pt>
                      <c:pt idx="9">
                        <c:v>8.18</c:v>
                      </c:pt>
                      <c:pt idx="10">
                        <c:v>8.16</c:v>
                      </c:pt>
                      <c:pt idx="11">
                        <c:v>8.14</c:v>
                      </c:pt>
                      <c:pt idx="12">
                        <c:v>8.1300000000000008</c:v>
                      </c:pt>
                      <c:pt idx="13">
                        <c:v>8.1199999999999992</c:v>
                      </c:pt>
                      <c:pt idx="14">
                        <c:v>8.14</c:v>
                      </c:pt>
                      <c:pt idx="15">
                        <c:v>8.18</c:v>
                      </c:pt>
                      <c:pt idx="16">
                        <c:v>8.24</c:v>
                      </c:pt>
                      <c:pt idx="17">
                        <c:v>8.33</c:v>
                      </c:pt>
                      <c:pt idx="18">
                        <c:v>8.42</c:v>
                      </c:pt>
                      <c:pt idx="19">
                        <c:v>8.51</c:v>
                      </c:pt>
                      <c:pt idx="20">
                        <c:v>8.5399999999999991</c:v>
                      </c:pt>
                      <c:pt idx="21">
                        <c:v>8.5299999999999994</c:v>
                      </c:pt>
                      <c:pt idx="22">
                        <c:v>8.49</c:v>
                      </c:pt>
                      <c:pt idx="23">
                        <c:v>8.44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7AC0-44BE-BF4A-3BF5DA8C34B2}"/>
                  </c:ext>
                </c:extLst>
              </c15:ser>
            </c15:filteredLineSeries>
            <c15:filteredLineSeries>
              <c15:ser>
                <c:idx val="23"/>
                <c:order val="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PlotsTemplate!$C$13</c15:sqref>
                        </c15:formulaRef>
                      </c:ext>
                    </c:extLst>
                    <c:strCache>
                      <c:ptCount val="1"/>
                      <c:pt idx="0">
                        <c:v>MERRA2 (7)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PlotsTemplate!$M$13:$AJ$13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7.86</c:v>
                      </c:pt>
                      <c:pt idx="1">
                        <c:v>7.8</c:v>
                      </c:pt>
                      <c:pt idx="2">
                        <c:v>7.75</c:v>
                      </c:pt>
                      <c:pt idx="3">
                        <c:v>7.71</c:v>
                      </c:pt>
                      <c:pt idx="4">
                        <c:v>7.68</c:v>
                      </c:pt>
                      <c:pt idx="5">
                        <c:v>7.61</c:v>
                      </c:pt>
                      <c:pt idx="6">
                        <c:v>7.55</c:v>
                      </c:pt>
                      <c:pt idx="7">
                        <c:v>7.57</c:v>
                      </c:pt>
                      <c:pt idx="8">
                        <c:v>7.63</c:v>
                      </c:pt>
                      <c:pt idx="9">
                        <c:v>7.68</c:v>
                      </c:pt>
                      <c:pt idx="10">
                        <c:v>7.73</c:v>
                      </c:pt>
                      <c:pt idx="11">
                        <c:v>7.8</c:v>
                      </c:pt>
                      <c:pt idx="12">
                        <c:v>7.84</c:v>
                      </c:pt>
                      <c:pt idx="13">
                        <c:v>7.85</c:v>
                      </c:pt>
                      <c:pt idx="14">
                        <c:v>7.83</c:v>
                      </c:pt>
                      <c:pt idx="15">
                        <c:v>7.83</c:v>
                      </c:pt>
                      <c:pt idx="16">
                        <c:v>7.83</c:v>
                      </c:pt>
                      <c:pt idx="17">
                        <c:v>7.85</c:v>
                      </c:pt>
                      <c:pt idx="18">
                        <c:v>7.92</c:v>
                      </c:pt>
                      <c:pt idx="19">
                        <c:v>8.02</c:v>
                      </c:pt>
                      <c:pt idx="20">
                        <c:v>8.07</c:v>
                      </c:pt>
                      <c:pt idx="21">
                        <c:v>8.0500000000000007</c:v>
                      </c:pt>
                      <c:pt idx="22">
                        <c:v>7.99</c:v>
                      </c:pt>
                      <c:pt idx="23">
                        <c:v>7.92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A-7AC0-44BE-BF4A-3BF5DA8C34B2}"/>
                  </c:ext>
                </c:extLst>
              </c15:ser>
            </c15:filteredLineSeries>
            <c15:filteredLineSeries>
              <c15:ser>
                <c:idx val="12"/>
                <c:order val="1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PlotsTemplate!$C$40</c15:sqref>
                        </c15:formulaRef>
                      </c:ext>
                    </c:extLst>
                    <c:strCache>
                      <c:ptCount val="1"/>
                      <c:pt idx="0">
                        <c:v>MERRA2 (34)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PlotsTemplate!$M$40:$AJ$40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8.11</c:v>
                      </c:pt>
                      <c:pt idx="1">
                        <c:v>8.08</c:v>
                      </c:pt>
                      <c:pt idx="2">
                        <c:v>8.0500000000000007</c:v>
                      </c:pt>
                      <c:pt idx="3">
                        <c:v>8.02</c:v>
                      </c:pt>
                      <c:pt idx="4">
                        <c:v>8</c:v>
                      </c:pt>
                      <c:pt idx="5">
                        <c:v>7.97</c:v>
                      </c:pt>
                      <c:pt idx="6">
                        <c:v>7.93</c:v>
                      </c:pt>
                      <c:pt idx="7">
                        <c:v>7.92</c:v>
                      </c:pt>
                      <c:pt idx="8">
                        <c:v>7.95</c:v>
                      </c:pt>
                      <c:pt idx="9">
                        <c:v>7.97</c:v>
                      </c:pt>
                      <c:pt idx="10">
                        <c:v>8</c:v>
                      </c:pt>
                      <c:pt idx="11">
                        <c:v>8.0500000000000007</c:v>
                      </c:pt>
                      <c:pt idx="12">
                        <c:v>8.1</c:v>
                      </c:pt>
                      <c:pt idx="13">
                        <c:v>8.1300000000000008</c:v>
                      </c:pt>
                      <c:pt idx="14">
                        <c:v>8.15</c:v>
                      </c:pt>
                      <c:pt idx="15">
                        <c:v>8.15</c:v>
                      </c:pt>
                      <c:pt idx="16">
                        <c:v>8.14</c:v>
                      </c:pt>
                      <c:pt idx="17">
                        <c:v>8.1199999999999992</c:v>
                      </c:pt>
                      <c:pt idx="18">
                        <c:v>8.11</c:v>
                      </c:pt>
                      <c:pt idx="19">
                        <c:v>8.14</c:v>
                      </c:pt>
                      <c:pt idx="20">
                        <c:v>8.17</c:v>
                      </c:pt>
                      <c:pt idx="21">
                        <c:v>8.19</c:v>
                      </c:pt>
                      <c:pt idx="22">
                        <c:v>8.19</c:v>
                      </c:pt>
                      <c:pt idx="23">
                        <c:v>8.15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B-7AC0-44BE-BF4A-3BF5DA8C34B2}"/>
                  </c:ext>
                </c:extLst>
              </c15:ser>
            </c15:filteredLineSeries>
            <c15:filteredLineSeries>
              <c15:ser>
                <c:idx val="0"/>
                <c:order val="1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PlotsTemplate!$C$42</c15:sqref>
                        </c15:formulaRef>
                      </c:ext>
                    </c:extLst>
                    <c:strCache>
                      <c:ptCount val="1"/>
                      <c:pt idx="0">
                        <c:v>MERRA2 (36)</c:v>
                      </c:pt>
                    </c:strCache>
                  </c:strRef>
                </c:tx>
                <c:spPr>
                  <a:ln w="19050">
                    <a:solidFill>
                      <a:srgbClr val="002060"/>
                    </a:solidFill>
                    <a:prstDash val="sysDot"/>
                  </a:ln>
                </c:spPr>
                <c:marker>
                  <c:symbol val="circle"/>
                  <c:size val="5"/>
                  <c:spPr>
                    <a:solidFill>
                      <a:srgbClr val="002060"/>
                    </a:solidFill>
                    <a:ln>
                      <a:noFill/>
                    </a:ln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PlotsTemplate!$M$3:$AJ$3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PlotsTemplate!$M$42:$AJ$42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7.91</c:v>
                      </c:pt>
                      <c:pt idx="1">
                        <c:v>7.87</c:v>
                      </c:pt>
                      <c:pt idx="2">
                        <c:v>7.84</c:v>
                      </c:pt>
                      <c:pt idx="3">
                        <c:v>7.81</c:v>
                      </c:pt>
                      <c:pt idx="4">
                        <c:v>7.79</c:v>
                      </c:pt>
                      <c:pt idx="5">
                        <c:v>7.76</c:v>
                      </c:pt>
                      <c:pt idx="6">
                        <c:v>7.73</c:v>
                      </c:pt>
                      <c:pt idx="7">
                        <c:v>7.75</c:v>
                      </c:pt>
                      <c:pt idx="8">
                        <c:v>7.79</c:v>
                      </c:pt>
                      <c:pt idx="9">
                        <c:v>7.84</c:v>
                      </c:pt>
                      <c:pt idx="10">
                        <c:v>7.88</c:v>
                      </c:pt>
                      <c:pt idx="11">
                        <c:v>7.93</c:v>
                      </c:pt>
                      <c:pt idx="12">
                        <c:v>7.99</c:v>
                      </c:pt>
                      <c:pt idx="13">
                        <c:v>8.01</c:v>
                      </c:pt>
                      <c:pt idx="14">
                        <c:v>8</c:v>
                      </c:pt>
                      <c:pt idx="15">
                        <c:v>7.98</c:v>
                      </c:pt>
                      <c:pt idx="16">
                        <c:v>7.94</c:v>
                      </c:pt>
                      <c:pt idx="17">
                        <c:v>7.89</c:v>
                      </c:pt>
                      <c:pt idx="18">
                        <c:v>7.87</c:v>
                      </c:pt>
                      <c:pt idx="19">
                        <c:v>7.9</c:v>
                      </c:pt>
                      <c:pt idx="20">
                        <c:v>7.95</c:v>
                      </c:pt>
                      <c:pt idx="21">
                        <c:v>7.97</c:v>
                      </c:pt>
                      <c:pt idx="22">
                        <c:v>7.97</c:v>
                      </c:pt>
                      <c:pt idx="23">
                        <c:v>7.94</c:v>
                      </c:pt>
                    </c:numCache>
                  </c:numRef>
                </c: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C-7AC0-44BE-BF4A-3BF5DA8C34B2}"/>
                  </c:ext>
                </c:extLst>
              </c15:ser>
            </c15:filteredLineSeries>
          </c:ext>
        </c:extLst>
      </c:lineChart>
      <c:catAx>
        <c:axId val="299580376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>
                    <a:latin typeface="Arial Narrow" panose="020B0606020202030204" pitchFamily="34" charset="0"/>
                    <a:cs typeface="Arial" panose="020B0604020202020204" pitchFamily="34" charset="0"/>
                  </a:defRPr>
                </a:pPr>
                <a:r>
                  <a:rPr lang="en-GB" sz="1200">
                    <a:latin typeface="Arial Narrow" panose="020B0606020202030204" pitchFamily="34" charset="0"/>
                  </a:rPr>
                  <a:t>Hours</a:t>
                </a:r>
              </a:p>
            </c:rich>
          </c:tx>
          <c:layout>
            <c:manualLayout>
              <c:xMode val="edge"/>
              <c:yMode val="edge"/>
              <c:x val="0.50908818252666466"/>
              <c:y val="0.9567555605875028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 anchor="ctr" anchorCtr="1"/>
          <a:lstStyle/>
          <a:p>
            <a:pPr>
              <a:defRPr lang="en-US" sz="12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299580768"/>
        <c:crosses val="autoZero"/>
        <c:auto val="1"/>
        <c:lblAlgn val="ctr"/>
        <c:lblOffset val="0"/>
        <c:tickLblSkip val="2"/>
        <c:tickMarkSkip val="1"/>
        <c:noMultiLvlLbl val="0"/>
      </c:catAx>
      <c:valAx>
        <c:axId val="299580768"/>
        <c:scaling>
          <c:orientation val="minMax"/>
          <c:max val="9.6999999999999993"/>
          <c:min val="5.5"/>
        </c:scaling>
        <c:delete val="0"/>
        <c:axPos val="l"/>
        <c:majorGridlines>
          <c:spPr>
            <a:ln w="3175">
              <a:solidFill>
                <a:sysClr val="window" lastClr="FFFFFF">
                  <a:lumMod val="85000"/>
                </a:sys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r>
                  <a:rPr lang="en-US" sz="1200" b="1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Wind speed [m/s]</a:t>
                </a:r>
              </a:p>
            </c:rich>
          </c:tx>
          <c:layout>
            <c:manualLayout>
              <c:xMode val="edge"/>
              <c:yMode val="edge"/>
              <c:x val="2.7605533823016337E-4"/>
              <c:y val="0.32641187581522407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200" b="1">
                <a:latin typeface="Arial Narrow" pitchFamily="34" charset="0"/>
                <a:cs typeface="Arial" pitchFamily="34" charset="0"/>
              </a:defRPr>
            </a:pPr>
            <a:endParaRPr lang="de-DE"/>
          </a:p>
        </c:txPr>
        <c:crossAx val="299580376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14522514834840733"/>
          <c:y val="6.9100828734535158E-3"/>
          <c:w val="0.80509124469416882"/>
          <c:h val="0.10275855789551475"/>
        </c:manualLayout>
      </c:layout>
      <c:overlay val="0"/>
      <c:spPr>
        <a:solidFill>
          <a:sysClr val="window" lastClr="FFFFFF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  <a:softEdge rad="0"/>
        </a:effectLst>
      </c:spPr>
      <c:txPr>
        <a:bodyPr/>
        <a:lstStyle/>
        <a:p>
          <a:pPr>
            <a:defRPr sz="1400" b="1">
              <a:solidFill>
                <a:srgbClr val="000000"/>
              </a:solidFill>
              <a:latin typeface="Arial Narrow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gradFill rotWithShape="0">
      <a:gsLst>
        <a:gs pos="0">
          <a:srgbClr val="CCFFCC">
            <a:gamma/>
            <a:shade val="56078"/>
            <a:invGamma/>
          </a:srgbClr>
        </a:gs>
        <a:gs pos="50000">
          <a:srgbClr val="CCFFCC"/>
        </a:gs>
        <a:gs pos="100000">
          <a:srgbClr val="CCFFCC">
            <a:gamma/>
            <a:shade val="56078"/>
            <a:invGamma/>
          </a:srgbClr>
        </a:gs>
      </a:gsLst>
      <a:lin ang="5400000" scaled="1"/>
    </a:gradFill>
    <a:ln w="12700">
      <a:solidFill>
        <a:srgbClr val="000000"/>
      </a:solidFill>
      <a:prstDash val="solid"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5573" y="1988840"/>
            <a:ext cx="7296811" cy="1920213"/>
          </a:xfrm>
        </p:spPr>
        <p:txBody>
          <a:bodyPr>
            <a:noAutofit/>
          </a:bodyPr>
          <a:lstStyle>
            <a:lvl1pPr algn="ctr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5573" y="4270243"/>
            <a:ext cx="7296811" cy="982960"/>
          </a:xfrm>
        </p:spPr>
        <p:txBody>
          <a:bodyPr>
            <a:noAutofit/>
          </a:bodyPr>
          <a:lstStyle>
            <a:lvl1pPr marL="0" indent="0" algn="ctr">
              <a:buNone/>
              <a:defRPr sz="3700">
                <a:solidFill>
                  <a:schemeClr val="bg2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A985-8A48-4322-92AC-CF694A740B97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8569-8EFE-4B66-9BC1-8C7AD9569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18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A985-8A48-4322-92AC-CF694A740B97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8569-8EFE-4B66-9BC1-8C7AD9569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83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411074"/>
            <a:ext cx="10363200" cy="1362075"/>
          </a:xfrm>
        </p:spPr>
        <p:txBody>
          <a:bodyPr anchor="t">
            <a:noAutofit/>
          </a:bodyPr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00808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A985-8A48-4322-92AC-CF694A740B97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8569-8EFE-4B66-9BC1-8C7AD9569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28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A985-8A48-4322-92AC-CF694A740B97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8569-8EFE-4B66-9BC1-8C7AD9569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6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7310603" cy="422906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12224" y="1604798"/>
            <a:ext cx="3470176" cy="3648405"/>
          </a:xfrm>
        </p:spPr>
        <p:txBody>
          <a:bodyPr/>
          <a:lstStyle>
            <a:lvl1pPr marL="0" indent="0">
              <a:buNone/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A985-8A48-4322-92AC-CF694A740B97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8569-8EFE-4B66-9BC1-8C7AD9569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45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A985-8A48-4322-92AC-CF694A740B97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8569-8EFE-4B66-9BC1-8C7AD9569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55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36591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A985-8A48-4322-92AC-CF694A740B97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8569-8EFE-4B66-9BC1-8C7AD9569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7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229065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AA985-8A48-4322-92AC-CF694A740B97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38569-8EFE-4B66-9BC1-8C7AD9569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50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219170" rtl="0" eaLnBrk="1" latinLnBrk="0" hangingPunct="1">
        <a:spcBef>
          <a:spcPct val="0"/>
        </a:spcBef>
        <a:buNone/>
        <a:defRPr sz="5300" b="1" kern="1200">
          <a:solidFill>
            <a:srgbClr val="33006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894" y="1802409"/>
            <a:ext cx="11866104" cy="1920213"/>
          </a:xfrm>
        </p:spPr>
        <p:txBody>
          <a:bodyPr/>
          <a:lstStyle/>
          <a:p>
            <a:r>
              <a:rPr lang="en-GB"/>
              <a:t>Assessment </a:t>
            </a:r>
            <a:r>
              <a:rPr lang="en-GB" dirty="0"/>
              <a:t>of UK offshore wind speeds – masts and MERRA2 compared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350" y="4270243"/>
            <a:ext cx="11381173" cy="982960"/>
          </a:xfrm>
        </p:spPr>
        <p:txBody>
          <a:bodyPr/>
          <a:lstStyle/>
          <a:p>
            <a:r>
              <a:rPr lang="en-GB" dirty="0"/>
              <a:t>Rolando Soler-Bientz  and  Simon Watson</a:t>
            </a:r>
          </a:p>
          <a:p>
            <a:r>
              <a:rPr lang="en-GB" dirty="0"/>
              <a:t>Centre for Renewable Energy Systems Technology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432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18" y="1"/>
            <a:ext cx="10972800" cy="858050"/>
          </a:xfrm>
        </p:spPr>
        <p:txBody>
          <a:bodyPr>
            <a:normAutofit fontScale="90000"/>
          </a:bodyPr>
          <a:lstStyle/>
          <a:p>
            <a:r>
              <a:rPr lang="en-GB" dirty="0"/>
              <a:t>…By Season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6" y="858050"/>
            <a:ext cx="7424661" cy="588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813968" y="2224403"/>
                <a:ext cx="3616036" cy="1308502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3200">
                              <a:latin typeface="Cambria Math"/>
                            </a:rPr>
                            <m:t>u</m:t>
                          </m:r>
                          <m:r>
                            <a:rPr lang="en-GB" sz="320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GB" sz="3200">
                              <a:latin typeface="Cambria Math"/>
                            </a:rPr>
                            <m:t>u</m:t>
                          </m:r>
                        </m:e>
                        <m:sub>
                          <m:r>
                            <a:rPr lang="en-GB" sz="320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3200" i="1">
                          <a:latin typeface="Cambria Math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3200">
                              <a:latin typeface="Cambria Math"/>
                            </a:rPr>
                            <m:t>a</m:t>
                          </m:r>
                          <m:r>
                            <a:rPr lang="en-GB" sz="32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GB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3200">
                                              <a:latin typeface="Cambria Math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en-GB" sz="320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GB" sz="32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3200" i="1"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GB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3200">
                                              <a:latin typeface="Cambria Math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en-GB" sz="320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2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13968" y="2224403"/>
                <a:ext cx="3616036" cy="130850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945552" y="1589805"/>
            <a:ext cx="340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Empirical trend line fit to MERRA grid points: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6977696"/>
                  </p:ext>
                </p:extLst>
              </p:nvPr>
            </p:nvGraphicFramePr>
            <p:xfrm>
              <a:off x="7710056" y="3323745"/>
              <a:ext cx="4350327" cy="24210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07119">
                      <a:extLst>
                        <a:ext uri="{9D8B030D-6E8A-4147-A177-3AD203B41FA5}">
                          <a16:colId xmlns:a16="http://schemas.microsoft.com/office/drawing/2014/main" xmlns="" val="3156664332"/>
                        </a:ext>
                      </a:extLst>
                    </a:gridCol>
                    <a:gridCol w="1133169">
                      <a:extLst>
                        <a:ext uri="{9D8B030D-6E8A-4147-A177-3AD203B41FA5}">
                          <a16:colId xmlns:a16="http://schemas.microsoft.com/office/drawing/2014/main" xmlns="" val="1665160881"/>
                        </a:ext>
                      </a:extLst>
                    </a:gridCol>
                    <a:gridCol w="1133169">
                      <a:extLst>
                        <a:ext uri="{9D8B030D-6E8A-4147-A177-3AD203B41FA5}">
                          <a16:colId xmlns:a16="http://schemas.microsoft.com/office/drawing/2014/main" xmlns="" val="2859828751"/>
                        </a:ext>
                      </a:extLst>
                    </a:gridCol>
                    <a:gridCol w="976870">
                      <a:extLst>
                        <a:ext uri="{9D8B030D-6E8A-4147-A177-3AD203B41FA5}">
                          <a16:colId xmlns:a16="http://schemas.microsoft.com/office/drawing/2014/main" xmlns="" val="1917853598"/>
                        </a:ext>
                      </a:extLst>
                    </a:gridCol>
                  </a:tblGrid>
                  <a:tr h="6012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Season</a:t>
                          </a: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80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a:rPr lang="en-GB" sz="200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[m/s]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80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GB" sz="200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200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[km]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2000" b="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a</a:t>
                          </a:r>
                          <a14:m>
                            <m:oMath xmlns:m="http://schemas.openxmlformats.org/officeDocument/2006/math">
                              <m:r>
                                <a:rPr lang="en-GB" sz="200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782644868"/>
                      </a:ext>
                    </a:extLst>
                  </a:tr>
                  <a:tr h="454932"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Winter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2.71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34.49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3153072380"/>
                      </a:ext>
                    </a:extLst>
                  </a:tr>
                  <a:tr h="454932"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Spring</a:t>
                          </a:r>
                          <a:endParaRPr lang="en-GB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2.14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1.72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724188483"/>
                      </a:ext>
                    </a:extLst>
                  </a:tr>
                  <a:tr h="454932"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Summer</a:t>
                          </a:r>
                          <a:endParaRPr lang="en-GB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1.84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1.17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138297107"/>
                      </a:ext>
                    </a:extLst>
                  </a:tr>
                  <a:tr h="454932"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Autumn</a:t>
                          </a:r>
                          <a:endParaRPr lang="en-GB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2.79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9.92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26144450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6977696"/>
                  </p:ext>
                </p:extLst>
              </p:nvPr>
            </p:nvGraphicFramePr>
            <p:xfrm>
              <a:off x="7710056" y="3323745"/>
              <a:ext cx="4350327" cy="24210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07119">
                      <a:extLst>
                        <a:ext uri="{9D8B030D-6E8A-4147-A177-3AD203B41FA5}">
                          <a16:colId xmlns:a16="http://schemas.microsoft.com/office/drawing/2014/main" val="3156664332"/>
                        </a:ext>
                      </a:extLst>
                    </a:gridCol>
                    <a:gridCol w="1133169">
                      <a:extLst>
                        <a:ext uri="{9D8B030D-6E8A-4147-A177-3AD203B41FA5}">
                          <a16:colId xmlns:a16="http://schemas.microsoft.com/office/drawing/2014/main" val="1665160881"/>
                        </a:ext>
                      </a:extLst>
                    </a:gridCol>
                    <a:gridCol w="1133169">
                      <a:extLst>
                        <a:ext uri="{9D8B030D-6E8A-4147-A177-3AD203B41FA5}">
                          <a16:colId xmlns:a16="http://schemas.microsoft.com/office/drawing/2014/main" val="2859828751"/>
                        </a:ext>
                      </a:extLst>
                    </a:gridCol>
                    <a:gridCol w="976870">
                      <a:extLst>
                        <a:ext uri="{9D8B030D-6E8A-4147-A177-3AD203B41FA5}">
                          <a16:colId xmlns:a16="http://schemas.microsoft.com/office/drawing/2014/main" val="1917853598"/>
                        </a:ext>
                      </a:extLst>
                    </a:gridCol>
                  </a:tblGrid>
                  <a:tr h="6012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Season</a:t>
                          </a: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 anchor="ctr">
                        <a:blipFill>
                          <a:blip r:embed="rId4"/>
                          <a:stretch>
                            <a:fillRect l="-98387" t="-1010" r="-188710" b="-3202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 anchor="ctr">
                        <a:blipFill>
                          <a:blip r:embed="rId4"/>
                          <a:stretch>
                            <a:fillRect l="-198387" t="-1010" r="-88710" b="-3202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 anchor="ctr">
                        <a:blipFill>
                          <a:blip r:embed="rId4"/>
                          <a:stretch>
                            <a:fillRect l="-344720" t="-1010" r="-2484" b="-3202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2644868"/>
                      </a:ext>
                    </a:extLst>
                  </a:tr>
                  <a:tr h="454932"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Winter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2.71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34.49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extLst>
                      <a:ext uri="{0D108BD9-81ED-4DB2-BD59-A6C34878D82A}">
                        <a16:rowId xmlns:a16="http://schemas.microsoft.com/office/drawing/2014/main" val="3153072380"/>
                      </a:ext>
                    </a:extLst>
                  </a:tr>
                  <a:tr h="454932"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Spring</a:t>
                          </a:r>
                          <a:endParaRPr lang="en-GB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2.14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1.72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extLst>
                      <a:ext uri="{0D108BD9-81ED-4DB2-BD59-A6C34878D82A}">
                        <a16:rowId xmlns:a16="http://schemas.microsoft.com/office/drawing/2014/main" val="1724188483"/>
                      </a:ext>
                    </a:extLst>
                  </a:tr>
                  <a:tr h="454932"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Summer</a:t>
                          </a:r>
                          <a:endParaRPr lang="en-GB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1.84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1.17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extLst>
                      <a:ext uri="{0D108BD9-81ED-4DB2-BD59-A6C34878D82A}">
                        <a16:rowId xmlns:a16="http://schemas.microsoft.com/office/drawing/2014/main" val="1138297107"/>
                      </a:ext>
                    </a:extLst>
                  </a:tr>
                  <a:tr h="454932"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Autumn</a:t>
                          </a:r>
                          <a:endParaRPr lang="en-GB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2.79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9.92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extLst>
                      <a:ext uri="{0D108BD9-81ED-4DB2-BD59-A6C34878D82A}">
                        <a16:rowId xmlns:a16="http://schemas.microsoft.com/office/drawing/2014/main" val="26144450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Oval 7"/>
          <p:cNvSpPr/>
          <p:nvPr/>
        </p:nvSpPr>
        <p:spPr>
          <a:xfrm>
            <a:off x="4561609" y="1589805"/>
            <a:ext cx="613064" cy="529940"/>
          </a:xfrm>
          <a:prstGeom prst="ellipse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48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Diurnal and Seasonal Cycles vs Coastal Distance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715743"/>
              </p:ext>
            </p:extLst>
          </p:nvPr>
        </p:nvGraphicFramePr>
        <p:xfrm>
          <a:off x="394855" y="1629933"/>
          <a:ext cx="5070763" cy="407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56388"/>
              </p:ext>
            </p:extLst>
          </p:nvPr>
        </p:nvGraphicFramePr>
        <p:xfrm>
          <a:off x="5994812" y="1689041"/>
          <a:ext cx="5029943" cy="3974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732807" y="3262746"/>
            <a:ext cx="1174174" cy="1340427"/>
            <a:chOff x="2732808" y="3086100"/>
            <a:chExt cx="1174174" cy="1340427"/>
          </a:xfrm>
        </p:grpSpPr>
        <p:sp>
          <p:nvSpPr>
            <p:cNvPr id="6" name="Line Callout 1 5"/>
            <p:cNvSpPr/>
            <p:nvPr/>
          </p:nvSpPr>
          <p:spPr>
            <a:xfrm>
              <a:off x="2732809" y="3086100"/>
              <a:ext cx="1174173" cy="581891"/>
            </a:xfrm>
            <a:prstGeom prst="borderCallout1">
              <a:avLst>
                <a:gd name="adj1" fmla="val 18750"/>
                <a:gd name="adj2" fmla="val -8333"/>
                <a:gd name="adj3" fmla="val -23214"/>
                <a:gd name="adj4" fmla="val -81696"/>
              </a:avLst>
            </a:prstGeom>
            <a:solidFill>
              <a:schemeClr val="accent1">
                <a:alpha val="4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Race Bank</a:t>
              </a:r>
            </a:p>
          </p:txBody>
        </p:sp>
        <p:sp>
          <p:nvSpPr>
            <p:cNvPr id="7" name="Line Callout 1 6"/>
            <p:cNvSpPr/>
            <p:nvPr/>
          </p:nvSpPr>
          <p:spPr>
            <a:xfrm>
              <a:off x="2732808" y="3844636"/>
              <a:ext cx="1174173" cy="581891"/>
            </a:xfrm>
            <a:prstGeom prst="borderCallout1">
              <a:avLst>
                <a:gd name="adj1" fmla="val 18750"/>
                <a:gd name="adj2" fmla="val -8333"/>
                <a:gd name="adj3" fmla="val -125000"/>
                <a:gd name="adj4" fmla="val -86121"/>
              </a:avLst>
            </a:prstGeom>
            <a:solidFill>
              <a:srgbClr val="FF0000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Greater </a:t>
              </a:r>
              <a:r>
                <a:rPr lang="en-GB" dirty="0" err="1"/>
                <a:t>Gabbard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865918" y="2410691"/>
            <a:ext cx="1091046" cy="2618507"/>
            <a:chOff x="7865918" y="2410691"/>
            <a:chExt cx="1091046" cy="2618507"/>
          </a:xfrm>
        </p:grpSpPr>
        <p:sp>
          <p:nvSpPr>
            <p:cNvPr id="9" name="Line Callout 1 8"/>
            <p:cNvSpPr/>
            <p:nvPr/>
          </p:nvSpPr>
          <p:spPr>
            <a:xfrm>
              <a:off x="7865918" y="2410691"/>
              <a:ext cx="1091046" cy="581891"/>
            </a:xfrm>
            <a:prstGeom prst="borderCallout1">
              <a:avLst>
                <a:gd name="adj1" fmla="val 18750"/>
                <a:gd name="adj2" fmla="val -8333"/>
                <a:gd name="adj3" fmla="val 41071"/>
                <a:gd name="adj4" fmla="val -58333"/>
              </a:avLst>
            </a:prstGeom>
            <a:solidFill>
              <a:srgbClr val="92D05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London Array</a:t>
              </a:r>
            </a:p>
          </p:txBody>
        </p:sp>
        <p:sp>
          <p:nvSpPr>
            <p:cNvPr id="12" name="Line Callout 1 11"/>
            <p:cNvSpPr/>
            <p:nvPr/>
          </p:nvSpPr>
          <p:spPr>
            <a:xfrm>
              <a:off x="7865918" y="4447307"/>
              <a:ext cx="1091046" cy="581891"/>
            </a:xfrm>
            <a:prstGeom prst="borderCallout1">
              <a:avLst>
                <a:gd name="adj1" fmla="val 18750"/>
                <a:gd name="adj2" fmla="val -8333"/>
                <a:gd name="adj3" fmla="val -5357"/>
                <a:gd name="adj4" fmla="val -78332"/>
              </a:avLst>
            </a:prstGeom>
            <a:solidFill>
              <a:schemeClr val="accent4">
                <a:lumMod val="75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Gwynt</a:t>
              </a:r>
              <a:r>
                <a:rPr lang="en-GB" dirty="0"/>
                <a:t> Y </a:t>
              </a:r>
              <a:r>
                <a:rPr lang="en-GB" dirty="0" err="1"/>
                <a:t>Môr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11236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82" y="1350820"/>
            <a:ext cx="11772900" cy="422906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MERRA 2 tends to underestimate mast wind speeds</a:t>
            </a:r>
          </a:p>
          <a:p>
            <a:r>
              <a:rPr lang="en-GB" dirty="0"/>
              <a:t>Direction Frequencies: NW sites have second peak at 150 </a:t>
            </a:r>
            <a:r>
              <a:rPr lang="en-GB" dirty="0" err="1"/>
              <a:t>deg</a:t>
            </a:r>
            <a:r>
              <a:rPr lang="en-GB" dirty="0"/>
              <a:t> not seen at SE and E sites not well captured by MERRA2</a:t>
            </a:r>
          </a:p>
          <a:p>
            <a:r>
              <a:rPr lang="en-GB" dirty="0"/>
              <a:t>Form of seasonal cycle captured reasonably well by MERRA2</a:t>
            </a:r>
          </a:p>
          <a:p>
            <a:r>
              <a:rPr lang="en-GB" dirty="0"/>
              <a:t>Some diurnal variation seen at all sites opposite to that seen on land – MERRA2 does not always capture this</a:t>
            </a:r>
          </a:p>
        </p:txBody>
      </p:sp>
    </p:spTree>
    <p:extLst>
      <p:ext uri="{BB962C8B-B14F-4D97-AF65-F5344CB8AC3E}">
        <p14:creationId xmlns:p14="http://schemas.microsoft.com/office/powerpoint/2010/main" val="1300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82" y="1350820"/>
            <a:ext cx="11772900" cy="422906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MERRA2 shows magnitude of diurnal cycle reduces with distance to coast up to 150km – magnitude at 150km half that seen at 90km</a:t>
            </a:r>
          </a:p>
          <a:p>
            <a:r>
              <a:rPr lang="en-GB" dirty="0"/>
              <a:t>MERRA2 shows magnitude of seasonal cycle increases with distance to coast up to 50km, though change small</a:t>
            </a:r>
          </a:p>
          <a:p>
            <a:r>
              <a:rPr lang="en-GB" dirty="0"/>
              <a:t>Mast data only up 30km so trends not so clear</a:t>
            </a:r>
          </a:p>
          <a:p>
            <a:r>
              <a:rPr lang="en-GB" dirty="0"/>
              <a:t>Distance to coast in prevailing wind direction may be more significant than closest distance</a:t>
            </a:r>
          </a:p>
        </p:txBody>
      </p:sp>
    </p:spTree>
    <p:extLst>
      <p:ext uri="{BB962C8B-B14F-4D97-AF65-F5344CB8AC3E}">
        <p14:creationId xmlns:p14="http://schemas.microsoft.com/office/powerpoint/2010/main" val="236858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Methodology</a:t>
            </a:r>
            <a:endParaRPr lang="en-GB" dirty="0"/>
          </a:p>
          <a:p>
            <a:r>
              <a:rPr lang="en-GB" dirty="0"/>
              <a:t>Sites and Reanalysis Data</a:t>
            </a:r>
          </a:p>
          <a:p>
            <a:r>
              <a:rPr lang="en-GB" dirty="0"/>
              <a:t>Comparisons Between Mast and Model Data</a:t>
            </a:r>
          </a:p>
          <a:p>
            <a:r>
              <a:rPr lang="en-GB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82678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37" y="1423557"/>
            <a:ext cx="10972800" cy="4229065"/>
          </a:xfrm>
        </p:spPr>
        <p:txBody>
          <a:bodyPr>
            <a:normAutofit fontScale="92500"/>
          </a:bodyPr>
          <a:lstStyle/>
          <a:p>
            <a:r>
              <a:rPr lang="en-GB" dirty="0"/>
              <a:t>Offshore mast data processed for six sites</a:t>
            </a:r>
          </a:p>
          <a:p>
            <a:r>
              <a:rPr lang="en-GB" dirty="0"/>
              <a:t>MERRA2 reanalysis data extracted for nearest grid points and a selection of other locations</a:t>
            </a:r>
          </a:p>
          <a:p>
            <a:r>
              <a:rPr lang="en-GB" dirty="0"/>
              <a:t>Measured and model data compared by direction, season, time of day and distance from coast</a:t>
            </a:r>
          </a:p>
          <a:p>
            <a:r>
              <a:rPr lang="en-GB" dirty="0"/>
              <a:t>Comparisons made using 50m model data and closest mast level</a:t>
            </a:r>
          </a:p>
        </p:txBody>
      </p:sp>
    </p:spTree>
    <p:extLst>
      <p:ext uri="{BB962C8B-B14F-4D97-AF65-F5344CB8AC3E}">
        <p14:creationId xmlns:p14="http://schemas.microsoft.com/office/powerpoint/2010/main" val="325549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1321988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Study Sites and MERRA2 Grid Points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4130" t="10511" r="10758" b="3900"/>
          <a:stretch/>
        </p:blipFill>
        <p:spPr bwMode="auto">
          <a:xfrm>
            <a:off x="258203" y="1229337"/>
            <a:ext cx="6787136" cy="40795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28164" y="1198486"/>
            <a:ext cx="5063836" cy="463078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Masts (</a:t>
            </a:r>
            <a:r>
              <a:rPr lang="en-GB" i="1" dirty="0"/>
              <a:t>from coast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Race Bank (</a:t>
            </a:r>
            <a:r>
              <a:rPr lang="en-GB" i="1" dirty="0"/>
              <a:t>31km</a:t>
            </a:r>
            <a:r>
              <a:rPr lang="en-GB" dirty="0"/>
              <a:t>)</a:t>
            </a:r>
          </a:p>
          <a:p>
            <a:pPr lvl="1"/>
            <a:r>
              <a:rPr lang="en-GB" dirty="0" err="1"/>
              <a:t>Lincs</a:t>
            </a:r>
            <a:r>
              <a:rPr lang="en-GB" dirty="0"/>
              <a:t> (</a:t>
            </a:r>
            <a:r>
              <a:rPr lang="en-GB" i="1" dirty="0"/>
              <a:t>3km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Greater </a:t>
            </a:r>
            <a:r>
              <a:rPr lang="en-GB" dirty="0" err="1"/>
              <a:t>Gabbard</a:t>
            </a:r>
            <a:r>
              <a:rPr lang="en-GB" dirty="0"/>
              <a:t> (</a:t>
            </a:r>
            <a:r>
              <a:rPr lang="en-GB" i="1" dirty="0"/>
              <a:t>28.5km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London Array (</a:t>
            </a:r>
            <a:r>
              <a:rPr lang="en-GB" i="1" dirty="0"/>
              <a:t>26.4km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Shell Flats M1 (</a:t>
            </a:r>
            <a:r>
              <a:rPr lang="en-GB" i="1" dirty="0"/>
              <a:t>16km</a:t>
            </a:r>
            <a:r>
              <a:rPr lang="en-GB" dirty="0"/>
              <a:t>)</a:t>
            </a:r>
          </a:p>
          <a:p>
            <a:pPr lvl="1"/>
            <a:r>
              <a:rPr lang="en-GB" dirty="0" err="1"/>
              <a:t>Gwynt</a:t>
            </a:r>
            <a:r>
              <a:rPr lang="en-GB" dirty="0"/>
              <a:t> Y </a:t>
            </a:r>
            <a:r>
              <a:rPr lang="en-GB" dirty="0" err="1"/>
              <a:t>Môr</a:t>
            </a:r>
            <a:r>
              <a:rPr lang="en-GB" dirty="0"/>
              <a:t> (</a:t>
            </a:r>
            <a:r>
              <a:rPr lang="en-GB" i="1" dirty="0"/>
              <a:t>16.6km</a:t>
            </a:r>
            <a:r>
              <a:rPr lang="en-GB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682" y="5426021"/>
            <a:ext cx="5981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White pins=met masts, Yellow Pins=MERRA2 grid points</a:t>
            </a:r>
          </a:p>
        </p:txBody>
      </p:sp>
      <p:sp>
        <p:nvSpPr>
          <p:cNvPr id="8" name="Oval 7"/>
          <p:cNvSpPr/>
          <p:nvPr/>
        </p:nvSpPr>
        <p:spPr>
          <a:xfrm>
            <a:off x="5039591" y="4374573"/>
            <a:ext cx="1236518" cy="934275"/>
          </a:xfrm>
          <a:prstGeom prst="ellipse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</a:t>
            </a:r>
          </a:p>
        </p:txBody>
      </p:sp>
      <p:sp>
        <p:nvSpPr>
          <p:cNvPr id="9" name="Oval 8"/>
          <p:cNvSpPr/>
          <p:nvPr/>
        </p:nvSpPr>
        <p:spPr>
          <a:xfrm>
            <a:off x="4665518" y="2909002"/>
            <a:ext cx="1236518" cy="934275"/>
          </a:xfrm>
          <a:prstGeom prst="ellipse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10" name="Oval 9"/>
          <p:cNvSpPr/>
          <p:nvPr/>
        </p:nvSpPr>
        <p:spPr>
          <a:xfrm>
            <a:off x="1402773" y="2182091"/>
            <a:ext cx="1236518" cy="934275"/>
          </a:xfrm>
          <a:prstGeom prst="ellipse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NW</a:t>
            </a:r>
          </a:p>
        </p:txBody>
      </p:sp>
    </p:spTree>
    <p:extLst>
      <p:ext uri="{BB962C8B-B14F-4D97-AF65-F5344CB8AC3E}">
        <p14:creationId xmlns:p14="http://schemas.microsoft.com/office/powerpoint/2010/main" val="62147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212"/>
            <a:ext cx="10972800" cy="1143000"/>
          </a:xfrm>
        </p:spPr>
        <p:txBody>
          <a:bodyPr/>
          <a:lstStyle/>
          <a:p>
            <a:r>
              <a:rPr lang="en-GB" dirty="0"/>
              <a:t>Data Periods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613958"/>
              </p:ext>
            </p:extLst>
          </p:nvPr>
        </p:nvGraphicFramePr>
        <p:xfrm>
          <a:off x="259774" y="1050521"/>
          <a:ext cx="11731337" cy="3816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3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3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91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1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029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862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4004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Region</a:t>
                      </a:r>
                      <a:endParaRPr lang="en-GB" sz="16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Offshore Met Mast</a:t>
                      </a:r>
                      <a:endParaRPr lang="en-GB" sz="16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Datasets converted periods</a:t>
                      </a:r>
                      <a:endParaRPr lang="en-GB" sz="16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Years</a:t>
                      </a:r>
                      <a:endParaRPr lang="en-GB" sz="16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Concurrent period per region</a:t>
                      </a:r>
                      <a:endParaRPr lang="en-GB" sz="16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Concurrent period all regions</a:t>
                      </a:r>
                      <a:endParaRPr lang="en-GB" sz="16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9981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SE</a:t>
                      </a:r>
                      <a:endParaRPr lang="en-GB" sz="16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London Array</a:t>
                      </a:r>
                      <a:endParaRPr lang="en-GB" sz="16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13/12/2004 18:00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31/12/2011 18:00</a:t>
                      </a:r>
                      <a:endParaRPr lang="en-GB" sz="16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</a:t>
                      </a:r>
                      <a:endParaRPr lang="en-GB" sz="16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05/09/2005 00:00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30/06/2010 12:00</a:t>
                      </a:r>
                      <a:endParaRPr lang="en-GB" sz="16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 anchor="ctr"/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08/06/2006 18:00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09/09/2007 00:00</a:t>
                      </a:r>
                      <a:endParaRPr lang="en-GB" sz="16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071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Greater Gabbard  IGMMZ</a:t>
                      </a:r>
                      <a:endParaRPr lang="en-GB" sz="16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05/09/2005 00:00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30/06/2010 12:00</a:t>
                      </a:r>
                      <a:endParaRPr lang="en-GB" sz="16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5</a:t>
                      </a:r>
                      <a:endParaRPr lang="en-GB" sz="16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8764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</a:t>
                      </a:r>
                      <a:endParaRPr lang="en-GB" sz="16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Lincs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endParaRPr lang="en-GB" sz="16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01/01/2003 00:00*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04/02/2008 18:00</a:t>
                      </a:r>
                      <a:endParaRPr lang="en-GB" sz="16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5</a:t>
                      </a:r>
                      <a:endParaRPr lang="en-GB" sz="16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08/06/2006 18:00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04/02/2008 18:00</a:t>
                      </a:r>
                      <a:endParaRPr lang="en-GB" sz="16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99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Race Bank</a:t>
                      </a:r>
                      <a:endParaRPr lang="en-GB" sz="16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08/06/2006 18:00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09/06/2010 06:00</a:t>
                      </a:r>
                      <a:endParaRPr lang="en-GB" sz="16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4</a:t>
                      </a:r>
                      <a:endParaRPr lang="en-GB" sz="16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1109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NW</a:t>
                      </a:r>
                      <a:endParaRPr lang="en-GB" sz="16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Shell Flats M1</a:t>
                      </a:r>
                      <a:endParaRPr lang="en-GB" sz="16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14/06/2002 06:00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09/09/2007 00:00</a:t>
                      </a:r>
                      <a:endParaRPr lang="en-GB" sz="16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5</a:t>
                      </a:r>
                      <a:endParaRPr lang="en-GB" sz="16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05/09/2005 00:00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09/09/2007 00:00</a:t>
                      </a:r>
                      <a:endParaRPr lang="en-GB" sz="16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81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Gwynt</a:t>
                      </a:r>
                      <a:r>
                        <a:rPr lang="en-GB" sz="1600" dirty="0">
                          <a:effectLst/>
                        </a:rPr>
                        <a:t> Y </a:t>
                      </a:r>
                      <a:r>
                        <a:rPr lang="en-GB" sz="1600" dirty="0" err="1">
                          <a:effectLst/>
                        </a:rPr>
                        <a:t>Môr</a:t>
                      </a:r>
                      <a:endParaRPr lang="en-GB" sz="16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05/09/2005 00:00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24/04/2008 06:00</a:t>
                      </a:r>
                      <a:endParaRPr lang="en-GB" sz="16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3</a:t>
                      </a:r>
                      <a:endParaRPr lang="en-GB" sz="16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6291" marR="66291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08375" y="14970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2355" y="5166652"/>
            <a:ext cx="4950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MERRA2 Dataset: Up to 11 years of data used</a:t>
            </a:r>
          </a:p>
          <a:p>
            <a:r>
              <a:rPr lang="en-GB" dirty="0"/>
              <a:t>*Data available from 1999 but quality problems</a:t>
            </a:r>
          </a:p>
        </p:txBody>
      </p:sp>
    </p:spTree>
    <p:extLst>
      <p:ext uri="{BB962C8B-B14F-4D97-AF65-F5344CB8AC3E}">
        <p14:creationId xmlns:p14="http://schemas.microsoft.com/office/powerpoint/2010/main" val="71955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Directional Distributions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465913"/>
              </p:ext>
            </p:extLst>
          </p:nvPr>
        </p:nvGraphicFramePr>
        <p:xfrm>
          <a:off x="223026" y="1551103"/>
          <a:ext cx="5460558" cy="4164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517833"/>
              </p:ext>
            </p:extLst>
          </p:nvPr>
        </p:nvGraphicFramePr>
        <p:xfrm>
          <a:off x="6082288" y="1559981"/>
          <a:ext cx="5460558" cy="4164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703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Graphic spid="5" grpId="0" uiExpand="1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07918"/>
          </a:xfrm>
        </p:spPr>
        <p:txBody>
          <a:bodyPr>
            <a:normAutofit/>
          </a:bodyPr>
          <a:lstStyle/>
          <a:p>
            <a:r>
              <a:rPr lang="en-GB" dirty="0"/>
              <a:t>Seasonal Cycles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608663"/>
              </p:ext>
            </p:extLst>
          </p:nvPr>
        </p:nvGraphicFramePr>
        <p:xfrm>
          <a:off x="97190" y="1090734"/>
          <a:ext cx="3777045" cy="2750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59622"/>
              </p:ext>
            </p:extLst>
          </p:nvPr>
        </p:nvGraphicFramePr>
        <p:xfrm>
          <a:off x="4156459" y="1073801"/>
          <a:ext cx="3887984" cy="2750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27371"/>
              </p:ext>
            </p:extLst>
          </p:nvPr>
        </p:nvGraphicFramePr>
        <p:xfrm>
          <a:off x="8134547" y="1073801"/>
          <a:ext cx="3960262" cy="2750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45897"/>
              </p:ext>
            </p:extLst>
          </p:nvPr>
        </p:nvGraphicFramePr>
        <p:xfrm>
          <a:off x="98249" y="3906088"/>
          <a:ext cx="3777045" cy="2750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398162"/>
              </p:ext>
            </p:extLst>
          </p:nvPr>
        </p:nvGraphicFramePr>
        <p:xfrm>
          <a:off x="4150296" y="3906088"/>
          <a:ext cx="3875097" cy="2750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825997"/>
              </p:ext>
            </p:extLst>
          </p:nvPr>
        </p:nvGraphicFramePr>
        <p:xfrm>
          <a:off x="8134547" y="3906088"/>
          <a:ext cx="3960262" cy="2750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97980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9556"/>
            <a:ext cx="10972800" cy="1143000"/>
          </a:xfrm>
        </p:spPr>
        <p:txBody>
          <a:bodyPr/>
          <a:lstStyle/>
          <a:p>
            <a:r>
              <a:rPr lang="en-GB" dirty="0"/>
              <a:t>Diurnal Cycles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342516"/>
              </p:ext>
            </p:extLst>
          </p:nvPr>
        </p:nvGraphicFramePr>
        <p:xfrm>
          <a:off x="261017" y="1174051"/>
          <a:ext cx="3826170" cy="2750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256162"/>
              </p:ext>
            </p:extLst>
          </p:nvPr>
        </p:nvGraphicFramePr>
        <p:xfrm>
          <a:off x="263741" y="3987560"/>
          <a:ext cx="3823446" cy="2750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047934"/>
              </p:ext>
            </p:extLst>
          </p:nvPr>
        </p:nvGraphicFramePr>
        <p:xfrm>
          <a:off x="4193643" y="1164798"/>
          <a:ext cx="3834330" cy="2750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758071"/>
              </p:ext>
            </p:extLst>
          </p:nvPr>
        </p:nvGraphicFramePr>
        <p:xfrm>
          <a:off x="8082084" y="1164798"/>
          <a:ext cx="3829848" cy="2750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076151"/>
              </p:ext>
            </p:extLst>
          </p:nvPr>
        </p:nvGraphicFramePr>
        <p:xfrm>
          <a:off x="4193643" y="4006610"/>
          <a:ext cx="3834330" cy="274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304623"/>
              </p:ext>
            </p:extLst>
          </p:nvPr>
        </p:nvGraphicFramePr>
        <p:xfrm>
          <a:off x="8101134" y="4006610"/>
          <a:ext cx="3829848" cy="274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0314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Wind Speed vs Coastal Distance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774267"/>
              </p:ext>
            </p:extLst>
          </p:nvPr>
        </p:nvGraphicFramePr>
        <p:xfrm>
          <a:off x="1239825" y="1407275"/>
          <a:ext cx="5566220" cy="4110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35982" y="2702389"/>
                <a:ext cx="3616036" cy="1308502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3200">
                              <a:latin typeface="Cambria Math"/>
                            </a:rPr>
                            <m:t>u</m:t>
                          </m:r>
                          <m:r>
                            <a:rPr lang="en-GB" sz="320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GB" sz="3200">
                              <a:latin typeface="Cambria Math"/>
                            </a:rPr>
                            <m:t>u</m:t>
                          </m:r>
                        </m:e>
                        <m:sub>
                          <m:r>
                            <a:rPr lang="en-GB" sz="320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3200" i="1">
                          <a:latin typeface="Cambria Math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3200">
                              <a:latin typeface="Cambria Math"/>
                            </a:rPr>
                            <m:t>a</m:t>
                          </m:r>
                          <m:r>
                            <a:rPr lang="en-GB" sz="32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GB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3200">
                                              <a:latin typeface="Cambria Math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en-GB" sz="320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GB" sz="32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3200" i="1"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GB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3200">
                                              <a:latin typeface="Cambria Math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en-GB" sz="320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2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5982" y="2702389"/>
                <a:ext cx="3616036" cy="130850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467566" y="2067791"/>
            <a:ext cx="340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Empirical trend line fit to MERRA grid points: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3044536" y="3449782"/>
            <a:ext cx="758537" cy="529936"/>
          </a:xfrm>
          <a:prstGeom prst="borderCallout1">
            <a:avLst>
              <a:gd name="adj1" fmla="val 18750"/>
              <a:gd name="adj2" fmla="val -8333"/>
              <a:gd name="adj3" fmla="val 116422"/>
              <a:gd name="adj4" fmla="val -12874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Lincs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2109355" y="2390956"/>
            <a:ext cx="935181" cy="861399"/>
          </a:xfrm>
          <a:prstGeom prst="ellipse">
            <a:avLst/>
          </a:prstGeom>
          <a:solidFill>
            <a:srgbClr val="92D05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1169196"/>
                  </p:ext>
                </p:extLst>
              </p:nvPr>
            </p:nvGraphicFramePr>
            <p:xfrm>
              <a:off x="7945583" y="4067678"/>
              <a:ext cx="2661464" cy="99836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75118">
                      <a:extLst>
                        <a:ext uri="{9D8B030D-6E8A-4147-A177-3AD203B41FA5}">
                          <a16:colId xmlns:a16="http://schemas.microsoft.com/office/drawing/2014/main" xmlns="" val="3668113018"/>
                        </a:ext>
                      </a:extLst>
                    </a:gridCol>
                    <a:gridCol w="1037135">
                      <a:extLst>
                        <a:ext uri="{9D8B030D-6E8A-4147-A177-3AD203B41FA5}">
                          <a16:colId xmlns:a16="http://schemas.microsoft.com/office/drawing/2014/main" xmlns="" val="2660215289"/>
                        </a:ext>
                      </a:extLst>
                    </a:gridCol>
                    <a:gridCol w="549211">
                      <a:extLst>
                        <a:ext uri="{9D8B030D-6E8A-4147-A177-3AD203B41FA5}">
                          <a16:colId xmlns:a16="http://schemas.microsoft.com/office/drawing/2014/main" xmlns="" val="1426459308"/>
                        </a:ext>
                      </a:extLst>
                    </a:gridCol>
                  </a:tblGrid>
                  <a:tr h="693568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80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a:rPr lang="en-GB" sz="200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[m/s]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80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GB" sz="200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200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[km]</a:t>
                          </a:r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2000" b="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a</a:t>
                          </a:r>
                          <a14:m>
                            <m:oMath xmlns:m="http://schemas.openxmlformats.org/officeDocument/2006/math">
                              <m:r>
                                <a:rPr lang="en-GB" sz="200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endParaRPr lang="en-GB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320307527"/>
                      </a:ext>
                    </a:extLst>
                  </a:tr>
                  <a:tr h="29924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2.59</a:t>
                          </a:r>
                        </a:p>
                      </a:txBody>
                      <a:tcPr marL="36195" marR="36195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55.94</a:t>
                          </a:r>
                          <a:endParaRPr lang="en-GB" sz="2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36195" marR="36195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58743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1169196"/>
                  </p:ext>
                </p:extLst>
              </p:nvPr>
            </p:nvGraphicFramePr>
            <p:xfrm>
              <a:off x="7945583" y="4067678"/>
              <a:ext cx="2661464" cy="99836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75118">
                      <a:extLst>
                        <a:ext uri="{9D8B030D-6E8A-4147-A177-3AD203B41FA5}">
                          <a16:colId xmlns:a16="http://schemas.microsoft.com/office/drawing/2014/main" val="3668113018"/>
                        </a:ext>
                      </a:extLst>
                    </a:gridCol>
                    <a:gridCol w="1037135">
                      <a:extLst>
                        <a:ext uri="{9D8B030D-6E8A-4147-A177-3AD203B41FA5}">
                          <a16:colId xmlns:a16="http://schemas.microsoft.com/office/drawing/2014/main" val="2660215289"/>
                        </a:ext>
                      </a:extLst>
                    </a:gridCol>
                    <a:gridCol w="549211">
                      <a:extLst>
                        <a:ext uri="{9D8B030D-6E8A-4147-A177-3AD203B41FA5}">
                          <a16:colId xmlns:a16="http://schemas.microsoft.com/office/drawing/2014/main" val="1426459308"/>
                        </a:ext>
                      </a:extLst>
                    </a:gridCol>
                  </a:tblGrid>
                  <a:tr h="6935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 anchor="ctr">
                        <a:blipFill>
                          <a:blip r:embed="rId4"/>
                          <a:stretch>
                            <a:fillRect l="-565" t="-870" r="-149718" b="-6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 anchor="ctr">
                        <a:blipFill>
                          <a:blip r:embed="rId4"/>
                          <a:stretch>
                            <a:fillRect l="-104094" t="-870" r="-54971" b="-6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 anchor="ctr">
                        <a:blipFill>
                          <a:blip r:embed="rId4"/>
                          <a:stretch>
                            <a:fillRect l="-387778" t="-870" r="-4444" b="-69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030752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2.59</a:t>
                          </a:r>
                        </a:p>
                      </a:txBody>
                      <a:tcPr marL="36195" marR="36195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55.94</a:t>
                          </a:r>
                          <a:endParaRPr lang="en-GB" sz="2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36195" marR="36195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36195" marR="36195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8743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140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lu-template-01-16_9</Template>
  <TotalTime>0</TotalTime>
  <Words>475</Words>
  <Application>Microsoft Office PowerPoint</Application>
  <PresentationFormat>Widescreen</PresentationFormat>
  <Paragraphs>132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Cambria Math</vt:lpstr>
      <vt:lpstr>Times New Roman</vt:lpstr>
      <vt:lpstr>Default Theme</vt:lpstr>
      <vt:lpstr>Assessment of UK offshore wind speeds – masts and MERRA2 compared </vt:lpstr>
      <vt:lpstr>Contents</vt:lpstr>
      <vt:lpstr>Methodology</vt:lpstr>
      <vt:lpstr>Study Sites and MERRA2 Grid Points</vt:lpstr>
      <vt:lpstr>Data Periods</vt:lpstr>
      <vt:lpstr>Directional Distributions</vt:lpstr>
      <vt:lpstr>Seasonal Cycles</vt:lpstr>
      <vt:lpstr>Diurnal Cycles</vt:lpstr>
      <vt:lpstr>Wind Speed vs Coastal Distance</vt:lpstr>
      <vt:lpstr>…By Season</vt:lpstr>
      <vt:lpstr>Diurnal and Seasonal Cycles vs Coastal Distance</vt:lpstr>
      <vt:lpstr>Conclusions #1</vt:lpstr>
      <vt:lpstr>Conclusions #2</vt:lpstr>
    </vt:vector>
  </TitlesOfParts>
  <Company>Self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Rolando Soler-Bientz</dc:creator>
  <cp:lastModifiedBy>Media</cp:lastModifiedBy>
  <cp:revision>54</cp:revision>
  <dcterms:created xsi:type="dcterms:W3CDTF">2016-07-20T14:38:51Z</dcterms:created>
  <dcterms:modified xsi:type="dcterms:W3CDTF">2016-09-28T11:59:53Z</dcterms:modified>
</cp:coreProperties>
</file>