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  <p:sldMasterId id="2147483672" r:id="rId3"/>
  </p:sldMasterIdLst>
  <p:notesMasterIdLst>
    <p:notesMasterId r:id="rId16"/>
  </p:notesMasterIdLst>
  <p:sldIdLst>
    <p:sldId id="256" r:id="rId4"/>
    <p:sldId id="286" r:id="rId5"/>
    <p:sldId id="259" r:id="rId6"/>
    <p:sldId id="287" r:id="rId7"/>
    <p:sldId id="288" r:id="rId8"/>
    <p:sldId id="279" r:id="rId9"/>
    <p:sldId id="268" r:id="rId10"/>
    <p:sldId id="269" r:id="rId11"/>
    <p:sldId id="285" r:id="rId12"/>
    <p:sldId id="277" r:id="rId13"/>
    <p:sldId id="280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s Kazda" initials="kaz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E1B18-787F-45D6-8A31-B8320131652E}" type="doc">
      <dgm:prSet loTypeId="urn:microsoft.com/office/officeart/2005/8/layout/hChevron3" loCatId="process" qsTypeId="urn:microsoft.com/office/officeart/2005/8/quickstyle/simple3" qsCatId="simple" csTypeId="urn:microsoft.com/office/officeart/2005/8/colors/accent0_1" csCatId="mainScheme" phldr="1"/>
      <dgm:spPr/>
    </dgm:pt>
    <dgm:pt modelId="{D0628D8F-C54A-4773-B51A-BF9620C8E314}">
      <dgm:prSet phldrT="[Text]"/>
      <dgm:spPr/>
      <dgm:t>
        <a:bodyPr/>
        <a:lstStyle/>
        <a:p>
          <a:r>
            <a:rPr lang="en-GB" smtClean="0"/>
            <a:t>Identify critical research areas in optimal WFC</a:t>
          </a:r>
          <a:endParaRPr lang="en-US"/>
        </a:p>
      </dgm:t>
    </dgm:pt>
    <dgm:pt modelId="{719182CF-3896-413E-BEC1-6307E052085E}" type="parTrans" cxnId="{E7CB37E2-1622-4DEA-A5A8-18500F0CCD43}">
      <dgm:prSet/>
      <dgm:spPr/>
      <dgm:t>
        <a:bodyPr/>
        <a:lstStyle/>
        <a:p>
          <a:endParaRPr lang="en-US"/>
        </a:p>
      </dgm:t>
    </dgm:pt>
    <dgm:pt modelId="{29D31C11-89B1-49BF-B0CD-6C1E6FE0D0AE}" type="sibTrans" cxnId="{E7CB37E2-1622-4DEA-A5A8-18500F0CCD43}">
      <dgm:prSet/>
      <dgm:spPr/>
      <dgm:t>
        <a:bodyPr/>
        <a:lstStyle/>
        <a:p>
          <a:endParaRPr lang="en-US"/>
        </a:p>
      </dgm:t>
    </dgm:pt>
    <dgm:pt modelId="{EB6D18E9-CBBF-41A4-A3BE-0A6F2E2388E3}">
      <dgm:prSet phldrT="[Text]"/>
      <dgm:spPr/>
      <dgm:t>
        <a:bodyPr/>
        <a:lstStyle/>
        <a:p>
          <a:r>
            <a:rPr lang="da-DK" smtClean="0"/>
            <a:t>Provide solutions</a:t>
          </a:r>
          <a:endParaRPr lang="en-US"/>
        </a:p>
      </dgm:t>
    </dgm:pt>
    <dgm:pt modelId="{EA542786-8C97-4701-89B5-E8CEDA3CABF1}" type="parTrans" cxnId="{ED909FD6-98BD-4CCB-B906-02BDD9462FAE}">
      <dgm:prSet/>
      <dgm:spPr/>
      <dgm:t>
        <a:bodyPr/>
        <a:lstStyle/>
        <a:p>
          <a:endParaRPr lang="en-US"/>
        </a:p>
      </dgm:t>
    </dgm:pt>
    <dgm:pt modelId="{AC208948-E417-4075-95B8-40055F640ABE}" type="sibTrans" cxnId="{ED909FD6-98BD-4CCB-B906-02BDD9462FAE}">
      <dgm:prSet/>
      <dgm:spPr/>
      <dgm:t>
        <a:bodyPr/>
        <a:lstStyle/>
        <a:p>
          <a:endParaRPr lang="en-US"/>
        </a:p>
      </dgm:t>
    </dgm:pt>
    <dgm:pt modelId="{1EF657DB-6833-4DDD-AFB5-80F79F241462}">
      <dgm:prSet phldrT="[Text]"/>
      <dgm:spPr/>
      <dgm:t>
        <a:bodyPr/>
        <a:lstStyle/>
        <a:p>
          <a:r>
            <a:rPr lang="da-DK" smtClean="0"/>
            <a:t>Compose solutions into control framework</a:t>
          </a:r>
          <a:endParaRPr lang="en-US"/>
        </a:p>
      </dgm:t>
    </dgm:pt>
    <dgm:pt modelId="{E26788C9-A6DD-4146-9368-20487626CDBF}" type="parTrans" cxnId="{B17CB4DD-9E19-4F1B-95D3-011DA6F212CA}">
      <dgm:prSet/>
      <dgm:spPr/>
      <dgm:t>
        <a:bodyPr/>
        <a:lstStyle/>
        <a:p>
          <a:endParaRPr lang="en-US"/>
        </a:p>
      </dgm:t>
    </dgm:pt>
    <dgm:pt modelId="{2824F06D-B573-4965-BDC8-FD2C1E912D2B}" type="sibTrans" cxnId="{B17CB4DD-9E19-4F1B-95D3-011DA6F212CA}">
      <dgm:prSet/>
      <dgm:spPr/>
      <dgm:t>
        <a:bodyPr/>
        <a:lstStyle/>
        <a:p>
          <a:endParaRPr lang="en-US"/>
        </a:p>
      </dgm:t>
    </dgm:pt>
    <dgm:pt modelId="{8AB489A6-47BA-4B34-B850-D9A1002551FE}" type="pres">
      <dgm:prSet presAssocID="{1D6E1B18-787F-45D6-8A31-B8320131652E}" presName="Name0" presStyleCnt="0">
        <dgm:presLayoutVars>
          <dgm:dir/>
          <dgm:resizeHandles val="exact"/>
        </dgm:presLayoutVars>
      </dgm:prSet>
      <dgm:spPr/>
    </dgm:pt>
    <dgm:pt modelId="{11BD3ED5-CF60-4B9C-B0CD-9588094DE192}" type="pres">
      <dgm:prSet presAssocID="{D0628D8F-C54A-4773-B51A-BF9620C8E31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57624-8F88-44DC-953F-BCE6192113C4}" type="pres">
      <dgm:prSet presAssocID="{29D31C11-89B1-49BF-B0CD-6C1E6FE0D0AE}" presName="parSpace" presStyleCnt="0"/>
      <dgm:spPr/>
    </dgm:pt>
    <dgm:pt modelId="{BDB6959F-0FE2-416B-90CB-A1702C223BD2}" type="pres">
      <dgm:prSet presAssocID="{EB6D18E9-CBBF-41A4-A3BE-0A6F2E2388E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E7FE1-2981-4222-B619-716CA52069E9}" type="pres">
      <dgm:prSet presAssocID="{AC208948-E417-4075-95B8-40055F640ABE}" presName="parSpace" presStyleCnt="0"/>
      <dgm:spPr/>
    </dgm:pt>
    <dgm:pt modelId="{1A981181-F430-48AF-8459-2DCFCCF5DA02}" type="pres">
      <dgm:prSet presAssocID="{1EF657DB-6833-4DDD-AFB5-80F79F241462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CB4DD-9E19-4F1B-95D3-011DA6F212CA}" srcId="{1D6E1B18-787F-45D6-8A31-B8320131652E}" destId="{1EF657DB-6833-4DDD-AFB5-80F79F241462}" srcOrd="2" destOrd="0" parTransId="{E26788C9-A6DD-4146-9368-20487626CDBF}" sibTransId="{2824F06D-B573-4965-BDC8-FD2C1E912D2B}"/>
    <dgm:cxn modelId="{3EBB1EFE-CBAA-4E96-B82B-BF03D8C1A3B9}" type="presOf" srcId="{1D6E1B18-787F-45D6-8A31-B8320131652E}" destId="{8AB489A6-47BA-4B34-B850-D9A1002551FE}" srcOrd="0" destOrd="0" presId="urn:microsoft.com/office/officeart/2005/8/layout/hChevron3"/>
    <dgm:cxn modelId="{ED909FD6-98BD-4CCB-B906-02BDD9462FAE}" srcId="{1D6E1B18-787F-45D6-8A31-B8320131652E}" destId="{EB6D18E9-CBBF-41A4-A3BE-0A6F2E2388E3}" srcOrd="1" destOrd="0" parTransId="{EA542786-8C97-4701-89B5-E8CEDA3CABF1}" sibTransId="{AC208948-E417-4075-95B8-40055F640ABE}"/>
    <dgm:cxn modelId="{E7CB37E2-1622-4DEA-A5A8-18500F0CCD43}" srcId="{1D6E1B18-787F-45D6-8A31-B8320131652E}" destId="{D0628D8F-C54A-4773-B51A-BF9620C8E314}" srcOrd="0" destOrd="0" parTransId="{719182CF-3896-413E-BEC1-6307E052085E}" sibTransId="{29D31C11-89B1-49BF-B0CD-6C1E6FE0D0AE}"/>
    <dgm:cxn modelId="{B0B743B2-5C4F-47F0-B4CA-41568B2515E8}" type="presOf" srcId="{1EF657DB-6833-4DDD-AFB5-80F79F241462}" destId="{1A981181-F430-48AF-8459-2DCFCCF5DA02}" srcOrd="0" destOrd="0" presId="urn:microsoft.com/office/officeart/2005/8/layout/hChevron3"/>
    <dgm:cxn modelId="{3780DDA5-4DB8-43C3-9383-CDC2D76CD204}" type="presOf" srcId="{EB6D18E9-CBBF-41A4-A3BE-0A6F2E2388E3}" destId="{BDB6959F-0FE2-416B-90CB-A1702C223BD2}" srcOrd="0" destOrd="0" presId="urn:microsoft.com/office/officeart/2005/8/layout/hChevron3"/>
    <dgm:cxn modelId="{8BEBEA8D-D4A9-4041-96EC-5D42CB74F990}" type="presOf" srcId="{D0628D8F-C54A-4773-B51A-BF9620C8E314}" destId="{11BD3ED5-CF60-4B9C-B0CD-9588094DE192}" srcOrd="0" destOrd="0" presId="urn:microsoft.com/office/officeart/2005/8/layout/hChevron3"/>
    <dgm:cxn modelId="{F1236347-FA1E-4975-92C3-C13EBC2EA25D}" type="presParOf" srcId="{8AB489A6-47BA-4B34-B850-D9A1002551FE}" destId="{11BD3ED5-CF60-4B9C-B0CD-9588094DE192}" srcOrd="0" destOrd="0" presId="urn:microsoft.com/office/officeart/2005/8/layout/hChevron3"/>
    <dgm:cxn modelId="{DA7B5602-3284-485F-B063-BB76DB9DAD5D}" type="presParOf" srcId="{8AB489A6-47BA-4B34-B850-D9A1002551FE}" destId="{5C557624-8F88-44DC-953F-BCE6192113C4}" srcOrd="1" destOrd="0" presId="urn:microsoft.com/office/officeart/2005/8/layout/hChevron3"/>
    <dgm:cxn modelId="{EECD9F93-F4DE-4654-A1A9-178E94416954}" type="presParOf" srcId="{8AB489A6-47BA-4B34-B850-D9A1002551FE}" destId="{BDB6959F-0FE2-416B-90CB-A1702C223BD2}" srcOrd="2" destOrd="0" presId="urn:microsoft.com/office/officeart/2005/8/layout/hChevron3"/>
    <dgm:cxn modelId="{1F5B47A4-5EE9-4EA3-AE38-A694665797FE}" type="presParOf" srcId="{8AB489A6-47BA-4B34-B850-D9A1002551FE}" destId="{96DE7FE1-2981-4222-B619-716CA52069E9}" srcOrd="3" destOrd="0" presId="urn:microsoft.com/office/officeart/2005/8/layout/hChevron3"/>
    <dgm:cxn modelId="{BE471347-8A6C-414F-9852-A373B6A2F2F5}" type="presParOf" srcId="{8AB489A6-47BA-4B34-B850-D9A1002551FE}" destId="{1A981181-F430-48AF-8459-2DCFCCF5DA0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89E78-25EE-4757-9DB7-557AB182C465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F5B802E-E25C-44E7-A24F-63FB5B860031}">
      <dgm:prSet phldrT="[Text]"/>
      <dgm:spPr/>
      <dgm:t>
        <a:bodyPr/>
        <a:lstStyle/>
        <a:p>
          <a:r>
            <a:rPr lang="da-DK" smtClean="0"/>
            <a:t>Wind farm controller</a:t>
          </a:r>
          <a:endParaRPr lang="en-US"/>
        </a:p>
      </dgm:t>
    </dgm:pt>
    <dgm:pt modelId="{4ECD986C-4B2C-45D8-9E5E-96AC61AA071B}" type="parTrans" cxnId="{FF9C7739-0135-455D-B64C-5845A9EC9EF3}">
      <dgm:prSet/>
      <dgm:spPr/>
      <dgm:t>
        <a:bodyPr/>
        <a:lstStyle/>
        <a:p>
          <a:endParaRPr lang="en-US"/>
        </a:p>
      </dgm:t>
    </dgm:pt>
    <dgm:pt modelId="{1704436F-82B7-4BEB-B04A-BCEC6F948D88}" type="sibTrans" cxnId="{FF9C7739-0135-455D-B64C-5845A9EC9EF3}">
      <dgm:prSet/>
      <dgm:spPr/>
      <dgm:t>
        <a:bodyPr/>
        <a:lstStyle/>
        <a:p>
          <a:endParaRPr lang="en-US"/>
        </a:p>
      </dgm:t>
    </dgm:pt>
    <dgm:pt modelId="{69AADB62-37E8-457C-83E5-DA51E058991E}">
      <dgm:prSet phldrT="[Text]"/>
      <dgm:spPr/>
      <dgm:t>
        <a:bodyPr/>
        <a:lstStyle/>
        <a:p>
          <a:r>
            <a:rPr lang="da-DK" dirty="0" err="1" smtClean="0"/>
            <a:t>Optimisation</a:t>
          </a:r>
          <a:r>
            <a:rPr lang="da-DK" dirty="0" smtClean="0"/>
            <a:t> </a:t>
          </a:r>
          <a:r>
            <a:rPr lang="da-DK" dirty="0" err="1" smtClean="0"/>
            <a:t>algorithm</a:t>
          </a:r>
          <a:endParaRPr lang="en-US" dirty="0"/>
        </a:p>
      </dgm:t>
    </dgm:pt>
    <dgm:pt modelId="{D6E61C6A-AD1C-4EE5-965F-645B9CFE0644}" type="parTrans" cxnId="{6D94669D-CB50-40A8-87AA-36CC7C7AEC8E}">
      <dgm:prSet/>
      <dgm:spPr/>
      <dgm:t>
        <a:bodyPr/>
        <a:lstStyle/>
        <a:p>
          <a:endParaRPr lang="en-US"/>
        </a:p>
      </dgm:t>
    </dgm:pt>
    <dgm:pt modelId="{3434F222-3427-4DC6-80BB-534C488C1F06}" type="sibTrans" cxnId="{6D94669D-CB50-40A8-87AA-36CC7C7AEC8E}">
      <dgm:prSet/>
      <dgm:spPr/>
      <dgm:t>
        <a:bodyPr/>
        <a:lstStyle/>
        <a:p>
          <a:endParaRPr lang="en-US"/>
        </a:p>
      </dgm:t>
    </dgm:pt>
    <dgm:pt modelId="{9FE356FE-7146-4756-9CAF-3C62F1BB2C18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893ECB2E-4C78-4E69-8BB8-D1AD450ED959}" type="parTrans" cxnId="{B975B493-D6D3-439E-B91E-4234053CDA10}">
      <dgm:prSet/>
      <dgm:spPr/>
      <dgm:t>
        <a:bodyPr/>
        <a:lstStyle/>
        <a:p>
          <a:endParaRPr lang="en-US"/>
        </a:p>
      </dgm:t>
    </dgm:pt>
    <dgm:pt modelId="{C4FE5331-FEFC-4361-AF37-1C4DE29C2D05}" type="sibTrans" cxnId="{B975B493-D6D3-439E-B91E-4234053CDA10}">
      <dgm:prSet/>
      <dgm:spPr/>
      <dgm:t>
        <a:bodyPr/>
        <a:lstStyle/>
        <a:p>
          <a:endParaRPr lang="en-US"/>
        </a:p>
      </dgm:t>
    </dgm:pt>
    <dgm:pt modelId="{4A2F9A3A-FB71-480B-AD4B-29E5AEC5AFD0}">
      <dgm:prSet phldrT="[Text]"/>
      <dgm:spPr/>
      <dgm:t>
        <a:bodyPr/>
        <a:lstStyle/>
        <a:p>
          <a:r>
            <a:rPr lang="da-DK" smtClean="0"/>
            <a:t>Wind farm model</a:t>
          </a:r>
          <a:endParaRPr lang="en-US"/>
        </a:p>
      </dgm:t>
    </dgm:pt>
    <dgm:pt modelId="{FD2D120C-BD8C-41C2-9887-2F25C3F4E82C}" type="parTrans" cxnId="{2CD0BDB3-7100-4A5C-84A7-002C12A70707}">
      <dgm:prSet/>
      <dgm:spPr/>
      <dgm:t>
        <a:bodyPr/>
        <a:lstStyle/>
        <a:p>
          <a:endParaRPr lang="en-US"/>
        </a:p>
      </dgm:t>
    </dgm:pt>
    <dgm:pt modelId="{A3E59D14-75BF-469D-8682-B00BDE70235A}" type="sibTrans" cxnId="{2CD0BDB3-7100-4A5C-84A7-002C12A70707}">
      <dgm:prSet/>
      <dgm:spPr/>
      <dgm:t>
        <a:bodyPr/>
        <a:lstStyle/>
        <a:p>
          <a:endParaRPr lang="en-US"/>
        </a:p>
      </dgm:t>
    </dgm:pt>
    <dgm:pt modelId="{F8DD9591-8D4C-4D8C-8428-4E26A09FE935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71D2AEF8-0B2F-4751-A0F5-91169C290DDE}" type="parTrans" cxnId="{D2825844-59E2-42EF-8250-799F3DE5F42A}">
      <dgm:prSet/>
      <dgm:spPr/>
      <dgm:t>
        <a:bodyPr/>
        <a:lstStyle/>
        <a:p>
          <a:endParaRPr lang="en-US"/>
        </a:p>
      </dgm:t>
    </dgm:pt>
    <dgm:pt modelId="{CAA7BB13-8997-4E6C-B817-18260ADBB49D}" type="sibTrans" cxnId="{D2825844-59E2-42EF-8250-799F3DE5F42A}">
      <dgm:prSet/>
      <dgm:spPr/>
      <dgm:t>
        <a:bodyPr/>
        <a:lstStyle/>
        <a:p>
          <a:endParaRPr lang="en-US"/>
        </a:p>
      </dgm:t>
    </dgm:pt>
    <dgm:pt modelId="{DE7AF4B8-8851-44B4-A5CC-F2B1D8228F1D}">
      <dgm:prSet/>
      <dgm:spPr/>
      <dgm:t>
        <a:bodyPr/>
        <a:lstStyle/>
        <a:p>
          <a:r>
            <a:rPr lang="da-DK" smtClean="0"/>
            <a:t>Measurement post-processing</a:t>
          </a:r>
          <a:endParaRPr lang="en-US"/>
        </a:p>
      </dgm:t>
    </dgm:pt>
    <dgm:pt modelId="{62487F97-14F2-4396-A33D-E5872615242B}" type="parTrans" cxnId="{C730ECF3-CBE0-40C3-9611-8EA7967F156B}">
      <dgm:prSet/>
      <dgm:spPr/>
      <dgm:t>
        <a:bodyPr/>
        <a:lstStyle/>
        <a:p>
          <a:endParaRPr lang="en-US"/>
        </a:p>
      </dgm:t>
    </dgm:pt>
    <dgm:pt modelId="{97CA923C-610F-475D-B70E-C8E5461B0BB8}" type="sibTrans" cxnId="{C730ECF3-CBE0-40C3-9611-8EA7967F156B}">
      <dgm:prSet/>
      <dgm:spPr/>
      <dgm:t>
        <a:bodyPr/>
        <a:lstStyle/>
        <a:p>
          <a:endParaRPr lang="en-US"/>
        </a:p>
      </dgm:t>
    </dgm:pt>
    <dgm:pt modelId="{C25D8BA0-9FDE-4E97-B330-BF8C11E16EA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baseline="30000"/>
        </a:p>
      </dgm:t>
    </dgm:pt>
    <dgm:pt modelId="{C6119EEA-DFC6-4450-B5E5-D659661EEA59}" type="parTrans" cxnId="{88125ECE-FD15-4E5E-A228-790A9720D73B}">
      <dgm:prSet/>
      <dgm:spPr/>
      <dgm:t>
        <a:bodyPr/>
        <a:lstStyle/>
        <a:p>
          <a:endParaRPr lang="en-US"/>
        </a:p>
      </dgm:t>
    </dgm:pt>
    <dgm:pt modelId="{B5FAF296-2EA4-41A6-8ACE-81CB063BAD16}" type="sibTrans" cxnId="{88125ECE-FD15-4E5E-A228-790A9720D73B}">
      <dgm:prSet/>
      <dgm:spPr/>
      <dgm:t>
        <a:bodyPr/>
        <a:lstStyle/>
        <a:p>
          <a:endParaRPr lang="en-US"/>
        </a:p>
      </dgm:t>
    </dgm:pt>
    <dgm:pt modelId="{487A82DD-DF26-4BBC-A2A6-2098DDFB76A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9059AF9D-0DEC-48A8-AED0-001597DF6EC7}" type="parTrans" cxnId="{26CB0BF9-72BC-437E-BEA4-BACCDE36579F}">
      <dgm:prSet/>
      <dgm:spPr/>
      <dgm:t>
        <a:bodyPr/>
        <a:lstStyle/>
        <a:p>
          <a:endParaRPr lang="en-US"/>
        </a:p>
      </dgm:t>
    </dgm:pt>
    <dgm:pt modelId="{9C656CDB-1BD3-41A3-B097-12EE05A71834}" type="sibTrans" cxnId="{26CB0BF9-72BC-437E-BEA4-BACCDE36579F}">
      <dgm:prSet/>
      <dgm:spPr/>
      <dgm:t>
        <a:bodyPr/>
        <a:lstStyle/>
        <a:p>
          <a:endParaRPr lang="en-US"/>
        </a:p>
      </dgm:t>
    </dgm:pt>
    <dgm:pt modelId="{11937BBC-0F52-4F0F-9FAF-6A1307274B68}" type="pres">
      <dgm:prSet presAssocID="{55589E78-25EE-4757-9DB7-557AB182C46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2C1903D-6B48-4DAF-A83D-BB58ECA51E9F}" type="pres">
      <dgm:prSet presAssocID="{3F5B802E-E25C-44E7-A24F-63FB5B860031}" presName="root1" presStyleCnt="0"/>
      <dgm:spPr/>
    </dgm:pt>
    <dgm:pt modelId="{E326BCC3-BDC8-4E57-8B99-D6F23B7C66FD}" type="pres">
      <dgm:prSet presAssocID="{3F5B802E-E25C-44E7-A24F-63FB5B8600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1DB0587-FA7D-4F31-A293-755F6C25CDD6}" type="pres">
      <dgm:prSet presAssocID="{3F5B802E-E25C-44E7-A24F-63FB5B860031}" presName="level2hierChild" presStyleCnt="0"/>
      <dgm:spPr/>
    </dgm:pt>
    <dgm:pt modelId="{C58CD6D1-4E4F-4845-9DFB-75E6A487CDB9}" type="pres">
      <dgm:prSet presAssocID="{D6E61C6A-AD1C-4EE5-965F-645B9CFE0644}" presName="conn2-1" presStyleLbl="parChTrans1D2" presStyleIdx="0" presStyleCnt="3"/>
      <dgm:spPr/>
      <dgm:t>
        <a:bodyPr/>
        <a:lstStyle/>
        <a:p>
          <a:endParaRPr lang="da-DK"/>
        </a:p>
      </dgm:t>
    </dgm:pt>
    <dgm:pt modelId="{41BE49CF-FDB8-43A7-8D14-00A52A62E0F3}" type="pres">
      <dgm:prSet presAssocID="{D6E61C6A-AD1C-4EE5-965F-645B9CFE0644}" presName="connTx" presStyleLbl="parChTrans1D2" presStyleIdx="0" presStyleCnt="3"/>
      <dgm:spPr/>
      <dgm:t>
        <a:bodyPr/>
        <a:lstStyle/>
        <a:p>
          <a:endParaRPr lang="da-DK"/>
        </a:p>
      </dgm:t>
    </dgm:pt>
    <dgm:pt modelId="{349A1933-FAAF-4513-A7D1-1FCD2F60EFCB}" type="pres">
      <dgm:prSet presAssocID="{69AADB62-37E8-457C-83E5-DA51E058991E}" presName="root2" presStyleCnt="0"/>
      <dgm:spPr/>
    </dgm:pt>
    <dgm:pt modelId="{3CC9D8CD-5BB4-4F89-9F10-15017F6F761D}" type="pres">
      <dgm:prSet presAssocID="{69AADB62-37E8-457C-83E5-DA51E058991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1E32503-D233-4645-AC1F-267FD86CCA2E}" type="pres">
      <dgm:prSet presAssocID="{69AADB62-37E8-457C-83E5-DA51E058991E}" presName="level3hierChild" presStyleCnt="0"/>
      <dgm:spPr/>
    </dgm:pt>
    <dgm:pt modelId="{8E003BC1-6471-4FDA-85A9-19334131BDC3}" type="pres">
      <dgm:prSet presAssocID="{893ECB2E-4C78-4E69-8BB8-D1AD450ED959}" presName="conn2-1" presStyleLbl="parChTrans1D3" presStyleIdx="0" presStyleCnt="4"/>
      <dgm:spPr/>
      <dgm:t>
        <a:bodyPr/>
        <a:lstStyle/>
        <a:p>
          <a:endParaRPr lang="da-DK"/>
        </a:p>
      </dgm:t>
    </dgm:pt>
    <dgm:pt modelId="{C69AAD1B-2454-4002-A4CA-621662114969}" type="pres">
      <dgm:prSet presAssocID="{893ECB2E-4C78-4E69-8BB8-D1AD450ED959}" presName="connTx" presStyleLbl="parChTrans1D3" presStyleIdx="0" presStyleCnt="4"/>
      <dgm:spPr/>
      <dgm:t>
        <a:bodyPr/>
        <a:lstStyle/>
        <a:p>
          <a:endParaRPr lang="da-DK"/>
        </a:p>
      </dgm:t>
    </dgm:pt>
    <dgm:pt modelId="{7713FC5B-045C-48CE-8833-CD1D7CD649E9}" type="pres">
      <dgm:prSet presAssocID="{9FE356FE-7146-4756-9CAF-3C62F1BB2C18}" presName="root2" presStyleCnt="0"/>
      <dgm:spPr/>
    </dgm:pt>
    <dgm:pt modelId="{6F6628E5-A11D-4085-B5D1-76B7C35DDC45}" type="pres">
      <dgm:prSet presAssocID="{9FE356FE-7146-4756-9CAF-3C62F1BB2C1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993E90-BAB1-471D-BF35-461E188AF9AB}" type="pres">
      <dgm:prSet presAssocID="{9FE356FE-7146-4756-9CAF-3C62F1BB2C18}" presName="level3hierChild" presStyleCnt="0"/>
      <dgm:spPr/>
    </dgm:pt>
    <dgm:pt modelId="{52931C52-2610-4DC3-9875-E222C08214CB}" type="pres">
      <dgm:prSet presAssocID="{FD2D120C-BD8C-41C2-9887-2F25C3F4E82C}" presName="conn2-1" presStyleLbl="parChTrans1D2" presStyleIdx="1" presStyleCnt="3"/>
      <dgm:spPr/>
      <dgm:t>
        <a:bodyPr/>
        <a:lstStyle/>
        <a:p>
          <a:endParaRPr lang="da-DK"/>
        </a:p>
      </dgm:t>
    </dgm:pt>
    <dgm:pt modelId="{F3C03EB2-0F85-4A4C-89E0-F632B5C1EAB6}" type="pres">
      <dgm:prSet presAssocID="{FD2D120C-BD8C-41C2-9887-2F25C3F4E82C}" presName="connTx" presStyleLbl="parChTrans1D2" presStyleIdx="1" presStyleCnt="3"/>
      <dgm:spPr/>
      <dgm:t>
        <a:bodyPr/>
        <a:lstStyle/>
        <a:p>
          <a:endParaRPr lang="da-DK"/>
        </a:p>
      </dgm:t>
    </dgm:pt>
    <dgm:pt modelId="{C1DAB673-F34F-4E51-81DE-74D9742DA08B}" type="pres">
      <dgm:prSet presAssocID="{4A2F9A3A-FB71-480B-AD4B-29E5AEC5AFD0}" presName="root2" presStyleCnt="0"/>
      <dgm:spPr/>
    </dgm:pt>
    <dgm:pt modelId="{0F1432D7-37CE-4650-ADEA-960C13D4A8D5}" type="pres">
      <dgm:prSet presAssocID="{4A2F9A3A-FB71-480B-AD4B-29E5AEC5AFD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66CF0-7400-4A95-9A6E-05191A718E37}" type="pres">
      <dgm:prSet presAssocID="{4A2F9A3A-FB71-480B-AD4B-29E5AEC5AFD0}" presName="level3hierChild" presStyleCnt="0"/>
      <dgm:spPr/>
    </dgm:pt>
    <dgm:pt modelId="{B5E16745-F2BA-40A1-AE1E-2E024F91D80F}" type="pres">
      <dgm:prSet presAssocID="{71D2AEF8-0B2F-4751-A0F5-91169C290DDE}" presName="conn2-1" presStyleLbl="parChTrans1D3" presStyleIdx="1" presStyleCnt="4"/>
      <dgm:spPr/>
      <dgm:t>
        <a:bodyPr/>
        <a:lstStyle/>
        <a:p>
          <a:endParaRPr lang="da-DK"/>
        </a:p>
      </dgm:t>
    </dgm:pt>
    <dgm:pt modelId="{D8E80FF6-A362-4B87-ACDD-7E996A52FB05}" type="pres">
      <dgm:prSet presAssocID="{71D2AEF8-0B2F-4751-A0F5-91169C290DDE}" presName="connTx" presStyleLbl="parChTrans1D3" presStyleIdx="1" presStyleCnt="4"/>
      <dgm:spPr/>
      <dgm:t>
        <a:bodyPr/>
        <a:lstStyle/>
        <a:p>
          <a:endParaRPr lang="da-DK"/>
        </a:p>
      </dgm:t>
    </dgm:pt>
    <dgm:pt modelId="{2BDE09E4-0076-4597-ADCA-B17AE6F0DABE}" type="pres">
      <dgm:prSet presAssocID="{F8DD9591-8D4C-4D8C-8428-4E26A09FE935}" presName="root2" presStyleCnt="0"/>
      <dgm:spPr/>
    </dgm:pt>
    <dgm:pt modelId="{FBCD0FDD-DAF9-4F37-8C2C-83DC573D7CF5}" type="pres">
      <dgm:prSet presAssocID="{F8DD9591-8D4C-4D8C-8428-4E26A09FE93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F505E-F508-4DAE-88ED-887BCBE9B772}" type="pres">
      <dgm:prSet presAssocID="{F8DD9591-8D4C-4D8C-8428-4E26A09FE935}" presName="level3hierChild" presStyleCnt="0"/>
      <dgm:spPr/>
    </dgm:pt>
    <dgm:pt modelId="{F4586718-C9DB-4C28-BED2-C5E980E2DF85}" type="pres">
      <dgm:prSet presAssocID="{C6119EEA-DFC6-4450-B5E5-D659661EEA59}" presName="conn2-1" presStyleLbl="parChTrans1D3" presStyleIdx="2" presStyleCnt="4"/>
      <dgm:spPr/>
      <dgm:t>
        <a:bodyPr/>
        <a:lstStyle/>
        <a:p>
          <a:endParaRPr lang="da-DK"/>
        </a:p>
      </dgm:t>
    </dgm:pt>
    <dgm:pt modelId="{1147F605-6F16-4FB4-878B-CEE387645788}" type="pres">
      <dgm:prSet presAssocID="{C6119EEA-DFC6-4450-B5E5-D659661EEA59}" presName="connTx" presStyleLbl="parChTrans1D3" presStyleIdx="2" presStyleCnt="4"/>
      <dgm:spPr/>
      <dgm:t>
        <a:bodyPr/>
        <a:lstStyle/>
        <a:p>
          <a:endParaRPr lang="da-DK"/>
        </a:p>
      </dgm:t>
    </dgm:pt>
    <dgm:pt modelId="{E559F87A-D55D-406D-858E-CA2E4E16FE2C}" type="pres">
      <dgm:prSet presAssocID="{C25D8BA0-9FDE-4E97-B330-BF8C11E16EA4}" presName="root2" presStyleCnt="0"/>
      <dgm:spPr/>
    </dgm:pt>
    <dgm:pt modelId="{61AC4A41-12FE-4C6F-BD45-8D19428634C7}" type="pres">
      <dgm:prSet presAssocID="{C25D8BA0-9FDE-4E97-B330-BF8C11E16EA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A6642A-819D-4D14-A238-F3E74D5D666B}" type="pres">
      <dgm:prSet presAssocID="{C25D8BA0-9FDE-4E97-B330-BF8C11E16EA4}" presName="level3hierChild" presStyleCnt="0"/>
      <dgm:spPr/>
    </dgm:pt>
    <dgm:pt modelId="{D4CDD565-9221-4E24-B9F6-B488827BC25F}" type="pres">
      <dgm:prSet presAssocID="{62487F97-14F2-4396-A33D-E5872615242B}" presName="conn2-1" presStyleLbl="parChTrans1D2" presStyleIdx="2" presStyleCnt="3"/>
      <dgm:spPr/>
      <dgm:t>
        <a:bodyPr/>
        <a:lstStyle/>
        <a:p>
          <a:endParaRPr lang="da-DK"/>
        </a:p>
      </dgm:t>
    </dgm:pt>
    <dgm:pt modelId="{C30D82AF-8CEC-4ECF-90AD-ACBCEDAB1824}" type="pres">
      <dgm:prSet presAssocID="{62487F97-14F2-4396-A33D-E5872615242B}" presName="connTx" presStyleLbl="parChTrans1D2" presStyleIdx="2" presStyleCnt="3"/>
      <dgm:spPr/>
      <dgm:t>
        <a:bodyPr/>
        <a:lstStyle/>
        <a:p>
          <a:endParaRPr lang="da-DK"/>
        </a:p>
      </dgm:t>
    </dgm:pt>
    <dgm:pt modelId="{4055CC00-B642-464B-8438-680A1A9A8C14}" type="pres">
      <dgm:prSet presAssocID="{DE7AF4B8-8851-44B4-A5CC-F2B1D8228F1D}" presName="root2" presStyleCnt="0"/>
      <dgm:spPr/>
    </dgm:pt>
    <dgm:pt modelId="{3CC59C8E-2D7D-42EA-B43B-DA96B1668D2E}" type="pres">
      <dgm:prSet presAssocID="{DE7AF4B8-8851-44B4-A5CC-F2B1D8228F1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F009E-32B5-4EDF-B0B5-F13664D19768}" type="pres">
      <dgm:prSet presAssocID="{DE7AF4B8-8851-44B4-A5CC-F2B1D8228F1D}" presName="level3hierChild" presStyleCnt="0"/>
      <dgm:spPr/>
    </dgm:pt>
    <dgm:pt modelId="{F7777565-B91F-4C58-8889-54330A060592}" type="pres">
      <dgm:prSet presAssocID="{9059AF9D-0DEC-48A8-AED0-001597DF6EC7}" presName="conn2-1" presStyleLbl="parChTrans1D3" presStyleIdx="3" presStyleCnt="4"/>
      <dgm:spPr/>
      <dgm:t>
        <a:bodyPr/>
        <a:lstStyle/>
        <a:p>
          <a:endParaRPr lang="da-DK"/>
        </a:p>
      </dgm:t>
    </dgm:pt>
    <dgm:pt modelId="{88C2C6AB-1E5A-4CF4-9808-6AAC14574BE0}" type="pres">
      <dgm:prSet presAssocID="{9059AF9D-0DEC-48A8-AED0-001597DF6EC7}" presName="connTx" presStyleLbl="parChTrans1D3" presStyleIdx="3" presStyleCnt="4"/>
      <dgm:spPr/>
      <dgm:t>
        <a:bodyPr/>
        <a:lstStyle/>
        <a:p>
          <a:endParaRPr lang="da-DK"/>
        </a:p>
      </dgm:t>
    </dgm:pt>
    <dgm:pt modelId="{006C0F1A-E143-4AC0-8835-10A5E760A909}" type="pres">
      <dgm:prSet presAssocID="{487A82DD-DF26-4BBC-A2A6-2098DDFB76A4}" presName="root2" presStyleCnt="0"/>
      <dgm:spPr/>
    </dgm:pt>
    <dgm:pt modelId="{B3B84847-F9D9-46A0-89FD-03568907263C}" type="pres">
      <dgm:prSet presAssocID="{487A82DD-DF26-4BBC-A2A6-2098DDFB76A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98A786-49C7-4CC6-8B6C-F9C6A41B36F3}" type="pres">
      <dgm:prSet presAssocID="{487A82DD-DF26-4BBC-A2A6-2098DDFB76A4}" presName="level3hierChild" presStyleCnt="0"/>
      <dgm:spPr/>
    </dgm:pt>
  </dgm:ptLst>
  <dgm:cxnLst>
    <dgm:cxn modelId="{49E9F17E-D62C-4216-9E94-4AB97EFFF951}" type="presOf" srcId="{55589E78-25EE-4757-9DB7-557AB182C465}" destId="{11937BBC-0F52-4F0F-9FAF-6A1307274B68}" srcOrd="0" destOrd="0" presId="urn:microsoft.com/office/officeart/2005/8/layout/hierarchy2"/>
    <dgm:cxn modelId="{2CD0BDB3-7100-4A5C-84A7-002C12A70707}" srcId="{3F5B802E-E25C-44E7-A24F-63FB5B860031}" destId="{4A2F9A3A-FB71-480B-AD4B-29E5AEC5AFD0}" srcOrd="1" destOrd="0" parTransId="{FD2D120C-BD8C-41C2-9887-2F25C3F4E82C}" sibTransId="{A3E59D14-75BF-469D-8682-B00BDE70235A}"/>
    <dgm:cxn modelId="{5C2367BE-1DB0-4048-BFC9-C878E99D792C}" type="presOf" srcId="{4A2F9A3A-FB71-480B-AD4B-29E5AEC5AFD0}" destId="{0F1432D7-37CE-4650-ADEA-960C13D4A8D5}" srcOrd="0" destOrd="0" presId="urn:microsoft.com/office/officeart/2005/8/layout/hierarchy2"/>
    <dgm:cxn modelId="{C730ECF3-CBE0-40C3-9611-8EA7967F156B}" srcId="{3F5B802E-E25C-44E7-A24F-63FB5B860031}" destId="{DE7AF4B8-8851-44B4-A5CC-F2B1D8228F1D}" srcOrd="2" destOrd="0" parTransId="{62487F97-14F2-4396-A33D-E5872615242B}" sibTransId="{97CA923C-610F-475D-B70E-C8E5461B0BB8}"/>
    <dgm:cxn modelId="{D4C1C5C1-32A5-44A7-A659-91368F7402AE}" type="presOf" srcId="{69AADB62-37E8-457C-83E5-DA51E058991E}" destId="{3CC9D8CD-5BB4-4F89-9F10-15017F6F761D}" srcOrd="0" destOrd="0" presId="urn:microsoft.com/office/officeart/2005/8/layout/hierarchy2"/>
    <dgm:cxn modelId="{17E427A7-C078-4537-963D-23B496E4CFCA}" type="presOf" srcId="{9059AF9D-0DEC-48A8-AED0-001597DF6EC7}" destId="{88C2C6AB-1E5A-4CF4-9808-6AAC14574BE0}" srcOrd="1" destOrd="0" presId="urn:microsoft.com/office/officeart/2005/8/layout/hierarchy2"/>
    <dgm:cxn modelId="{70D7E90E-EEF1-4374-B7BA-3D18D0EA31B8}" type="presOf" srcId="{C6119EEA-DFC6-4450-B5E5-D659661EEA59}" destId="{F4586718-C9DB-4C28-BED2-C5E980E2DF85}" srcOrd="0" destOrd="0" presId="urn:microsoft.com/office/officeart/2005/8/layout/hierarchy2"/>
    <dgm:cxn modelId="{C8FFDA2D-48CD-4C4E-A6A6-D1F0F6204DE3}" type="presOf" srcId="{62487F97-14F2-4396-A33D-E5872615242B}" destId="{D4CDD565-9221-4E24-B9F6-B488827BC25F}" srcOrd="0" destOrd="0" presId="urn:microsoft.com/office/officeart/2005/8/layout/hierarchy2"/>
    <dgm:cxn modelId="{D6051963-D260-4BB2-A642-FE83CFEA43CD}" type="presOf" srcId="{62487F97-14F2-4396-A33D-E5872615242B}" destId="{C30D82AF-8CEC-4ECF-90AD-ACBCEDAB1824}" srcOrd="1" destOrd="0" presId="urn:microsoft.com/office/officeart/2005/8/layout/hierarchy2"/>
    <dgm:cxn modelId="{11BDA9D6-3660-4B4E-926A-E39B1FC8706A}" type="presOf" srcId="{C6119EEA-DFC6-4450-B5E5-D659661EEA59}" destId="{1147F605-6F16-4FB4-878B-CEE387645788}" srcOrd="1" destOrd="0" presId="urn:microsoft.com/office/officeart/2005/8/layout/hierarchy2"/>
    <dgm:cxn modelId="{A30CDA52-1D12-4356-A0DC-D1241F607F13}" type="presOf" srcId="{DE7AF4B8-8851-44B4-A5CC-F2B1D8228F1D}" destId="{3CC59C8E-2D7D-42EA-B43B-DA96B1668D2E}" srcOrd="0" destOrd="0" presId="urn:microsoft.com/office/officeart/2005/8/layout/hierarchy2"/>
    <dgm:cxn modelId="{527441AE-4A40-4C3F-A69A-0566556E30DA}" type="presOf" srcId="{C25D8BA0-9FDE-4E97-B330-BF8C11E16EA4}" destId="{61AC4A41-12FE-4C6F-BD45-8D19428634C7}" srcOrd="0" destOrd="0" presId="urn:microsoft.com/office/officeart/2005/8/layout/hierarchy2"/>
    <dgm:cxn modelId="{6D94669D-CB50-40A8-87AA-36CC7C7AEC8E}" srcId="{3F5B802E-E25C-44E7-A24F-63FB5B860031}" destId="{69AADB62-37E8-457C-83E5-DA51E058991E}" srcOrd="0" destOrd="0" parTransId="{D6E61C6A-AD1C-4EE5-965F-645B9CFE0644}" sibTransId="{3434F222-3427-4DC6-80BB-534C488C1F06}"/>
    <dgm:cxn modelId="{5D2C2795-15A8-46B5-9057-FD1EB5F6B0F4}" type="presOf" srcId="{FD2D120C-BD8C-41C2-9887-2F25C3F4E82C}" destId="{52931C52-2610-4DC3-9875-E222C08214CB}" srcOrd="0" destOrd="0" presId="urn:microsoft.com/office/officeart/2005/8/layout/hierarchy2"/>
    <dgm:cxn modelId="{7A1B4995-FE05-47E7-A21C-F6D3E16501F7}" type="presOf" srcId="{71D2AEF8-0B2F-4751-A0F5-91169C290DDE}" destId="{B5E16745-F2BA-40A1-AE1E-2E024F91D80F}" srcOrd="0" destOrd="0" presId="urn:microsoft.com/office/officeart/2005/8/layout/hierarchy2"/>
    <dgm:cxn modelId="{9261EE5A-EBAE-437F-9BE2-DEF75D031F01}" type="presOf" srcId="{487A82DD-DF26-4BBC-A2A6-2098DDFB76A4}" destId="{B3B84847-F9D9-46A0-89FD-03568907263C}" srcOrd="0" destOrd="0" presId="urn:microsoft.com/office/officeart/2005/8/layout/hierarchy2"/>
    <dgm:cxn modelId="{C2B87AFC-D4D1-4DD9-B1C2-234A9A61F12D}" type="presOf" srcId="{D6E61C6A-AD1C-4EE5-965F-645B9CFE0644}" destId="{C58CD6D1-4E4F-4845-9DFB-75E6A487CDB9}" srcOrd="0" destOrd="0" presId="urn:microsoft.com/office/officeart/2005/8/layout/hierarchy2"/>
    <dgm:cxn modelId="{E9C7742A-2B2D-4106-B132-5385A60E9AFD}" type="presOf" srcId="{9059AF9D-0DEC-48A8-AED0-001597DF6EC7}" destId="{F7777565-B91F-4C58-8889-54330A060592}" srcOrd="0" destOrd="0" presId="urn:microsoft.com/office/officeart/2005/8/layout/hierarchy2"/>
    <dgm:cxn modelId="{B8045823-2A41-4029-8432-CE455D2F7905}" type="presOf" srcId="{3F5B802E-E25C-44E7-A24F-63FB5B860031}" destId="{E326BCC3-BDC8-4E57-8B99-D6F23B7C66FD}" srcOrd="0" destOrd="0" presId="urn:microsoft.com/office/officeart/2005/8/layout/hierarchy2"/>
    <dgm:cxn modelId="{24DD675A-914A-4EA7-9B20-9C21CCA63CE1}" type="presOf" srcId="{FD2D120C-BD8C-41C2-9887-2F25C3F4E82C}" destId="{F3C03EB2-0F85-4A4C-89E0-F632B5C1EAB6}" srcOrd="1" destOrd="0" presId="urn:microsoft.com/office/officeart/2005/8/layout/hierarchy2"/>
    <dgm:cxn modelId="{88125ECE-FD15-4E5E-A228-790A9720D73B}" srcId="{4A2F9A3A-FB71-480B-AD4B-29E5AEC5AFD0}" destId="{C25D8BA0-9FDE-4E97-B330-BF8C11E16EA4}" srcOrd="1" destOrd="0" parTransId="{C6119EEA-DFC6-4450-B5E5-D659661EEA59}" sibTransId="{B5FAF296-2EA4-41A6-8ACE-81CB063BAD16}"/>
    <dgm:cxn modelId="{BED1A786-4EA9-40E8-9001-1CD12DF0EFAA}" type="presOf" srcId="{D6E61C6A-AD1C-4EE5-965F-645B9CFE0644}" destId="{41BE49CF-FDB8-43A7-8D14-00A52A62E0F3}" srcOrd="1" destOrd="0" presId="urn:microsoft.com/office/officeart/2005/8/layout/hierarchy2"/>
    <dgm:cxn modelId="{52AB71FB-7FAA-48B9-8C1A-40050D25BC0F}" type="presOf" srcId="{9FE356FE-7146-4756-9CAF-3C62F1BB2C18}" destId="{6F6628E5-A11D-4085-B5D1-76B7C35DDC45}" srcOrd="0" destOrd="0" presId="urn:microsoft.com/office/officeart/2005/8/layout/hierarchy2"/>
    <dgm:cxn modelId="{43E7762E-245C-4338-A913-603763E3C43A}" type="presOf" srcId="{893ECB2E-4C78-4E69-8BB8-D1AD450ED959}" destId="{C69AAD1B-2454-4002-A4CA-621662114969}" srcOrd="1" destOrd="0" presId="urn:microsoft.com/office/officeart/2005/8/layout/hierarchy2"/>
    <dgm:cxn modelId="{D2825844-59E2-42EF-8250-799F3DE5F42A}" srcId="{4A2F9A3A-FB71-480B-AD4B-29E5AEC5AFD0}" destId="{F8DD9591-8D4C-4D8C-8428-4E26A09FE935}" srcOrd="0" destOrd="0" parTransId="{71D2AEF8-0B2F-4751-A0F5-91169C290DDE}" sibTransId="{CAA7BB13-8997-4E6C-B817-18260ADBB49D}"/>
    <dgm:cxn modelId="{454E4F32-B371-4469-816C-8B91A62CC7CE}" type="presOf" srcId="{893ECB2E-4C78-4E69-8BB8-D1AD450ED959}" destId="{8E003BC1-6471-4FDA-85A9-19334131BDC3}" srcOrd="0" destOrd="0" presId="urn:microsoft.com/office/officeart/2005/8/layout/hierarchy2"/>
    <dgm:cxn modelId="{25CA1BC0-A75A-4AC7-98CF-190E8B7AB85F}" type="presOf" srcId="{F8DD9591-8D4C-4D8C-8428-4E26A09FE935}" destId="{FBCD0FDD-DAF9-4F37-8C2C-83DC573D7CF5}" srcOrd="0" destOrd="0" presId="urn:microsoft.com/office/officeart/2005/8/layout/hierarchy2"/>
    <dgm:cxn modelId="{0851ED83-3A14-4DE5-92A5-D81D0183C8A1}" type="presOf" srcId="{71D2AEF8-0B2F-4751-A0F5-91169C290DDE}" destId="{D8E80FF6-A362-4B87-ACDD-7E996A52FB05}" srcOrd="1" destOrd="0" presId="urn:microsoft.com/office/officeart/2005/8/layout/hierarchy2"/>
    <dgm:cxn modelId="{FF9C7739-0135-455D-B64C-5845A9EC9EF3}" srcId="{55589E78-25EE-4757-9DB7-557AB182C465}" destId="{3F5B802E-E25C-44E7-A24F-63FB5B860031}" srcOrd="0" destOrd="0" parTransId="{4ECD986C-4B2C-45D8-9E5E-96AC61AA071B}" sibTransId="{1704436F-82B7-4BEB-B04A-BCEC6F948D88}"/>
    <dgm:cxn modelId="{26CB0BF9-72BC-437E-BEA4-BACCDE36579F}" srcId="{DE7AF4B8-8851-44B4-A5CC-F2B1D8228F1D}" destId="{487A82DD-DF26-4BBC-A2A6-2098DDFB76A4}" srcOrd="0" destOrd="0" parTransId="{9059AF9D-0DEC-48A8-AED0-001597DF6EC7}" sibTransId="{9C656CDB-1BD3-41A3-B097-12EE05A71834}"/>
    <dgm:cxn modelId="{B975B493-D6D3-439E-B91E-4234053CDA10}" srcId="{69AADB62-37E8-457C-83E5-DA51E058991E}" destId="{9FE356FE-7146-4756-9CAF-3C62F1BB2C18}" srcOrd="0" destOrd="0" parTransId="{893ECB2E-4C78-4E69-8BB8-D1AD450ED959}" sibTransId="{C4FE5331-FEFC-4361-AF37-1C4DE29C2D05}"/>
    <dgm:cxn modelId="{ABBB246C-A577-497A-80E4-0DE554D3486F}" type="presParOf" srcId="{11937BBC-0F52-4F0F-9FAF-6A1307274B68}" destId="{52C1903D-6B48-4DAF-A83D-BB58ECA51E9F}" srcOrd="0" destOrd="0" presId="urn:microsoft.com/office/officeart/2005/8/layout/hierarchy2"/>
    <dgm:cxn modelId="{6F43474E-D45D-4AEB-9AF1-2BA2C66C9D6C}" type="presParOf" srcId="{52C1903D-6B48-4DAF-A83D-BB58ECA51E9F}" destId="{E326BCC3-BDC8-4E57-8B99-D6F23B7C66FD}" srcOrd="0" destOrd="0" presId="urn:microsoft.com/office/officeart/2005/8/layout/hierarchy2"/>
    <dgm:cxn modelId="{CD62BEBA-0AF6-459E-B52B-EDC1EC63374C}" type="presParOf" srcId="{52C1903D-6B48-4DAF-A83D-BB58ECA51E9F}" destId="{E1DB0587-FA7D-4F31-A293-755F6C25CDD6}" srcOrd="1" destOrd="0" presId="urn:microsoft.com/office/officeart/2005/8/layout/hierarchy2"/>
    <dgm:cxn modelId="{8DF0FFB0-4DF1-4F13-9FFE-BEC04F7D1410}" type="presParOf" srcId="{E1DB0587-FA7D-4F31-A293-755F6C25CDD6}" destId="{C58CD6D1-4E4F-4845-9DFB-75E6A487CDB9}" srcOrd="0" destOrd="0" presId="urn:microsoft.com/office/officeart/2005/8/layout/hierarchy2"/>
    <dgm:cxn modelId="{BECAEFB9-B266-45C9-B095-EB3656E34224}" type="presParOf" srcId="{C58CD6D1-4E4F-4845-9DFB-75E6A487CDB9}" destId="{41BE49CF-FDB8-43A7-8D14-00A52A62E0F3}" srcOrd="0" destOrd="0" presId="urn:microsoft.com/office/officeart/2005/8/layout/hierarchy2"/>
    <dgm:cxn modelId="{ECAB77AD-2E05-49D8-8EFB-23C2C8FBB9C1}" type="presParOf" srcId="{E1DB0587-FA7D-4F31-A293-755F6C25CDD6}" destId="{349A1933-FAAF-4513-A7D1-1FCD2F60EFCB}" srcOrd="1" destOrd="0" presId="urn:microsoft.com/office/officeart/2005/8/layout/hierarchy2"/>
    <dgm:cxn modelId="{3F5DD8D2-55C7-4FE7-8966-2B2FC845BC6B}" type="presParOf" srcId="{349A1933-FAAF-4513-A7D1-1FCD2F60EFCB}" destId="{3CC9D8CD-5BB4-4F89-9F10-15017F6F761D}" srcOrd="0" destOrd="0" presId="urn:microsoft.com/office/officeart/2005/8/layout/hierarchy2"/>
    <dgm:cxn modelId="{29369E6F-C61A-4E38-98FA-6E1FE39FD5C5}" type="presParOf" srcId="{349A1933-FAAF-4513-A7D1-1FCD2F60EFCB}" destId="{51E32503-D233-4645-AC1F-267FD86CCA2E}" srcOrd="1" destOrd="0" presId="urn:microsoft.com/office/officeart/2005/8/layout/hierarchy2"/>
    <dgm:cxn modelId="{2DC2C9F0-3193-4B0B-9809-C378173A55B6}" type="presParOf" srcId="{51E32503-D233-4645-AC1F-267FD86CCA2E}" destId="{8E003BC1-6471-4FDA-85A9-19334131BDC3}" srcOrd="0" destOrd="0" presId="urn:microsoft.com/office/officeart/2005/8/layout/hierarchy2"/>
    <dgm:cxn modelId="{55E7FA34-2A1D-4F51-8B77-8A550D4053A6}" type="presParOf" srcId="{8E003BC1-6471-4FDA-85A9-19334131BDC3}" destId="{C69AAD1B-2454-4002-A4CA-621662114969}" srcOrd="0" destOrd="0" presId="urn:microsoft.com/office/officeart/2005/8/layout/hierarchy2"/>
    <dgm:cxn modelId="{2757F9E1-CF6A-491F-90A4-D5C17BB3F3DE}" type="presParOf" srcId="{51E32503-D233-4645-AC1F-267FD86CCA2E}" destId="{7713FC5B-045C-48CE-8833-CD1D7CD649E9}" srcOrd="1" destOrd="0" presId="urn:microsoft.com/office/officeart/2005/8/layout/hierarchy2"/>
    <dgm:cxn modelId="{6D1D1A2C-8962-4C51-B8BF-0F832D81DF19}" type="presParOf" srcId="{7713FC5B-045C-48CE-8833-CD1D7CD649E9}" destId="{6F6628E5-A11D-4085-B5D1-76B7C35DDC45}" srcOrd="0" destOrd="0" presId="urn:microsoft.com/office/officeart/2005/8/layout/hierarchy2"/>
    <dgm:cxn modelId="{35C22705-0673-434B-946B-53E59F485BA3}" type="presParOf" srcId="{7713FC5B-045C-48CE-8833-CD1D7CD649E9}" destId="{B6993E90-BAB1-471D-BF35-461E188AF9AB}" srcOrd="1" destOrd="0" presId="urn:microsoft.com/office/officeart/2005/8/layout/hierarchy2"/>
    <dgm:cxn modelId="{3829CF10-151C-4719-A312-F4472EA5665C}" type="presParOf" srcId="{E1DB0587-FA7D-4F31-A293-755F6C25CDD6}" destId="{52931C52-2610-4DC3-9875-E222C08214CB}" srcOrd="2" destOrd="0" presId="urn:microsoft.com/office/officeart/2005/8/layout/hierarchy2"/>
    <dgm:cxn modelId="{1BF4AA03-C191-4623-9F3B-1B69A4B35B00}" type="presParOf" srcId="{52931C52-2610-4DC3-9875-E222C08214CB}" destId="{F3C03EB2-0F85-4A4C-89E0-F632B5C1EAB6}" srcOrd="0" destOrd="0" presId="urn:microsoft.com/office/officeart/2005/8/layout/hierarchy2"/>
    <dgm:cxn modelId="{263C5ABD-2172-42C8-BE5B-E70BFAACBCAB}" type="presParOf" srcId="{E1DB0587-FA7D-4F31-A293-755F6C25CDD6}" destId="{C1DAB673-F34F-4E51-81DE-74D9742DA08B}" srcOrd="3" destOrd="0" presId="urn:microsoft.com/office/officeart/2005/8/layout/hierarchy2"/>
    <dgm:cxn modelId="{C2BC3736-1038-423B-B925-120A6CDE6B77}" type="presParOf" srcId="{C1DAB673-F34F-4E51-81DE-74D9742DA08B}" destId="{0F1432D7-37CE-4650-ADEA-960C13D4A8D5}" srcOrd="0" destOrd="0" presId="urn:microsoft.com/office/officeart/2005/8/layout/hierarchy2"/>
    <dgm:cxn modelId="{4668399E-EF99-4641-AA46-71478C1BBA97}" type="presParOf" srcId="{C1DAB673-F34F-4E51-81DE-74D9742DA08B}" destId="{93766CF0-7400-4A95-9A6E-05191A718E37}" srcOrd="1" destOrd="0" presId="urn:microsoft.com/office/officeart/2005/8/layout/hierarchy2"/>
    <dgm:cxn modelId="{248D3082-8E07-46CB-883C-31C884D35F42}" type="presParOf" srcId="{93766CF0-7400-4A95-9A6E-05191A718E37}" destId="{B5E16745-F2BA-40A1-AE1E-2E024F91D80F}" srcOrd="0" destOrd="0" presId="urn:microsoft.com/office/officeart/2005/8/layout/hierarchy2"/>
    <dgm:cxn modelId="{9463ECEB-6316-40AE-AB54-CBFC170DC5AB}" type="presParOf" srcId="{B5E16745-F2BA-40A1-AE1E-2E024F91D80F}" destId="{D8E80FF6-A362-4B87-ACDD-7E996A52FB05}" srcOrd="0" destOrd="0" presId="urn:microsoft.com/office/officeart/2005/8/layout/hierarchy2"/>
    <dgm:cxn modelId="{BEB89751-267E-462C-95AE-0063698762A7}" type="presParOf" srcId="{93766CF0-7400-4A95-9A6E-05191A718E37}" destId="{2BDE09E4-0076-4597-ADCA-B17AE6F0DABE}" srcOrd="1" destOrd="0" presId="urn:microsoft.com/office/officeart/2005/8/layout/hierarchy2"/>
    <dgm:cxn modelId="{AB5E93A9-45B0-482C-ABCB-2F8DF7C22A10}" type="presParOf" srcId="{2BDE09E4-0076-4597-ADCA-B17AE6F0DABE}" destId="{FBCD0FDD-DAF9-4F37-8C2C-83DC573D7CF5}" srcOrd="0" destOrd="0" presId="urn:microsoft.com/office/officeart/2005/8/layout/hierarchy2"/>
    <dgm:cxn modelId="{610971C3-DBCF-4874-8DB2-4FC7ABF4FA57}" type="presParOf" srcId="{2BDE09E4-0076-4597-ADCA-B17AE6F0DABE}" destId="{98EF505E-F508-4DAE-88ED-887BCBE9B772}" srcOrd="1" destOrd="0" presId="urn:microsoft.com/office/officeart/2005/8/layout/hierarchy2"/>
    <dgm:cxn modelId="{6F70405A-A83E-4552-869B-1EAACC4EB210}" type="presParOf" srcId="{93766CF0-7400-4A95-9A6E-05191A718E37}" destId="{F4586718-C9DB-4C28-BED2-C5E980E2DF85}" srcOrd="2" destOrd="0" presId="urn:microsoft.com/office/officeart/2005/8/layout/hierarchy2"/>
    <dgm:cxn modelId="{E6528D44-A4FA-435D-9CA9-D76B86D9B7B4}" type="presParOf" srcId="{F4586718-C9DB-4C28-BED2-C5E980E2DF85}" destId="{1147F605-6F16-4FB4-878B-CEE387645788}" srcOrd="0" destOrd="0" presId="urn:microsoft.com/office/officeart/2005/8/layout/hierarchy2"/>
    <dgm:cxn modelId="{751E64AE-8DED-40AD-A91D-C56FBF9A3A54}" type="presParOf" srcId="{93766CF0-7400-4A95-9A6E-05191A718E37}" destId="{E559F87A-D55D-406D-858E-CA2E4E16FE2C}" srcOrd="3" destOrd="0" presId="urn:microsoft.com/office/officeart/2005/8/layout/hierarchy2"/>
    <dgm:cxn modelId="{BBAC1669-0C94-49E1-B5BB-8BE660EEC4F5}" type="presParOf" srcId="{E559F87A-D55D-406D-858E-CA2E4E16FE2C}" destId="{61AC4A41-12FE-4C6F-BD45-8D19428634C7}" srcOrd="0" destOrd="0" presId="urn:microsoft.com/office/officeart/2005/8/layout/hierarchy2"/>
    <dgm:cxn modelId="{91FF9619-A916-4B52-B9D8-DDF64EA32BD6}" type="presParOf" srcId="{E559F87A-D55D-406D-858E-CA2E4E16FE2C}" destId="{B5A6642A-819D-4D14-A238-F3E74D5D666B}" srcOrd="1" destOrd="0" presId="urn:microsoft.com/office/officeart/2005/8/layout/hierarchy2"/>
    <dgm:cxn modelId="{DF2E1D55-F0CE-4755-B680-ACD536E51182}" type="presParOf" srcId="{E1DB0587-FA7D-4F31-A293-755F6C25CDD6}" destId="{D4CDD565-9221-4E24-B9F6-B488827BC25F}" srcOrd="4" destOrd="0" presId="urn:microsoft.com/office/officeart/2005/8/layout/hierarchy2"/>
    <dgm:cxn modelId="{57EF2D64-55D1-4684-A38A-503DB121624D}" type="presParOf" srcId="{D4CDD565-9221-4E24-B9F6-B488827BC25F}" destId="{C30D82AF-8CEC-4ECF-90AD-ACBCEDAB1824}" srcOrd="0" destOrd="0" presId="urn:microsoft.com/office/officeart/2005/8/layout/hierarchy2"/>
    <dgm:cxn modelId="{2380EE8F-6480-40DF-B312-75723EC87B54}" type="presParOf" srcId="{E1DB0587-FA7D-4F31-A293-755F6C25CDD6}" destId="{4055CC00-B642-464B-8438-680A1A9A8C14}" srcOrd="5" destOrd="0" presId="urn:microsoft.com/office/officeart/2005/8/layout/hierarchy2"/>
    <dgm:cxn modelId="{9AD78E2D-B895-43BE-91A0-6155C8769EA2}" type="presParOf" srcId="{4055CC00-B642-464B-8438-680A1A9A8C14}" destId="{3CC59C8E-2D7D-42EA-B43B-DA96B1668D2E}" srcOrd="0" destOrd="0" presId="urn:microsoft.com/office/officeart/2005/8/layout/hierarchy2"/>
    <dgm:cxn modelId="{D7ADAA65-C0A9-4167-918D-AB48CDA702D2}" type="presParOf" srcId="{4055CC00-B642-464B-8438-680A1A9A8C14}" destId="{24AF009E-32B5-4EDF-B0B5-F13664D19768}" srcOrd="1" destOrd="0" presId="urn:microsoft.com/office/officeart/2005/8/layout/hierarchy2"/>
    <dgm:cxn modelId="{9394539E-92E7-4122-899D-59E6F04E21FC}" type="presParOf" srcId="{24AF009E-32B5-4EDF-B0B5-F13664D19768}" destId="{F7777565-B91F-4C58-8889-54330A060592}" srcOrd="0" destOrd="0" presId="urn:microsoft.com/office/officeart/2005/8/layout/hierarchy2"/>
    <dgm:cxn modelId="{AB1D2D57-02E3-48AE-979A-5DE47C343523}" type="presParOf" srcId="{F7777565-B91F-4C58-8889-54330A060592}" destId="{88C2C6AB-1E5A-4CF4-9808-6AAC14574BE0}" srcOrd="0" destOrd="0" presId="urn:microsoft.com/office/officeart/2005/8/layout/hierarchy2"/>
    <dgm:cxn modelId="{DBDC2D1C-D090-4DED-87C7-29848227668A}" type="presParOf" srcId="{24AF009E-32B5-4EDF-B0B5-F13664D19768}" destId="{006C0F1A-E143-4AC0-8835-10A5E760A909}" srcOrd="1" destOrd="0" presId="urn:microsoft.com/office/officeart/2005/8/layout/hierarchy2"/>
    <dgm:cxn modelId="{4AB93DE2-B8C2-4CFF-92D9-DFECFFAD2126}" type="presParOf" srcId="{006C0F1A-E143-4AC0-8835-10A5E760A909}" destId="{B3B84847-F9D9-46A0-89FD-03568907263C}" srcOrd="0" destOrd="0" presId="urn:microsoft.com/office/officeart/2005/8/layout/hierarchy2"/>
    <dgm:cxn modelId="{165F1274-DD43-44AD-96EC-23291F1F95EE}" type="presParOf" srcId="{006C0F1A-E143-4AC0-8835-10A5E760A909}" destId="{F498A786-49C7-4CC6-8B6C-F9C6A41B36F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D3ED5-CF60-4B9C-B0CD-9588094DE192}">
      <dsp:nvSpPr>
        <dsp:cNvPr id="0" name=""/>
        <dsp:cNvSpPr/>
      </dsp:nvSpPr>
      <dsp:spPr>
        <a:xfrm>
          <a:off x="3181" y="510443"/>
          <a:ext cx="2781783" cy="111271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Identify critical research areas in optimal WFC</a:t>
          </a:r>
          <a:endParaRPr lang="en-US" sz="1800" kern="1200"/>
        </a:p>
      </dsp:txBody>
      <dsp:txXfrm>
        <a:off x="3181" y="510443"/>
        <a:ext cx="2503605" cy="1112713"/>
      </dsp:txXfrm>
    </dsp:sp>
    <dsp:sp modelId="{BDB6959F-0FE2-416B-90CB-A1702C223BD2}">
      <dsp:nvSpPr>
        <dsp:cNvPr id="0" name=""/>
        <dsp:cNvSpPr/>
      </dsp:nvSpPr>
      <dsp:spPr>
        <a:xfrm>
          <a:off x="2228608" y="510443"/>
          <a:ext cx="2781783" cy="11127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smtClean="0"/>
            <a:t>Provide solutions</a:t>
          </a:r>
          <a:endParaRPr lang="en-US" sz="1800" kern="1200"/>
        </a:p>
      </dsp:txBody>
      <dsp:txXfrm>
        <a:off x="2784965" y="510443"/>
        <a:ext cx="1669070" cy="1112713"/>
      </dsp:txXfrm>
    </dsp:sp>
    <dsp:sp modelId="{1A981181-F430-48AF-8459-2DCFCCF5DA02}">
      <dsp:nvSpPr>
        <dsp:cNvPr id="0" name=""/>
        <dsp:cNvSpPr/>
      </dsp:nvSpPr>
      <dsp:spPr>
        <a:xfrm>
          <a:off x="4454035" y="510443"/>
          <a:ext cx="2781783" cy="11127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smtClean="0"/>
            <a:t>Compose solutions into control framework</a:t>
          </a:r>
          <a:endParaRPr lang="en-US" sz="1800" kern="1200"/>
        </a:p>
      </dsp:txBody>
      <dsp:txXfrm>
        <a:off x="5010392" y="510443"/>
        <a:ext cx="1669070" cy="1112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6BCC3-BDC8-4E57-8B99-D6F23B7C66FD}">
      <dsp:nvSpPr>
        <dsp:cNvPr id="0" name=""/>
        <dsp:cNvSpPr/>
      </dsp:nvSpPr>
      <dsp:spPr>
        <a:xfrm>
          <a:off x="1587" y="163115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smtClean="0"/>
            <a:t>Wind farm controller</a:t>
          </a:r>
          <a:endParaRPr lang="en-US" sz="1700" kern="1200"/>
        </a:p>
      </dsp:txBody>
      <dsp:txXfrm>
        <a:off x="25068" y="1654637"/>
        <a:ext cx="1556412" cy="754725"/>
      </dsp:txXfrm>
    </dsp:sp>
    <dsp:sp modelId="{C58CD6D1-4E4F-4845-9DFB-75E6A487CDB9}">
      <dsp:nvSpPr>
        <dsp:cNvPr id="0" name=""/>
        <dsp:cNvSpPr/>
      </dsp:nvSpPr>
      <dsp:spPr>
        <a:xfrm rot="17692822">
          <a:off x="1163441" y="1322790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87527" y="1302434"/>
        <a:ext cx="76219" cy="76219"/>
      </dsp:txXfrm>
    </dsp:sp>
    <dsp:sp modelId="{3CC9D8CD-5BB4-4F89-9F10-15017F6F761D}">
      <dsp:nvSpPr>
        <dsp:cNvPr id="0" name=""/>
        <dsp:cNvSpPr/>
      </dsp:nvSpPr>
      <dsp:spPr>
        <a:xfrm>
          <a:off x="2246312" y="248245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dirty="0" err="1" smtClean="0"/>
            <a:t>Optimisation</a:t>
          </a:r>
          <a:r>
            <a:rPr lang="da-DK" sz="1700" kern="1200" dirty="0" smtClean="0"/>
            <a:t> </a:t>
          </a:r>
          <a:r>
            <a:rPr lang="da-DK" sz="1700" kern="1200" dirty="0" err="1" smtClean="0"/>
            <a:t>algorithm</a:t>
          </a:r>
          <a:endParaRPr lang="en-US" sz="1700" kern="1200" dirty="0"/>
        </a:p>
      </dsp:txBody>
      <dsp:txXfrm>
        <a:off x="2269793" y="271726"/>
        <a:ext cx="1556412" cy="754725"/>
      </dsp:txXfrm>
    </dsp:sp>
    <dsp:sp modelId="{8E003BC1-6471-4FDA-85A9-19334131BDC3}">
      <dsp:nvSpPr>
        <dsp:cNvPr id="0" name=""/>
        <dsp:cNvSpPr/>
      </dsp:nvSpPr>
      <dsp:spPr>
        <a:xfrm>
          <a:off x="3849687" y="631335"/>
          <a:ext cx="64135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50" y="177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4328" y="633055"/>
        <a:ext cx="32067" cy="32067"/>
      </dsp:txXfrm>
    </dsp:sp>
    <dsp:sp modelId="{6F6628E5-A11D-4085-B5D1-76B7C35DDC45}">
      <dsp:nvSpPr>
        <dsp:cNvPr id="0" name=""/>
        <dsp:cNvSpPr/>
      </dsp:nvSpPr>
      <dsp:spPr>
        <a:xfrm>
          <a:off x="4491037" y="248245"/>
          <a:ext cx="1603374" cy="80168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14518" y="271726"/>
        <a:ext cx="1556412" cy="754725"/>
      </dsp:txXfrm>
    </dsp:sp>
    <dsp:sp modelId="{52931C52-2610-4DC3-9875-E222C08214CB}">
      <dsp:nvSpPr>
        <dsp:cNvPr id="0" name=""/>
        <dsp:cNvSpPr/>
      </dsp:nvSpPr>
      <dsp:spPr>
        <a:xfrm>
          <a:off x="1604962" y="2014246"/>
          <a:ext cx="6413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49" y="17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09603" y="2015966"/>
        <a:ext cx="32067" cy="32067"/>
      </dsp:txXfrm>
    </dsp:sp>
    <dsp:sp modelId="{0F1432D7-37CE-4650-ADEA-960C13D4A8D5}">
      <dsp:nvSpPr>
        <dsp:cNvPr id="0" name=""/>
        <dsp:cNvSpPr/>
      </dsp:nvSpPr>
      <dsp:spPr>
        <a:xfrm>
          <a:off x="2246312" y="163115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smtClean="0"/>
            <a:t>Wind farm model</a:t>
          </a:r>
          <a:endParaRPr lang="en-US" sz="1700" kern="1200"/>
        </a:p>
      </dsp:txBody>
      <dsp:txXfrm>
        <a:off x="2269793" y="1654637"/>
        <a:ext cx="1556412" cy="754725"/>
      </dsp:txXfrm>
    </dsp:sp>
    <dsp:sp modelId="{B5E16745-F2BA-40A1-AE1E-2E024F91D80F}">
      <dsp:nvSpPr>
        <dsp:cNvPr id="0" name=""/>
        <dsp:cNvSpPr/>
      </dsp:nvSpPr>
      <dsp:spPr>
        <a:xfrm rot="19457599">
          <a:off x="3775450" y="178376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0616" y="1781769"/>
        <a:ext cx="39491" cy="39491"/>
      </dsp:txXfrm>
    </dsp:sp>
    <dsp:sp modelId="{FBCD0FDD-DAF9-4F37-8C2C-83DC573D7CF5}">
      <dsp:nvSpPr>
        <dsp:cNvPr id="0" name=""/>
        <dsp:cNvSpPr/>
      </dsp:nvSpPr>
      <dsp:spPr>
        <a:xfrm>
          <a:off x="4491037" y="1170185"/>
          <a:ext cx="1603374" cy="80168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14518" y="1193666"/>
        <a:ext cx="1556412" cy="754725"/>
      </dsp:txXfrm>
    </dsp:sp>
    <dsp:sp modelId="{F4586718-C9DB-4C28-BED2-C5E980E2DF85}">
      <dsp:nvSpPr>
        <dsp:cNvPr id="0" name=""/>
        <dsp:cNvSpPr/>
      </dsp:nvSpPr>
      <dsp:spPr>
        <a:xfrm rot="2142401">
          <a:off x="3775450" y="2244731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0616" y="2242739"/>
        <a:ext cx="39491" cy="39491"/>
      </dsp:txXfrm>
    </dsp:sp>
    <dsp:sp modelId="{61AC4A41-12FE-4C6F-BD45-8D19428634C7}">
      <dsp:nvSpPr>
        <dsp:cNvPr id="0" name=""/>
        <dsp:cNvSpPr/>
      </dsp:nvSpPr>
      <dsp:spPr>
        <a:xfrm>
          <a:off x="4491037" y="2092126"/>
          <a:ext cx="1603374" cy="80168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baseline="30000"/>
        </a:p>
      </dsp:txBody>
      <dsp:txXfrm>
        <a:off x="4514518" y="2115607"/>
        <a:ext cx="1556412" cy="754725"/>
      </dsp:txXfrm>
    </dsp:sp>
    <dsp:sp modelId="{D4CDD565-9221-4E24-B9F6-B488827BC25F}">
      <dsp:nvSpPr>
        <dsp:cNvPr id="0" name=""/>
        <dsp:cNvSpPr/>
      </dsp:nvSpPr>
      <dsp:spPr>
        <a:xfrm rot="3907178">
          <a:off x="1163441" y="2705701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87527" y="2685345"/>
        <a:ext cx="76219" cy="76219"/>
      </dsp:txXfrm>
    </dsp:sp>
    <dsp:sp modelId="{3CC59C8E-2D7D-42EA-B43B-DA96B1668D2E}">
      <dsp:nvSpPr>
        <dsp:cNvPr id="0" name=""/>
        <dsp:cNvSpPr/>
      </dsp:nvSpPr>
      <dsp:spPr>
        <a:xfrm>
          <a:off x="2246312" y="3014067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smtClean="0"/>
            <a:t>Measurement post-processing</a:t>
          </a:r>
          <a:endParaRPr lang="en-US" sz="1700" kern="1200"/>
        </a:p>
      </dsp:txBody>
      <dsp:txXfrm>
        <a:off x="2269793" y="3037548"/>
        <a:ext cx="1556412" cy="754725"/>
      </dsp:txXfrm>
    </dsp:sp>
    <dsp:sp modelId="{F7777565-B91F-4C58-8889-54330A060592}">
      <dsp:nvSpPr>
        <dsp:cNvPr id="0" name=""/>
        <dsp:cNvSpPr/>
      </dsp:nvSpPr>
      <dsp:spPr>
        <a:xfrm>
          <a:off x="3849687" y="3397157"/>
          <a:ext cx="64135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50" y="177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4328" y="3398877"/>
        <a:ext cx="32067" cy="32067"/>
      </dsp:txXfrm>
    </dsp:sp>
    <dsp:sp modelId="{B3B84847-F9D9-46A0-89FD-03568907263C}">
      <dsp:nvSpPr>
        <dsp:cNvPr id="0" name=""/>
        <dsp:cNvSpPr/>
      </dsp:nvSpPr>
      <dsp:spPr>
        <a:xfrm>
          <a:off x="4491037" y="3014067"/>
          <a:ext cx="1603374" cy="80168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14518" y="3037548"/>
        <a:ext cx="1556412" cy="75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2E12-12E1-409E-9F05-D979C1092F6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E8093-042D-4E9D-ACFA-C82B6018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6"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>
                <a:solidFill>
                  <a:prstClr val="black"/>
                </a:solidFill>
              </a:rPr>
              <a:pPr/>
              <a:t>12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3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condLogo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6" y="6029563"/>
            <a:ext cx="5162677" cy="627975"/>
          </a:xfrm>
          <a:prstGeom prst="rect">
            <a:avLst/>
          </a:prstGeom>
        </p:spPr>
      </p:pic>
      <p:pic>
        <p:nvPicPr>
          <p:cNvPr id="8" name="frise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63" y="3125763"/>
            <a:ext cx="5039531" cy="234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48724D0-F530-4D4A-B12F-ED983396D63C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3D591D2-B923-4AB7-98EA-A650677102C3}" type="datetime5">
              <a:rPr lang="en-US" smtClean="0"/>
              <a:t>28-Sep-16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3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condLogo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6" y="6029563"/>
            <a:ext cx="5162677" cy="627975"/>
          </a:xfrm>
          <a:prstGeom prst="rect">
            <a:avLst/>
          </a:prstGeom>
        </p:spPr>
      </p:pic>
      <p:pic>
        <p:nvPicPr>
          <p:cNvPr id="8" name="frise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63" y="3125763"/>
            <a:ext cx="5039531" cy="234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3DE8C51-5411-4369-BB3B-6376051938E7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CD99254-D7F8-47D0-A93C-68BC46CE2628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B6D7BE6-923D-4A74-AAD7-79C53A2F49C9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7C0DB27-7E6F-473B-AFF2-EED84EBC2B85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855782D-8011-43BE-A39F-D9B816116778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751841-B94C-4D57-BA1E-CFB61970D424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8FA2F05-D779-4CE8-B63E-D32F1E2E17A5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F041935-9380-45CC-AF59-486062DD42BB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0B26DDE-FDC7-4B73-AB4D-F4BB87435FED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7000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BF27CD4-CC38-425A-AA66-DDDD141227F3}" type="datetime5">
              <a:rPr lang="en-US" smtClean="0"/>
              <a:t>28-Sep-16</a:t>
            </a:fld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fld id="{2AF09DA4-B740-4DBC-9D5D-281A304EB322}" type="datetimeFigureOut">
              <a:rPr lang="en-US" smtClean="0">
                <a:solidFill>
                  <a:schemeClr val="bg1"/>
                </a:solidFill>
              </a:rPr>
              <a:pPr/>
              <a:t>9/28/2016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B84334A-0523-49CC-B50E-1729BCC151A0}" type="datetime5">
              <a:rPr lang="en-US" smtClean="0"/>
              <a:t>28-Sep-16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7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E0D2E4E-F729-45D0-B87B-873D029F2F91}" type="datetime5">
              <a:rPr lang="en-US" smtClean="0"/>
              <a:t>28-Sep-16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0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1E0CF0C-0F7D-4192-9CE9-151A85E32C5D}" type="datetime5">
              <a:rPr lang="en-US" smtClean="0"/>
              <a:t>28-Sep-16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5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3676" name="bmkOffWorkareaText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0" dirty="0" smtClean="0"/>
              <a:t>DTU Wind Energy, Technical University of Denmark</a:t>
            </a:r>
            <a:endParaRPr lang="en-US" sz="900" b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6D375AC-AF40-4091-A149-A6D39964CD1C}" type="datetime5">
              <a:rPr lang="en-US" smtClean="0"/>
              <a:t>28-Sep-16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3676" name="bmkOffWorkareaText02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0" dirty="0" smtClean="0"/>
              <a:t>DTU Wind Energy, Technical University of Denmark</a:t>
            </a:r>
            <a:endParaRPr lang="en-US" sz="900" b="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852980E-077C-4FAE-8DF9-F827B2E505A9}" type="datetime5">
              <a:rPr lang="en-US" smtClean="0"/>
              <a:t>28-Sep-16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3676" name="bmkOffWorkareaText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0" dirty="0" smtClean="0"/>
              <a:t>DTU Wind Energy, Technical University of Denmark</a:t>
            </a:r>
            <a:endParaRPr lang="en-US" sz="900" b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61FD8F-654C-4854-9E27-D6383C969D6D}" type="datetime5">
              <a:rPr lang="en-US" smtClean="0"/>
              <a:t>28-Sep-16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Framework of Multi-Objective Wind Farm Controller Applicable to Real Wind Farms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J. </a:t>
            </a:r>
            <a:r>
              <a:rPr lang="en-US" smtClean="0"/>
              <a:t>Kazda, </a:t>
            </a:r>
            <a:r>
              <a:rPr lang="en-US"/>
              <a:t>T. Göçmen, G. Giebel, M. Courtney, N. Cutululis</a:t>
            </a:r>
          </a:p>
        </p:txBody>
      </p:sp>
    </p:spTree>
    <p:extLst>
      <p:ext uri="{BB962C8B-B14F-4D97-AF65-F5344CB8AC3E}">
        <p14:creationId xmlns:p14="http://schemas.microsoft.com/office/powerpoint/2010/main" val="37283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smtClean="0"/>
              <a:t>Controller</a:t>
            </a:r>
            <a:r>
              <a:rPr lang="en-GB" smtClean="0"/>
              <a:t> add-on </a:t>
            </a:r>
            <a:r>
              <a:rPr lang="en-GB" b="1" smtClean="0"/>
              <a:t>optimises wind farm performance in all wind farm operation modes</a:t>
            </a:r>
            <a:r>
              <a:rPr lang="en-GB" smtClean="0"/>
              <a:t> with respect to</a:t>
            </a:r>
          </a:p>
          <a:p>
            <a:pPr lvl="1"/>
            <a:r>
              <a:rPr lang="en-GB" smtClean="0"/>
              <a:t>total power</a:t>
            </a:r>
          </a:p>
          <a:p>
            <a:pPr lvl="1"/>
            <a:r>
              <a:rPr lang="en-GB" smtClean="0"/>
              <a:t>turbine fatigue loading</a:t>
            </a:r>
          </a:p>
          <a:p>
            <a:pPr lvl="1"/>
            <a:endParaRPr lang="en-GB"/>
          </a:p>
          <a:p>
            <a:r>
              <a:rPr lang="en-GB" smtClean="0"/>
              <a:t>Wind farm operation model shall use </a:t>
            </a:r>
            <a:r>
              <a:rPr lang="en-GB" b="1" smtClean="0"/>
              <a:t>validated, advanced models</a:t>
            </a:r>
            <a:r>
              <a:rPr lang="en-GB" smtClean="0"/>
              <a:t>, i.e. PossPOW and HAWC2-based turbine model</a:t>
            </a:r>
          </a:p>
          <a:p>
            <a:endParaRPr lang="en-GB"/>
          </a:p>
          <a:p>
            <a:r>
              <a:rPr lang="en-GB" b="1"/>
              <a:t>Norm </a:t>
            </a:r>
            <a:r>
              <a:rPr lang="en-GB" b="1" smtClean="0"/>
              <a:t>compliant, modular </a:t>
            </a:r>
            <a:r>
              <a:rPr lang="en-GB" b="1"/>
              <a:t>design </a:t>
            </a:r>
            <a:r>
              <a:rPr lang="en-GB"/>
              <a:t>of wind farm controller add-on allows </a:t>
            </a:r>
            <a:r>
              <a:rPr lang="en-GB" b="1"/>
              <a:t>easy applicability to real wind farms</a:t>
            </a:r>
          </a:p>
          <a:p>
            <a:endParaRPr lang="en-GB"/>
          </a:p>
          <a:p>
            <a:endParaRPr lang="en-GB"/>
          </a:p>
          <a:p>
            <a:endParaRPr lang="en-GB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F24CE9-6F51-4B33-A98D-3B9F8A825585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Future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Testing of WFC using</a:t>
            </a:r>
          </a:p>
          <a:p>
            <a:pPr lvl="1"/>
            <a:r>
              <a:rPr lang="da-DK" smtClean="0"/>
              <a:t>numerical wind farm simulation tools</a:t>
            </a:r>
          </a:p>
          <a:p>
            <a:pPr lvl="1"/>
            <a:r>
              <a:rPr lang="da-DK"/>
              <a:t>p</a:t>
            </a:r>
            <a:r>
              <a:rPr lang="da-DK" smtClean="0"/>
              <a:t>ossibly full-scale wind farm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3D7BB6-4BD5-4654-9B70-0FCC7C4840B7}" type="datetime5">
              <a:rPr lang="en-US" smtClean="0"/>
              <a:t>28-Sep-16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02" y="2743199"/>
            <a:ext cx="6509996" cy="2878387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17003" y="5621586"/>
            <a:ext cx="6509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smtClean="0"/>
              <a:t>Vattenfall </a:t>
            </a:r>
            <a:r>
              <a:rPr lang="en-GB" sz="800" dirty="0"/>
              <a:t>&amp; </a:t>
            </a:r>
            <a:r>
              <a:rPr lang="en-GB" sz="800" dirty="0" err="1"/>
              <a:t>Hasager</a:t>
            </a:r>
            <a:r>
              <a:rPr lang="en-GB" sz="800" dirty="0"/>
              <a:t>, Charlotte Bay, et al. "Wind farm wake: The Horns Rev photo case." Energies 6.2 (2013): 696-716.</a:t>
            </a:r>
          </a:p>
        </p:txBody>
      </p:sp>
    </p:spTree>
    <p:extLst>
      <p:ext uri="{BB962C8B-B14F-4D97-AF65-F5344CB8AC3E}">
        <p14:creationId xmlns:p14="http://schemas.microsoft.com/office/powerpoint/2010/main" val="13712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23550" cy="1143000"/>
          </a:xfrm>
        </p:spPr>
        <p:txBody>
          <a:bodyPr/>
          <a:lstStyle/>
          <a:p>
            <a:r>
              <a:rPr lang="en-GB" dirty="0"/>
              <a:t>DTU Wind Energy </a:t>
            </a:r>
            <a:r>
              <a:rPr lang="en-GB" dirty="0" smtClean="0"/>
              <a:t>at </a:t>
            </a:r>
            <a:r>
              <a:rPr lang="en-GB" dirty="0" err="1" smtClean="0"/>
              <a:t>WindEurope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Summit </a:t>
            </a:r>
            <a:r>
              <a:rPr lang="en-GB" dirty="0" smtClean="0"/>
              <a:t>2016: Stand 574, Hall </a:t>
            </a:r>
            <a:r>
              <a:rPr lang="en-GB" dirty="0"/>
              <a:t>B6</a:t>
            </a:r>
            <a:endParaRPr lang="da-DK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4" y="980728"/>
            <a:ext cx="8902920" cy="571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5BEA31-A0C9-4453-90F8-E01AB46A8144}" type="datetime5">
              <a:rPr lang="en-US" smtClean="0"/>
              <a:t>28-Sep-16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Motivation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565650"/>
          </a:xfrm>
        </p:spPr>
        <p:txBody>
          <a:bodyPr/>
          <a:lstStyle/>
          <a:p>
            <a:r>
              <a:rPr lang="en-GB" smtClean="0"/>
              <a:t>Wake effects </a:t>
            </a:r>
            <a:r>
              <a:rPr lang="en-GB"/>
              <a:t>cause up to 40% power loss</a:t>
            </a:r>
            <a:br>
              <a:rPr lang="en-GB"/>
            </a:br>
            <a:r>
              <a:rPr lang="en-GB"/>
              <a:t>and 80% increased fatigue loads</a:t>
            </a:r>
            <a:br>
              <a:rPr lang="en-GB"/>
            </a:br>
            <a:r>
              <a:rPr lang="en-GB"/>
              <a:t>in wind </a:t>
            </a:r>
            <a:r>
              <a:rPr lang="en-GB" smtClean="0"/>
              <a:t>farms</a:t>
            </a:r>
            <a:r>
              <a:rPr lang="en-GB" baseline="30000" smtClean="0"/>
              <a:t>1</a:t>
            </a:r>
            <a:endParaRPr lang="en-GB"/>
          </a:p>
          <a:p>
            <a:endParaRPr lang="en-GB" smtClean="0"/>
          </a:p>
          <a:p>
            <a:r>
              <a:rPr lang="en-GB" smtClean="0"/>
              <a:t>Optimal </a:t>
            </a:r>
            <a:r>
              <a:rPr lang="en-GB"/>
              <a:t>wind farm </a:t>
            </a:r>
            <a:r>
              <a:rPr lang="en-GB" smtClean="0"/>
              <a:t>control (WFC) can</a:t>
            </a:r>
            <a:br>
              <a:rPr lang="en-GB" smtClean="0"/>
            </a:br>
            <a:r>
              <a:rPr lang="en-GB" smtClean="0"/>
              <a:t>potentially mitigate adverse </a:t>
            </a:r>
            <a:r>
              <a:rPr lang="en-GB"/>
              <a:t>wake </a:t>
            </a:r>
            <a:r>
              <a:rPr lang="en-GB" smtClean="0"/>
              <a:t>effects</a:t>
            </a:r>
            <a:r>
              <a:rPr lang="en-GB" baseline="30000" smtClean="0"/>
              <a:t>2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  <a:p>
            <a:r>
              <a:rPr lang="da-DK" smtClean="0"/>
              <a:t>Various optimal wind farm control</a:t>
            </a:r>
            <a:br>
              <a:rPr lang="da-DK" smtClean="0"/>
            </a:br>
            <a:r>
              <a:rPr lang="da-DK" smtClean="0"/>
              <a:t>approaches proposed in literature</a:t>
            </a:r>
          </a:p>
          <a:p>
            <a:endParaRPr lang="da-DK"/>
          </a:p>
          <a:p>
            <a:r>
              <a:rPr lang="da-DK" smtClean="0"/>
              <a:t>Present </a:t>
            </a:r>
            <a:r>
              <a:rPr lang="da-DK"/>
              <a:t>wind </a:t>
            </a:r>
            <a:r>
              <a:rPr lang="da-DK" smtClean="0"/>
              <a:t>farms do not use </a:t>
            </a:r>
            <a:br>
              <a:rPr lang="da-DK" smtClean="0"/>
            </a:br>
            <a:r>
              <a:rPr lang="da-DK" smtClean="0"/>
              <a:t>such control strategies</a:t>
            </a:r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pPr marL="0" indent="0">
              <a:buNone/>
            </a:pPr>
            <a:r>
              <a:rPr lang="en-GB" sz="800"/>
              <a:t>1   Sanderse, B. (2009). Aerodynamics of Wind Turbine Wakes: Literature Review. </a:t>
            </a:r>
            <a:r>
              <a:rPr lang="en-GB" sz="800" i="1"/>
              <a:t>Energy Research Center of the Netherlands (ECN), ECN-E–09-016, Petten, The Netherlands, Tech. Rep</a:t>
            </a:r>
            <a:r>
              <a:rPr lang="en-GB" sz="800"/>
              <a:t>, 46. </a:t>
            </a:r>
          </a:p>
          <a:p>
            <a:pPr marL="0" indent="0">
              <a:buNone/>
            </a:pPr>
            <a:r>
              <a:rPr lang="en-GB" sz="800"/>
              <a:t>2 </a:t>
            </a:r>
            <a:r>
              <a:rPr lang="en-US" sz="800"/>
              <a:t>S. Barth, E. T. G. Bot, and H. B. Hendriks, “Evaluation of ‘ Heat and Flux ’ Farm Control,” </a:t>
            </a:r>
            <a:r>
              <a:rPr lang="en-US" sz="800" i="1"/>
              <a:t>Tech. Report. ECN-E-07-105, ECN</a:t>
            </a:r>
            <a:r>
              <a:rPr lang="en-US" sz="800"/>
              <a:t>, 2007.</a:t>
            </a:r>
            <a:endParaRPr lang="en-GB" sz="800"/>
          </a:p>
          <a:p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D905CF-EF4F-4069-A6BE-9B03DBECE24F}" type="datetime5">
              <a:rPr lang="en-US" smtClean="0"/>
              <a:t>28-Sep-16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448300" y="1600200"/>
            <a:ext cx="2743200" cy="1298894"/>
            <a:chOff x="5410200" y="1447800"/>
            <a:chExt cx="2743200" cy="1298894"/>
          </a:xfrm>
        </p:grpSpPr>
        <p:pic>
          <p:nvPicPr>
            <p:cNvPr id="7" name="Picture 2" descr="http://www.ict-aeolus.eu/images/horns_rev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33" b="21506"/>
            <a:stretch/>
          </p:blipFill>
          <p:spPr bwMode="auto">
            <a:xfrm>
              <a:off x="5410200" y="1447800"/>
              <a:ext cx="2743200" cy="108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448300" y="2531250"/>
              <a:ext cx="2667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smtClean="0"/>
                <a:t>Image source: Christopher Steiness</a:t>
              </a:r>
              <a:endParaRPr lang="en-US" sz="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0" y="3429000"/>
            <a:ext cx="1871663" cy="1806928"/>
            <a:chOff x="5176837" y="1455484"/>
            <a:chExt cx="1871663" cy="1806928"/>
          </a:xfrm>
        </p:grpSpPr>
        <p:sp>
          <p:nvSpPr>
            <p:cNvPr id="10" name="Rectangle 9"/>
            <p:cNvSpPr/>
            <p:nvPr/>
          </p:nvSpPr>
          <p:spPr bwMode="auto">
            <a:xfrm>
              <a:off x="5334000" y="1455484"/>
              <a:ext cx="1524000" cy="6096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rPr>
                <a:t>WFC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pic>
          <p:nvPicPr>
            <p:cNvPr id="11" name="Picture 2" descr="http://www.turnpixel.com/wp-content/uploads/2012/12/11TurbineDone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837" y="2345870"/>
              <a:ext cx="647700" cy="76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>
              <a:stCxn id="10" idx="2"/>
              <a:endCxn id="11" idx="0"/>
            </p:cNvCxnSpPr>
            <p:nvPr/>
          </p:nvCxnSpPr>
          <p:spPr bwMode="auto">
            <a:xfrm flipH="1">
              <a:off x="5500687" y="2065084"/>
              <a:ext cx="595313" cy="2807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" name="Picture 2" descr="http://www.turnpixel.com/wp-content/uploads/2012/12/11TurbineDone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353663"/>
              <a:ext cx="647700" cy="76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>
              <a:stCxn id="10" idx="2"/>
              <a:endCxn id="13" idx="0"/>
            </p:cNvCxnSpPr>
            <p:nvPr/>
          </p:nvCxnSpPr>
          <p:spPr bwMode="auto">
            <a:xfrm>
              <a:off x="6096000" y="2065084"/>
              <a:ext cx="628650" cy="2885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" name="Picture 2" descr="http://www.turnpixel.com/wp-content/uploads/2012/12/11TurbineDone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094" y="2498271"/>
              <a:ext cx="647700" cy="76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>
              <a:stCxn id="10" idx="2"/>
              <a:endCxn id="15" idx="0"/>
            </p:cNvCxnSpPr>
            <p:nvPr/>
          </p:nvCxnSpPr>
          <p:spPr bwMode="auto">
            <a:xfrm>
              <a:off x="6096000" y="2065084"/>
              <a:ext cx="46944" cy="4331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7396163" y="4621248"/>
            <a:ext cx="1069588" cy="614680"/>
            <a:chOff x="7162800" y="2204720"/>
            <a:chExt cx="1069588" cy="61468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7239000" y="2819400"/>
              <a:ext cx="99338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7162800" y="2204720"/>
              <a:ext cx="1069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smtClean="0"/>
                <a:t>Operation</a:t>
              </a:r>
              <a:br>
                <a:rPr lang="da-DK" sz="1400" smtClean="0"/>
              </a:br>
              <a:r>
                <a:rPr lang="da-DK" sz="1400" smtClean="0"/>
                <a:t>set-point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0279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14800"/>
            <a:ext cx="7772400" cy="2051050"/>
          </a:xfrm>
        </p:spPr>
        <p:txBody>
          <a:bodyPr/>
          <a:lstStyle/>
          <a:p>
            <a:r>
              <a:rPr lang="en-GB" smtClean="0"/>
              <a:t>Outline methodological </a:t>
            </a:r>
            <a:r>
              <a:rPr lang="en-GB"/>
              <a:t>framework of </a:t>
            </a:r>
            <a:r>
              <a:rPr lang="en-GB" smtClean="0"/>
              <a:t>optimal </a:t>
            </a:r>
            <a:r>
              <a:rPr lang="en-GB"/>
              <a:t>wind farm </a:t>
            </a:r>
            <a:r>
              <a:rPr lang="en-GB" smtClean="0"/>
              <a:t>controller that</a:t>
            </a:r>
          </a:p>
          <a:p>
            <a:pPr lvl="1"/>
            <a:r>
              <a:rPr lang="en-GB" smtClean="0"/>
              <a:t>incorporates these solutions</a:t>
            </a:r>
          </a:p>
          <a:p>
            <a:pPr lvl="1"/>
            <a:r>
              <a:rPr lang="en-GB" smtClean="0"/>
              <a:t>is applicable to real wind farms</a:t>
            </a:r>
          </a:p>
          <a:p>
            <a:pPr lvl="1"/>
            <a:r>
              <a:rPr lang="en-GB" smtClean="0"/>
              <a:t>optimises the farm’s performance in all operation modes</a:t>
            </a:r>
          </a:p>
          <a:p>
            <a:endParaRPr lang="da-DK"/>
          </a:p>
          <a:p>
            <a:endParaRPr lang="en-GB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14AA56-6723-494B-BCD6-0C8232BD96C9}" type="datetime5">
              <a:rPr lang="en-US" smtClean="0"/>
              <a:t>28-Sep-16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14199751"/>
              </p:ext>
            </p:extLst>
          </p:nvPr>
        </p:nvGraphicFramePr>
        <p:xfrm>
          <a:off x="609600" y="1600200"/>
          <a:ext cx="7239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7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Overview of Optimisation Approaches</a:t>
            </a:r>
            <a:br>
              <a:rPr lang="da-DK" smtClean="0"/>
            </a:br>
            <a:r>
              <a:rPr lang="da-DK" smtClean="0"/>
              <a:t>in Optimal Wind Farm Control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Model-based optimal </a:t>
            </a:r>
            <a:r>
              <a:rPr lang="da-DK" b="1" smtClean="0"/>
              <a:t>WFCs are composed of</a:t>
            </a:r>
          </a:p>
          <a:p>
            <a:pPr lvl="1"/>
            <a:r>
              <a:rPr lang="da-DK" smtClean="0"/>
              <a:t>optimisation approach</a:t>
            </a:r>
          </a:p>
          <a:p>
            <a:pPr lvl="1"/>
            <a:r>
              <a:rPr lang="da-DK" smtClean="0"/>
              <a:t>wind farm operation model</a:t>
            </a:r>
          </a:p>
          <a:p>
            <a:endParaRPr lang="da-DK"/>
          </a:p>
          <a:p>
            <a:r>
              <a:rPr lang="da-DK" smtClean="0"/>
              <a:t>Commonly used </a:t>
            </a:r>
            <a:r>
              <a:rPr lang="da-DK" b="1" smtClean="0"/>
              <a:t>optimisation objectives</a:t>
            </a:r>
            <a:r>
              <a:rPr lang="da-DK" smtClean="0"/>
              <a:t> are</a:t>
            </a:r>
          </a:p>
          <a:p>
            <a:pPr lvl="1"/>
            <a:r>
              <a:rPr lang="da-DK" b="1" smtClean="0"/>
              <a:t>maximisation of</a:t>
            </a:r>
            <a:r>
              <a:rPr lang="da-DK" smtClean="0"/>
              <a:t> stationary total wind farm </a:t>
            </a:r>
            <a:r>
              <a:rPr lang="da-DK" b="1" smtClean="0"/>
              <a:t>power</a:t>
            </a:r>
            <a:r>
              <a:rPr lang="da-DK" smtClean="0"/>
              <a:t> output</a:t>
            </a:r>
          </a:p>
          <a:p>
            <a:pPr lvl="1"/>
            <a:r>
              <a:rPr lang="da-DK" b="1" smtClean="0"/>
              <a:t>following</a:t>
            </a:r>
            <a:r>
              <a:rPr lang="da-DK" smtClean="0"/>
              <a:t> of total </a:t>
            </a:r>
            <a:r>
              <a:rPr lang="da-DK" b="1" smtClean="0"/>
              <a:t>power reference </a:t>
            </a:r>
            <a:r>
              <a:rPr lang="da-DK" smtClean="0"/>
              <a:t>and reduction of turbine fatigue loading</a:t>
            </a:r>
          </a:p>
          <a:p>
            <a:endParaRPr lang="da-DK"/>
          </a:p>
          <a:p>
            <a:r>
              <a:rPr lang="da-DK" b="1" smtClean="0"/>
              <a:t>Optimisation algorithms </a:t>
            </a:r>
            <a:r>
              <a:rPr lang="da-DK" smtClean="0"/>
              <a:t>are </a:t>
            </a:r>
            <a:r>
              <a:rPr lang="da-DK" b="1" smtClean="0"/>
              <a:t>extensively discussed </a:t>
            </a:r>
            <a:r>
              <a:rPr lang="da-DK" smtClean="0"/>
              <a:t>in literature. These are</a:t>
            </a:r>
          </a:p>
          <a:p>
            <a:pPr lvl="1"/>
            <a:r>
              <a:rPr lang="da-DK" smtClean="0"/>
              <a:t>non-linear optimisation techniques</a:t>
            </a:r>
          </a:p>
          <a:p>
            <a:pPr lvl="1"/>
            <a:r>
              <a:rPr lang="da-DK" smtClean="0"/>
              <a:t>algorithms for linearized models such as linear quadratic control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4AEA39-C59D-405C-8218-5442AE8DC05C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Validated, Advanced Wind Farm Operation Models Required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smtClean="0"/>
              <a:t>Present</a:t>
            </a:r>
            <a:r>
              <a:rPr lang="da-DK" smtClean="0"/>
              <a:t> optimal WFC use </a:t>
            </a:r>
            <a:r>
              <a:rPr lang="da-DK" b="1" smtClean="0"/>
              <a:t>wind farm operation models </a:t>
            </a:r>
            <a:r>
              <a:rPr lang="da-DK" smtClean="0"/>
              <a:t>that are</a:t>
            </a:r>
          </a:p>
          <a:p>
            <a:pPr lvl="1"/>
            <a:r>
              <a:rPr lang="da-DK" smtClean="0"/>
              <a:t>validated, static models originally </a:t>
            </a:r>
            <a:r>
              <a:rPr lang="da-DK" b="1" smtClean="0"/>
              <a:t>derived for wind farm planning</a:t>
            </a:r>
          </a:p>
          <a:p>
            <a:pPr lvl="1"/>
            <a:r>
              <a:rPr lang="da-DK" smtClean="0"/>
              <a:t>often extended for use in WFC, however seldomly validated</a:t>
            </a:r>
          </a:p>
          <a:p>
            <a:pPr lvl="1"/>
            <a:r>
              <a:rPr lang="da-DK" b="1"/>
              <a:t>estimate</a:t>
            </a:r>
            <a:r>
              <a:rPr lang="da-DK"/>
              <a:t> </a:t>
            </a:r>
            <a:r>
              <a:rPr lang="da-DK" smtClean="0"/>
              <a:t>turbine </a:t>
            </a:r>
            <a:r>
              <a:rPr lang="da-DK" b="1"/>
              <a:t>fatigue</a:t>
            </a:r>
            <a:r>
              <a:rPr lang="da-DK"/>
              <a:t> </a:t>
            </a:r>
            <a:r>
              <a:rPr lang="da-DK" smtClean="0"/>
              <a:t>loads </a:t>
            </a:r>
            <a:r>
              <a:rPr lang="da-DK" b="1" smtClean="0"/>
              <a:t>using </a:t>
            </a:r>
            <a:r>
              <a:rPr lang="da-DK" b="1"/>
              <a:t>static loads</a:t>
            </a:r>
          </a:p>
          <a:p>
            <a:endParaRPr lang="da-DK"/>
          </a:p>
          <a:p>
            <a:r>
              <a:rPr lang="da-DK" b="1" smtClean="0"/>
              <a:t>Future models </a:t>
            </a:r>
            <a:r>
              <a:rPr lang="da-DK" smtClean="0"/>
              <a:t>should</a:t>
            </a:r>
          </a:p>
          <a:p>
            <a:pPr lvl="1"/>
            <a:r>
              <a:rPr lang="da-DK" b="1" smtClean="0"/>
              <a:t>be validated </a:t>
            </a:r>
            <a:r>
              <a:rPr lang="da-DK"/>
              <a:t>experimentally </a:t>
            </a:r>
            <a:endParaRPr lang="da-DK" b="1" smtClean="0"/>
          </a:p>
          <a:p>
            <a:pPr lvl="1"/>
            <a:r>
              <a:rPr lang="da-DK" b="1" smtClean="0"/>
              <a:t>include more environmental parameters </a:t>
            </a:r>
            <a:r>
              <a:rPr lang="da-DK" smtClean="0"/>
              <a:t>such as turbulence intensity</a:t>
            </a:r>
          </a:p>
          <a:p>
            <a:pPr lvl="1"/>
            <a:r>
              <a:rPr lang="da-DK" b="1" smtClean="0"/>
              <a:t>consider dynamics of wind farm operation </a:t>
            </a:r>
            <a:r>
              <a:rPr lang="da-DK" smtClean="0"/>
              <a:t>such as wake meandering and fatigue loads</a:t>
            </a:r>
          </a:p>
          <a:p>
            <a:endParaRPr lang="da-DK" smtClean="0"/>
          </a:p>
          <a:p>
            <a:r>
              <a:rPr lang="en-GB" b="1" smtClean="0"/>
              <a:t>Overall</a:t>
            </a:r>
            <a:r>
              <a:rPr lang="en-GB" smtClean="0"/>
              <a:t>, optimisation approaches need </a:t>
            </a:r>
            <a:r>
              <a:rPr lang="en-GB"/>
              <a:t>to consider relevant phenomena of dynamic wind farm operation</a:t>
            </a:r>
            <a:endParaRPr lang="da-DK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6036A6-A777-4357-B51F-C4F34B3B34A5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Validated, Advanced Wind Farm Operation Models Used in Present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Wind farm controller in present work shall use validated, advanced models</a:t>
            </a:r>
          </a:p>
          <a:p>
            <a:endParaRPr lang="da-DK" smtClean="0"/>
          </a:p>
          <a:p>
            <a:r>
              <a:rPr lang="da-DK"/>
              <a:t>Wind turbine </a:t>
            </a:r>
            <a:r>
              <a:rPr lang="da-DK" smtClean="0"/>
              <a:t>loads are modelled </a:t>
            </a:r>
            <a:r>
              <a:rPr lang="da-DK"/>
              <a:t>based on </a:t>
            </a:r>
            <a:r>
              <a:rPr lang="da-DK" b="1"/>
              <a:t>HAWC2</a:t>
            </a:r>
            <a:r>
              <a:rPr lang="da-DK"/>
              <a:t> tool</a:t>
            </a:r>
          </a:p>
          <a:p>
            <a:pPr lvl="1"/>
            <a:r>
              <a:rPr lang="da-DK"/>
              <a:t>HAWC2 is aeroelastic wind turbine simulation tool widely used in industry</a:t>
            </a:r>
          </a:p>
          <a:p>
            <a:endParaRPr lang="da-DK"/>
          </a:p>
          <a:p>
            <a:r>
              <a:rPr lang="da-DK" smtClean="0"/>
              <a:t>SCADA-based </a:t>
            </a:r>
            <a:r>
              <a:rPr lang="da-DK" dirty="0" err="1"/>
              <a:t>e</a:t>
            </a:r>
            <a:r>
              <a:rPr lang="da-DK" dirty="0" err="1" smtClean="0"/>
              <a:t>stimation</a:t>
            </a:r>
            <a:r>
              <a:rPr lang="da-DK" dirty="0" smtClean="0"/>
              <a:t> </a:t>
            </a:r>
            <a:r>
              <a:rPr lang="da-DK" dirty="0"/>
              <a:t>of </a:t>
            </a:r>
            <a:r>
              <a:rPr lang="da-DK" dirty="0" err="1"/>
              <a:t>w</a:t>
            </a:r>
            <a:r>
              <a:rPr lang="da-DK" dirty="0" err="1" smtClean="0"/>
              <a:t>ind</a:t>
            </a:r>
            <a:r>
              <a:rPr lang="da-DK" dirty="0" smtClean="0"/>
              <a:t> </a:t>
            </a:r>
            <a:r>
              <a:rPr lang="da-DK"/>
              <a:t>f</a:t>
            </a:r>
            <a:r>
              <a:rPr lang="da-DK" smtClean="0"/>
              <a:t>arm power curve </a:t>
            </a:r>
            <a:r>
              <a:rPr lang="da-DK" err="1" smtClean="0"/>
              <a:t>using</a:t>
            </a:r>
            <a:r>
              <a:rPr lang="da-DK" smtClean="0"/>
              <a:t> </a:t>
            </a:r>
            <a:r>
              <a:rPr lang="da-DK" b="1" smtClean="0"/>
              <a:t>PossPOW</a:t>
            </a:r>
            <a:endParaRPr lang="da-DK" b="1" dirty="0"/>
          </a:p>
          <a:p>
            <a:pPr lvl="1"/>
            <a:r>
              <a:rPr lang="da-DK" dirty="0" err="1" smtClean="0"/>
              <a:t>PossPOW</a:t>
            </a:r>
            <a:r>
              <a:rPr lang="da-DK" dirty="0" smtClean="0"/>
              <a:t> </a:t>
            </a:r>
            <a:r>
              <a:rPr lang="da-DK" dirty="0"/>
              <a:t>is </a:t>
            </a:r>
            <a:r>
              <a:rPr lang="da-DK" dirty="0" err="1"/>
              <a:t>experimentally</a:t>
            </a:r>
            <a:r>
              <a:rPr lang="da-DK" dirty="0"/>
              <a:t> </a:t>
            </a:r>
            <a:r>
              <a:rPr lang="en-GB" dirty="0" smtClean="0"/>
              <a:t>validated tool </a:t>
            </a:r>
            <a:r>
              <a:rPr lang="en-GB" dirty="0"/>
              <a:t>for real-time estimation of total wind farm </a:t>
            </a:r>
            <a:r>
              <a:rPr lang="en-GB" dirty="0" smtClean="0"/>
              <a:t>power</a:t>
            </a:r>
          </a:p>
          <a:p>
            <a:pPr lvl="1"/>
            <a:r>
              <a:rPr lang="en-GB" dirty="0" smtClean="0"/>
              <a:t>Validation performed both for normal and for downregulated operation of wind farm</a:t>
            </a:r>
            <a:endParaRPr lang="en-US" dirty="0"/>
          </a:p>
          <a:p>
            <a:pPr lvl="1"/>
            <a:r>
              <a:rPr lang="da-DK" dirty="0" err="1" smtClean="0"/>
              <a:t>Estimate</a:t>
            </a:r>
            <a:r>
              <a:rPr lang="da-DK" dirty="0" smtClean="0"/>
              <a:t> of </a:t>
            </a:r>
            <a:r>
              <a:rPr lang="da-DK" dirty="0" err="1" smtClean="0"/>
              <a:t>wind</a:t>
            </a:r>
            <a:r>
              <a:rPr lang="da-DK" dirty="0" smtClean="0"/>
              <a:t> farm power </a:t>
            </a:r>
            <a:r>
              <a:rPr lang="da-DK" dirty="0" err="1" smtClean="0"/>
              <a:t>based</a:t>
            </a:r>
            <a:r>
              <a:rPr lang="da-DK" dirty="0" smtClean="0"/>
              <a:t> on SCADA data</a:t>
            </a:r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C9460B-BFED-47BA-9B0C-5E85F8ECAA01}" type="datetime5">
              <a:rPr lang="en-US" smtClean="0"/>
              <a:t>28-Sep-16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Optimal WFC Designed as Add-on to Existing Infrastructure</a:t>
            </a: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Software architecture is aligned with communication norm of wind farm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26D821-97E5-4097-A69C-AC1408B30DCE}" type="datetime5">
              <a:rPr lang="en-US" smtClean="0"/>
              <a:t>28-Sep-16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580844" y="2438400"/>
            <a:ext cx="7884000" cy="379539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Active</a:t>
            </a:r>
            <a:r>
              <a:rPr kumimoji="0" lang="da-DK" sz="1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 power controller of existing WFC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0628" y="5715000"/>
            <a:ext cx="7545172" cy="3429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Other control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44285" y="2971800"/>
            <a:ext cx="4255430" cy="262849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WFC add-on</a:t>
            </a: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90800" y="3886201"/>
            <a:ext cx="1800000" cy="15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PossPOW Tool</a:t>
            </a: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30803" y="3886200"/>
            <a:ext cx="1800000" cy="150434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400" smtClean="0"/>
              <a:t>HAWC2-based turbine load model</a:t>
            </a: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3409147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smtClean="0"/>
              <a:t>Optimised turbine</a:t>
            </a:r>
            <a:br>
              <a:rPr lang="da-DK" sz="1400" smtClean="0"/>
            </a:br>
            <a:r>
              <a:rPr lang="da-DK" sz="1400" smtClean="0"/>
              <a:t>operation</a:t>
            </a:r>
            <a:br>
              <a:rPr lang="da-DK" sz="1400" smtClean="0"/>
            </a:br>
            <a:r>
              <a:rPr lang="da-DK" sz="1400" smtClean="0"/>
              <a:t>set-points</a:t>
            </a:r>
            <a:endParaRPr 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648721" y="3276600"/>
            <a:ext cx="1725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smtClean="0"/>
              <a:t>Wind farm active</a:t>
            </a:r>
            <a:br>
              <a:rPr lang="da-DK" sz="1400" smtClean="0"/>
            </a:br>
            <a:r>
              <a:rPr lang="da-DK" sz="1400" smtClean="0"/>
              <a:t>power operation mode</a:t>
            </a:r>
            <a:endParaRPr lang="en-US" sz="140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708915" y="4598673"/>
            <a:ext cx="15277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810863" y="4306340"/>
            <a:ext cx="1400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smtClean="0"/>
              <a:t>Sensor data</a:t>
            </a:r>
            <a:endParaRPr lang="en-US" sz="140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708915" y="5343470"/>
            <a:ext cx="15277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814599" y="4800600"/>
            <a:ext cx="140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smtClean="0"/>
              <a:t>Other</a:t>
            </a:r>
            <a:br>
              <a:rPr lang="da-DK" sz="1400" smtClean="0"/>
            </a:br>
            <a:r>
              <a:rPr lang="da-DK" sz="1400" smtClean="0"/>
              <a:t>information</a:t>
            </a:r>
            <a:endParaRPr lang="en-US" sz="140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87783" y="4038600"/>
            <a:ext cx="15277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778021" y="4460229"/>
            <a:ext cx="15277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59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Optimised Performance in All Wind Farm Operation Modes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DA6271-DBE8-4D28-A280-54EC3B5D2F42}" type="datetime5">
              <a:rPr lang="en-US" smtClean="0"/>
              <a:t>28-Sep-16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390921" y="2280316"/>
            <a:ext cx="1998111" cy="1201522"/>
            <a:chOff x="550093" y="1651859"/>
            <a:chExt cx="1998111" cy="1201522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37" y="1953381"/>
              <a:ext cx="1437221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50093" y="1651859"/>
              <a:ext cx="19981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smtClean="0"/>
                <a:t>Power maximisation</a:t>
              </a:r>
              <a:endParaRPr lang="en-US" sz="1400"/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3824509" y="2282284"/>
            <a:ext cx="1571264" cy="1177783"/>
            <a:chOff x="612000" y="2976911"/>
            <a:chExt cx="1571264" cy="117778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1" y="3254694"/>
              <a:ext cx="1434165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612000" y="2976911"/>
              <a:ext cx="15712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smtClean="0"/>
                <a:t>Balance control</a:t>
              </a:r>
              <a:endParaRPr lang="en-US" sz="1400"/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5395773" y="2280464"/>
            <a:ext cx="1437221" cy="1196892"/>
            <a:chOff x="2387866" y="2957802"/>
            <a:chExt cx="1437221" cy="119689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866" y="3254694"/>
              <a:ext cx="1437221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2387866" y="2957802"/>
              <a:ext cx="1342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smtClean="0"/>
                <a:t>Delta control</a:t>
              </a:r>
              <a:endParaRPr lang="en-US" sz="1400"/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3824509" y="3502329"/>
            <a:ext cx="1657496" cy="1169013"/>
            <a:chOff x="605919" y="4154694"/>
            <a:chExt cx="1657496" cy="116901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19" y="4423707"/>
              <a:ext cx="1437220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612001" y="4154694"/>
              <a:ext cx="16514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smtClean="0"/>
                <a:t>Abs. power limit</a:t>
              </a:r>
              <a:endParaRPr lang="en-US" sz="1400"/>
            </a:p>
          </p:txBody>
        </p:sp>
      </p:grpSp>
      <p:grpSp>
        <p:nvGrpSpPr>
          <p:cNvPr id="2061" name="Group 2060"/>
          <p:cNvGrpSpPr/>
          <p:nvPr/>
        </p:nvGrpSpPr>
        <p:grpSpPr>
          <a:xfrm>
            <a:off x="5395773" y="3502329"/>
            <a:ext cx="1608646" cy="1222071"/>
            <a:chOff x="2390375" y="4108994"/>
            <a:chExt cx="1608646" cy="1222071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514" y="4431065"/>
              <a:ext cx="1434166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" name="TextBox 114"/>
            <p:cNvSpPr txBox="1"/>
            <p:nvPr/>
          </p:nvSpPr>
          <p:spPr>
            <a:xfrm>
              <a:off x="2390375" y="4108994"/>
              <a:ext cx="1608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smtClean="0"/>
                <a:t>Power rate limit</a:t>
              </a:r>
              <a:endParaRPr lang="en-US" sz="1400"/>
            </a:p>
          </p:txBody>
        </p:sp>
      </p:grpSp>
      <p:sp>
        <p:nvSpPr>
          <p:cNvPr id="2064" name="TextBox 2063"/>
          <p:cNvSpPr txBox="1"/>
          <p:nvPr/>
        </p:nvSpPr>
        <p:spPr>
          <a:xfrm rot="16200000">
            <a:off x="-254806" y="2989322"/>
            <a:ext cx="229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smtClean="0"/>
              <a:t>Active power operation mode</a:t>
            </a:r>
            <a:endParaRPr lang="en-US" sz="1600"/>
          </a:p>
        </p:txBody>
      </p:sp>
      <p:grpSp>
        <p:nvGrpSpPr>
          <p:cNvPr id="5" name="Group 4"/>
          <p:cNvGrpSpPr/>
          <p:nvPr/>
        </p:nvGrpSpPr>
        <p:grpSpPr>
          <a:xfrm>
            <a:off x="1480206" y="3481838"/>
            <a:ext cx="1819542" cy="2605322"/>
            <a:chOff x="1480206" y="3481838"/>
            <a:chExt cx="1819542" cy="2605322"/>
          </a:xfrm>
        </p:grpSpPr>
        <p:cxnSp>
          <p:nvCxnSpPr>
            <p:cNvPr id="2070" name="Straight Arrow Connector 2069"/>
            <p:cNvCxnSpPr>
              <a:stCxn id="2059" idx="2"/>
              <a:endCxn id="131" idx="0"/>
            </p:cNvCxnSpPr>
            <p:nvPr/>
          </p:nvCxnSpPr>
          <p:spPr bwMode="auto">
            <a:xfrm>
              <a:off x="2389976" y="3481838"/>
              <a:ext cx="1" cy="19213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1" name="Rectangle 130"/>
            <p:cNvSpPr/>
            <p:nvPr/>
          </p:nvSpPr>
          <p:spPr bwMode="auto">
            <a:xfrm>
              <a:off x="1480206" y="5403160"/>
              <a:ext cx="1819542" cy="684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rPr>
                <a:t>Total power</a:t>
              </a:r>
              <a:r>
                <a:rPr kumimoji="0" lang="da-DK" sz="1400" b="0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rPr>
                <a:t> maximisation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 rot="16200000">
            <a:off x="301478" y="5414794"/>
            <a:ext cx="12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smtClean="0"/>
              <a:t>WFC</a:t>
            </a:r>
            <a:br>
              <a:rPr lang="da-DK" sz="1600" smtClean="0"/>
            </a:br>
            <a:r>
              <a:rPr lang="da-DK" sz="1600" smtClean="0"/>
              <a:t>objective</a:t>
            </a:r>
            <a:endParaRPr lang="en-US" sz="1600"/>
          </a:p>
        </p:txBody>
      </p:sp>
      <p:grpSp>
        <p:nvGrpSpPr>
          <p:cNvPr id="6" name="Group 5"/>
          <p:cNvGrpSpPr/>
          <p:nvPr/>
        </p:nvGrpSpPr>
        <p:grpSpPr>
          <a:xfrm>
            <a:off x="3874895" y="4724400"/>
            <a:ext cx="4787089" cy="1362760"/>
            <a:chOff x="3874895" y="4724400"/>
            <a:chExt cx="4787089" cy="1362760"/>
          </a:xfrm>
        </p:grpSpPr>
        <p:sp>
          <p:nvSpPr>
            <p:cNvPr id="2067" name="Right Brace 2066"/>
            <p:cNvSpPr/>
            <p:nvPr/>
          </p:nvSpPr>
          <p:spPr bwMode="auto">
            <a:xfrm rot="5400000">
              <a:off x="6187328" y="2411967"/>
              <a:ext cx="150919" cy="4775786"/>
            </a:xfrm>
            <a:prstGeom prst="rightBrac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2068" name="Rectangle 2067"/>
            <p:cNvSpPr/>
            <p:nvPr/>
          </p:nvSpPr>
          <p:spPr bwMode="auto">
            <a:xfrm>
              <a:off x="3886197" y="4848563"/>
              <a:ext cx="4775787" cy="342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rPr>
                <a:t> </a:t>
              </a:r>
              <a:r>
                <a:rPr lang="da-DK" sz="1400" smtClean="0">
                  <a:latin typeface="Verdana" pitchFamily="34" charset="0"/>
                  <a:ea typeface="ＭＳ Ｐゴシック" pitchFamily="-80" charset="-128"/>
                </a:rPr>
                <a:t>Available power</a:t>
              </a:r>
              <a:r>
                <a:rPr kumimoji="0" lang="da-DK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rPr>
                <a:t> </a:t>
              </a:r>
              <a:r>
                <a:rPr kumimoji="0" lang="da-DK" sz="1400" b="0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rPr>
                <a:t>calculation using PossPOW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3886196" y="5403160"/>
              <a:ext cx="4775787" cy="684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rPr>
                <a:t>Power reference following with fatigue minimization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76" name="Straight Arrow Connector 75"/>
            <p:cNvCxnSpPr>
              <a:stCxn id="2068" idx="2"/>
              <a:endCxn id="132" idx="0"/>
            </p:cNvCxnSpPr>
            <p:nvPr/>
          </p:nvCxnSpPr>
          <p:spPr bwMode="auto">
            <a:xfrm flipH="1">
              <a:off x="6274090" y="5190563"/>
              <a:ext cx="1" cy="2125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7119294" y="3539429"/>
            <a:ext cx="1531387" cy="1133942"/>
            <a:chOff x="7065565" y="1661356"/>
            <a:chExt cx="1531387" cy="1133942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7065565" y="1826340"/>
              <a:ext cx="42231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7071112" y="2123022"/>
              <a:ext cx="42231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7527364" y="1969133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smtClean="0"/>
                <a:t>Base line</a:t>
              </a:r>
              <a:endParaRPr lang="en-US" sz="14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15839" y="1661356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smtClean="0"/>
                <a:t>Actual</a:t>
              </a:r>
              <a:endParaRPr lang="en-US" sz="1400"/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7071112" y="2425967"/>
              <a:ext cx="42231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7527364" y="2272078"/>
              <a:ext cx="1069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smtClean="0"/>
                <a:t>Operation</a:t>
              </a:r>
              <a:br>
                <a:rPr lang="da-DK" sz="1400" smtClean="0"/>
              </a:br>
              <a:r>
                <a:rPr lang="da-DK" sz="1400" smtClean="0"/>
                <a:t>change</a:t>
              </a:r>
              <a:endParaRPr lang="en-US" sz="140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84705" y="1655156"/>
            <a:ext cx="2294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smtClean="0"/>
              <a:t>Normal operation</a:t>
            </a:r>
            <a:endParaRPr lang="en-US" sz="1600"/>
          </a:p>
        </p:txBody>
      </p:sp>
      <p:sp>
        <p:nvSpPr>
          <p:cNvPr id="45" name="TextBox 44"/>
          <p:cNvSpPr txBox="1"/>
          <p:nvPr/>
        </p:nvSpPr>
        <p:spPr>
          <a:xfrm>
            <a:off x="4504724" y="1655156"/>
            <a:ext cx="3538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smtClean="0"/>
              <a:t>Balancing services</a:t>
            </a:r>
            <a:endParaRPr lang="en-US" sz="160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33400" y="4800600"/>
            <a:ext cx="7513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3581401" y="1600200"/>
            <a:ext cx="0" cy="459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72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Flexible Software Architecture Provides Design Adaptability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Modular structure allows for easy adaptation of wind farm controller to different operator objectives and wind </a:t>
            </a:r>
            <a:r>
              <a:rPr lang="en-US"/>
              <a:t>farm </a:t>
            </a:r>
            <a:r>
              <a:rPr lang="en-US" smtClean="0"/>
              <a:t>technology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76A8F4-0E4E-476D-ACC1-552CA3EA52C7}" type="datetime5">
              <a:rPr lang="en-US" smtClean="0"/>
              <a:t>28-Sep-16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62000" y="2260600"/>
            <a:ext cx="6234694" cy="4064000"/>
            <a:chOff x="762000" y="2260600"/>
            <a:chExt cx="6234694" cy="4064000"/>
          </a:xfrm>
        </p:grpSpPr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3192521986"/>
                </p:ext>
              </p:extLst>
            </p:nvPr>
          </p:nvGraphicFramePr>
          <p:xfrm>
            <a:off x="762000" y="22606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3" name="Group 22"/>
            <p:cNvGrpSpPr/>
            <p:nvPr/>
          </p:nvGrpSpPr>
          <p:grpSpPr>
            <a:xfrm rot="625803">
              <a:off x="5393320" y="2380811"/>
              <a:ext cx="1603374" cy="801687"/>
              <a:chOff x="4491037" y="248245"/>
              <a:chExt cx="1603374" cy="801687"/>
            </a:xfrm>
            <a:solidFill>
              <a:schemeClr val="bg1"/>
            </a:solidFill>
            <a:scene3d>
              <a:camera prst="orthographicFront"/>
              <a:lightRig rig="flat" dir="t"/>
            </a:scene3d>
          </p:grpSpPr>
          <p:sp>
            <p:nvSpPr>
              <p:cNvPr id="33" name="Rounded Rectangle 32"/>
              <p:cNvSpPr/>
              <p:nvPr/>
            </p:nvSpPr>
            <p:spPr>
              <a:xfrm>
                <a:off x="4491037" y="248245"/>
                <a:ext cx="1603374" cy="801687"/>
              </a:xfrm>
              <a:prstGeom prst="roundRect">
                <a:avLst>
                  <a:gd name="adj" fmla="val 10000"/>
                </a:avLst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ounded Rectangle 4"/>
              <p:cNvSpPr/>
              <p:nvPr/>
            </p:nvSpPr>
            <p:spPr>
              <a:xfrm>
                <a:off x="4514518" y="271726"/>
                <a:ext cx="1556412" cy="75472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700" dirty="0" smtClean="0"/>
                  <a:t>Non-linear </a:t>
                </a:r>
                <a:r>
                  <a:rPr lang="da-DK" sz="1700" dirty="0" err="1" smtClean="0"/>
                  <a:t>optimisation</a:t>
                </a:r>
                <a:endParaRPr lang="en-US" sz="1700" kern="1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625803">
              <a:off x="5365977" y="3313510"/>
              <a:ext cx="1603374" cy="801687"/>
              <a:chOff x="4491037" y="248245"/>
              <a:chExt cx="1603374" cy="801687"/>
            </a:xfrm>
            <a:solidFill>
              <a:schemeClr val="bg1"/>
            </a:solidFill>
            <a:scene3d>
              <a:camera prst="orthographicFront"/>
              <a:lightRig rig="flat" dir="t"/>
            </a:scene3d>
          </p:grpSpPr>
          <p:sp>
            <p:nvSpPr>
              <p:cNvPr id="31" name="Rounded Rectangle 30"/>
              <p:cNvSpPr/>
              <p:nvPr/>
            </p:nvSpPr>
            <p:spPr>
              <a:xfrm>
                <a:off x="4491037" y="248245"/>
                <a:ext cx="1603374" cy="801687"/>
              </a:xfrm>
              <a:prstGeom prst="roundRect">
                <a:avLst>
                  <a:gd name="adj" fmla="val 10000"/>
                </a:avLst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ounded Rectangle 4"/>
              <p:cNvSpPr/>
              <p:nvPr/>
            </p:nvSpPr>
            <p:spPr>
              <a:xfrm>
                <a:off x="4514518" y="271726"/>
                <a:ext cx="1556412" cy="75472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700" smtClean="0"/>
                  <a:t>PossPOW</a:t>
                </a:r>
                <a:endParaRPr lang="en-US" sz="1700" kern="120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625803">
              <a:off x="5348688" y="4227911"/>
              <a:ext cx="1603374" cy="801687"/>
              <a:chOff x="4491037" y="248245"/>
              <a:chExt cx="1603374" cy="801687"/>
            </a:xfrm>
            <a:solidFill>
              <a:schemeClr val="bg1"/>
            </a:solidFill>
            <a:scene3d>
              <a:camera prst="orthographicFront"/>
              <a:lightRig rig="flat" dir="t"/>
            </a:scene3d>
          </p:grpSpPr>
          <p:sp>
            <p:nvSpPr>
              <p:cNvPr id="29" name="Rounded Rectangle 28"/>
              <p:cNvSpPr/>
              <p:nvPr/>
            </p:nvSpPr>
            <p:spPr>
              <a:xfrm>
                <a:off x="4491037" y="248245"/>
                <a:ext cx="1603374" cy="801687"/>
              </a:xfrm>
              <a:prstGeom prst="roundRect">
                <a:avLst>
                  <a:gd name="adj" fmla="val 10000"/>
                </a:avLst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ounded Rectangle 4"/>
              <p:cNvSpPr/>
              <p:nvPr/>
            </p:nvSpPr>
            <p:spPr>
              <a:xfrm>
                <a:off x="4514518" y="271726"/>
                <a:ext cx="1556412" cy="75472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700" smtClean="0"/>
                  <a:t>HAWC2</a:t>
                </a:r>
                <a:endParaRPr lang="en-US" sz="1700" kern="12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625803">
              <a:off x="5376031" y="5142309"/>
              <a:ext cx="1603374" cy="801687"/>
              <a:chOff x="4491037" y="248245"/>
              <a:chExt cx="1603374" cy="801687"/>
            </a:xfrm>
            <a:solidFill>
              <a:schemeClr val="bg1"/>
            </a:solidFill>
            <a:scene3d>
              <a:camera prst="orthographicFront"/>
              <a:lightRig rig="flat" dir="t"/>
            </a:scene3d>
          </p:grpSpPr>
          <p:sp>
            <p:nvSpPr>
              <p:cNvPr id="27" name="Rounded Rectangle 26"/>
              <p:cNvSpPr/>
              <p:nvPr/>
            </p:nvSpPr>
            <p:spPr>
              <a:xfrm>
                <a:off x="4491037" y="248245"/>
                <a:ext cx="1603374" cy="801687"/>
              </a:xfrm>
              <a:prstGeom prst="roundRect">
                <a:avLst>
                  <a:gd name="adj" fmla="val 10000"/>
                </a:avLst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ounded Rectangle 4"/>
              <p:cNvSpPr/>
              <p:nvPr/>
            </p:nvSpPr>
            <p:spPr>
              <a:xfrm>
                <a:off x="4514518" y="271726"/>
                <a:ext cx="1556412" cy="75472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700" smtClean="0"/>
                  <a:t>Real wind farm sensors</a:t>
                </a:r>
                <a:endParaRPr lang="en-US" sz="17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80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DTU_Wind_Energy_1_light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rpora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heme_DTU_Wind_Energy_1_light_red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Theme_DTU_Wind_Energy_1_light</Template>
  <TotalTime>0</TotalTime>
  <Words>583</Words>
  <Application>Microsoft Office PowerPoint</Application>
  <PresentationFormat>On-screen Show (4:3)</PresentationFormat>
  <Paragraphs>135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Calibri</vt:lpstr>
      <vt:lpstr>Verdana</vt:lpstr>
      <vt:lpstr>Wingdings</vt:lpstr>
      <vt:lpstr>Theme_DTU_Wind_Energy_1_light</vt:lpstr>
      <vt:lpstr>Corporate</vt:lpstr>
      <vt:lpstr>Theme_DTU_Wind_Energy_1_light_red</vt:lpstr>
      <vt:lpstr>Framework of Multi-Objective Wind Farm Controller Applicable to Real Wind Farms</vt:lpstr>
      <vt:lpstr>Motivation</vt:lpstr>
      <vt:lpstr>Objectives</vt:lpstr>
      <vt:lpstr>Overview of Optimisation Approaches in Optimal Wind Farm Control</vt:lpstr>
      <vt:lpstr>Validated, Advanced Wind Farm Operation Models Required</vt:lpstr>
      <vt:lpstr>Validated, Advanced Wind Farm Operation Models Used in Present Work</vt:lpstr>
      <vt:lpstr>Optimal WFC Designed as Add-on to Existing Infrastructure</vt:lpstr>
      <vt:lpstr>Optimised Performance in All Wind Farm Operation Modes</vt:lpstr>
      <vt:lpstr>Flexible Software Architecture Provides Design Adaptability</vt:lpstr>
      <vt:lpstr>Summary</vt:lpstr>
      <vt:lpstr>Future Work</vt:lpstr>
      <vt:lpstr>DTU Wind Energy at WindEurope Summit 2016: Stand 574, Hall B6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of Multi-Objective Wind Farm Controller Applicable to Real Wind Farms</dc:title>
  <dc:creator>Jonas Kazda</dc:creator>
  <cp:lastModifiedBy>Media</cp:lastModifiedBy>
  <cp:revision>331</cp:revision>
  <dcterms:created xsi:type="dcterms:W3CDTF">2006-08-16T00:00:00Z</dcterms:created>
  <dcterms:modified xsi:type="dcterms:W3CDTF">2016-09-28T11:15:19Z</dcterms:modified>
</cp:coreProperties>
</file>