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4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5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3.xml" ContentType="application/vnd.openxmlformats-officedocument.presentationml.tags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1" r:id="rId1"/>
    <p:sldMasterId id="2147483968" r:id="rId2"/>
    <p:sldMasterId id="2147483990" r:id="rId3"/>
    <p:sldMasterId id="2147484012" r:id="rId4"/>
    <p:sldMasterId id="2147484034" r:id="rId5"/>
    <p:sldMasterId id="2147484047" r:id="rId6"/>
  </p:sldMasterIdLst>
  <p:notesMasterIdLst>
    <p:notesMasterId r:id="rId18"/>
  </p:notesMasterIdLst>
  <p:handoutMasterIdLst>
    <p:handoutMasterId r:id="rId19"/>
  </p:handoutMasterIdLst>
  <p:sldIdLst>
    <p:sldId id="1189" r:id="rId7"/>
    <p:sldId id="1191" r:id="rId8"/>
    <p:sldId id="1169" r:id="rId9"/>
    <p:sldId id="1171" r:id="rId10"/>
    <p:sldId id="1172" r:id="rId11"/>
    <p:sldId id="1184" r:id="rId12"/>
    <p:sldId id="1185" r:id="rId13"/>
    <p:sldId id="1186" r:id="rId14"/>
    <p:sldId id="1188" r:id="rId15"/>
    <p:sldId id="1156" r:id="rId16"/>
    <p:sldId id="258" r:id="rId17"/>
  </p:sldIdLst>
  <p:sldSz cx="9144000" cy="6858000" type="screen4x3"/>
  <p:notesSz cx="7315200" cy="9601200"/>
  <p:custDataLst>
    <p:tags r:id="rId20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2" userDrawn="1">
          <p15:clr>
            <a:srgbClr val="A4A3A4"/>
          </p15:clr>
        </p15:guide>
        <p15:guide id="2" orient="horz" pos="232" userDrawn="1">
          <p15:clr>
            <a:srgbClr val="A4A3A4"/>
          </p15:clr>
        </p15:guide>
        <p15:guide id="3" orient="horz" pos="1003" userDrawn="1">
          <p15:clr>
            <a:srgbClr val="A4A3A4"/>
          </p15:clr>
        </p15:guide>
        <p15:guide id="4" orient="horz" pos="2409" userDrawn="1">
          <p15:clr>
            <a:srgbClr val="A4A3A4"/>
          </p15:clr>
        </p15:guide>
        <p15:guide id="5" orient="horz" pos="2500" userDrawn="1">
          <p15:clr>
            <a:srgbClr val="A4A3A4"/>
          </p15:clr>
        </p15:guide>
        <p15:guide id="6" orient="horz" pos="3906" userDrawn="1">
          <p15:clr>
            <a:srgbClr val="A4A3A4"/>
          </p15:clr>
        </p15:guide>
        <p15:guide id="7" pos="136" userDrawn="1">
          <p15:clr>
            <a:srgbClr val="A4A3A4"/>
          </p15:clr>
        </p15:guide>
        <p15:guide id="8" pos="839" userDrawn="1">
          <p15:clr>
            <a:srgbClr val="A4A3A4"/>
          </p15:clr>
        </p15:guide>
        <p15:guide id="9" pos="930" userDrawn="1">
          <p15:clr>
            <a:srgbClr val="A4A3A4"/>
          </p15:clr>
        </p15:guide>
        <p15:guide id="10" pos="2835" userDrawn="1">
          <p15:clr>
            <a:srgbClr val="A4A3A4"/>
          </p15:clr>
        </p15:guide>
        <p15:guide id="11" pos="2925" userDrawn="1">
          <p15:clr>
            <a:srgbClr val="A4A3A4"/>
          </p15:clr>
        </p15:guide>
        <p15:guide id="12" pos="4830" userDrawn="1">
          <p15:clr>
            <a:srgbClr val="A4A3A4"/>
          </p15:clr>
        </p15:guide>
        <p15:guide id="13" pos="562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 userDrawn="1">
          <p15:clr>
            <a:srgbClr val="A4A3A4"/>
          </p15:clr>
        </p15:guide>
        <p15:guide id="2" orient="horz" pos="166" userDrawn="1">
          <p15:clr>
            <a:srgbClr val="A4A3A4"/>
          </p15:clr>
        </p15:guide>
        <p15:guide id="3" orient="horz" pos="5882" userDrawn="1">
          <p15:clr>
            <a:srgbClr val="A4A3A4"/>
          </p15:clr>
        </p15:guide>
        <p15:guide id="4" orient="horz" pos="333" userDrawn="1">
          <p15:clr>
            <a:srgbClr val="A4A3A4"/>
          </p15:clr>
        </p15:guide>
        <p15:guide id="5" orient="horz" pos="3214" userDrawn="1">
          <p15:clr>
            <a:srgbClr val="A4A3A4"/>
          </p15:clr>
        </p15:guide>
        <p15:guide id="6" orient="horz" pos="5763" userDrawn="1">
          <p15:clr>
            <a:srgbClr val="A4A3A4"/>
          </p15:clr>
        </p15:guide>
        <p15:guide id="7" pos="2304" userDrawn="1">
          <p15:clr>
            <a:srgbClr val="A4A3A4"/>
          </p15:clr>
        </p15:guide>
        <p15:guide id="8" pos="514" userDrawn="1">
          <p15:clr>
            <a:srgbClr val="A4A3A4"/>
          </p15:clr>
        </p15:guide>
        <p15:guide id="9" pos="4336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exandre Oudalov" initials="AO" lastIdx="67" clrIdx="0">
    <p:extLst>
      <p:ext uri="{19B8F6BF-5375-455C-9EA6-DF929625EA0E}">
        <p15:presenceInfo xmlns:p15="http://schemas.microsoft.com/office/powerpoint/2012/main" userId="S-1-5-21-1832937852-2116575123-337272265-33165" providerId="AD"/>
      </p:ext>
    </p:extLst>
  </p:cmAuthor>
  <p:cmAuthor id="2" name="Yaman C. Evrenosoglu" initials="YCE" lastIdx="29" clrIdx="1">
    <p:extLst>
      <p:ext uri="{19B8F6BF-5375-455C-9EA6-DF929625EA0E}">
        <p15:presenceInfo xmlns:p15="http://schemas.microsoft.com/office/powerpoint/2012/main" userId="S-1-5-21-1832937852-2116575123-337272265-79492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83FF"/>
    <a:srgbClr val="663300"/>
    <a:srgbClr val="ADDB7B"/>
    <a:srgbClr val="007033"/>
    <a:srgbClr val="0031BC"/>
    <a:srgbClr val="00FF00"/>
    <a:srgbClr val="E27100"/>
    <a:srgbClr val="B86E00"/>
    <a:srgbClr val="005ADE"/>
    <a:srgbClr val="0040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ittlere Formatvorlage 4 - Akz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4B1156A-380E-4F78-BDF5-A606A8083BF9}" styleName="Mittlere Formatvorlage 4 - Akz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948" autoAdjust="0"/>
    <p:restoredTop sz="89408" autoAdjust="0"/>
  </p:normalViewPr>
  <p:slideViewPr>
    <p:cSldViewPr snapToGrid="0" snapToObjects="1" showGuides="1">
      <p:cViewPr varScale="1">
        <p:scale>
          <a:sx n="71" d="100"/>
          <a:sy n="71" d="100"/>
        </p:scale>
        <p:origin x="1464" y="60"/>
      </p:cViewPr>
      <p:guideLst>
        <p:guide orient="horz" pos="142"/>
        <p:guide orient="horz" pos="232"/>
        <p:guide orient="horz" pos="1003"/>
        <p:guide orient="horz" pos="2409"/>
        <p:guide orient="horz" pos="2500"/>
        <p:guide orient="horz" pos="3906"/>
        <p:guide pos="136"/>
        <p:guide pos="839"/>
        <p:guide pos="930"/>
        <p:guide pos="2835"/>
        <p:guide pos="2925"/>
        <p:guide pos="4830"/>
        <p:guide pos="56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napToObjects="1" showGuides="1">
      <p:cViewPr varScale="1">
        <p:scale>
          <a:sx n="70" d="100"/>
          <a:sy n="70" d="100"/>
        </p:scale>
        <p:origin x="2923" y="72"/>
      </p:cViewPr>
      <p:guideLst>
        <p:guide orient="horz" pos="3024"/>
        <p:guide orient="horz" pos="166"/>
        <p:guide orient="horz" pos="5882"/>
        <p:guide orient="horz" pos="333"/>
        <p:guide orient="horz" pos="3214"/>
        <p:guide orient="horz" pos="5763"/>
        <p:guide pos="2304"/>
        <p:guide pos="514"/>
        <p:guide pos="43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commentAuthors" Target="commentAuthor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HALOUD\Documents\Power%20Grids%20of%20the%20Future\_Presentations\2016-09-05%20Gerhard%20Japan\JP%20Max%20hourly%20VRES%20vision%20-%20Banded%20char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7756397763667639"/>
          <c:y val="0.10498043218571149"/>
          <c:w val="0.74035251871004204"/>
          <c:h val="0.6133112396812096"/>
        </c:manualLayout>
      </c:layout>
      <c:scatterChart>
        <c:scatterStyle val="lineMarker"/>
        <c:varyColors val="0"/>
        <c:ser>
          <c:idx val="1"/>
          <c:order val="0"/>
          <c:tx>
            <c:strRef>
              <c:f>Sheet1!$B$10</c:f>
              <c:strCache>
                <c:ptCount val="1"/>
                <c:pt idx="0">
                  <c:v>Germany, Energiewende</c:v>
                </c:pt>
              </c:strCache>
            </c:strRef>
          </c:tx>
          <c:spPr>
            <a:ln w="19050" cap="rnd">
              <a:solidFill>
                <a:srgbClr val="005ADE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5ADE"/>
              </a:solidFill>
              <a:ln w="9525">
                <a:solidFill>
                  <a:srgbClr val="005ADE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8.6764689428783973E-2"/>
                  <c:y val="1.5084823577656141E-2"/>
                </c:manualLayout>
              </c:layout>
              <c:tx>
                <c:rich>
                  <a:bodyPr/>
                  <a:lstStyle/>
                  <a:p>
                    <a:fld id="{6381B541-8C2A-4E4F-B60E-C39CC41C7674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</c:extLst>
            </c:dLbl>
            <c:dLbl>
              <c:idx val="1"/>
              <c:layout>
                <c:manualLayout>
                  <c:x val="-8.100004761586331E-2"/>
                  <c:y val="-4.3421381068696849E-2"/>
                </c:manualLayout>
              </c:layout>
              <c:tx>
                <c:rich>
                  <a:bodyPr/>
                  <a:lstStyle/>
                  <a:p>
                    <a:fld id="{C6775D9A-82F9-4BD9-A564-AF90BE34FE6D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</c:extLst>
            </c:dLbl>
            <c:dLbl>
              <c:idx val="2"/>
              <c:layout>
                <c:manualLayout>
                  <c:x val="-8.4304536490794141E-2"/>
                  <c:y val="-3.3997405815964485E-2"/>
                </c:manualLayout>
              </c:layout>
              <c:tx>
                <c:rich>
                  <a:bodyPr/>
                  <a:lstStyle/>
                  <a:p>
                    <a:fld id="{2F426028-369A-4E00-854C-70463B7357C4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l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Sheet1!$B$13:$D$13</c:f>
              <c:numCache>
                <c:formatCode>General</c:formatCode>
                <c:ptCount val="3"/>
                <c:pt idx="0">
                  <c:v>18</c:v>
                </c:pt>
                <c:pt idx="1">
                  <c:v>26</c:v>
                </c:pt>
                <c:pt idx="2">
                  <c:v>36</c:v>
                </c:pt>
              </c:numCache>
            </c:numRef>
          </c:xVal>
          <c:yVal>
            <c:numRef>
              <c:f>Sheet1!$B$12:$D$12</c:f>
              <c:numCache>
                <c:formatCode>General</c:formatCode>
                <c:ptCount val="3"/>
                <c:pt idx="0">
                  <c:v>32.5</c:v>
                </c:pt>
                <c:pt idx="1">
                  <c:v>41</c:v>
                </c:pt>
                <c:pt idx="2">
                  <c:v>63</c:v>
                </c:pt>
              </c:numCache>
            </c:numRef>
          </c:yVal>
          <c:smooth val="0"/>
          <c:extLst>
            <c:ext xmlns:c15="http://schemas.microsoft.com/office/drawing/2012/chart" uri="{02D57815-91ED-43cb-92C2-25804820EDAC}">
              <c15:datalabelsRange>
                <c15:f>Sheet1!$B$11:$D$11</c15:f>
                <c15:dlblRangeCache>
                  <c:ptCount val="3"/>
                  <c:pt idx="0">
                    <c:v>2015</c:v>
                  </c:pt>
                  <c:pt idx="1">
                    <c:v>2020</c:v>
                  </c:pt>
                  <c:pt idx="2">
                    <c:v>2030</c:v>
                  </c:pt>
                </c15:dlblRangeCache>
              </c15:datalabelsRange>
            </c:ext>
          </c:extLst>
        </c:ser>
        <c:ser>
          <c:idx val="2"/>
          <c:order val="1"/>
          <c:tx>
            <c:strRef>
              <c:f>Sheet1!$B$17</c:f>
              <c:strCache>
                <c:ptCount val="1"/>
                <c:pt idx="0">
                  <c:v>India, 5-years dev't plan</c:v>
                </c:pt>
              </c:strCache>
            </c:strRef>
          </c:tx>
          <c:spPr>
            <a:ln w="19050" cap="rnd">
              <a:solidFill>
                <a:srgbClr val="002897">
                  <a:lumMod val="75000"/>
                </a:srgb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2897">
                  <a:lumMod val="75000"/>
                </a:srgbClr>
              </a:solidFill>
              <a:ln w="9525">
                <a:solidFill>
                  <a:srgbClr val="002897">
                    <a:lumMod val="75000"/>
                  </a:srgbClr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1.8257632480885841E-2"/>
                  <c:y val="1.8912529550827423E-2"/>
                </c:manualLayout>
              </c:layout>
              <c:tx>
                <c:rich>
                  <a:bodyPr/>
                  <a:lstStyle/>
                  <a:p>
                    <a:fld id="{4B379F52-68EB-4CB0-81C1-F4D764E33945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</c:extLst>
            </c:dLbl>
            <c:dLbl>
              <c:idx val="1"/>
              <c:layout>
                <c:manualLayout>
                  <c:x val="-1.5270641541796481E-2"/>
                  <c:y val="8.4912724873856694E-3"/>
                </c:manualLayout>
              </c:layout>
              <c:tx>
                <c:rich>
                  <a:bodyPr/>
                  <a:lstStyle/>
                  <a:p>
                    <a:fld id="{0EE20F3B-E1C5-4743-9A25-D2BADD69ADAE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</c:extLst>
            </c:dLbl>
            <c:dLbl>
              <c:idx val="2"/>
              <c:layout>
                <c:manualLayout>
                  <c:x val="-5.9040590405904078E-2"/>
                  <c:y val="-2.3640661938534278E-2"/>
                </c:manualLayout>
              </c:layout>
              <c:tx>
                <c:rich>
                  <a:bodyPr/>
                  <a:lstStyle/>
                  <a:p>
                    <a:fld id="{078E239D-AD6E-4BE5-A8DF-BF929EC472D1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Sheet1!$B$20:$D$20</c:f>
              <c:numCache>
                <c:formatCode>General</c:formatCode>
                <c:ptCount val="3"/>
                <c:pt idx="0">
                  <c:v>4</c:v>
                </c:pt>
                <c:pt idx="1">
                  <c:v>6</c:v>
                </c:pt>
                <c:pt idx="2">
                  <c:v>10</c:v>
                </c:pt>
              </c:numCache>
            </c:numRef>
          </c:xVal>
          <c:yVal>
            <c:numRef>
              <c:f>Sheet1!$B$19:$D$19</c:f>
              <c:numCache>
                <c:formatCode>General</c:formatCode>
                <c:ptCount val="3"/>
                <c:pt idx="0">
                  <c:v>17</c:v>
                </c:pt>
                <c:pt idx="1">
                  <c:v>24</c:v>
                </c:pt>
                <c:pt idx="2">
                  <c:v>40</c:v>
                </c:pt>
              </c:numCache>
            </c:numRef>
          </c:yVal>
          <c:smooth val="0"/>
          <c:extLst>
            <c:ext xmlns:c15="http://schemas.microsoft.com/office/drawing/2012/chart" uri="{02D57815-91ED-43cb-92C2-25804820EDAC}">
              <c15:datalabelsRange>
                <c15:f>Sheet1!$B$18:$D$18</c15:f>
                <c15:dlblRangeCache>
                  <c:ptCount val="3"/>
                  <c:pt idx="0">
                    <c:v>2015</c:v>
                  </c:pt>
                  <c:pt idx="1">
                    <c:v>2020</c:v>
                  </c:pt>
                  <c:pt idx="2">
                    <c:v>2030</c:v>
                  </c:pt>
                </c15:dlblRangeCache>
              </c15:datalabelsRange>
            </c:ext>
          </c:extLst>
        </c:ser>
        <c:ser>
          <c:idx val="4"/>
          <c:order val="2"/>
          <c:tx>
            <c:strRef>
              <c:f>Sheet1!$B$31</c:f>
              <c:strCache>
                <c:ptCount val="1"/>
                <c:pt idx="0">
                  <c:v>China, Government plan</c:v>
                </c:pt>
              </c:strCache>
            </c:strRef>
          </c:tx>
          <c:spPr>
            <a:ln w="19050" cap="rnd">
              <a:solidFill>
                <a:srgbClr val="5BD8FF">
                  <a:lumMod val="75000"/>
                </a:srgb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5BD8FF">
                  <a:lumMod val="75000"/>
                </a:srgbClr>
              </a:solidFill>
              <a:ln w="9525">
                <a:solidFill>
                  <a:srgbClr val="5BD8FF">
                    <a:lumMod val="75000"/>
                  </a:srgbClr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3.1125547060374376E-2"/>
                  <c:y val="5.08451071275665E-2"/>
                </c:manualLayout>
              </c:layout>
              <c:tx>
                <c:rich>
                  <a:bodyPr/>
                  <a:lstStyle/>
                  <a:p>
                    <a:fld id="{B7682365-D108-4684-8D31-617BE082AC35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</c:extLst>
            </c:dLbl>
            <c:dLbl>
              <c:idx val="1"/>
              <c:layout>
                <c:manualLayout>
                  <c:x val="-6.0590350645926709E-2"/>
                  <c:y val="-6.7358202565104899E-2"/>
                </c:manualLayout>
              </c:layout>
              <c:tx>
                <c:rich>
                  <a:bodyPr/>
                  <a:lstStyle/>
                  <a:p>
                    <a:fld id="{791AC9E0-E4C7-41E6-921B-F36254ECF09A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</c:extLst>
            </c:dLbl>
            <c:dLbl>
              <c:idx val="2"/>
              <c:layout>
                <c:manualLayout>
                  <c:x val="-7.0179804903770099E-3"/>
                  <c:y val="-2.0076878688036336E-2"/>
                </c:manualLayout>
              </c:layout>
              <c:tx>
                <c:rich>
                  <a:bodyPr/>
                  <a:lstStyle/>
                  <a:p>
                    <a:fld id="{937AA1AC-C68F-40A7-9F75-E02C00D82004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Sheet1!$B$34:$D$34</c:f>
              <c:numCache>
                <c:formatCode>General</c:formatCode>
                <c:ptCount val="3"/>
                <c:pt idx="0">
                  <c:v>3</c:v>
                </c:pt>
                <c:pt idx="1">
                  <c:v>6.2</c:v>
                </c:pt>
                <c:pt idx="2">
                  <c:v>10</c:v>
                </c:pt>
              </c:numCache>
            </c:numRef>
          </c:xVal>
          <c:yVal>
            <c:numRef>
              <c:f>Sheet1!$B$33:$D$33</c:f>
              <c:numCache>
                <c:formatCode>General</c:formatCode>
                <c:ptCount val="3"/>
                <c:pt idx="0">
                  <c:v>17.8</c:v>
                </c:pt>
                <c:pt idx="1">
                  <c:v>26.8</c:v>
                </c:pt>
                <c:pt idx="2">
                  <c:v>38</c:v>
                </c:pt>
              </c:numCache>
            </c:numRef>
          </c:yVal>
          <c:smooth val="0"/>
          <c:extLst>
            <c:ext xmlns:c15="http://schemas.microsoft.com/office/drawing/2012/chart" uri="{02D57815-91ED-43cb-92C2-25804820EDAC}">
              <c15:datalabelsRange>
                <c15:f>Sheet1!$B$32:$D$32</c15:f>
                <c15:dlblRangeCache>
                  <c:ptCount val="3"/>
                  <c:pt idx="0">
                    <c:v>2015</c:v>
                  </c:pt>
                  <c:pt idx="1">
                    <c:v>2020</c:v>
                  </c:pt>
                  <c:pt idx="2">
                    <c:v>2030</c:v>
                  </c:pt>
                </c15:dlblRangeCache>
              </c15:datalabelsRange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29384192"/>
        <c:axId val="729383800"/>
      </c:scatterChart>
      <c:valAx>
        <c:axId val="729384192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lang="en-US" sz="1000" b="0" i="0" u="none" strike="noStrike" kern="1200" baseline="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00" b="0" noProof="0" dirty="0" smtClean="0">
                    <a:solidFill>
                      <a:schemeClr val="tx1"/>
                    </a:solidFill>
                  </a:rPr>
                  <a:t>Distributed generation (DG)*</a:t>
                </a:r>
                <a:r>
                  <a:rPr lang="en-US" sz="1000" b="0" baseline="0" noProof="0" dirty="0" smtClean="0">
                    <a:solidFill>
                      <a:schemeClr val="tx1"/>
                    </a:solidFill>
                  </a:rPr>
                  <a:t> </a:t>
                </a:r>
                <a:r>
                  <a:rPr lang="de-CH" sz="1000" b="0" i="0" baseline="0" dirty="0" err="1" smtClean="0">
                    <a:solidFill>
                      <a:schemeClr val="tx1"/>
                    </a:solidFill>
                    <a:effectLst/>
                  </a:rPr>
                  <a:t>contribution</a:t>
                </a:r>
                <a:r>
                  <a:rPr lang="de-CH" sz="1000" b="0" i="0" baseline="0" dirty="0" smtClean="0">
                    <a:solidFill>
                      <a:schemeClr val="tx1"/>
                    </a:solidFill>
                    <a:effectLst/>
                  </a:rPr>
                  <a:t> </a:t>
                </a:r>
                <a:r>
                  <a:rPr lang="de-CH" sz="1000" b="0" i="0" baseline="0" dirty="0" err="1" smtClean="0">
                    <a:solidFill>
                      <a:schemeClr val="tx1"/>
                    </a:solidFill>
                    <a:effectLst/>
                  </a:rPr>
                  <a:t>to</a:t>
                </a:r>
                <a:r>
                  <a:rPr lang="de-CH" sz="1000" b="0" i="0" baseline="0" dirty="0" smtClean="0">
                    <a:solidFill>
                      <a:schemeClr val="tx1"/>
                    </a:solidFill>
                    <a:effectLst/>
                  </a:rPr>
                  <a:t> </a:t>
                </a:r>
                <a:r>
                  <a:rPr lang="de-CH" sz="1000" b="0" i="0" baseline="0" dirty="0" err="1" smtClean="0">
                    <a:solidFill>
                      <a:schemeClr val="tx1"/>
                    </a:solidFill>
                    <a:effectLst/>
                  </a:rPr>
                  <a:t>annual</a:t>
                </a:r>
                <a:r>
                  <a:rPr lang="de-CH" sz="1000" b="0" i="0" baseline="0" dirty="0" smtClean="0">
                    <a:solidFill>
                      <a:schemeClr val="tx1"/>
                    </a:solidFill>
                    <a:effectLst/>
                  </a:rPr>
                  <a:t> total </a:t>
                </a:r>
                <a:r>
                  <a:rPr lang="de-CH" sz="1000" b="0" i="0" baseline="0" dirty="0" err="1" smtClean="0">
                    <a:solidFill>
                      <a:schemeClr val="tx1"/>
                    </a:solidFill>
                    <a:effectLst/>
                  </a:rPr>
                  <a:t>demand</a:t>
                </a:r>
                <a:r>
                  <a:rPr lang="de-CH" sz="1000" b="0" i="0" baseline="0" dirty="0" smtClean="0">
                    <a:solidFill>
                      <a:schemeClr val="tx1"/>
                    </a:solidFill>
                    <a:effectLst/>
                  </a:rPr>
                  <a:t> [%]</a:t>
                </a:r>
                <a:endParaRPr lang="en-US" sz="1000" b="0" noProof="0" dirty="0">
                  <a:solidFill>
                    <a:schemeClr val="tx1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 marL="0" marR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lang="en-US" sz="1000" b="0" i="0" u="none" strike="noStrike" kern="1200" baseline="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29383800"/>
        <c:crosses val="autoZero"/>
        <c:crossBetween val="midCat"/>
        <c:majorUnit val="10"/>
      </c:valAx>
      <c:valAx>
        <c:axId val="729383800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CH" b="0" dirty="0" smtClean="0">
                    <a:solidFill>
                      <a:schemeClr val="tx1"/>
                    </a:solidFill>
                  </a:rPr>
                  <a:t>RES </a:t>
                </a:r>
                <a:r>
                  <a:rPr lang="de-CH" b="0" dirty="0" err="1" smtClean="0">
                    <a:solidFill>
                      <a:schemeClr val="tx1"/>
                    </a:solidFill>
                  </a:rPr>
                  <a:t>contribution</a:t>
                </a:r>
                <a:r>
                  <a:rPr lang="de-CH" b="0" dirty="0" smtClean="0">
                    <a:solidFill>
                      <a:schemeClr val="tx1"/>
                    </a:solidFill>
                  </a:rPr>
                  <a:t> </a:t>
                </a:r>
                <a:r>
                  <a:rPr lang="de-CH" b="0" dirty="0" err="1" smtClean="0">
                    <a:solidFill>
                      <a:schemeClr val="tx1"/>
                    </a:solidFill>
                  </a:rPr>
                  <a:t>to</a:t>
                </a:r>
                <a:r>
                  <a:rPr lang="de-CH" b="0" baseline="0" dirty="0" smtClean="0">
                    <a:solidFill>
                      <a:schemeClr val="tx1"/>
                    </a:solidFill>
                  </a:rPr>
                  <a:t> </a:t>
                </a:r>
                <a:r>
                  <a:rPr lang="de-CH" b="0" baseline="0" dirty="0" err="1" smtClean="0">
                    <a:solidFill>
                      <a:schemeClr val="tx1"/>
                    </a:solidFill>
                  </a:rPr>
                  <a:t>annual</a:t>
                </a:r>
                <a:r>
                  <a:rPr lang="de-CH" b="0" baseline="0" dirty="0" smtClean="0">
                    <a:solidFill>
                      <a:schemeClr val="tx1"/>
                    </a:solidFill>
                  </a:rPr>
                  <a:t> total </a:t>
                </a:r>
                <a:r>
                  <a:rPr lang="de-CH" b="0" baseline="0" dirty="0" err="1" smtClean="0">
                    <a:solidFill>
                      <a:schemeClr val="tx1"/>
                    </a:solidFill>
                  </a:rPr>
                  <a:t>demand</a:t>
                </a:r>
                <a:r>
                  <a:rPr lang="de-CH" b="0" baseline="0" dirty="0" smtClean="0">
                    <a:solidFill>
                      <a:schemeClr val="tx1"/>
                    </a:solidFill>
                  </a:rPr>
                  <a:t> [%]</a:t>
                </a:r>
                <a:endParaRPr lang="de-CH" b="0" dirty="0">
                  <a:solidFill>
                    <a:schemeClr val="tx1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29384192"/>
        <c:crosses val="autoZero"/>
        <c:crossBetween val="midCat"/>
        <c:majorUnit val="1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4280150924072992"/>
          <c:y val="0.57508156970420954"/>
          <c:w val="0.43540205612062893"/>
          <c:h val="0.11640219658744452"/>
        </c:manualLayout>
      </c:layout>
      <c:overlay val="0"/>
      <c:spPr>
        <a:solidFill>
          <a:srgbClr val="FFFFFF"/>
        </a:solidFill>
        <a:ln>
          <a:solidFill>
            <a:srgbClr val="FFFFFF">
              <a:lumMod val="50000"/>
            </a:srgb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345448722512724"/>
          <c:y val="0.10115301005279982"/>
          <c:w val="0.77048867642024543"/>
          <c:h val="0.80022255378480556"/>
        </c:manualLayout>
      </c:layout>
      <c:areaChart>
        <c:grouping val="stacked"/>
        <c:varyColors val="0"/>
        <c:ser>
          <c:idx val="0"/>
          <c:order val="0"/>
          <c:tx>
            <c:strRef>
              <c:f>'Old version'!$B$4</c:f>
              <c:strCache>
                <c:ptCount val="1"/>
                <c:pt idx="0">
                  <c:v>y_IN</c:v>
                </c:pt>
              </c:strCache>
            </c:strRef>
          </c:tx>
          <c:spPr>
            <a:noFill/>
          </c:spPr>
          <c:cat>
            <c:numRef>
              <c:f>'Old version'!$A$5:$A$12</c:f>
              <c:numCache>
                <c:formatCode>dd\.mm\.yyyy;@</c:formatCode>
                <c:ptCount val="8"/>
                <c:pt idx="0">
                  <c:v>41274</c:v>
                </c:pt>
                <c:pt idx="1">
                  <c:v>41639</c:v>
                </c:pt>
                <c:pt idx="2">
                  <c:v>42004</c:v>
                </c:pt>
                <c:pt idx="3">
                  <c:v>42369</c:v>
                </c:pt>
                <c:pt idx="4">
                  <c:v>42735</c:v>
                </c:pt>
                <c:pt idx="5">
                  <c:v>44196</c:v>
                </c:pt>
                <c:pt idx="6">
                  <c:v>47848</c:v>
                </c:pt>
                <c:pt idx="7">
                  <c:v>51501</c:v>
                </c:pt>
              </c:numCache>
            </c:numRef>
          </c:cat>
          <c:val>
            <c:numRef>
              <c:f>'Old version'!$B$5:$B$12</c:f>
              <c:numCache>
                <c:formatCode>General</c:formatCode>
                <c:ptCount val="8"/>
                <c:pt idx="0">
                  <c:v>5</c:v>
                </c:pt>
                <c:pt idx="1">
                  <c:v>5</c:v>
                </c:pt>
                <c:pt idx="2">
                  <c:v>5</c:v>
                </c:pt>
                <c:pt idx="3">
                  <c:v>6</c:v>
                </c:pt>
                <c:pt idx="4">
                  <c:v>8</c:v>
                </c:pt>
                <c:pt idx="5">
                  <c:v>20</c:v>
                </c:pt>
                <c:pt idx="6">
                  <c:v>70</c:v>
                </c:pt>
                <c:pt idx="7">
                  <c:v>78</c:v>
                </c:pt>
              </c:numCache>
            </c:numRef>
          </c:val>
        </c:ser>
        <c:ser>
          <c:idx val="1"/>
          <c:order val="1"/>
          <c:tx>
            <c:strRef>
              <c:f>'Old version'!$C$4</c:f>
              <c:strCache>
                <c:ptCount val="1"/>
                <c:pt idx="0">
                  <c:v>IN</c:v>
                </c:pt>
              </c:strCache>
            </c:strRef>
          </c:tx>
          <c:spPr>
            <a:solidFill>
              <a:srgbClr val="3333CC"/>
            </a:solidFill>
          </c:spPr>
          <c:cat>
            <c:numRef>
              <c:f>'Old version'!$A$5:$A$12</c:f>
              <c:numCache>
                <c:formatCode>dd\.mm\.yyyy;@</c:formatCode>
                <c:ptCount val="8"/>
                <c:pt idx="0">
                  <c:v>41274</c:v>
                </c:pt>
                <c:pt idx="1">
                  <c:v>41639</c:v>
                </c:pt>
                <c:pt idx="2">
                  <c:v>42004</c:v>
                </c:pt>
                <c:pt idx="3">
                  <c:v>42369</c:v>
                </c:pt>
                <c:pt idx="4">
                  <c:v>42735</c:v>
                </c:pt>
                <c:pt idx="5">
                  <c:v>44196</c:v>
                </c:pt>
                <c:pt idx="6">
                  <c:v>47848</c:v>
                </c:pt>
                <c:pt idx="7">
                  <c:v>51501</c:v>
                </c:pt>
              </c:numCache>
            </c:numRef>
          </c:cat>
          <c:val>
            <c:numRef>
              <c:f>'Old version'!$C$5:$C$12</c:f>
              <c:numCache>
                <c:formatCode>General</c:formatCode>
                <c:ptCount val="8"/>
                <c:pt idx="0">
                  <c:v>-0.5</c:v>
                </c:pt>
                <c:pt idx="1">
                  <c:v>-0.5</c:v>
                </c:pt>
                <c:pt idx="2">
                  <c:v>-0.5</c:v>
                </c:pt>
                <c:pt idx="3">
                  <c:v>-0.5</c:v>
                </c:pt>
                <c:pt idx="4">
                  <c:v>-0.8</c:v>
                </c:pt>
                <c:pt idx="5">
                  <c:v>-4</c:v>
                </c:pt>
                <c:pt idx="6">
                  <c:v>-21</c:v>
                </c:pt>
                <c:pt idx="7">
                  <c:v>-27.299999999999997</c:v>
                </c:pt>
              </c:numCache>
            </c:numRef>
          </c:val>
        </c:ser>
        <c:ser>
          <c:idx val="2"/>
          <c:order val="2"/>
          <c:tx>
            <c:strRef>
              <c:f>'Old version'!$D$4</c:f>
              <c:strCache>
                <c:ptCount val="1"/>
                <c:pt idx="0">
                  <c:v>y_DE</c:v>
                </c:pt>
              </c:strCache>
            </c:strRef>
          </c:tx>
          <c:spPr>
            <a:noFill/>
          </c:spPr>
          <c:cat>
            <c:numRef>
              <c:f>'Old version'!$A$5:$A$12</c:f>
              <c:numCache>
                <c:formatCode>dd\.mm\.yyyy;@</c:formatCode>
                <c:ptCount val="8"/>
                <c:pt idx="0">
                  <c:v>41274</c:v>
                </c:pt>
                <c:pt idx="1">
                  <c:v>41639</c:v>
                </c:pt>
                <c:pt idx="2">
                  <c:v>42004</c:v>
                </c:pt>
                <c:pt idx="3">
                  <c:v>42369</c:v>
                </c:pt>
                <c:pt idx="4">
                  <c:v>42735</c:v>
                </c:pt>
                <c:pt idx="5">
                  <c:v>44196</c:v>
                </c:pt>
                <c:pt idx="6">
                  <c:v>47848</c:v>
                </c:pt>
                <c:pt idx="7">
                  <c:v>51501</c:v>
                </c:pt>
              </c:numCache>
            </c:numRef>
          </c:cat>
          <c:val>
            <c:numRef>
              <c:f>'Old version'!$D$5:$D$12</c:f>
              <c:numCache>
                <c:formatCode>General</c:formatCode>
                <c:ptCount val="8"/>
                <c:pt idx="0">
                  <c:v>42</c:v>
                </c:pt>
                <c:pt idx="1">
                  <c:v>54</c:v>
                </c:pt>
                <c:pt idx="2">
                  <c:v>58</c:v>
                </c:pt>
                <c:pt idx="3">
                  <c:v>63</c:v>
                </c:pt>
                <c:pt idx="4">
                  <c:v>69</c:v>
                </c:pt>
                <c:pt idx="5">
                  <c:v>84</c:v>
                </c:pt>
                <c:pt idx="6">
                  <c:v>115</c:v>
                </c:pt>
                <c:pt idx="7">
                  <c:v>209</c:v>
                </c:pt>
              </c:numCache>
            </c:numRef>
          </c:val>
        </c:ser>
        <c:ser>
          <c:idx val="3"/>
          <c:order val="3"/>
          <c:tx>
            <c:strRef>
              <c:f>'Old version'!$E$4</c:f>
              <c:strCache>
                <c:ptCount val="1"/>
                <c:pt idx="0">
                  <c:v>DE</c:v>
                </c:pt>
              </c:strCache>
            </c:strRef>
          </c:tx>
          <c:spPr>
            <a:solidFill>
              <a:schemeClr val="tx1"/>
            </a:solidFill>
          </c:spPr>
          <c:cat>
            <c:numRef>
              <c:f>'Old version'!$A$5:$A$12</c:f>
              <c:numCache>
                <c:formatCode>dd\.mm\.yyyy;@</c:formatCode>
                <c:ptCount val="8"/>
                <c:pt idx="0">
                  <c:v>41274</c:v>
                </c:pt>
                <c:pt idx="1">
                  <c:v>41639</c:v>
                </c:pt>
                <c:pt idx="2">
                  <c:v>42004</c:v>
                </c:pt>
                <c:pt idx="3">
                  <c:v>42369</c:v>
                </c:pt>
                <c:pt idx="4">
                  <c:v>42735</c:v>
                </c:pt>
                <c:pt idx="5">
                  <c:v>44196</c:v>
                </c:pt>
                <c:pt idx="6">
                  <c:v>47848</c:v>
                </c:pt>
                <c:pt idx="7">
                  <c:v>51501</c:v>
                </c:pt>
              </c:numCache>
            </c:numRef>
          </c:cat>
          <c:val>
            <c:numRef>
              <c:f>'Old version'!$E$5:$E$12</c:f>
              <c:numCache>
                <c:formatCode>General</c:formatCode>
                <c:ptCount val="8"/>
                <c:pt idx="0">
                  <c:v>-0.9</c:v>
                </c:pt>
                <c:pt idx="1">
                  <c:v>-0.6</c:v>
                </c:pt>
                <c:pt idx="2">
                  <c:v>-0.5</c:v>
                </c:pt>
                <c:pt idx="3">
                  <c:v>-0.6</c:v>
                </c:pt>
                <c:pt idx="4">
                  <c:v>-0.6</c:v>
                </c:pt>
                <c:pt idx="5">
                  <c:v>-4.2</c:v>
                </c:pt>
                <c:pt idx="6">
                  <c:v>-11.5</c:v>
                </c:pt>
                <c:pt idx="7">
                  <c:v>-41.800000000000004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86287328"/>
        <c:axId val="486286544"/>
      </c:areaChart>
      <c:areaChart>
        <c:grouping val="stacked"/>
        <c:varyColors val="0"/>
        <c:ser>
          <c:idx val="4"/>
          <c:order val="4"/>
          <c:tx>
            <c:strRef>
              <c:f>'Old version'!$F$4</c:f>
              <c:strCache>
                <c:ptCount val="1"/>
                <c:pt idx="0">
                  <c:v>y_CN</c:v>
                </c:pt>
              </c:strCache>
            </c:strRef>
          </c:tx>
          <c:spPr>
            <a:noFill/>
            <a:ln w="25400">
              <a:noFill/>
            </a:ln>
          </c:spPr>
          <c:cat>
            <c:numRef>
              <c:f>'Old version'!$A$5:$A$12</c:f>
              <c:numCache>
                <c:formatCode>dd\.mm\.yyyy;@</c:formatCode>
                <c:ptCount val="8"/>
                <c:pt idx="0">
                  <c:v>41274</c:v>
                </c:pt>
                <c:pt idx="1">
                  <c:v>41639</c:v>
                </c:pt>
                <c:pt idx="2">
                  <c:v>42004</c:v>
                </c:pt>
                <c:pt idx="3">
                  <c:v>42369</c:v>
                </c:pt>
                <c:pt idx="4">
                  <c:v>42735</c:v>
                </c:pt>
                <c:pt idx="5">
                  <c:v>44196</c:v>
                </c:pt>
                <c:pt idx="6">
                  <c:v>47848</c:v>
                </c:pt>
                <c:pt idx="7">
                  <c:v>51501</c:v>
                </c:pt>
              </c:numCache>
            </c:numRef>
          </c:cat>
          <c:val>
            <c:numRef>
              <c:f>'Old version'!$F$5:$F$12</c:f>
              <c:numCache>
                <c:formatCode>General</c:formatCode>
                <c:ptCount val="8"/>
                <c:pt idx="0">
                  <c:v>4</c:v>
                </c:pt>
                <c:pt idx="1">
                  <c:v>5</c:v>
                </c:pt>
                <c:pt idx="2">
                  <c:v>7</c:v>
                </c:pt>
                <c:pt idx="3">
                  <c:v>9</c:v>
                </c:pt>
                <c:pt idx="4">
                  <c:v>11</c:v>
                </c:pt>
                <c:pt idx="5">
                  <c:v>20</c:v>
                </c:pt>
                <c:pt idx="6">
                  <c:v>48</c:v>
                </c:pt>
                <c:pt idx="7">
                  <c:v>104</c:v>
                </c:pt>
              </c:numCache>
            </c:numRef>
          </c:val>
        </c:ser>
        <c:ser>
          <c:idx val="5"/>
          <c:order val="5"/>
          <c:tx>
            <c:strRef>
              <c:f>'Old version'!$G$4</c:f>
              <c:strCache>
                <c:ptCount val="1"/>
                <c:pt idx="0">
                  <c:v>CN</c:v>
                </c:pt>
              </c:strCache>
            </c:strRef>
          </c:tx>
          <c:spPr>
            <a:solidFill>
              <a:srgbClr val="000099">
                <a:alpha val="49804"/>
              </a:srgbClr>
            </a:solidFill>
            <a:ln w="25400">
              <a:noFill/>
            </a:ln>
          </c:spPr>
          <c:cat>
            <c:numRef>
              <c:f>'Old version'!$A$5:$A$12</c:f>
              <c:numCache>
                <c:formatCode>dd\.mm\.yyyy;@</c:formatCode>
                <c:ptCount val="8"/>
                <c:pt idx="0">
                  <c:v>41274</c:v>
                </c:pt>
                <c:pt idx="1">
                  <c:v>41639</c:v>
                </c:pt>
                <c:pt idx="2">
                  <c:v>42004</c:v>
                </c:pt>
                <c:pt idx="3">
                  <c:v>42369</c:v>
                </c:pt>
                <c:pt idx="4">
                  <c:v>42735</c:v>
                </c:pt>
                <c:pt idx="5">
                  <c:v>44196</c:v>
                </c:pt>
                <c:pt idx="6">
                  <c:v>47848</c:v>
                </c:pt>
                <c:pt idx="7">
                  <c:v>51501</c:v>
                </c:pt>
              </c:numCache>
            </c:numRef>
          </c:cat>
          <c:val>
            <c:numRef>
              <c:f>'Old version'!$G$5:$G$12</c:f>
              <c:numCache>
                <c:formatCode>General</c:formatCode>
                <c:ptCount val="8"/>
                <c:pt idx="0">
                  <c:v>-0.5</c:v>
                </c:pt>
                <c:pt idx="1">
                  <c:v>-0.5</c:v>
                </c:pt>
                <c:pt idx="2">
                  <c:v>-0.7</c:v>
                </c:pt>
                <c:pt idx="3">
                  <c:v>-0.7</c:v>
                </c:pt>
                <c:pt idx="4">
                  <c:v>-0.55000000000000004</c:v>
                </c:pt>
                <c:pt idx="5">
                  <c:v>-3</c:v>
                </c:pt>
                <c:pt idx="6">
                  <c:v>-9.6000000000000014</c:v>
                </c:pt>
                <c:pt idx="7">
                  <c:v>-26</c:v>
                </c:pt>
              </c:numCache>
            </c:numRef>
          </c:val>
        </c:ser>
        <c:ser>
          <c:idx val="6"/>
          <c:order val="6"/>
          <c:tx>
            <c:strRef>
              <c:f>'Old version'!$H$4</c:f>
              <c:strCache>
                <c:ptCount val="1"/>
                <c:pt idx="0">
                  <c:v>y_US</c:v>
                </c:pt>
              </c:strCache>
            </c:strRef>
          </c:tx>
          <c:spPr>
            <a:noFill/>
            <a:ln w="25400">
              <a:noFill/>
            </a:ln>
          </c:spPr>
          <c:cat>
            <c:numRef>
              <c:f>'Old version'!$A$5:$A$12</c:f>
              <c:numCache>
                <c:formatCode>dd\.mm\.yyyy;@</c:formatCode>
                <c:ptCount val="8"/>
                <c:pt idx="0">
                  <c:v>41274</c:v>
                </c:pt>
                <c:pt idx="1">
                  <c:v>41639</c:v>
                </c:pt>
                <c:pt idx="2">
                  <c:v>42004</c:v>
                </c:pt>
                <c:pt idx="3">
                  <c:v>42369</c:v>
                </c:pt>
                <c:pt idx="4">
                  <c:v>42735</c:v>
                </c:pt>
                <c:pt idx="5">
                  <c:v>44196</c:v>
                </c:pt>
                <c:pt idx="6">
                  <c:v>47848</c:v>
                </c:pt>
                <c:pt idx="7">
                  <c:v>51501</c:v>
                </c:pt>
              </c:numCache>
            </c:numRef>
          </c:cat>
          <c:val>
            <c:numRef>
              <c:f>'Old version'!$H$5:$H$12</c:f>
              <c:numCache>
                <c:formatCode>General</c:formatCode>
                <c:ptCount val="8"/>
                <c:pt idx="0">
                  <c:v>0</c:v>
                </c:pt>
                <c:pt idx="1">
                  <c:v>-1</c:v>
                </c:pt>
                <c:pt idx="2">
                  <c:v>-2</c:v>
                </c:pt>
                <c:pt idx="3">
                  <c:v>-3</c:v>
                </c:pt>
                <c:pt idx="4">
                  <c:v>-2.4500000000000002</c:v>
                </c:pt>
                <c:pt idx="5">
                  <c:v>-5.5</c:v>
                </c:pt>
                <c:pt idx="6">
                  <c:v>-7</c:v>
                </c:pt>
                <c:pt idx="7">
                  <c:v>-7</c:v>
                </c:pt>
              </c:numCache>
            </c:numRef>
          </c:val>
        </c:ser>
        <c:ser>
          <c:idx val="7"/>
          <c:order val="7"/>
          <c:tx>
            <c:strRef>
              <c:f>'Old version'!$I$4</c:f>
              <c:strCache>
                <c:ptCount val="1"/>
                <c:pt idx="0">
                  <c:v>US</c:v>
                </c:pt>
              </c:strCache>
            </c:strRef>
          </c:tx>
          <c:spPr>
            <a:solidFill>
              <a:srgbClr val="00B0F0">
                <a:alpha val="70000"/>
              </a:srgbClr>
            </a:solidFill>
            <a:ln w="25400">
              <a:noFill/>
            </a:ln>
          </c:spPr>
          <c:cat>
            <c:numRef>
              <c:f>'Old version'!$A$5:$A$12</c:f>
              <c:numCache>
                <c:formatCode>dd\.mm\.yyyy;@</c:formatCode>
                <c:ptCount val="8"/>
                <c:pt idx="0">
                  <c:v>41274</c:v>
                </c:pt>
                <c:pt idx="1">
                  <c:v>41639</c:v>
                </c:pt>
                <c:pt idx="2">
                  <c:v>42004</c:v>
                </c:pt>
                <c:pt idx="3">
                  <c:v>42369</c:v>
                </c:pt>
                <c:pt idx="4">
                  <c:v>42735</c:v>
                </c:pt>
                <c:pt idx="5">
                  <c:v>44196</c:v>
                </c:pt>
                <c:pt idx="6">
                  <c:v>47848</c:v>
                </c:pt>
                <c:pt idx="7">
                  <c:v>51501</c:v>
                </c:pt>
              </c:numCache>
            </c:numRef>
          </c:cat>
          <c:val>
            <c:numRef>
              <c:f>'Old version'!$I$5:$I$12</c:f>
              <c:numCache>
                <c:formatCode>General</c:formatCode>
                <c:ptCount val="8"/>
                <c:pt idx="0">
                  <c:v>-0.5</c:v>
                </c:pt>
                <c:pt idx="1">
                  <c:v>-0.5</c:v>
                </c:pt>
                <c:pt idx="2">
                  <c:v>-0.5</c:v>
                </c:pt>
                <c:pt idx="3">
                  <c:v>-0.5</c:v>
                </c:pt>
                <c:pt idx="4">
                  <c:v>-0.5</c:v>
                </c:pt>
                <c:pt idx="5">
                  <c:v>-2</c:v>
                </c:pt>
                <c:pt idx="6">
                  <c:v>-8</c:v>
                </c:pt>
                <c:pt idx="7">
                  <c:v>-20</c:v>
                </c:pt>
              </c:numCache>
            </c:numRef>
          </c:val>
        </c:ser>
        <c:ser>
          <c:idx val="8"/>
          <c:order val="8"/>
          <c:tx>
            <c:strRef>
              <c:f>'Old version'!$J$4</c:f>
              <c:strCache>
                <c:ptCount val="1"/>
                <c:pt idx="0">
                  <c:v>y_JP</c:v>
                </c:pt>
              </c:strCache>
            </c:strRef>
          </c:tx>
          <c:spPr>
            <a:noFill/>
            <a:ln w="25400">
              <a:noFill/>
            </a:ln>
          </c:spPr>
          <c:cat>
            <c:numRef>
              <c:f>'Old version'!$A$5:$A$12</c:f>
              <c:numCache>
                <c:formatCode>dd\.mm\.yyyy;@</c:formatCode>
                <c:ptCount val="8"/>
                <c:pt idx="0">
                  <c:v>41274</c:v>
                </c:pt>
                <c:pt idx="1">
                  <c:v>41639</c:v>
                </c:pt>
                <c:pt idx="2">
                  <c:v>42004</c:v>
                </c:pt>
                <c:pt idx="3">
                  <c:v>42369</c:v>
                </c:pt>
                <c:pt idx="4">
                  <c:v>42735</c:v>
                </c:pt>
                <c:pt idx="5">
                  <c:v>44196</c:v>
                </c:pt>
                <c:pt idx="6">
                  <c:v>47848</c:v>
                </c:pt>
                <c:pt idx="7">
                  <c:v>51501</c:v>
                </c:pt>
              </c:numCache>
            </c:numRef>
          </c:cat>
          <c:val>
            <c:numRef>
              <c:f>'Old version'!$J$5:$J$12</c:f>
              <c:numCache>
                <c:formatCode>General</c:formatCode>
                <c:ptCount val="8"/>
                <c:pt idx="0">
                  <c:v>-2</c:v>
                </c:pt>
                <c:pt idx="1">
                  <c:v>0</c:v>
                </c:pt>
                <c:pt idx="2">
                  <c:v>3</c:v>
                </c:pt>
                <c:pt idx="3">
                  <c:v>6</c:v>
                </c:pt>
                <c:pt idx="4">
                  <c:v>9</c:v>
                </c:pt>
                <c:pt idx="5">
                  <c:v>23</c:v>
                </c:pt>
                <c:pt idx="6">
                  <c:v>27</c:v>
                </c:pt>
                <c:pt idx="7">
                  <c:v>23</c:v>
                </c:pt>
              </c:numCache>
            </c:numRef>
          </c:val>
        </c:ser>
        <c:ser>
          <c:idx val="9"/>
          <c:order val="9"/>
          <c:tx>
            <c:strRef>
              <c:f>'Old version'!$K$4</c:f>
              <c:strCache>
                <c:ptCount val="1"/>
                <c:pt idx="0">
                  <c:v>JP</c:v>
                </c:pt>
              </c:strCache>
            </c:strRef>
          </c:tx>
          <c:spPr>
            <a:solidFill>
              <a:srgbClr val="7030A0">
                <a:alpha val="50000"/>
              </a:srgbClr>
            </a:solidFill>
            <a:ln w="25400">
              <a:noFill/>
            </a:ln>
          </c:spPr>
          <c:cat>
            <c:numRef>
              <c:f>'Old version'!$A$5:$A$12</c:f>
              <c:numCache>
                <c:formatCode>dd\.mm\.yyyy;@</c:formatCode>
                <c:ptCount val="8"/>
                <c:pt idx="0">
                  <c:v>41274</c:v>
                </c:pt>
                <c:pt idx="1">
                  <c:v>41639</c:v>
                </c:pt>
                <c:pt idx="2">
                  <c:v>42004</c:v>
                </c:pt>
                <c:pt idx="3">
                  <c:v>42369</c:v>
                </c:pt>
                <c:pt idx="4">
                  <c:v>42735</c:v>
                </c:pt>
                <c:pt idx="5">
                  <c:v>44196</c:v>
                </c:pt>
                <c:pt idx="6">
                  <c:v>47848</c:v>
                </c:pt>
                <c:pt idx="7">
                  <c:v>51501</c:v>
                </c:pt>
              </c:numCache>
            </c:numRef>
          </c:cat>
          <c:val>
            <c:numRef>
              <c:f>'Old version'!$K$5:$K$12</c:f>
              <c:numCache>
                <c:formatCode>General</c:formatCode>
                <c:ptCount val="8"/>
                <c:pt idx="0">
                  <c:v>-0.5</c:v>
                </c:pt>
                <c:pt idx="1">
                  <c:v>-0.5</c:v>
                </c:pt>
                <c:pt idx="2">
                  <c:v>-0.5</c:v>
                </c:pt>
                <c:pt idx="3">
                  <c:v>-0.5</c:v>
                </c:pt>
                <c:pt idx="4">
                  <c:v>-0.5</c:v>
                </c:pt>
                <c:pt idx="5">
                  <c:v>-3</c:v>
                </c:pt>
                <c:pt idx="6">
                  <c:v>-10</c:v>
                </c:pt>
                <c:pt idx="7">
                  <c:v>-15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30455392"/>
        <c:axId val="486288112"/>
      </c:areaChart>
      <c:dateAx>
        <c:axId val="48628732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de-CH"/>
                  <a:t>Year</a:t>
                </a:r>
              </a:p>
            </c:rich>
          </c:tx>
          <c:layout>
            <c:manualLayout>
              <c:xMode val="edge"/>
              <c:yMode val="edge"/>
              <c:x val="0.43916378829512748"/>
              <c:y val="0.93912389380737893"/>
            </c:manualLayout>
          </c:layout>
          <c:overlay val="0"/>
        </c:title>
        <c:numFmt formatCode="yyyy;@" sourceLinked="0"/>
        <c:majorTickMark val="out"/>
        <c:minorTickMark val="none"/>
        <c:tickLblPos val="nextTo"/>
        <c:crossAx val="486286544"/>
        <c:crosses val="autoZero"/>
        <c:auto val="0"/>
        <c:lblOffset val="100"/>
        <c:baseTimeUnit val="years"/>
        <c:majorUnit val="28"/>
        <c:majorTimeUnit val="years"/>
      </c:dateAx>
      <c:valAx>
        <c:axId val="486286544"/>
        <c:scaling>
          <c:orientation val="minMax"/>
          <c:max val="100"/>
        </c:scaling>
        <c:delete val="0"/>
        <c:axPos val="l"/>
        <c:majorGridlines>
          <c:spPr>
            <a:ln>
              <a:noFill/>
            </a:ln>
          </c:spPr>
        </c:majorGridlines>
        <c:title>
          <c:tx>
            <c:rich>
              <a:bodyPr/>
              <a:lstStyle/>
              <a:p>
                <a:pPr>
                  <a:defRPr sz="1000"/>
                </a:pPr>
                <a:r>
                  <a:rPr lang="en-US" sz="1000" b="1" i="0" baseline="0" dirty="0">
                    <a:effectLst/>
                  </a:rPr>
                  <a:t>Maximum </a:t>
                </a:r>
                <a:r>
                  <a:rPr lang="en-US" sz="1000" b="1" i="0" baseline="0" dirty="0" smtClean="0">
                    <a:effectLst/>
                  </a:rPr>
                  <a:t>instantaneous variable </a:t>
                </a:r>
                <a:r>
                  <a:rPr lang="en-US" sz="1000" b="1" i="0" baseline="0" dirty="0">
                    <a:effectLst/>
                  </a:rPr>
                  <a:t>renewable generation as a  percentage of </a:t>
                </a:r>
                <a:r>
                  <a:rPr lang="en-US" sz="1000" b="1" i="0" baseline="0" dirty="0" smtClean="0">
                    <a:effectLst/>
                  </a:rPr>
                  <a:t>i</a:t>
                </a:r>
                <a:r>
                  <a:rPr lang="en-US" sz="1000" b="1" i="0" u="none" strike="noStrike" baseline="0" dirty="0" smtClean="0">
                    <a:effectLst/>
                  </a:rPr>
                  <a:t>nstantaneous </a:t>
                </a:r>
                <a:r>
                  <a:rPr lang="en-US" sz="1000" b="1" i="0" baseline="0" dirty="0" smtClean="0">
                    <a:effectLst/>
                  </a:rPr>
                  <a:t>demand</a:t>
                </a:r>
                <a:endParaRPr lang="de-CH" sz="1000" dirty="0">
                  <a:effectLst/>
                </a:endParaRPr>
              </a:p>
            </c:rich>
          </c:tx>
          <c:layout>
            <c:manualLayout>
              <c:xMode val="edge"/>
              <c:yMode val="edge"/>
              <c:x val="9.1097306508484133E-3"/>
              <c:y val="0.11832003058784155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>
                <a:noFill/>
              </a:defRPr>
            </a:pPr>
            <a:endParaRPr lang="en-US"/>
          </a:p>
        </c:txPr>
        <c:crossAx val="486287328"/>
        <c:crossesAt val="42583"/>
        <c:crossBetween val="midCat"/>
        <c:majorUnit val="10"/>
      </c:valAx>
      <c:valAx>
        <c:axId val="486288112"/>
        <c:scaling>
          <c:orientation val="minMax"/>
          <c:max val="100"/>
        </c:scaling>
        <c:delete val="0"/>
        <c:axPos val="r"/>
        <c:numFmt formatCode="General" sourceLinked="1"/>
        <c:majorTickMark val="out"/>
        <c:minorTickMark val="none"/>
        <c:tickLblPos val="nextTo"/>
        <c:crossAx val="730455392"/>
        <c:crosses val="max"/>
        <c:crossBetween val="midCat"/>
        <c:majorUnit val="100"/>
      </c:valAx>
      <c:dateAx>
        <c:axId val="730455392"/>
        <c:scaling>
          <c:orientation val="minMax"/>
        </c:scaling>
        <c:delete val="1"/>
        <c:axPos val="b"/>
        <c:numFmt formatCode="dd\.mm\.yyyy;@" sourceLinked="1"/>
        <c:majorTickMark val="out"/>
        <c:minorTickMark val="none"/>
        <c:tickLblPos val="nextTo"/>
        <c:crossAx val="486288112"/>
        <c:crosses val="autoZero"/>
        <c:auto val="0"/>
        <c:lblOffset val="100"/>
        <c:baseTimeUnit val="years"/>
      </c:dateAx>
    </c:plotArea>
    <c:legend>
      <c:legendPos val="t"/>
      <c:legendEntry>
        <c:idx val="0"/>
        <c:delete val="1"/>
      </c:legendEntry>
      <c:legendEntry>
        <c:idx val="2"/>
        <c:delete val="1"/>
      </c:legendEntry>
      <c:legendEntry>
        <c:idx val="4"/>
        <c:delete val="1"/>
      </c:legendEntry>
      <c:legendEntry>
        <c:idx val="6"/>
        <c:delete val="1"/>
      </c:legendEntry>
      <c:legendEntry>
        <c:idx val="8"/>
        <c:delete val="1"/>
      </c:legendEntry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4" y="3"/>
            <a:ext cx="3169920" cy="480060"/>
          </a:xfrm>
          <a:prstGeom prst="rect">
            <a:avLst/>
          </a:prstGeom>
        </p:spPr>
        <p:txBody>
          <a:bodyPr vert="horz" lIns="94745" tIns="47372" rIns="94745" bIns="47372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4143592" y="3"/>
            <a:ext cx="3169920" cy="480060"/>
          </a:xfrm>
          <a:prstGeom prst="rect">
            <a:avLst/>
          </a:prstGeom>
        </p:spPr>
        <p:txBody>
          <a:bodyPr vert="horz" lIns="94745" tIns="47372" rIns="94745" bIns="47372" rtlCol="0"/>
          <a:lstStyle>
            <a:lvl1pPr algn="r">
              <a:defRPr sz="1200"/>
            </a:lvl1pPr>
          </a:lstStyle>
          <a:p>
            <a:fld id="{8D03B4F8-66DA-4759-BBCF-21143B03512C}" type="datetimeFigureOut">
              <a:rPr lang="de-DE" smtClean="0"/>
              <a:pPr/>
              <a:t>27.09.2016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4" y="9119477"/>
            <a:ext cx="3169920" cy="480060"/>
          </a:xfrm>
          <a:prstGeom prst="rect">
            <a:avLst/>
          </a:prstGeom>
        </p:spPr>
        <p:txBody>
          <a:bodyPr vert="horz" lIns="94745" tIns="47372" rIns="94745" bIns="47372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4143592" y="9119477"/>
            <a:ext cx="3169920" cy="480060"/>
          </a:xfrm>
          <a:prstGeom prst="rect">
            <a:avLst/>
          </a:prstGeom>
        </p:spPr>
        <p:txBody>
          <a:bodyPr vert="horz" lIns="94745" tIns="47372" rIns="94745" bIns="47372" rtlCol="0" anchor="b"/>
          <a:lstStyle>
            <a:lvl1pPr algn="r">
              <a:defRPr sz="1200"/>
            </a:lvl1pPr>
          </a:lstStyle>
          <a:p>
            <a:fld id="{A1DF87EB-03CB-4160-AE11-2ACD444D5857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51672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816191" y="263369"/>
            <a:ext cx="3308780" cy="243306"/>
          </a:xfrm>
          <a:prstGeom prst="rect">
            <a:avLst/>
          </a:prstGeom>
        </p:spPr>
        <p:txBody>
          <a:bodyPr vert="horz" lIns="94745" tIns="47372" rIns="94745" bIns="47372" rtlCol="0"/>
          <a:lstStyle>
            <a:lvl1pPr algn="l"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124971" y="263369"/>
            <a:ext cx="2758433" cy="243306"/>
          </a:xfrm>
          <a:prstGeom prst="rect">
            <a:avLst/>
          </a:prstGeom>
        </p:spPr>
        <p:txBody>
          <a:bodyPr vert="horz" lIns="94745" tIns="47372" rIns="94745" bIns="47372" rtlCol="0"/>
          <a:lstStyle>
            <a:lvl1pPr algn="r"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fld id="{701B32B9-094B-402B-98EB-989925ADEEAB}" type="datetimeFigureOut">
              <a:rPr lang="de-DE" smtClean="0"/>
              <a:pPr/>
              <a:t>27.09.2016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863600" y="506413"/>
            <a:ext cx="5973763" cy="4479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45" tIns="47372" rIns="94745" bIns="47372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816190" y="5107309"/>
            <a:ext cx="6067214" cy="4025559"/>
          </a:xfrm>
          <a:prstGeom prst="rect">
            <a:avLst/>
          </a:prstGeom>
        </p:spPr>
        <p:txBody>
          <a:bodyPr vert="horz" lIns="94745" tIns="47372" rIns="94745" bIns="47372" rtlCol="0">
            <a:normAutofit/>
          </a:bodyPr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816185" y="9119474"/>
            <a:ext cx="2841414" cy="218360"/>
          </a:xfrm>
          <a:prstGeom prst="rect">
            <a:avLst/>
          </a:prstGeom>
        </p:spPr>
        <p:txBody>
          <a:bodyPr vert="horz" lIns="94745" tIns="47372" rIns="94745" bIns="47372" rtlCol="0" anchor="b"/>
          <a:lstStyle>
            <a:lvl1pPr algn="l"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657602" y="9119474"/>
            <a:ext cx="3225800" cy="218360"/>
          </a:xfrm>
          <a:prstGeom prst="rect">
            <a:avLst/>
          </a:prstGeom>
        </p:spPr>
        <p:txBody>
          <a:bodyPr vert="horz" lIns="94745" tIns="47372" rIns="94745" bIns="47372" rtlCol="0" anchor="b"/>
          <a:lstStyle>
            <a:lvl1pPr algn="r"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fld id="{20CE3404-78B9-4819-95A6-F9D07B45CDE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910115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defTabSz="914400" rtl="0" eaLnBrk="1" latinLnBrk="0" hangingPunct="1">
      <a:defRPr sz="1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defTabSz="914400" rtl="0" eaLnBrk="1" latinLnBrk="0" hangingPunct="1">
      <a:defRPr sz="1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defTabSz="914400" rtl="0" eaLnBrk="1" latinLnBrk="0" hangingPunct="1">
      <a:defRPr sz="1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defTabSz="914400" rtl="0" eaLnBrk="1" latinLnBrk="0" hangingPunct="1">
      <a:defRPr sz="1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83E4F33-AA54-46A5-87AC-6E6446DEB0E3}" type="slidenum">
              <a:rPr lang="de-CH" altLang="en-US">
                <a:solidFill>
                  <a:srgbClr val="000000"/>
                </a:solidFill>
              </a:rPr>
              <a:pPr/>
              <a:t>1</a:t>
            </a:fld>
            <a:endParaRPr lang="de-CH" altLang="en-US">
              <a:solidFill>
                <a:srgbClr val="000000"/>
              </a:solidFill>
            </a:endParaRPr>
          </a:p>
        </p:txBody>
      </p:sp>
      <p:sp>
        <p:nvSpPr>
          <p:cNvPr id="2128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28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en-US" dirty="0"/>
          </a:p>
        </p:txBody>
      </p:sp>
    </p:spTree>
    <p:extLst>
      <p:ext uri="{BB962C8B-B14F-4D97-AF65-F5344CB8AC3E}">
        <p14:creationId xmlns:p14="http://schemas.microsoft.com/office/powerpoint/2010/main" val="30138480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863600" y="506413"/>
            <a:ext cx="5973763" cy="44799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CE3404-78B9-4819-95A6-F9D07B45CDE8}" type="slidenum">
              <a:rPr lang="de-DE" smtClean="0"/>
              <a:pPr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17806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63600" y="506413"/>
            <a:ext cx="5973763" cy="4479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476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 smtClean="0"/>
              <a:t>We develop a quantitative evaluation framework and examine possible scenarios of electric power sector transition.</a:t>
            </a:r>
          </a:p>
          <a:p>
            <a:pPr defTabSz="947607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CE3404-78B9-4819-95A6-F9D07B45CDE8}" type="slidenum">
              <a:rPr lang="de-DE" smtClean="0"/>
              <a:pPr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930349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63600" y="506413"/>
            <a:ext cx="5973763" cy="4479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47607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CE3404-78B9-4819-95A6-F9D07B45CDE8}" type="slidenum">
              <a:rPr lang="de-DE" smtClean="0"/>
              <a:pPr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943434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63600" y="506413"/>
            <a:ext cx="5973763" cy="4479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47607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CE3404-78B9-4819-95A6-F9D07B45CDE8}" type="slidenum">
              <a:rPr lang="de-DE" smtClean="0"/>
              <a:pPr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68691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63600" y="506413"/>
            <a:ext cx="5973763" cy="4479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7607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CE3404-78B9-4819-95A6-F9D07B45CDE8}" type="slidenum">
              <a:rPr lang="de-DE" smtClean="0"/>
              <a:pPr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60298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CE3404-78B9-4819-95A6-F9D07B45CDE8}" type="slidenum">
              <a:rPr lang="de-DE" smtClean="0"/>
              <a:pPr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492999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CE3404-78B9-4819-95A6-F9D07B45CDE8}" type="slidenum">
              <a:rPr lang="de-DE" smtClean="0"/>
              <a:pPr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62123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63600" y="506413"/>
            <a:ext cx="5973763" cy="4479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300"/>
              </a:spcBef>
              <a:buClr>
                <a:schemeClr val="tx2"/>
              </a:buClr>
              <a:buSzPct val="100000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CE3404-78B9-4819-95A6-F9D07B45CDE8}" type="slidenum">
              <a:rPr lang="de-DE" smtClean="0">
                <a:solidFill>
                  <a:srgbClr val="000000"/>
                </a:solidFill>
              </a:rPr>
              <a:pPr/>
              <a:t>9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36004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CE3404-78B9-4819-95A6-F9D07B45CDE8}" type="slidenum">
              <a:rPr lang="de-DE" smtClean="0"/>
              <a:pPr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57043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defaul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215901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14" name="Titel 1"/>
          <p:cNvSpPr>
            <a:spLocks noGrp="1"/>
          </p:cNvSpPr>
          <p:nvPr>
            <p:ph type="ctrTitle"/>
          </p:nvPr>
        </p:nvSpPr>
        <p:spPr>
          <a:xfrm>
            <a:off x="215901" y="4171533"/>
            <a:ext cx="8712200" cy="1697943"/>
          </a:xfrm>
          <a:solidFill>
            <a:schemeClr val="tx1"/>
          </a:solidFill>
        </p:spPr>
        <p:txBody>
          <a:bodyPr wrap="square" lIns="144000" tIns="0" rIns="0" bIns="0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</a:p>
        </p:txBody>
      </p:sp>
      <p:sp>
        <p:nvSpPr>
          <p:cNvPr id="15" name="Untertitel 2"/>
          <p:cNvSpPr>
            <a:spLocks noGrp="1"/>
          </p:cNvSpPr>
          <p:nvPr>
            <p:ph type="subTitle" idx="1"/>
          </p:nvPr>
        </p:nvSpPr>
        <p:spPr>
          <a:xfrm>
            <a:off x="215901" y="4740541"/>
            <a:ext cx="8712200" cy="1155439"/>
          </a:xfrm>
          <a:solidFill>
            <a:schemeClr val="tx1"/>
          </a:solidFill>
        </p:spPr>
        <p:txBody>
          <a:bodyPr vert="horz" wrap="square" lIns="14400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4000" kern="1200" dirty="0">
                <a:solidFill>
                  <a:schemeClr val="accent3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de-DE" dirty="0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215901" y="3907579"/>
            <a:ext cx="8712200" cy="216000"/>
          </a:xfrm>
          <a:solidFill>
            <a:schemeClr val="tx1"/>
          </a:solidFill>
        </p:spPr>
        <p:txBody>
          <a:bodyPr vert="horz" wrap="square" lIns="144000" tIns="0" rIns="0" bIns="0" rtlCol="0" anchor="t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1200" b="1" kern="1200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2" name="Picture 3" descr="ABB2logo RGB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21526" y="6392863"/>
            <a:ext cx="1795463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01" y="225425"/>
            <a:ext cx="8712200" cy="36073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2" name="Inhaltsplatzhalter 3"/>
          <p:cNvSpPr>
            <a:spLocks noGrp="1"/>
          </p:cNvSpPr>
          <p:nvPr>
            <p:ph sz="half" idx="11"/>
          </p:nvPr>
        </p:nvSpPr>
        <p:spPr>
          <a:xfrm>
            <a:off x="215901" y="1592263"/>
            <a:ext cx="1116013" cy="4608512"/>
          </a:xfrm>
        </p:spPr>
        <p:txBody>
          <a:bodyPr lIns="0" tIns="36000" rIns="0" bIns="0" numCol="1" spcCol="396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+mj-lt"/>
              <a:buNone/>
              <a:tabLst/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+mj-lt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23" name="Untertitel 2"/>
          <p:cNvSpPr>
            <a:spLocks noGrp="1"/>
          </p:cNvSpPr>
          <p:nvPr>
            <p:ph type="subTitle" idx="1"/>
          </p:nvPr>
        </p:nvSpPr>
        <p:spPr>
          <a:xfrm>
            <a:off x="0" y="694801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1C196B8C-E300-40F3-8D54-BE4BFA77A5E7}" type="datetime4">
              <a:rPr lang="en-US">
                <a:solidFill>
                  <a:srgbClr val="666666"/>
                </a:solidFill>
              </a:rPr>
              <a:pPr/>
              <a:t>September 27, 2016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>
                <a:solidFill>
                  <a:srgbClr val="666666"/>
                </a:solidFill>
              </a:rPr>
              <a:t>| Slide </a:t>
            </a:r>
            <a:fld id="{CF363E95-653D-48D7-8EB0-A81FED805B5F}" type="slidenum">
              <a:rPr>
                <a:solidFill>
                  <a:srgbClr val="666666"/>
                </a:solidFill>
              </a:rPr>
              <a:pPr/>
              <a:t>‹#›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© ABB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5"/>
          </p:nvPr>
        </p:nvSpPr>
        <p:spPr>
          <a:xfrm>
            <a:off x="1476375" y="1592264"/>
            <a:ext cx="6191251" cy="4608512"/>
          </a:xfrm>
        </p:spPr>
        <p:txBody>
          <a:bodyPr/>
          <a:lstStyle>
            <a:lvl5pPr>
              <a:defRPr/>
            </a:lvl5pPr>
            <a:lvl6pPr>
              <a:defRPr baseline="0"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6250531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ext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2"/>
          <p:cNvSpPr>
            <a:spLocks noGrp="1"/>
          </p:cNvSpPr>
          <p:nvPr>
            <p:ph sz="half" idx="1"/>
          </p:nvPr>
        </p:nvSpPr>
        <p:spPr>
          <a:xfrm>
            <a:off x="1476376" y="1592263"/>
            <a:ext cx="3019424" cy="4608512"/>
          </a:xfr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None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accent1"/>
              </a:buClr>
              <a:buFont typeface="Wingdings" pitchFamily="2" charset="2"/>
              <a:buNone/>
              <a:defRPr lang="de-DE" sz="1800" b="1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 baseline="0"/>
            </a:lvl6pPr>
            <a:lvl7pPr>
              <a:defRPr sz="9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  <p:sp>
        <p:nvSpPr>
          <p:cNvPr id="12" name="Inhaltsplatzhalter 3"/>
          <p:cNvSpPr>
            <a:spLocks noGrp="1"/>
          </p:cNvSpPr>
          <p:nvPr>
            <p:ph sz="half" idx="2"/>
          </p:nvPr>
        </p:nvSpPr>
        <p:spPr>
          <a:xfrm>
            <a:off x="4643439" y="1592265"/>
            <a:ext cx="3024187" cy="4608511"/>
          </a:xfr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6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None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accent1"/>
              </a:buClr>
              <a:buFont typeface="Wingdings" pitchFamily="2" charset="2"/>
              <a:buNone/>
              <a:defRPr lang="de-DE" sz="1800" b="1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9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801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D16832DB-49C2-4C6F-9A35-237BD2B10951}" type="datetime4">
              <a:rPr lang="en-US">
                <a:solidFill>
                  <a:srgbClr val="666666"/>
                </a:solidFill>
              </a:rPr>
              <a:pPr/>
              <a:t>September 27, 2016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>
                <a:solidFill>
                  <a:srgbClr val="666666"/>
                </a:solidFill>
              </a:rPr>
              <a:t>| Slide </a:t>
            </a:r>
            <a:fld id="{CF363E95-653D-48D7-8EB0-A81FED805B5F}" type="slidenum">
              <a:rPr>
                <a:solidFill>
                  <a:srgbClr val="666666"/>
                </a:solidFill>
              </a:rPr>
              <a:pPr/>
              <a:t>‹#›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© ABB</a:t>
            </a:r>
          </a:p>
        </p:txBody>
      </p:sp>
    </p:spTree>
    <p:extLst>
      <p:ext uri="{BB962C8B-B14F-4D97-AF65-F5344CB8AC3E}">
        <p14:creationId xmlns:p14="http://schemas.microsoft.com/office/powerpoint/2010/main" val="39305886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two text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2"/>
          <p:cNvSpPr>
            <a:spLocks noGrp="1"/>
          </p:cNvSpPr>
          <p:nvPr>
            <p:ph sz="half" idx="1"/>
          </p:nvPr>
        </p:nvSpPr>
        <p:spPr>
          <a:xfrm>
            <a:off x="1476376" y="1592263"/>
            <a:ext cx="3019424" cy="4608512"/>
          </a:xfr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None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accent1"/>
              </a:buClr>
              <a:buFont typeface="Wingdings" pitchFamily="2" charset="2"/>
              <a:buNone/>
              <a:defRPr lang="de-DE" sz="1800" b="1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 baseline="0"/>
            </a:lvl6pPr>
            <a:lvl7pPr>
              <a:defRPr sz="9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  <p:sp>
        <p:nvSpPr>
          <p:cNvPr id="12" name="Inhaltsplatzhalter 3"/>
          <p:cNvSpPr>
            <a:spLocks noGrp="1"/>
          </p:cNvSpPr>
          <p:nvPr>
            <p:ph sz="half" idx="2"/>
          </p:nvPr>
        </p:nvSpPr>
        <p:spPr>
          <a:xfrm>
            <a:off x="4643439" y="1592265"/>
            <a:ext cx="3024187" cy="4608511"/>
          </a:xfr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6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None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accent1"/>
              </a:buClr>
              <a:buFont typeface="Wingdings" pitchFamily="2" charset="2"/>
              <a:buNone/>
              <a:defRPr lang="de-DE" sz="1800" b="1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9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  <p:sp>
        <p:nvSpPr>
          <p:cNvPr id="13" name="Inhaltsplatzhalter 3"/>
          <p:cNvSpPr>
            <a:spLocks noGrp="1"/>
          </p:cNvSpPr>
          <p:nvPr>
            <p:ph sz="half" idx="14"/>
          </p:nvPr>
        </p:nvSpPr>
        <p:spPr>
          <a:xfrm>
            <a:off x="215901" y="1592263"/>
            <a:ext cx="1116013" cy="4608512"/>
          </a:xfrm>
        </p:spPr>
        <p:txBody>
          <a:bodyPr lIns="0" tIns="36000" rIns="0" bIns="0" numCol="1" spcCol="396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+mj-lt"/>
              <a:buNone/>
              <a:tabLst/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+mj-lt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801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373761D4-3C25-40BB-A0C2-D8A98CCE1DBF}" type="datetime4">
              <a:rPr lang="en-US">
                <a:solidFill>
                  <a:srgbClr val="666666"/>
                </a:solidFill>
              </a:rPr>
              <a:pPr/>
              <a:t>September 27, 2016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>
                <a:solidFill>
                  <a:srgbClr val="666666"/>
                </a:solidFill>
              </a:rPr>
              <a:t>| Slide </a:t>
            </a:r>
            <a:fld id="{CF363E95-653D-48D7-8EB0-A81FED805B5F}" type="slidenum">
              <a:rPr>
                <a:solidFill>
                  <a:srgbClr val="666666"/>
                </a:solidFill>
              </a:rPr>
              <a:pPr/>
              <a:t>‹#›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© ABB</a:t>
            </a:r>
          </a:p>
        </p:txBody>
      </p:sp>
    </p:spTree>
    <p:extLst>
      <p:ext uri="{BB962C8B-B14F-4D97-AF65-F5344CB8AC3E}">
        <p14:creationId xmlns:p14="http://schemas.microsoft.com/office/powerpoint/2010/main" val="12183368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on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801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9FA29A16-C922-4EE8-81A9-9E9743B1E86F}" type="datetime4">
              <a:rPr lang="en-US">
                <a:solidFill>
                  <a:srgbClr val="666666"/>
                </a:solidFill>
              </a:rPr>
              <a:pPr/>
              <a:t>September 27, 2016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>
                <a:solidFill>
                  <a:srgbClr val="666666"/>
                </a:solidFill>
              </a:rPr>
              <a:t>| Slide </a:t>
            </a:r>
            <a:fld id="{CF363E95-653D-48D7-8EB0-A81FED805B5F}" type="slidenum">
              <a:rPr>
                <a:solidFill>
                  <a:srgbClr val="666666"/>
                </a:solidFill>
              </a:rPr>
              <a:pPr/>
              <a:t>‹#›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© ABB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643439" y="1592263"/>
            <a:ext cx="4284662" cy="4608512"/>
          </a:xfrm>
        </p:spPr>
        <p:txBody>
          <a:bodyPr/>
          <a:lstStyle>
            <a:lvl5pPr>
              <a:defRPr baseline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1"/>
          </p:nvPr>
        </p:nvSpPr>
        <p:spPr>
          <a:xfrm>
            <a:off x="1476376" y="1592263"/>
            <a:ext cx="3024188" cy="460851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847118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two pictures besides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801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14A9EEF3-1D25-43F3-BDEA-C84B220B9EEF}" type="datetime4">
              <a:rPr lang="en-US">
                <a:solidFill>
                  <a:srgbClr val="666666"/>
                </a:solidFill>
              </a:rPr>
              <a:pPr/>
              <a:t>September 27, 2016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>
                <a:solidFill>
                  <a:srgbClr val="666666"/>
                </a:solidFill>
              </a:rPr>
              <a:t>| Slide </a:t>
            </a:r>
            <a:fld id="{CF363E95-653D-48D7-8EB0-A81FED805B5F}" type="slidenum">
              <a:rPr>
                <a:solidFill>
                  <a:srgbClr val="666666"/>
                </a:solidFill>
              </a:rPr>
              <a:pPr/>
              <a:t>‹#›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© ABB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643439" y="1592263"/>
            <a:ext cx="4284662" cy="4608512"/>
          </a:xfrm>
        </p:spPr>
        <p:txBody>
          <a:bodyPr/>
          <a:lstStyle>
            <a:lvl5pPr>
              <a:defRPr baseline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1"/>
          </p:nvPr>
        </p:nvSpPr>
        <p:spPr>
          <a:xfrm>
            <a:off x="1476375" y="1592265"/>
            <a:ext cx="3024188" cy="22320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5"/>
          <p:cNvSpPr>
            <a:spLocks noGrp="1"/>
          </p:cNvSpPr>
          <p:nvPr>
            <p:ph sz="quarter" idx="22"/>
          </p:nvPr>
        </p:nvSpPr>
        <p:spPr>
          <a:xfrm>
            <a:off x="1476375" y="3964333"/>
            <a:ext cx="3024188" cy="22320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185082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three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801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BA8428A4-B213-42D5-B440-C3235B982FBB}" type="datetime4">
              <a:rPr lang="en-US">
                <a:solidFill>
                  <a:srgbClr val="666666"/>
                </a:solidFill>
              </a:rPr>
              <a:pPr/>
              <a:t>September 27, 2016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>
                <a:solidFill>
                  <a:srgbClr val="666666"/>
                </a:solidFill>
              </a:rPr>
              <a:t>| Slide </a:t>
            </a:r>
            <a:fld id="{CF363E95-653D-48D7-8EB0-A81FED805B5F}" type="slidenum">
              <a:rPr>
                <a:solidFill>
                  <a:srgbClr val="666666"/>
                </a:solidFill>
              </a:rPr>
              <a:pPr/>
              <a:t>‹#›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© ABB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643439" y="1592263"/>
            <a:ext cx="4284662" cy="4608512"/>
          </a:xfrm>
        </p:spPr>
        <p:txBody>
          <a:bodyPr/>
          <a:lstStyle>
            <a:lvl5pPr>
              <a:defRPr baseline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1"/>
          </p:nvPr>
        </p:nvSpPr>
        <p:spPr>
          <a:xfrm>
            <a:off x="1476376" y="1592263"/>
            <a:ext cx="3024188" cy="144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22"/>
          </p:nvPr>
        </p:nvSpPr>
        <p:spPr>
          <a:xfrm>
            <a:off x="1476375" y="3168429"/>
            <a:ext cx="3024188" cy="144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Content Placeholder 5"/>
          <p:cNvSpPr>
            <a:spLocks noGrp="1"/>
          </p:cNvSpPr>
          <p:nvPr>
            <p:ph sz="quarter" idx="23"/>
          </p:nvPr>
        </p:nvSpPr>
        <p:spPr>
          <a:xfrm>
            <a:off x="1476373" y="4744596"/>
            <a:ext cx="3024188" cy="144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65727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one picture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Inhaltsplatzhalter 3"/>
          <p:cNvSpPr>
            <a:spLocks noGrp="1"/>
          </p:cNvSpPr>
          <p:nvPr>
            <p:ph sz="half" idx="2"/>
          </p:nvPr>
        </p:nvSpPr>
        <p:spPr>
          <a:xfrm>
            <a:off x="1476375" y="1592265"/>
            <a:ext cx="6191251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marR="0" lvl="0" fontAlgn="auto">
              <a:lnSpc>
                <a:spcPct val="100000"/>
              </a:lnSpc>
              <a:spcAft>
                <a:spcPts val="0"/>
              </a:spcAft>
              <a:tabLst/>
            </a:pPr>
            <a:r>
              <a:rPr lang="en-US" smtClean="0"/>
              <a:t>Click to edit Master text styles</a:t>
            </a:r>
          </a:p>
        </p:txBody>
      </p:sp>
      <p:sp>
        <p:nvSpPr>
          <p:cNvPr id="16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7" name="Untertitel 2"/>
          <p:cNvSpPr>
            <a:spLocks noGrp="1"/>
          </p:cNvSpPr>
          <p:nvPr>
            <p:ph type="subTitle" idx="1"/>
          </p:nvPr>
        </p:nvSpPr>
        <p:spPr>
          <a:xfrm>
            <a:off x="0" y="694801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0" name="Datumsplatzhalter 9"/>
          <p:cNvSpPr>
            <a:spLocks noGrp="1"/>
          </p:cNvSpPr>
          <p:nvPr>
            <p:ph type="dt" sz="half" idx="15"/>
          </p:nvPr>
        </p:nvSpPr>
        <p:spPr/>
        <p:txBody>
          <a:bodyPr>
            <a:noAutofit/>
          </a:bodyPr>
          <a:lstStyle/>
          <a:p>
            <a:fld id="{0A310A5A-DA79-4EA3-93BE-93B756FCD1D6}" type="datetime4">
              <a:rPr lang="en-US">
                <a:solidFill>
                  <a:srgbClr val="666666"/>
                </a:solidFill>
              </a:rPr>
              <a:pPr/>
              <a:t>September 27, 2016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6"/>
          </p:nvPr>
        </p:nvSpPr>
        <p:spPr/>
        <p:txBody>
          <a:bodyPr>
            <a:noAutofit/>
          </a:bodyPr>
          <a:lstStyle/>
          <a:p>
            <a:r>
              <a:rPr>
                <a:solidFill>
                  <a:srgbClr val="666666"/>
                </a:solidFill>
              </a:rPr>
              <a:t>| Slide </a:t>
            </a:r>
            <a:fld id="{CF363E95-653D-48D7-8EB0-A81FED805B5F}" type="slidenum">
              <a:rPr>
                <a:solidFill>
                  <a:srgbClr val="666666"/>
                </a:solidFill>
              </a:rPr>
              <a:pPr/>
              <a:t>‹#›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3" name="Fußzeilenplatzhalter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© ABB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8"/>
          </p:nvPr>
        </p:nvSpPr>
        <p:spPr>
          <a:xfrm>
            <a:off x="1476375" y="3968752"/>
            <a:ext cx="6191250" cy="22320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696029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two pictures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Inhaltsplatzhalter 3"/>
          <p:cNvSpPr>
            <a:spLocks noGrp="1"/>
          </p:cNvSpPr>
          <p:nvPr>
            <p:ph sz="half" idx="2"/>
          </p:nvPr>
        </p:nvSpPr>
        <p:spPr>
          <a:xfrm>
            <a:off x="1476373" y="1592265"/>
            <a:ext cx="3024000" cy="2232025"/>
          </a:xfrm>
        </p:spPr>
        <p:txBody>
          <a:bodyPr vert="horz" wrap="square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Inhaltsplatzhalter 3"/>
          <p:cNvSpPr>
            <a:spLocks noGrp="1"/>
          </p:cNvSpPr>
          <p:nvPr>
            <p:ph sz="half" idx="11"/>
          </p:nvPr>
        </p:nvSpPr>
        <p:spPr>
          <a:xfrm>
            <a:off x="4643438" y="1592265"/>
            <a:ext cx="3024000" cy="2232025"/>
          </a:xfrm>
        </p:spPr>
        <p:txBody>
          <a:bodyPr vert="horz" wrap="square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9" name="Untertitel 2"/>
          <p:cNvSpPr>
            <a:spLocks noGrp="1"/>
          </p:cNvSpPr>
          <p:nvPr>
            <p:ph type="subTitle" idx="1"/>
          </p:nvPr>
        </p:nvSpPr>
        <p:spPr>
          <a:xfrm>
            <a:off x="0" y="694801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1A392A30-3873-45E2-84A7-A1368DE86556}" type="datetime4">
              <a:rPr lang="en-US">
                <a:solidFill>
                  <a:srgbClr val="666666"/>
                </a:solidFill>
              </a:rPr>
              <a:pPr/>
              <a:t>September 27, 2016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>
                <a:solidFill>
                  <a:srgbClr val="666666"/>
                </a:solidFill>
              </a:rPr>
              <a:t>| Slide </a:t>
            </a:r>
            <a:fld id="{CF363E95-653D-48D7-8EB0-A81FED805B5F}" type="slidenum">
              <a:rPr>
                <a:solidFill>
                  <a:srgbClr val="666666"/>
                </a:solidFill>
              </a:rPr>
              <a:pPr/>
              <a:t>‹#›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4" name="Fußzeilenplatzhalter 13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© ABB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18"/>
          </p:nvPr>
        </p:nvSpPr>
        <p:spPr>
          <a:xfrm>
            <a:off x="1476375" y="3968752"/>
            <a:ext cx="6191250" cy="22320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7589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three pictures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nhaltsplatzhalter 3"/>
          <p:cNvSpPr>
            <a:spLocks noGrp="1"/>
          </p:cNvSpPr>
          <p:nvPr>
            <p:ph sz="half" idx="2"/>
          </p:nvPr>
        </p:nvSpPr>
        <p:spPr>
          <a:xfrm>
            <a:off x="1476375" y="1592264"/>
            <a:ext cx="19764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Inhaltsplatzhalter 3"/>
          <p:cNvSpPr>
            <a:spLocks noGrp="1"/>
          </p:cNvSpPr>
          <p:nvPr>
            <p:ph sz="half" idx="11"/>
          </p:nvPr>
        </p:nvSpPr>
        <p:spPr>
          <a:xfrm>
            <a:off x="3583800" y="1592265"/>
            <a:ext cx="19764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Inhaltsplatzhalter 3"/>
          <p:cNvSpPr>
            <a:spLocks noGrp="1"/>
          </p:cNvSpPr>
          <p:nvPr>
            <p:ph sz="half" idx="12"/>
          </p:nvPr>
        </p:nvSpPr>
        <p:spPr>
          <a:xfrm>
            <a:off x="5691225" y="1592264"/>
            <a:ext cx="19764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1" name="Untertitel 2"/>
          <p:cNvSpPr>
            <a:spLocks noGrp="1"/>
          </p:cNvSpPr>
          <p:nvPr>
            <p:ph type="subTitle" idx="1"/>
          </p:nvPr>
        </p:nvSpPr>
        <p:spPr>
          <a:xfrm>
            <a:off x="0" y="694801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2" name="Datumsplatzhalter 1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D9837B13-8D25-4700-B235-904CD6D1C76A}" type="datetime4">
              <a:rPr lang="en-US">
                <a:solidFill>
                  <a:srgbClr val="666666"/>
                </a:solidFill>
              </a:rPr>
              <a:pPr/>
              <a:t>September 27, 2016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4" name="Foliennummernplatzhalter 1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>
                <a:solidFill>
                  <a:srgbClr val="666666"/>
                </a:solidFill>
              </a:rPr>
              <a:t>| Slide </a:t>
            </a:r>
            <a:fld id="{CF363E95-653D-48D7-8EB0-A81FED805B5F}" type="slidenum">
              <a:rPr>
                <a:solidFill>
                  <a:srgbClr val="666666"/>
                </a:solidFill>
              </a:rPr>
              <a:pPr/>
              <a:t>‹#›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5" name="Fußzeilenplatzhalter 14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© ABB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sz="quarter" idx="18"/>
          </p:nvPr>
        </p:nvSpPr>
        <p:spPr>
          <a:xfrm>
            <a:off x="1476375" y="3968752"/>
            <a:ext cx="6191250" cy="22320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311114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nhaltsplatzhalter 2"/>
          <p:cNvSpPr>
            <a:spLocks noGrp="1"/>
          </p:cNvSpPr>
          <p:nvPr>
            <p:ph idx="1"/>
          </p:nvPr>
        </p:nvSpPr>
        <p:spPr>
          <a:xfrm>
            <a:off x="1476374" y="1592265"/>
            <a:ext cx="3024189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Inhaltsplatzhalter 2"/>
          <p:cNvSpPr>
            <a:spLocks noGrp="1"/>
          </p:cNvSpPr>
          <p:nvPr>
            <p:ph idx="11"/>
          </p:nvPr>
        </p:nvSpPr>
        <p:spPr>
          <a:xfrm>
            <a:off x="1476374" y="3968752"/>
            <a:ext cx="3024189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Inhaltsplatzhalter 2"/>
          <p:cNvSpPr>
            <a:spLocks noGrp="1"/>
          </p:cNvSpPr>
          <p:nvPr>
            <p:ph idx="12"/>
          </p:nvPr>
        </p:nvSpPr>
        <p:spPr>
          <a:xfrm>
            <a:off x="4643437" y="1592265"/>
            <a:ext cx="3024189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Inhaltsplatzhalter 2"/>
          <p:cNvSpPr>
            <a:spLocks noGrp="1"/>
          </p:cNvSpPr>
          <p:nvPr>
            <p:ph idx="13"/>
          </p:nvPr>
        </p:nvSpPr>
        <p:spPr>
          <a:xfrm>
            <a:off x="4643437" y="3968752"/>
            <a:ext cx="3024189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1" name="Untertitel 2"/>
          <p:cNvSpPr>
            <a:spLocks noGrp="1"/>
          </p:cNvSpPr>
          <p:nvPr>
            <p:ph type="subTitle" idx="15"/>
          </p:nvPr>
        </p:nvSpPr>
        <p:spPr>
          <a:xfrm>
            <a:off x="0" y="694801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2" name="Datumsplatzhalter 1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B9DB8A22-22B4-4E7D-9932-5F3A463FDEA5}" type="datetime4">
              <a:rPr lang="en-US">
                <a:solidFill>
                  <a:srgbClr val="666666"/>
                </a:solidFill>
              </a:rPr>
              <a:pPr/>
              <a:t>September 27, 2016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4" name="Foliennummernplatzhalter 1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>
                <a:solidFill>
                  <a:srgbClr val="666666"/>
                </a:solidFill>
              </a:rPr>
              <a:t>| Slide </a:t>
            </a:r>
            <a:fld id="{CF363E95-653D-48D7-8EB0-A81FED805B5F}" type="slidenum">
              <a:rPr>
                <a:solidFill>
                  <a:srgbClr val="666666"/>
                </a:solidFill>
              </a:rPr>
              <a:pPr/>
              <a:t>‹#›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5" name="Fußzeilenplatzhalter 14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© ABB</a:t>
            </a:r>
          </a:p>
        </p:txBody>
      </p:sp>
    </p:spTree>
    <p:extLst>
      <p:ext uri="{BB962C8B-B14F-4D97-AF65-F5344CB8AC3E}">
        <p14:creationId xmlns:p14="http://schemas.microsoft.com/office/powerpoint/2010/main" val="21591867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3" name="Untertitel 2"/>
          <p:cNvSpPr>
            <a:spLocks noGrp="1"/>
          </p:cNvSpPr>
          <p:nvPr>
            <p:ph type="subTitle" idx="1"/>
          </p:nvPr>
        </p:nvSpPr>
        <p:spPr>
          <a:xfrm>
            <a:off x="0" y="694801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5"/>
          </p:nvPr>
        </p:nvSpPr>
        <p:spPr/>
        <p:txBody>
          <a:bodyPr/>
          <a:lstStyle>
            <a:lvl5pPr>
              <a:defRPr/>
            </a:lvl5pPr>
            <a:lvl6pPr>
              <a:defRPr baseline="0"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80971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nhaltsplatzhalter 2"/>
          <p:cNvSpPr>
            <a:spLocks noGrp="1"/>
          </p:cNvSpPr>
          <p:nvPr>
            <p:ph idx="1"/>
          </p:nvPr>
        </p:nvSpPr>
        <p:spPr>
          <a:xfrm>
            <a:off x="1476374" y="1592265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Inhaltsplatzhalter 2"/>
          <p:cNvSpPr>
            <a:spLocks noGrp="1"/>
          </p:cNvSpPr>
          <p:nvPr>
            <p:ph idx="11"/>
          </p:nvPr>
        </p:nvSpPr>
        <p:spPr>
          <a:xfrm>
            <a:off x="1476374" y="3969285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Inhaltsplatzhalter 2"/>
          <p:cNvSpPr>
            <a:spLocks noGrp="1"/>
          </p:cNvSpPr>
          <p:nvPr>
            <p:ph idx="12"/>
          </p:nvPr>
        </p:nvSpPr>
        <p:spPr>
          <a:xfrm>
            <a:off x="3582249" y="1592265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Inhaltsplatzhalter 2"/>
          <p:cNvSpPr>
            <a:spLocks noGrp="1"/>
          </p:cNvSpPr>
          <p:nvPr>
            <p:ph idx="13"/>
          </p:nvPr>
        </p:nvSpPr>
        <p:spPr>
          <a:xfrm>
            <a:off x="3582249" y="3969285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1" name="Untertitel 2"/>
          <p:cNvSpPr>
            <a:spLocks noGrp="1"/>
          </p:cNvSpPr>
          <p:nvPr>
            <p:ph type="subTitle" idx="15"/>
          </p:nvPr>
        </p:nvSpPr>
        <p:spPr>
          <a:xfrm>
            <a:off x="0" y="694801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2" name="Datumsplatzhalter 1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B7E6082B-75DF-4900-9F0E-F744E985E6FE}" type="datetime4">
              <a:rPr lang="en-US">
                <a:solidFill>
                  <a:srgbClr val="666666"/>
                </a:solidFill>
              </a:rPr>
              <a:pPr/>
              <a:t>September 27, 2016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4" name="Foliennummernplatzhalter 1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>
                <a:solidFill>
                  <a:srgbClr val="666666"/>
                </a:solidFill>
              </a:rPr>
              <a:t>| Slide </a:t>
            </a:r>
            <a:fld id="{CF363E95-653D-48D7-8EB0-A81FED805B5F}" type="slidenum">
              <a:rPr>
                <a:solidFill>
                  <a:srgbClr val="666666"/>
                </a:solidFill>
              </a:rPr>
              <a:pPr/>
              <a:t>‹#›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5" name="Fußzeilenplatzhalter 14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© ABB</a:t>
            </a:r>
          </a:p>
        </p:txBody>
      </p:sp>
      <p:sp>
        <p:nvSpPr>
          <p:cNvPr id="11" name="Inhaltsplatzhalter 2"/>
          <p:cNvSpPr>
            <a:spLocks noGrp="1"/>
          </p:cNvSpPr>
          <p:nvPr>
            <p:ph idx="19"/>
          </p:nvPr>
        </p:nvSpPr>
        <p:spPr>
          <a:xfrm>
            <a:off x="5688124" y="1592265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Inhaltsplatzhalter 2"/>
          <p:cNvSpPr>
            <a:spLocks noGrp="1"/>
          </p:cNvSpPr>
          <p:nvPr>
            <p:ph idx="20"/>
          </p:nvPr>
        </p:nvSpPr>
        <p:spPr>
          <a:xfrm>
            <a:off x="5688124" y="3969285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7793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/>
          </p:nvPr>
        </p:nvSpPr>
        <p:spPr>
          <a:xfrm>
            <a:off x="0" y="694801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3FFBE7D-BCF2-4BFA-8234-C5A6FFD2BD87}" type="datetime4">
              <a:rPr lang="en-US">
                <a:solidFill>
                  <a:srgbClr val="666666"/>
                </a:solidFill>
              </a:rPr>
              <a:pPr/>
              <a:t>September 27, 2016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>
                <a:solidFill>
                  <a:srgbClr val="666666"/>
                </a:solidFill>
              </a:rPr>
              <a:t>| Slide </a:t>
            </a:r>
            <a:fld id="{CF363E95-653D-48D7-8EB0-A81FED805B5F}" type="slidenum">
              <a:rPr>
                <a:solidFill>
                  <a:srgbClr val="666666"/>
                </a:solidFill>
              </a:rPr>
              <a:pPr/>
              <a:t>‹#›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© ABB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7"/>
          </p:nvPr>
        </p:nvSpPr>
        <p:spPr>
          <a:xfrm>
            <a:off x="207963" y="1592263"/>
            <a:ext cx="4284000" cy="4608512"/>
          </a:xfrm>
        </p:spPr>
        <p:txBody>
          <a:bodyPr/>
          <a:lstStyle>
            <a:lvl5pPr>
              <a:defRPr baseline="0"/>
            </a:lvl5pPr>
            <a:lvl6pPr>
              <a:defRPr/>
            </a:lvl6pPr>
            <a:lvl7pPr>
              <a:defRPr baseline="0"/>
            </a:lvl7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6" name="Content Placeholder 2"/>
          <p:cNvSpPr>
            <a:spLocks noGrp="1"/>
          </p:cNvSpPr>
          <p:nvPr>
            <p:ph sz="quarter" idx="18"/>
          </p:nvPr>
        </p:nvSpPr>
        <p:spPr>
          <a:xfrm>
            <a:off x="4644363" y="1592263"/>
            <a:ext cx="4284000" cy="4608512"/>
          </a:xfrm>
        </p:spPr>
        <p:txBody>
          <a:bodyPr/>
          <a:lstStyle>
            <a:lvl5pPr>
              <a:defRPr baseline="0"/>
            </a:lvl5pPr>
            <a:lvl6pPr>
              <a:defRPr/>
            </a:lvl6pPr>
            <a:lvl7pPr>
              <a:defRPr baseline="0"/>
            </a:lvl7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07063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one picture or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/>
          </p:nvPr>
        </p:nvSpPr>
        <p:spPr>
          <a:xfrm>
            <a:off x="0" y="694801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A7E5F09-5255-4AF5-8D66-209346C14A5D}" type="datetime4">
              <a:rPr lang="en-US">
                <a:solidFill>
                  <a:srgbClr val="666666"/>
                </a:solidFill>
              </a:rPr>
              <a:pPr/>
              <a:t>September 27, 2016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>
                <a:solidFill>
                  <a:srgbClr val="666666"/>
                </a:solidFill>
              </a:rPr>
              <a:t>| Slide </a:t>
            </a:r>
            <a:fld id="{CF363E95-653D-48D7-8EB0-A81FED805B5F}" type="slidenum">
              <a:rPr>
                <a:solidFill>
                  <a:srgbClr val="666666"/>
                </a:solidFill>
              </a:rPr>
              <a:pPr/>
              <a:t>‹#›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© ABB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7"/>
          </p:nvPr>
        </p:nvSpPr>
        <p:spPr>
          <a:xfrm>
            <a:off x="207962" y="1592263"/>
            <a:ext cx="8712000" cy="4608512"/>
          </a:xfrm>
        </p:spPr>
        <p:txBody>
          <a:bodyPr/>
          <a:lstStyle>
            <a:lvl1pPr marL="0" indent="0">
              <a:buNone/>
              <a:defRPr/>
            </a:lvl1pPr>
            <a:lvl5pPr>
              <a:defRPr baseline="0"/>
            </a:lvl5pPr>
            <a:lvl6pPr>
              <a:defRPr/>
            </a:lvl6pPr>
            <a:lvl7pPr>
              <a:defRPr baseline="0"/>
            </a:lvl7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49349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3" name="Untertitel 2"/>
          <p:cNvSpPr>
            <a:spLocks noGrp="1"/>
          </p:cNvSpPr>
          <p:nvPr>
            <p:ph type="subTitle" idx="1"/>
          </p:nvPr>
        </p:nvSpPr>
        <p:spPr>
          <a:xfrm>
            <a:off x="0" y="694801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64804637-0721-4590-8669-EEB7179C0AE4}" type="datetime4">
              <a:rPr lang="en-US">
                <a:solidFill>
                  <a:srgbClr val="666666"/>
                </a:solidFill>
              </a:rPr>
              <a:pPr/>
              <a:t>September 27, 2016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>
                <a:solidFill>
                  <a:srgbClr val="666666"/>
                </a:solidFill>
              </a:rPr>
              <a:t>| Slide </a:t>
            </a:r>
            <a:fld id="{CF363E95-653D-48D7-8EB0-A81FED805B5F}" type="slidenum">
              <a:rPr>
                <a:solidFill>
                  <a:srgbClr val="666666"/>
                </a:solidFill>
              </a:rPr>
              <a:pPr/>
              <a:t>‹#›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© ABB</a:t>
            </a:r>
          </a:p>
        </p:txBody>
      </p:sp>
    </p:spTree>
    <p:extLst>
      <p:ext uri="{BB962C8B-B14F-4D97-AF65-F5344CB8AC3E}">
        <p14:creationId xmlns:p14="http://schemas.microsoft.com/office/powerpoint/2010/main" val="411527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2"/>
          <p:cNvGrpSpPr>
            <a:grpSpLocks/>
          </p:cNvGrpSpPr>
          <p:nvPr userDrawn="1"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7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de-DE" sz="1800">
                <a:solidFill>
                  <a:srgbClr val="000000"/>
                </a:solidFill>
              </a:endParaRPr>
            </a:p>
          </p:txBody>
        </p:sp>
        <p:pic>
          <p:nvPicPr>
            <p:cNvPr id="8" name="Picture 4" descr="ABB1ClaimL_rgb300_100mmLIGHT Kopie"/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" y="1660"/>
              <a:ext cx="5031" cy="743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92549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defaul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215901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>
              <a:solidFill>
                <a:srgbClr val="FFFFFF"/>
              </a:solidFill>
            </a:endParaRPr>
          </a:p>
        </p:txBody>
      </p:sp>
      <p:sp>
        <p:nvSpPr>
          <p:cNvPr id="14" name="Titel 1"/>
          <p:cNvSpPr>
            <a:spLocks noGrp="1"/>
          </p:cNvSpPr>
          <p:nvPr>
            <p:ph type="ctrTitle"/>
          </p:nvPr>
        </p:nvSpPr>
        <p:spPr>
          <a:xfrm>
            <a:off x="215901" y="4181487"/>
            <a:ext cx="8712200" cy="2019289"/>
          </a:xfrm>
          <a:solidFill>
            <a:schemeClr val="tx1"/>
          </a:solidFill>
        </p:spPr>
        <p:txBody>
          <a:bodyPr wrap="square" lIns="144000" tIns="0" rIns="0" bIns="0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5" name="Untertitel 2"/>
          <p:cNvSpPr>
            <a:spLocks noGrp="1"/>
          </p:cNvSpPr>
          <p:nvPr>
            <p:ph type="subTitle" idx="1"/>
          </p:nvPr>
        </p:nvSpPr>
        <p:spPr>
          <a:xfrm>
            <a:off x="215901" y="4740195"/>
            <a:ext cx="8712200" cy="1460580"/>
          </a:xfrm>
          <a:solidFill>
            <a:schemeClr val="tx1"/>
          </a:solidFill>
        </p:spPr>
        <p:txBody>
          <a:bodyPr vert="horz" wrap="square" lIns="14400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4000" kern="1200" dirty="0">
                <a:solidFill>
                  <a:schemeClr val="accent3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215901" y="3968750"/>
            <a:ext cx="8712200" cy="216000"/>
          </a:xfrm>
          <a:solidFill>
            <a:schemeClr val="tx1"/>
          </a:solidFill>
        </p:spPr>
        <p:txBody>
          <a:bodyPr vert="horz" wrap="square" lIns="144000" tIns="0" rIns="0" bIns="0" rtlCol="0" anchor="t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1200" b="1" kern="1200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440" y="225427"/>
            <a:ext cx="8712000" cy="3564867"/>
          </a:xfrm>
          <a:prstGeom prst="rect">
            <a:avLst/>
          </a:prstGeom>
        </p:spPr>
      </p:pic>
      <p:pic>
        <p:nvPicPr>
          <p:cNvPr id="12" name="Picture 3" descr="ABB2logo RGB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21526" y="6392863"/>
            <a:ext cx="1795463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35777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215901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>
              <a:solidFill>
                <a:srgbClr val="FFFFFF"/>
              </a:solidFill>
            </a:endParaRPr>
          </a:p>
        </p:txBody>
      </p:sp>
      <p:sp>
        <p:nvSpPr>
          <p:cNvPr id="10" name="Bildplatzhalter 9"/>
          <p:cNvSpPr>
            <a:spLocks noGrp="1"/>
          </p:cNvSpPr>
          <p:nvPr>
            <p:ph type="pic" sz="quarter" idx="12"/>
          </p:nvPr>
        </p:nvSpPr>
        <p:spPr>
          <a:xfrm>
            <a:off x="214314" y="225426"/>
            <a:ext cx="8702674" cy="359886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de-DE" dirty="0"/>
          </a:p>
        </p:txBody>
      </p:sp>
      <p:sp>
        <p:nvSpPr>
          <p:cNvPr id="9" name="Titel 1"/>
          <p:cNvSpPr>
            <a:spLocks noGrp="1"/>
          </p:cNvSpPr>
          <p:nvPr>
            <p:ph type="ctrTitle"/>
          </p:nvPr>
        </p:nvSpPr>
        <p:spPr>
          <a:xfrm>
            <a:off x="215901" y="4181487"/>
            <a:ext cx="8712200" cy="2019289"/>
          </a:xfrm>
          <a:solidFill>
            <a:schemeClr val="tx1"/>
          </a:solidFill>
        </p:spPr>
        <p:txBody>
          <a:bodyPr wrap="square" lIns="144000" tIns="0" rIns="0" bIns="0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3" name="Untertitel 2"/>
          <p:cNvSpPr>
            <a:spLocks noGrp="1"/>
          </p:cNvSpPr>
          <p:nvPr>
            <p:ph type="subTitle" idx="1"/>
          </p:nvPr>
        </p:nvSpPr>
        <p:spPr>
          <a:xfrm>
            <a:off x="215901" y="4740195"/>
            <a:ext cx="8712200" cy="1460580"/>
          </a:xfrm>
          <a:solidFill>
            <a:schemeClr val="tx1"/>
          </a:solidFill>
        </p:spPr>
        <p:txBody>
          <a:bodyPr vert="horz" wrap="square" lIns="14400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4000" kern="1200" dirty="0">
                <a:solidFill>
                  <a:schemeClr val="accent3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215901" y="3968750"/>
            <a:ext cx="8712200" cy="216000"/>
          </a:xfrm>
          <a:solidFill>
            <a:schemeClr val="tx1"/>
          </a:solidFill>
        </p:spPr>
        <p:txBody>
          <a:bodyPr vert="horz" wrap="square" lIns="144000" tIns="0" rIns="0" bIns="0" rtlCol="0" anchor="t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1200" b="1" kern="1200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5" name="Picture 3" descr="ABB2logo RGB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21526" y="6392863"/>
            <a:ext cx="1795463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784219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ou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ctrTitle"/>
          </p:nvPr>
        </p:nvSpPr>
        <p:spPr>
          <a:xfrm>
            <a:off x="215901" y="225425"/>
            <a:ext cx="8712200" cy="5975351"/>
          </a:xfrm>
          <a:solidFill>
            <a:schemeClr val="tx1"/>
          </a:solidFill>
        </p:spPr>
        <p:txBody>
          <a:bodyPr lIns="144000" tIns="144000" rIns="0" bIns="0" anchor="t">
            <a:noAutofit/>
          </a:bodyPr>
          <a:lstStyle>
            <a:lvl1pPr algn="l">
              <a:defRPr sz="400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7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215901" y="5254652"/>
            <a:ext cx="8712200" cy="203175"/>
          </a:xfrm>
          <a:solidFill>
            <a:schemeClr val="tx1"/>
          </a:solidFill>
        </p:spPr>
        <p:txBody>
          <a:bodyPr vert="horz" lIns="144000" tIns="0" rIns="0" bIns="0" rtlCol="0" anchor="t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1200" b="1" kern="1200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1" name="Picture 3" descr="ABB2logo RGB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21526" y="6392863"/>
            <a:ext cx="1795463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78039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215901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>
              <a:solidFill>
                <a:srgbClr val="FFFFFF"/>
              </a:solidFill>
            </a:endParaRPr>
          </a:p>
        </p:txBody>
      </p:sp>
      <p:sp>
        <p:nvSpPr>
          <p:cNvPr id="4" name="Bildplatzhalter 9"/>
          <p:cNvSpPr>
            <a:spLocks noGrp="1"/>
          </p:cNvSpPr>
          <p:nvPr>
            <p:ph type="pic" sz="quarter" idx="12"/>
          </p:nvPr>
        </p:nvSpPr>
        <p:spPr>
          <a:xfrm>
            <a:off x="214314" y="225425"/>
            <a:ext cx="8713787" cy="3598863"/>
          </a:xfrm>
          <a:solidFill>
            <a:schemeClr val="tx1"/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de-DE" dirty="0"/>
          </a:p>
        </p:txBody>
      </p:sp>
      <p:sp>
        <p:nvSpPr>
          <p:cNvPr id="7" name="Titel 1"/>
          <p:cNvSpPr>
            <a:spLocks noGrp="1"/>
          </p:cNvSpPr>
          <p:nvPr>
            <p:ph type="ctrTitle"/>
          </p:nvPr>
        </p:nvSpPr>
        <p:spPr>
          <a:xfrm>
            <a:off x="215901" y="4181487"/>
            <a:ext cx="8712200" cy="2019289"/>
          </a:xfrm>
          <a:solidFill>
            <a:schemeClr val="tx1"/>
          </a:solidFill>
        </p:spPr>
        <p:txBody>
          <a:bodyPr lIns="144000" tIns="0" rIns="0" bIns="0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0" name="Untertitel 2"/>
          <p:cNvSpPr>
            <a:spLocks noGrp="1"/>
          </p:cNvSpPr>
          <p:nvPr>
            <p:ph type="subTitle" idx="1"/>
          </p:nvPr>
        </p:nvSpPr>
        <p:spPr>
          <a:xfrm>
            <a:off x="215901" y="4740195"/>
            <a:ext cx="8712200" cy="1460580"/>
          </a:xfrm>
          <a:solidFill>
            <a:schemeClr val="tx1"/>
          </a:solidFill>
        </p:spPr>
        <p:txBody>
          <a:bodyPr vert="horz" lIns="14400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4000" kern="1200" dirty="0">
                <a:solidFill>
                  <a:schemeClr val="accent3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C393E6DA-15C7-4498-84B7-865CD5741C15}" type="datetime4">
              <a:rPr lang="en-US">
                <a:solidFill>
                  <a:srgbClr val="666666"/>
                </a:solidFill>
              </a:rPr>
              <a:pPr/>
              <a:t>September 27, 2016</a:t>
            </a:fld>
            <a:endParaRPr lang="en-US" dirty="0">
              <a:solidFill>
                <a:srgbClr val="666666"/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© ABB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| Slide </a:t>
            </a:r>
            <a:fld id="{CF363E95-653D-48D7-8EB0-A81FED805B5F}" type="slidenum">
              <a:rPr lang="en-US">
                <a:solidFill>
                  <a:srgbClr val="666666"/>
                </a:solidFill>
              </a:rPr>
              <a:pPr/>
              <a:t>‹#›</a:t>
            </a:fld>
            <a:endParaRPr lang="en-US" dirty="0">
              <a:solidFill>
                <a:srgbClr val="66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3617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withou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215901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>
              <a:solidFill>
                <a:srgbClr val="FFFFFF"/>
              </a:solidFill>
            </a:endParaRPr>
          </a:p>
        </p:txBody>
      </p:sp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215901" y="225426"/>
            <a:ext cx="8712200" cy="5975351"/>
          </a:xfrm>
          <a:solidFill>
            <a:schemeClr val="tx1"/>
          </a:solidFill>
        </p:spPr>
        <p:txBody>
          <a:bodyPr vert="horz" lIns="144000" tIns="144000" rIns="0" bIns="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de-DE" sz="4000" kern="1200" dirty="0" smtClean="0">
                <a:solidFill>
                  <a:schemeClr val="accent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A86CC-9348-444E-A786-5D34C142B0B7}" type="datetime4">
              <a:rPr lang="en-US">
                <a:solidFill>
                  <a:srgbClr val="666666"/>
                </a:solidFill>
              </a:rPr>
              <a:pPr/>
              <a:t>September 27, 2016</a:t>
            </a:fld>
            <a:endParaRPr lang="en-US" dirty="0">
              <a:solidFill>
                <a:srgbClr val="66666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© ABB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| Slide </a:t>
            </a:r>
            <a:fld id="{CF363E95-653D-48D7-8EB0-A81FED805B5F}" type="slidenum">
              <a:rPr lang="en-US">
                <a:solidFill>
                  <a:srgbClr val="666666"/>
                </a:solidFill>
              </a:rPr>
              <a:pPr/>
              <a:t>‹#›</a:t>
            </a:fld>
            <a:endParaRPr lang="en-US" dirty="0">
              <a:solidFill>
                <a:srgbClr val="66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0479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2"/>
          <p:cNvGrpSpPr>
            <a:grpSpLocks/>
          </p:cNvGrpSpPr>
          <p:nvPr userDrawn="1"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7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de-DE" sz="1800"/>
            </a:p>
          </p:txBody>
        </p:sp>
        <p:pic>
          <p:nvPicPr>
            <p:cNvPr id="8" name="Picture 4" descr="ABB1ClaimL_rgb300_100mmLIGHT Kopie"/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" y="1660"/>
              <a:ext cx="5031" cy="74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3" name="Untertitel 2"/>
          <p:cNvSpPr>
            <a:spLocks noGrp="1"/>
          </p:cNvSpPr>
          <p:nvPr>
            <p:ph type="subTitle" idx="1"/>
          </p:nvPr>
        </p:nvSpPr>
        <p:spPr>
          <a:xfrm>
            <a:off x="0" y="694801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D5F1B093-425C-40DC-A2A7-78EA1352137A}" type="datetime4">
              <a:rPr lang="en-US">
                <a:solidFill>
                  <a:srgbClr val="666666"/>
                </a:solidFill>
              </a:rPr>
              <a:pPr/>
              <a:t>September 27, 2016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>
                <a:solidFill>
                  <a:srgbClr val="666666"/>
                </a:solidFill>
              </a:rPr>
              <a:t>| Slide </a:t>
            </a:r>
            <a:fld id="{CF363E95-653D-48D7-8EB0-A81FED805B5F}" type="slidenum">
              <a:rPr>
                <a:solidFill>
                  <a:srgbClr val="666666"/>
                </a:solidFill>
              </a:rPr>
              <a:pPr/>
              <a:t>‹#›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© ABB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5"/>
          </p:nvPr>
        </p:nvSpPr>
        <p:spPr/>
        <p:txBody>
          <a:bodyPr/>
          <a:lstStyle>
            <a:lvl5pPr>
              <a:defRPr/>
            </a:lvl5pPr>
            <a:lvl6pPr>
              <a:defRPr baseline="0"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1065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2" name="Inhaltsplatzhalter 3"/>
          <p:cNvSpPr>
            <a:spLocks noGrp="1"/>
          </p:cNvSpPr>
          <p:nvPr>
            <p:ph sz="half" idx="11"/>
          </p:nvPr>
        </p:nvSpPr>
        <p:spPr>
          <a:xfrm>
            <a:off x="215901" y="1592263"/>
            <a:ext cx="1116013" cy="4608512"/>
          </a:xfrm>
        </p:spPr>
        <p:txBody>
          <a:bodyPr lIns="0" tIns="36000" rIns="0" bIns="0" numCol="1" spcCol="396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+mj-lt"/>
              <a:buNone/>
              <a:tabLst/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+mj-lt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23" name="Untertitel 2"/>
          <p:cNvSpPr>
            <a:spLocks noGrp="1"/>
          </p:cNvSpPr>
          <p:nvPr>
            <p:ph type="subTitle" idx="1"/>
          </p:nvPr>
        </p:nvSpPr>
        <p:spPr>
          <a:xfrm>
            <a:off x="0" y="694801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1C196B8C-E300-40F3-8D54-BE4BFA77A5E7}" type="datetime4">
              <a:rPr lang="en-US">
                <a:solidFill>
                  <a:srgbClr val="666666"/>
                </a:solidFill>
              </a:rPr>
              <a:pPr/>
              <a:t>September 27, 2016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>
                <a:solidFill>
                  <a:srgbClr val="666666"/>
                </a:solidFill>
              </a:rPr>
              <a:t>| Slide </a:t>
            </a:r>
            <a:fld id="{CF363E95-653D-48D7-8EB0-A81FED805B5F}" type="slidenum">
              <a:rPr>
                <a:solidFill>
                  <a:srgbClr val="666666"/>
                </a:solidFill>
              </a:rPr>
              <a:pPr/>
              <a:t>‹#›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© ABB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5"/>
          </p:nvPr>
        </p:nvSpPr>
        <p:spPr>
          <a:xfrm>
            <a:off x="1476375" y="1592264"/>
            <a:ext cx="6191251" cy="4608512"/>
          </a:xfrm>
        </p:spPr>
        <p:txBody>
          <a:bodyPr/>
          <a:lstStyle>
            <a:lvl5pPr>
              <a:defRPr/>
            </a:lvl5pPr>
            <a:lvl6pPr>
              <a:defRPr baseline="0"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400770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ext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2"/>
          <p:cNvSpPr>
            <a:spLocks noGrp="1"/>
          </p:cNvSpPr>
          <p:nvPr>
            <p:ph sz="half" idx="1"/>
          </p:nvPr>
        </p:nvSpPr>
        <p:spPr>
          <a:xfrm>
            <a:off x="1476376" y="1592263"/>
            <a:ext cx="3019424" cy="4608512"/>
          </a:xfr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None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accent1"/>
              </a:buClr>
              <a:buFont typeface="Wingdings" pitchFamily="2" charset="2"/>
              <a:buNone/>
              <a:defRPr lang="de-DE" sz="1800" b="1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 baseline="0"/>
            </a:lvl6pPr>
            <a:lvl7pPr>
              <a:defRPr sz="9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  <p:sp>
        <p:nvSpPr>
          <p:cNvPr id="12" name="Inhaltsplatzhalter 3"/>
          <p:cNvSpPr>
            <a:spLocks noGrp="1"/>
          </p:cNvSpPr>
          <p:nvPr>
            <p:ph sz="half" idx="2"/>
          </p:nvPr>
        </p:nvSpPr>
        <p:spPr>
          <a:xfrm>
            <a:off x="4643439" y="1592265"/>
            <a:ext cx="3024187" cy="4608511"/>
          </a:xfr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6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None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accent1"/>
              </a:buClr>
              <a:buFont typeface="Wingdings" pitchFamily="2" charset="2"/>
              <a:buNone/>
              <a:defRPr lang="de-DE" sz="1800" b="1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9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801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D16832DB-49C2-4C6F-9A35-237BD2B10951}" type="datetime4">
              <a:rPr lang="en-US">
                <a:solidFill>
                  <a:srgbClr val="666666"/>
                </a:solidFill>
              </a:rPr>
              <a:pPr/>
              <a:t>September 27, 2016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>
                <a:solidFill>
                  <a:srgbClr val="666666"/>
                </a:solidFill>
              </a:rPr>
              <a:t>| Slide </a:t>
            </a:r>
            <a:fld id="{CF363E95-653D-48D7-8EB0-A81FED805B5F}" type="slidenum">
              <a:rPr>
                <a:solidFill>
                  <a:srgbClr val="666666"/>
                </a:solidFill>
              </a:rPr>
              <a:pPr/>
              <a:t>‹#›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© ABB</a:t>
            </a:r>
          </a:p>
        </p:txBody>
      </p:sp>
    </p:spTree>
    <p:extLst>
      <p:ext uri="{BB962C8B-B14F-4D97-AF65-F5344CB8AC3E}">
        <p14:creationId xmlns:p14="http://schemas.microsoft.com/office/powerpoint/2010/main" val="1442125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two text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2"/>
          <p:cNvSpPr>
            <a:spLocks noGrp="1"/>
          </p:cNvSpPr>
          <p:nvPr>
            <p:ph sz="half" idx="1"/>
          </p:nvPr>
        </p:nvSpPr>
        <p:spPr>
          <a:xfrm>
            <a:off x="1476376" y="1592263"/>
            <a:ext cx="3019424" cy="4608512"/>
          </a:xfr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None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accent1"/>
              </a:buClr>
              <a:buFont typeface="Wingdings" pitchFamily="2" charset="2"/>
              <a:buNone/>
              <a:defRPr lang="de-DE" sz="1800" b="1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 baseline="0"/>
            </a:lvl6pPr>
            <a:lvl7pPr>
              <a:defRPr sz="9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  <p:sp>
        <p:nvSpPr>
          <p:cNvPr id="12" name="Inhaltsplatzhalter 3"/>
          <p:cNvSpPr>
            <a:spLocks noGrp="1"/>
          </p:cNvSpPr>
          <p:nvPr>
            <p:ph sz="half" idx="2"/>
          </p:nvPr>
        </p:nvSpPr>
        <p:spPr>
          <a:xfrm>
            <a:off x="4643439" y="1592265"/>
            <a:ext cx="3024187" cy="4608511"/>
          </a:xfr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6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None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accent1"/>
              </a:buClr>
              <a:buFont typeface="Wingdings" pitchFamily="2" charset="2"/>
              <a:buNone/>
              <a:defRPr lang="de-DE" sz="1800" b="1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9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  <p:sp>
        <p:nvSpPr>
          <p:cNvPr id="13" name="Inhaltsplatzhalter 3"/>
          <p:cNvSpPr>
            <a:spLocks noGrp="1"/>
          </p:cNvSpPr>
          <p:nvPr>
            <p:ph sz="half" idx="14"/>
          </p:nvPr>
        </p:nvSpPr>
        <p:spPr>
          <a:xfrm>
            <a:off x="215901" y="1592263"/>
            <a:ext cx="1116013" cy="4608512"/>
          </a:xfrm>
        </p:spPr>
        <p:txBody>
          <a:bodyPr lIns="0" tIns="36000" rIns="0" bIns="0" numCol="1" spcCol="396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+mj-lt"/>
              <a:buNone/>
              <a:tabLst/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+mj-lt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801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373761D4-3C25-40BB-A0C2-D8A98CCE1DBF}" type="datetime4">
              <a:rPr lang="en-US">
                <a:solidFill>
                  <a:srgbClr val="666666"/>
                </a:solidFill>
              </a:rPr>
              <a:pPr/>
              <a:t>September 27, 2016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>
                <a:solidFill>
                  <a:srgbClr val="666666"/>
                </a:solidFill>
              </a:rPr>
              <a:t>| Slide </a:t>
            </a:r>
            <a:fld id="{CF363E95-653D-48D7-8EB0-A81FED805B5F}" type="slidenum">
              <a:rPr>
                <a:solidFill>
                  <a:srgbClr val="666666"/>
                </a:solidFill>
              </a:rPr>
              <a:pPr/>
              <a:t>‹#›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© ABB</a:t>
            </a:r>
          </a:p>
        </p:txBody>
      </p:sp>
    </p:spTree>
    <p:extLst>
      <p:ext uri="{BB962C8B-B14F-4D97-AF65-F5344CB8AC3E}">
        <p14:creationId xmlns:p14="http://schemas.microsoft.com/office/powerpoint/2010/main" val="4888469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on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801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9FA29A16-C922-4EE8-81A9-9E9743B1E86F}" type="datetime4">
              <a:rPr lang="en-US">
                <a:solidFill>
                  <a:srgbClr val="666666"/>
                </a:solidFill>
              </a:rPr>
              <a:pPr/>
              <a:t>September 27, 2016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>
                <a:solidFill>
                  <a:srgbClr val="666666"/>
                </a:solidFill>
              </a:rPr>
              <a:t>| Slide </a:t>
            </a:r>
            <a:fld id="{CF363E95-653D-48D7-8EB0-A81FED805B5F}" type="slidenum">
              <a:rPr>
                <a:solidFill>
                  <a:srgbClr val="666666"/>
                </a:solidFill>
              </a:rPr>
              <a:pPr/>
              <a:t>‹#›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© ABB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643439" y="1592263"/>
            <a:ext cx="4284662" cy="4608512"/>
          </a:xfrm>
        </p:spPr>
        <p:txBody>
          <a:bodyPr/>
          <a:lstStyle>
            <a:lvl5pPr>
              <a:defRPr baseline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1"/>
          </p:nvPr>
        </p:nvSpPr>
        <p:spPr>
          <a:xfrm>
            <a:off x="1476376" y="1592263"/>
            <a:ext cx="3024188" cy="460851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48467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two pictures besides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801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14A9EEF3-1D25-43F3-BDEA-C84B220B9EEF}" type="datetime4">
              <a:rPr lang="en-US">
                <a:solidFill>
                  <a:srgbClr val="666666"/>
                </a:solidFill>
              </a:rPr>
              <a:pPr/>
              <a:t>September 27, 2016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>
                <a:solidFill>
                  <a:srgbClr val="666666"/>
                </a:solidFill>
              </a:rPr>
              <a:t>| Slide </a:t>
            </a:r>
            <a:fld id="{CF363E95-653D-48D7-8EB0-A81FED805B5F}" type="slidenum">
              <a:rPr>
                <a:solidFill>
                  <a:srgbClr val="666666"/>
                </a:solidFill>
              </a:rPr>
              <a:pPr/>
              <a:t>‹#›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© ABB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643439" y="1592263"/>
            <a:ext cx="4284662" cy="4608512"/>
          </a:xfrm>
        </p:spPr>
        <p:txBody>
          <a:bodyPr/>
          <a:lstStyle>
            <a:lvl5pPr>
              <a:defRPr baseline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1"/>
          </p:nvPr>
        </p:nvSpPr>
        <p:spPr>
          <a:xfrm>
            <a:off x="1476375" y="1592265"/>
            <a:ext cx="3024188" cy="22320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5"/>
          <p:cNvSpPr>
            <a:spLocks noGrp="1"/>
          </p:cNvSpPr>
          <p:nvPr>
            <p:ph sz="quarter" idx="22"/>
          </p:nvPr>
        </p:nvSpPr>
        <p:spPr>
          <a:xfrm>
            <a:off x="1476375" y="3964333"/>
            <a:ext cx="3024188" cy="22320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732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three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801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BA8428A4-B213-42D5-B440-C3235B982FBB}" type="datetime4">
              <a:rPr lang="en-US">
                <a:solidFill>
                  <a:srgbClr val="666666"/>
                </a:solidFill>
              </a:rPr>
              <a:pPr/>
              <a:t>September 27, 2016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>
                <a:solidFill>
                  <a:srgbClr val="666666"/>
                </a:solidFill>
              </a:rPr>
              <a:t>| Slide </a:t>
            </a:r>
            <a:fld id="{CF363E95-653D-48D7-8EB0-A81FED805B5F}" type="slidenum">
              <a:rPr>
                <a:solidFill>
                  <a:srgbClr val="666666"/>
                </a:solidFill>
              </a:rPr>
              <a:pPr/>
              <a:t>‹#›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© ABB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643439" y="1592263"/>
            <a:ext cx="4284662" cy="4608512"/>
          </a:xfrm>
        </p:spPr>
        <p:txBody>
          <a:bodyPr/>
          <a:lstStyle>
            <a:lvl5pPr>
              <a:defRPr baseline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1"/>
          </p:nvPr>
        </p:nvSpPr>
        <p:spPr>
          <a:xfrm>
            <a:off x="1476376" y="1592263"/>
            <a:ext cx="3024188" cy="144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22"/>
          </p:nvPr>
        </p:nvSpPr>
        <p:spPr>
          <a:xfrm>
            <a:off x="1476375" y="3168429"/>
            <a:ext cx="3024188" cy="144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Content Placeholder 5"/>
          <p:cNvSpPr>
            <a:spLocks noGrp="1"/>
          </p:cNvSpPr>
          <p:nvPr>
            <p:ph sz="quarter" idx="23"/>
          </p:nvPr>
        </p:nvSpPr>
        <p:spPr>
          <a:xfrm>
            <a:off x="1476373" y="4744596"/>
            <a:ext cx="3024188" cy="144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855407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one picture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Inhaltsplatzhalter 3"/>
          <p:cNvSpPr>
            <a:spLocks noGrp="1"/>
          </p:cNvSpPr>
          <p:nvPr>
            <p:ph sz="half" idx="2"/>
          </p:nvPr>
        </p:nvSpPr>
        <p:spPr>
          <a:xfrm>
            <a:off x="1476375" y="1592265"/>
            <a:ext cx="6191251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marR="0" lvl="0" fontAlgn="auto">
              <a:lnSpc>
                <a:spcPct val="100000"/>
              </a:lnSpc>
              <a:spcAft>
                <a:spcPts val="0"/>
              </a:spcAft>
              <a:tabLst/>
            </a:pPr>
            <a:r>
              <a:rPr lang="en-US" smtClean="0"/>
              <a:t>Click to edit Master text styles</a:t>
            </a:r>
          </a:p>
        </p:txBody>
      </p:sp>
      <p:sp>
        <p:nvSpPr>
          <p:cNvPr id="16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7" name="Untertitel 2"/>
          <p:cNvSpPr>
            <a:spLocks noGrp="1"/>
          </p:cNvSpPr>
          <p:nvPr>
            <p:ph type="subTitle" idx="1"/>
          </p:nvPr>
        </p:nvSpPr>
        <p:spPr>
          <a:xfrm>
            <a:off x="0" y="694801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0" name="Datumsplatzhalter 9"/>
          <p:cNvSpPr>
            <a:spLocks noGrp="1"/>
          </p:cNvSpPr>
          <p:nvPr>
            <p:ph type="dt" sz="half" idx="15"/>
          </p:nvPr>
        </p:nvSpPr>
        <p:spPr/>
        <p:txBody>
          <a:bodyPr>
            <a:noAutofit/>
          </a:bodyPr>
          <a:lstStyle/>
          <a:p>
            <a:fld id="{0A310A5A-DA79-4EA3-93BE-93B756FCD1D6}" type="datetime4">
              <a:rPr lang="en-US">
                <a:solidFill>
                  <a:srgbClr val="666666"/>
                </a:solidFill>
              </a:rPr>
              <a:pPr/>
              <a:t>September 27, 2016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6"/>
          </p:nvPr>
        </p:nvSpPr>
        <p:spPr/>
        <p:txBody>
          <a:bodyPr>
            <a:noAutofit/>
          </a:bodyPr>
          <a:lstStyle/>
          <a:p>
            <a:r>
              <a:rPr>
                <a:solidFill>
                  <a:srgbClr val="666666"/>
                </a:solidFill>
              </a:rPr>
              <a:t>| Slide </a:t>
            </a:r>
            <a:fld id="{CF363E95-653D-48D7-8EB0-A81FED805B5F}" type="slidenum">
              <a:rPr>
                <a:solidFill>
                  <a:srgbClr val="666666"/>
                </a:solidFill>
              </a:rPr>
              <a:pPr/>
              <a:t>‹#›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3" name="Fußzeilenplatzhalter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© ABB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8"/>
          </p:nvPr>
        </p:nvSpPr>
        <p:spPr>
          <a:xfrm>
            <a:off x="1476375" y="3968752"/>
            <a:ext cx="6191250" cy="22320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845267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two pictures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Inhaltsplatzhalter 3"/>
          <p:cNvSpPr>
            <a:spLocks noGrp="1"/>
          </p:cNvSpPr>
          <p:nvPr>
            <p:ph sz="half" idx="2"/>
          </p:nvPr>
        </p:nvSpPr>
        <p:spPr>
          <a:xfrm>
            <a:off x="1476373" y="1592265"/>
            <a:ext cx="3024000" cy="2232025"/>
          </a:xfrm>
        </p:spPr>
        <p:txBody>
          <a:bodyPr vert="horz" wrap="square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Inhaltsplatzhalter 3"/>
          <p:cNvSpPr>
            <a:spLocks noGrp="1"/>
          </p:cNvSpPr>
          <p:nvPr>
            <p:ph sz="half" idx="11"/>
          </p:nvPr>
        </p:nvSpPr>
        <p:spPr>
          <a:xfrm>
            <a:off x="4643438" y="1592265"/>
            <a:ext cx="3024000" cy="2232025"/>
          </a:xfrm>
        </p:spPr>
        <p:txBody>
          <a:bodyPr vert="horz" wrap="square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9" name="Untertitel 2"/>
          <p:cNvSpPr>
            <a:spLocks noGrp="1"/>
          </p:cNvSpPr>
          <p:nvPr>
            <p:ph type="subTitle" idx="1"/>
          </p:nvPr>
        </p:nvSpPr>
        <p:spPr>
          <a:xfrm>
            <a:off x="0" y="694801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1A392A30-3873-45E2-84A7-A1368DE86556}" type="datetime4">
              <a:rPr lang="en-US">
                <a:solidFill>
                  <a:srgbClr val="666666"/>
                </a:solidFill>
              </a:rPr>
              <a:pPr/>
              <a:t>September 27, 2016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>
                <a:solidFill>
                  <a:srgbClr val="666666"/>
                </a:solidFill>
              </a:rPr>
              <a:t>| Slide </a:t>
            </a:r>
            <a:fld id="{CF363E95-653D-48D7-8EB0-A81FED805B5F}" type="slidenum">
              <a:rPr>
                <a:solidFill>
                  <a:srgbClr val="666666"/>
                </a:solidFill>
              </a:rPr>
              <a:pPr/>
              <a:t>‹#›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4" name="Fußzeilenplatzhalter 13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© ABB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18"/>
          </p:nvPr>
        </p:nvSpPr>
        <p:spPr>
          <a:xfrm>
            <a:off x="1476375" y="3968752"/>
            <a:ext cx="6191250" cy="22320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028692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three pictures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nhaltsplatzhalter 3"/>
          <p:cNvSpPr>
            <a:spLocks noGrp="1"/>
          </p:cNvSpPr>
          <p:nvPr>
            <p:ph sz="half" idx="2"/>
          </p:nvPr>
        </p:nvSpPr>
        <p:spPr>
          <a:xfrm>
            <a:off x="1476375" y="1592264"/>
            <a:ext cx="19764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Inhaltsplatzhalter 3"/>
          <p:cNvSpPr>
            <a:spLocks noGrp="1"/>
          </p:cNvSpPr>
          <p:nvPr>
            <p:ph sz="half" idx="11"/>
          </p:nvPr>
        </p:nvSpPr>
        <p:spPr>
          <a:xfrm>
            <a:off x="3583800" y="1592265"/>
            <a:ext cx="19764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Inhaltsplatzhalter 3"/>
          <p:cNvSpPr>
            <a:spLocks noGrp="1"/>
          </p:cNvSpPr>
          <p:nvPr>
            <p:ph sz="half" idx="12"/>
          </p:nvPr>
        </p:nvSpPr>
        <p:spPr>
          <a:xfrm>
            <a:off x="5691225" y="1592264"/>
            <a:ext cx="19764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1" name="Untertitel 2"/>
          <p:cNvSpPr>
            <a:spLocks noGrp="1"/>
          </p:cNvSpPr>
          <p:nvPr>
            <p:ph type="subTitle" idx="1"/>
          </p:nvPr>
        </p:nvSpPr>
        <p:spPr>
          <a:xfrm>
            <a:off x="0" y="694801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2" name="Datumsplatzhalter 1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D9837B13-8D25-4700-B235-904CD6D1C76A}" type="datetime4">
              <a:rPr lang="en-US">
                <a:solidFill>
                  <a:srgbClr val="666666"/>
                </a:solidFill>
              </a:rPr>
              <a:pPr/>
              <a:t>September 27, 2016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4" name="Foliennummernplatzhalter 1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>
                <a:solidFill>
                  <a:srgbClr val="666666"/>
                </a:solidFill>
              </a:rPr>
              <a:t>| Slide </a:t>
            </a:r>
            <a:fld id="{CF363E95-653D-48D7-8EB0-A81FED805B5F}" type="slidenum">
              <a:rPr>
                <a:solidFill>
                  <a:srgbClr val="666666"/>
                </a:solidFill>
              </a:rPr>
              <a:pPr/>
              <a:t>‹#›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5" name="Fußzeilenplatzhalter 14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© ABB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sz="quarter" idx="18"/>
          </p:nvPr>
        </p:nvSpPr>
        <p:spPr>
          <a:xfrm>
            <a:off x="1476375" y="3968752"/>
            <a:ext cx="6191250" cy="22320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2183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defaul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215901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>
              <a:solidFill>
                <a:srgbClr val="FFFFFF"/>
              </a:solidFill>
            </a:endParaRPr>
          </a:p>
        </p:txBody>
      </p:sp>
      <p:sp>
        <p:nvSpPr>
          <p:cNvPr id="14" name="Titel 1"/>
          <p:cNvSpPr>
            <a:spLocks noGrp="1"/>
          </p:cNvSpPr>
          <p:nvPr>
            <p:ph type="ctrTitle"/>
          </p:nvPr>
        </p:nvSpPr>
        <p:spPr>
          <a:xfrm>
            <a:off x="215901" y="4181487"/>
            <a:ext cx="8712200" cy="2019289"/>
          </a:xfrm>
          <a:solidFill>
            <a:schemeClr val="tx1"/>
          </a:solidFill>
        </p:spPr>
        <p:txBody>
          <a:bodyPr wrap="square" lIns="144000" tIns="0" rIns="0" bIns="0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5" name="Untertitel 2"/>
          <p:cNvSpPr>
            <a:spLocks noGrp="1"/>
          </p:cNvSpPr>
          <p:nvPr>
            <p:ph type="subTitle" idx="1"/>
          </p:nvPr>
        </p:nvSpPr>
        <p:spPr>
          <a:xfrm>
            <a:off x="215901" y="4740195"/>
            <a:ext cx="8712200" cy="1460580"/>
          </a:xfrm>
          <a:solidFill>
            <a:schemeClr val="tx1"/>
          </a:solidFill>
        </p:spPr>
        <p:txBody>
          <a:bodyPr vert="horz" wrap="square" lIns="14400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4000" kern="1200" dirty="0">
                <a:solidFill>
                  <a:schemeClr val="accent3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215901" y="3968750"/>
            <a:ext cx="8712200" cy="216000"/>
          </a:xfrm>
          <a:solidFill>
            <a:schemeClr val="tx1"/>
          </a:solidFill>
        </p:spPr>
        <p:txBody>
          <a:bodyPr vert="horz" wrap="square" lIns="144000" tIns="0" rIns="0" bIns="0" rtlCol="0" anchor="t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1200" b="1" kern="1200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440" y="225427"/>
            <a:ext cx="8712000" cy="3564867"/>
          </a:xfrm>
          <a:prstGeom prst="rect">
            <a:avLst/>
          </a:prstGeom>
        </p:spPr>
      </p:pic>
      <p:pic>
        <p:nvPicPr>
          <p:cNvPr id="12" name="Picture 3" descr="ABB2logo RGB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21526" y="6392863"/>
            <a:ext cx="1795463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45262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nhaltsplatzhalter 2"/>
          <p:cNvSpPr>
            <a:spLocks noGrp="1"/>
          </p:cNvSpPr>
          <p:nvPr>
            <p:ph idx="1"/>
          </p:nvPr>
        </p:nvSpPr>
        <p:spPr>
          <a:xfrm>
            <a:off x="1476374" y="1592265"/>
            <a:ext cx="3024189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Inhaltsplatzhalter 2"/>
          <p:cNvSpPr>
            <a:spLocks noGrp="1"/>
          </p:cNvSpPr>
          <p:nvPr>
            <p:ph idx="11"/>
          </p:nvPr>
        </p:nvSpPr>
        <p:spPr>
          <a:xfrm>
            <a:off x="1476374" y="3968752"/>
            <a:ext cx="3024189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Inhaltsplatzhalter 2"/>
          <p:cNvSpPr>
            <a:spLocks noGrp="1"/>
          </p:cNvSpPr>
          <p:nvPr>
            <p:ph idx="12"/>
          </p:nvPr>
        </p:nvSpPr>
        <p:spPr>
          <a:xfrm>
            <a:off x="4643437" y="1592265"/>
            <a:ext cx="3024189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Inhaltsplatzhalter 2"/>
          <p:cNvSpPr>
            <a:spLocks noGrp="1"/>
          </p:cNvSpPr>
          <p:nvPr>
            <p:ph idx="13"/>
          </p:nvPr>
        </p:nvSpPr>
        <p:spPr>
          <a:xfrm>
            <a:off x="4643437" y="3968752"/>
            <a:ext cx="3024189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1" name="Untertitel 2"/>
          <p:cNvSpPr>
            <a:spLocks noGrp="1"/>
          </p:cNvSpPr>
          <p:nvPr>
            <p:ph type="subTitle" idx="15"/>
          </p:nvPr>
        </p:nvSpPr>
        <p:spPr>
          <a:xfrm>
            <a:off x="0" y="694801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2" name="Datumsplatzhalter 1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B9DB8A22-22B4-4E7D-9932-5F3A463FDEA5}" type="datetime4">
              <a:rPr lang="en-US">
                <a:solidFill>
                  <a:srgbClr val="666666"/>
                </a:solidFill>
              </a:rPr>
              <a:pPr/>
              <a:t>September 27, 2016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4" name="Foliennummernplatzhalter 1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>
                <a:solidFill>
                  <a:srgbClr val="666666"/>
                </a:solidFill>
              </a:rPr>
              <a:t>| Slide </a:t>
            </a:r>
            <a:fld id="{CF363E95-653D-48D7-8EB0-A81FED805B5F}" type="slidenum">
              <a:rPr>
                <a:solidFill>
                  <a:srgbClr val="666666"/>
                </a:solidFill>
              </a:rPr>
              <a:pPr/>
              <a:t>‹#›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5" name="Fußzeilenplatzhalter 14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© ABB</a:t>
            </a:r>
          </a:p>
        </p:txBody>
      </p:sp>
    </p:spTree>
    <p:extLst>
      <p:ext uri="{BB962C8B-B14F-4D97-AF65-F5344CB8AC3E}">
        <p14:creationId xmlns:p14="http://schemas.microsoft.com/office/powerpoint/2010/main" val="162128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nhaltsplatzhalter 2"/>
          <p:cNvSpPr>
            <a:spLocks noGrp="1"/>
          </p:cNvSpPr>
          <p:nvPr>
            <p:ph idx="1"/>
          </p:nvPr>
        </p:nvSpPr>
        <p:spPr>
          <a:xfrm>
            <a:off x="1476374" y="1592265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Inhaltsplatzhalter 2"/>
          <p:cNvSpPr>
            <a:spLocks noGrp="1"/>
          </p:cNvSpPr>
          <p:nvPr>
            <p:ph idx="11"/>
          </p:nvPr>
        </p:nvSpPr>
        <p:spPr>
          <a:xfrm>
            <a:off x="1476374" y="3969285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Inhaltsplatzhalter 2"/>
          <p:cNvSpPr>
            <a:spLocks noGrp="1"/>
          </p:cNvSpPr>
          <p:nvPr>
            <p:ph idx="12"/>
          </p:nvPr>
        </p:nvSpPr>
        <p:spPr>
          <a:xfrm>
            <a:off x="3582249" y="1592265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Inhaltsplatzhalter 2"/>
          <p:cNvSpPr>
            <a:spLocks noGrp="1"/>
          </p:cNvSpPr>
          <p:nvPr>
            <p:ph idx="13"/>
          </p:nvPr>
        </p:nvSpPr>
        <p:spPr>
          <a:xfrm>
            <a:off x="3582249" y="3969285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1" name="Untertitel 2"/>
          <p:cNvSpPr>
            <a:spLocks noGrp="1"/>
          </p:cNvSpPr>
          <p:nvPr>
            <p:ph type="subTitle" idx="15"/>
          </p:nvPr>
        </p:nvSpPr>
        <p:spPr>
          <a:xfrm>
            <a:off x="0" y="694801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2" name="Datumsplatzhalter 1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B7E6082B-75DF-4900-9F0E-F744E985E6FE}" type="datetime4">
              <a:rPr lang="en-US">
                <a:solidFill>
                  <a:srgbClr val="666666"/>
                </a:solidFill>
              </a:rPr>
              <a:pPr/>
              <a:t>September 27, 2016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4" name="Foliennummernplatzhalter 1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>
                <a:solidFill>
                  <a:srgbClr val="666666"/>
                </a:solidFill>
              </a:rPr>
              <a:t>| Slide </a:t>
            </a:r>
            <a:fld id="{CF363E95-653D-48D7-8EB0-A81FED805B5F}" type="slidenum">
              <a:rPr>
                <a:solidFill>
                  <a:srgbClr val="666666"/>
                </a:solidFill>
              </a:rPr>
              <a:pPr/>
              <a:t>‹#›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5" name="Fußzeilenplatzhalter 14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© ABB</a:t>
            </a:r>
          </a:p>
        </p:txBody>
      </p:sp>
      <p:sp>
        <p:nvSpPr>
          <p:cNvPr id="11" name="Inhaltsplatzhalter 2"/>
          <p:cNvSpPr>
            <a:spLocks noGrp="1"/>
          </p:cNvSpPr>
          <p:nvPr>
            <p:ph idx="19"/>
          </p:nvPr>
        </p:nvSpPr>
        <p:spPr>
          <a:xfrm>
            <a:off x="5688124" y="1592265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Inhaltsplatzhalter 2"/>
          <p:cNvSpPr>
            <a:spLocks noGrp="1"/>
          </p:cNvSpPr>
          <p:nvPr>
            <p:ph idx="20"/>
          </p:nvPr>
        </p:nvSpPr>
        <p:spPr>
          <a:xfrm>
            <a:off x="5688124" y="3969285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133496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/>
          </p:nvPr>
        </p:nvSpPr>
        <p:spPr>
          <a:xfrm>
            <a:off x="0" y="694801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3FFBE7D-BCF2-4BFA-8234-C5A6FFD2BD87}" type="datetime4">
              <a:rPr lang="en-US">
                <a:solidFill>
                  <a:srgbClr val="666666"/>
                </a:solidFill>
              </a:rPr>
              <a:pPr/>
              <a:t>September 27, 2016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>
                <a:solidFill>
                  <a:srgbClr val="666666"/>
                </a:solidFill>
              </a:rPr>
              <a:t>| Slide </a:t>
            </a:r>
            <a:fld id="{CF363E95-653D-48D7-8EB0-A81FED805B5F}" type="slidenum">
              <a:rPr>
                <a:solidFill>
                  <a:srgbClr val="666666"/>
                </a:solidFill>
              </a:rPr>
              <a:pPr/>
              <a:t>‹#›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© ABB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7"/>
          </p:nvPr>
        </p:nvSpPr>
        <p:spPr>
          <a:xfrm>
            <a:off x="207963" y="1592263"/>
            <a:ext cx="4284000" cy="4608512"/>
          </a:xfrm>
        </p:spPr>
        <p:txBody>
          <a:bodyPr/>
          <a:lstStyle>
            <a:lvl5pPr>
              <a:defRPr baseline="0"/>
            </a:lvl5pPr>
            <a:lvl6pPr>
              <a:defRPr/>
            </a:lvl6pPr>
            <a:lvl7pPr>
              <a:defRPr baseline="0"/>
            </a:lvl7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6" name="Content Placeholder 2"/>
          <p:cNvSpPr>
            <a:spLocks noGrp="1"/>
          </p:cNvSpPr>
          <p:nvPr>
            <p:ph sz="quarter" idx="18"/>
          </p:nvPr>
        </p:nvSpPr>
        <p:spPr>
          <a:xfrm>
            <a:off x="4644363" y="1592263"/>
            <a:ext cx="4284000" cy="4608512"/>
          </a:xfrm>
        </p:spPr>
        <p:txBody>
          <a:bodyPr/>
          <a:lstStyle>
            <a:lvl5pPr>
              <a:defRPr baseline="0"/>
            </a:lvl5pPr>
            <a:lvl6pPr>
              <a:defRPr/>
            </a:lvl6pPr>
            <a:lvl7pPr>
              <a:defRPr baseline="0"/>
            </a:lvl7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7595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one picture or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/>
          </p:nvPr>
        </p:nvSpPr>
        <p:spPr>
          <a:xfrm>
            <a:off x="0" y="694801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A7E5F09-5255-4AF5-8D66-209346C14A5D}" type="datetime4">
              <a:rPr lang="en-US">
                <a:solidFill>
                  <a:srgbClr val="666666"/>
                </a:solidFill>
              </a:rPr>
              <a:pPr/>
              <a:t>September 27, 2016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>
                <a:solidFill>
                  <a:srgbClr val="666666"/>
                </a:solidFill>
              </a:rPr>
              <a:t>| Slide </a:t>
            </a:r>
            <a:fld id="{CF363E95-653D-48D7-8EB0-A81FED805B5F}" type="slidenum">
              <a:rPr>
                <a:solidFill>
                  <a:srgbClr val="666666"/>
                </a:solidFill>
              </a:rPr>
              <a:pPr/>
              <a:t>‹#›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© ABB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7"/>
          </p:nvPr>
        </p:nvSpPr>
        <p:spPr>
          <a:xfrm>
            <a:off x="207962" y="1592263"/>
            <a:ext cx="8712000" cy="4608512"/>
          </a:xfrm>
        </p:spPr>
        <p:txBody>
          <a:bodyPr/>
          <a:lstStyle>
            <a:lvl1pPr marL="0" indent="0">
              <a:buNone/>
              <a:defRPr/>
            </a:lvl1pPr>
            <a:lvl5pPr>
              <a:defRPr baseline="0"/>
            </a:lvl5pPr>
            <a:lvl6pPr>
              <a:defRPr/>
            </a:lvl6pPr>
            <a:lvl7pPr>
              <a:defRPr baseline="0"/>
            </a:lvl7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420409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3" name="Untertitel 2"/>
          <p:cNvSpPr>
            <a:spLocks noGrp="1"/>
          </p:cNvSpPr>
          <p:nvPr>
            <p:ph type="subTitle" idx="1"/>
          </p:nvPr>
        </p:nvSpPr>
        <p:spPr>
          <a:xfrm>
            <a:off x="0" y="694801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64804637-0721-4590-8669-EEB7179C0AE4}" type="datetime4">
              <a:rPr lang="en-US">
                <a:solidFill>
                  <a:srgbClr val="666666"/>
                </a:solidFill>
              </a:rPr>
              <a:pPr/>
              <a:t>September 27, 2016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>
                <a:solidFill>
                  <a:srgbClr val="666666"/>
                </a:solidFill>
              </a:rPr>
              <a:t>| Slide </a:t>
            </a:r>
            <a:fld id="{CF363E95-653D-48D7-8EB0-A81FED805B5F}" type="slidenum">
              <a:rPr>
                <a:solidFill>
                  <a:srgbClr val="666666"/>
                </a:solidFill>
              </a:rPr>
              <a:pPr/>
              <a:t>‹#›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© ABB</a:t>
            </a:r>
          </a:p>
        </p:txBody>
      </p:sp>
    </p:spTree>
    <p:extLst>
      <p:ext uri="{BB962C8B-B14F-4D97-AF65-F5344CB8AC3E}">
        <p14:creationId xmlns:p14="http://schemas.microsoft.com/office/powerpoint/2010/main" val="3994820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2"/>
          <p:cNvGrpSpPr>
            <a:grpSpLocks/>
          </p:cNvGrpSpPr>
          <p:nvPr userDrawn="1"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7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de-DE" sz="1800">
                <a:solidFill>
                  <a:srgbClr val="000000"/>
                </a:solidFill>
              </a:endParaRPr>
            </a:p>
          </p:txBody>
        </p:sp>
        <p:pic>
          <p:nvPicPr>
            <p:cNvPr id="8" name="Picture 4" descr="ABB1ClaimL_rgb300_100mmLIGHT Kopie"/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" y="1660"/>
              <a:ext cx="5031" cy="743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646799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defaul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215900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4" name="Titel 1"/>
          <p:cNvSpPr>
            <a:spLocks noGrp="1"/>
          </p:cNvSpPr>
          <p:nvPr>
            <p:ph type="ctrTitle"/>
          </p:nvPr>
        </p:nvSpPr>
        <p:spPr>
          <a:xfrm>
            <a:off x="215900" y="4502831"/>
            <a:ext cx="8712200" cy="1697943"/>
          </a:xfrm>
          <a:solidFill>
            <a:schemeClr val="tx1"/>
          </a:solidFill>
        </p:spPr>
        <p:txBody>
          <a:bodyPr wrap="square" lIns="144000" tIns="0" rIns="0" bIns="0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</a:p>
        </p:txBody>
      </p:sp>
      <p:sp>
        <p:nvSpPr>
          <p:cNvPr id="15" name="Untertitel 2"/>
          <p:cNvSpPr>
            <a:spLocks noGrp="1"/>
          </p:cNvSpPr>
          <p:nvPr>
            <p:ph type="subTitle" idx="1"/>
          </p:nvPr>
        </p:nvSpPr>
        <p:spPr>
          <a:xfrm>
            <a:off x="215900" y="5045335"/>
            <a:ext cx="8712200" cy="1155439"/>
          </a:xfrm>
          <a:solidFill>
            <a:schemeClr val="tx1"/>
          </a:solidFill>
        </p:spPr>
        <p:txBody>
          <a:bodyPr vert="horz" wrap="square" lIns="14400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4000" kern="1200" dirty="0">
                <a:solidFill>
                  <a:schemeClr val="accent3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de-DE" dirty="0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215900" y="4302244"/>
            <a:ext cx="8712200" cy="216000"/>
          </a:xfrm>
          <a:solidFill>
            <a:schemeClr val="tx1"/>
          </a:solidFill>
        </p:spPr>
        <p:txBody>
          <a:bodyPr vert="horz" wrap="square" lIns="144000" tIns="0" rIns="0" bIns="0" rtlCol="0" anchor="t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1200" b="1" kern="1200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2" name="Picture 3" descr="ABB2logo RGB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21525" y="6392863"/>
            <a:ext cx="1795463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15900" y="101182"/>
            <a:ext cx="8712200" cy="4234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610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215900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0" name="Bildplatzhalter 9"/>
          <p:cNvSpPr>
            <a:spLocks noGrp="1"/>
          </p:cNvSpPr>
          <p:nvPr>
            <p:ph type="pic" sz="quarter" idx="12"/>
          </p:nvPr>
        </p:nvSpPr>
        <p:spPr>
          <a:xfrm>
            <a:off x="214314" y="225426"/>
            <a:ext cx="8702674" cy="359886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de-DE" dirty="0"/>
          </a:p>
        </p:txBody>
      </p:sp>
      <p:sp>
        <p:nvSpPr>
          <p:cNvPr id="9" name="Titel 1"/>
          <p:cNvSpPr>
            <a:spLocks noGrp="1"/>
          </p:cNvSpPr>
          <p:nvPr>
            <p:ph type="ctrTitle"/>
          </p:nvPr>
        </p:nvSpPr>
        <p:spPr>
          <a:xfrm>
            <a:off x="215900" y="4181485"/>
            <a:ext cx="8712200" cy="2019289"/>
          </a:xfrm>
          <a:solidFill>
            <a:schemeClr val="tx1"/>
          </a:solidFill>
        </p:spPr>
        <p:txBody>
          <a:bodyPr wrap="square" lIns="144000" tIns="0" rIns="0" bIns="0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3" name="Untertitel 2"/>
          <p:cNvSpPr>
            <a:spLocks noGrp="1"/>
          </p:cNvSpPr>
          <p:nvPr>
            <p:ph type="subTitle" idx="1"/>
          </p:nvPr>
        </p:nvSpPr>
        <p:spPr>
          <a:xfrm>
            <a:off x="215900" y="4740195"/>
            <a:ext cx="8712200" cy="1460580"/>
          </a:xfrm>
          <a:solidFill>
            <a:schemeClr val="tx1"/>
          </a:solidFill>
        </p:spPr>
        <p:txBody>
          <a:bodyPr vert="horz" wrap="square" lIns="14400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4000" kern="1200" dirty="0">
                <a:solidFill>
                  <a:schemeClr val="accent3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215900" y="3968750"/>
            <a:ext cx="8712200" cy="216000"/>
          </a:xfrm>
          <a:solidFill>
            <a:schemeClr val="tx1"/>
          </a:solidFill>
        </p:spPr>
        <p:txBody>
          <a:bodyPr vert="horz" wrap="square" lIns="144000" tIns="0" rIns="0" bIns="0" rtlCol="0" anchor="t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1200" b="1" kern="1200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5" name="Picture 3" descr="ABB2logo RGB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21525" y="6392863"/>
            <a:ext cx="1795463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49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ou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ctrTitle"/>
          </p:nvPr>
        </p:nvSpPr>
        <p:spPr>
          <a:xfrm>
            <a:off x="215900" y="225423"/>
            <a:ext cx="8712200" cy="5975351"/>
          </a:xfrm>
          <a:solidFill>
            <a:schemeClr val="tx1"/>
          </a:solidFill>
        </p:spPr>
        <p:txBody>
          <a:bodyPr lIns="144000" tIns="144000" rIns="0" bIns="0" anchor="t">
            <a:noAutofit/>
          </a:bodyPr>
          <a:lstStyle>
            <a:lvl1pPr algn="l">
              <a:defRPr sz="400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7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215900" y="5254650"/>
            <a:ext cx="8712200" cy="203175"/>
          </a:xfrm>
          <a:solidFill>
            <a:schemeClr val="tx1"/>
          </a:solidFill>
        </p:spPr>
        <p:txBody>
          <a:bodyPr vert="horz" lIns="144000" tIns="0" rIns="0" bIns="0" rtlCol="0" anchor="t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1200" b="1" kern="1200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1" name="Picture 3" descr="ABB2logo RGB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21525" y="6392863"/>
            <a:ext cx="1795463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10236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215900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4" name="Bildplatzhalter 9"/>
          <p:cNvSpPr>
            <a:spLocks noGrp="1"/>
          </p:cNvSpPr>
          <p:nvPr>
            <p:ph type="pic" sz="quarter" idx="12"/>
          </p:nvPr>
        </p:nvSpPr>
        <p:spPr>
          <a:xfrm>
            <a:off x="214313" y="225425"/>
            <a:ext cx="8713787" cy="3598863"/>
          </a:xfrm>
          <a:solidFill>
            <a:schemeClr val="tx1"/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de-DE" dirty="0"/>
          </a:p>
        </p:txBody>
      </p:sp>
      <p:sp>
        <p:nvSpPr>
          <p:cNvPr id="7" name="Titel 1"/>
          <p:cNvSpPr>
            <a:spLocks noGrp="1"/>
          </p:cNvSpPr>
          <p:nvPr>
            <p:ph type="ctrTitle"/>
          </p:nvPr>
        </p:nvSpPr>
        <p:spPr>
          <a:xfrm>
            <a:off x="215900" y="4181485"/>
            <a:ext cx="8712200" cy="2019289"/>
          </a:xfrm>
          <a:solidFill>
            <a:schemeClr val="tx1"/>
          </a:solidFill>
        </p:spPr>
        <p:txBody>
          <a:bodyPr lIns="144000" tIns="0" rIns="0" bIns="0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0" name="Untertitel 2"/>
          <p:cNvSpPr>
            <a:spLocks noGrp="1"/>
          </p:cNvSpPr>
          <p:nvPr>
            <p:ph type="subTitle" idx="1"/>
          </p:nvPr>
        </p:nvSpPr>
        <p:spPr>
          <a:xfrm>
            <a:off x="215900" y="4740195"/>
            <a:ext cx="8712200" cy="1460580"/>
          </a:xfrm>
          <a:solidFill>
            <a:schemeClr val="tx1"/>
          </a:solidFill>
        </p:spPr>
        <p:txBody>
          <a:bodyPr vert="horz" lIns="14400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4000" kern="1200" dirty="0">
                <a:solidFill>
                  <a:schemeClr val="accent3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C393E6DA-15C7-4498-84B7-865CD5741C15}" type="datetime4">
              <a:rPr lang="en-US">
                <a:solidFill>
                  <a:srgbClr val="666666"/>
                </a:solidFill>
              </a:rPr>
              <a:pPr/>
              <a:t>September 27, 2016</a:t>
            </a:fld>
            <a:endParaRPr lang="en-US" dirty="0">
              <a:solidFill>
                <a:srgbClr val="666666"/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© ABB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| Slide </a:t>
            </a:r>
            <a:fld id="{CF363E95-653D-48D7-8EB0-A81FED805B5F}" type="slidenum">
              <a:rPr lang="en-US">
                <a:solidFill>
                  <a:srgbClr val="666666"/>
                </a:solidFill>
              </a:rPr>
              <a:pPr/>
              <a:t>‹#›</a:t>
            </a:fld>
            <a:endParaRPr lang="en-US" dirty="0">
              <a:solidFill>
                <a:srgbClr val="66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77371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215901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>
              <a:solidFill>
                <a:srgbClr val="FFFFFF"/>
              </a:solidFill>
            </a:endParaRPr>
          </a:p>
        </p:txBody>
      </p:sp>
      <p:sp>
        <p:nvSpPr>
          <p:cNvPr id="10" name="Bildplatzhalter 9"/>
          <p:cNvSpPr>
            <a:spLocks noGrp="1"/>
          </p:cNvSpPr>
          <p:nvPr>
            <p:ph type="pic" sz="quarter" idx="12"/>
          </p:nvPr>
        </p:nvSpPr>
        <p:spPr>
          <a:xfrm>
            <a:off x="214314" y="225426"/>
            <a:ext cx="8702674" cy="359886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de-DE" dirty="0"/>
          </a:p>
        </p:txBody>
      </p:sp>
      <p:sp>
        <p:nvSpPr>
          <p:cNvPr id="9" name="Titel 1"/>
          <p:cNvSpPr>
            <a:spLocks noGrp="1"/>
          </p:cNvSpPr>
          <p:nvPr>
            <p:ph type="ctrTitle"/>
          </p:nvPr>
        </p:nvSpPr>
        <p:spPr>
          <a:xfrm>
            <a:off x="215901" y="4181487"/>
            <a:ext cx="8712200" cy="2019289"/>
          </a:xfrm>
          <a:solidFill>
            <a:schemeClr val="tx1"/>
          </a:solidFill>
        </p:spPr>
        <p:txBody>
          <a:bodyPr wrap="square" lIns="144000" tIns="0" rIns="0" bIns="0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3" name="Untertitel 2"/>
          <p:cNvSpPr>
            <a:spLocks noGrp="1"/>
          </p:cNvSpPr>
          <p:nvPr>
            <p:ph type="subTitle" idx="1"/>
          </p:nvPr>
        </p:nvSpPr>
        <p:spPr>
          <a:xfrm>
            <a:off x="215901" y="4740195"/>
            <a:ext cx="8712200" cy="1460580"/>
          </a:xfrm>
          <a:solidFill>
            <a:schemeClr val="tx1"/>
          </a:solidFill>
        </p:spPr>
        <p:txBody>
          <a:bodyPr vert="horz" wrap="square" lIns="14400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4000" kern="1200" dirty="0">
                <a:solidFill>
                  <a:schemeClr val="accent3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215901" y="3968750"/>
            <a:ext cx="8712200" cy="216000"/>
          </a:xfrm>
          <a:solidFill>
            <a:schemeClr val="tx1"/>
          </a:solidFill>
        </p:spPr>
        <p:txBody>
          <a:bodyPr vert="horz" wrap="square" lIns="144000" tIns="0" rIns="0" bIns="0" rtlCol="0" anchor="t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1200" b="1" kern="1200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5" name="Picture 3" descr="ABB2logo RGB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21526" y="6392863"/>
            <a:ext cx="1795463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02521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withou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215900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215900" y="225424"/>
            <a:ext cx="8712200" cy="5975351"/>
          </a:xfrm>
          <a:solidFill>
            <a:schemeClr val="tx1"/>
          </a:solidFill>
        </p:spPr>
        <p:txBody>
          <a:bodyPr vert="horz" lIns="144000" tIns="144000" rIns="0" bIns="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de-DE" sz="4000" kern="1200" dirty="0" smtClean="0">
                <a:solidFill>
                  <a:schemeClr val="accent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A86CC-9348-444E-A786-5D34C142B0B7}" type="datetime4">
              <a:rPr lang="en-US">
                <a:solidFill>
                  <a:srgbClr val="666666"/>
                </a:solidFill>
              </a:rPr>
              <a:pPr/>
              <a:t>September 27, 2016</a:t>
            </a:fld>
            <a:endParaRPr lang="en-US" dirty="0">
              <a:solidFill>
                <a:srgbClr val="66666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© ABB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| Slide </a:t>
            </a:r>
            <a:fld id="{CF363E95-653D-48D7-8EB0-A81FED805B5F}" type="slidenum">
              <a:rPr lang="en-US">
                <a:solidFill>
                  <a:srgbClr val="666666"/>
                </a:solidFill>
              </a:rPr>
              <a:pPr/>
              <a:t>‹#›</a:t>
            </a:fld>
            <a:endParaRPr lang="en-US" dirty="0">
              <a:solidFill>
                <a:srgbClr val="66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972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3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D5F1B093-425C-40DC-A2A7-78EA1352137A}" type="datetime4">
              <a:rPr lang="en-US">
                <a:solidFill>
                  <a:srgbClr val="666666"/>
                </a:solidFill>
              </a:rPr>
              <a:pPr/>
              <a:t>September 27, 2016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>
                <a:solidFill>
                  <a:srgbClr val="666666"/>
                </a:solidFill>
              </a:rPr>
              <a:t>| Slide </a:t>
            </a:r>
            <a:fld id="{CF363E95-653D-48D7-8EB0-A81FED805B5F}" type="slidenum">
              <a:rPr>
                <a:solidFill>
                  <a:srgbClr val="666666"/>
                </a:solidFill>
              </a:rPr>
              <a:pPr/>
              <a:t>‹#›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© ABB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5"/>
          </p:nvPr>
        </p:nvSpPr>
        <p:spPr/>
        <p:txBody>
          <a:bodyPr/>
          <a:lstStyle>
            <a:lvl5pPr>
              <a:defRPr/>
            </a:lvl5pPr>
            <a:lvl6pPr>
              <a:defRPr baseline="0"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5701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2" name="Inhaltsplatzhalter 3"/>
          <p:cNvSpPr>
            <a:spLocks noGrp="1"/>
          </p:cNvSpPr>
          <p:nvPr>
            <p:ph sz="half" idx="11"/>
          </p:nvPr>
        </p:nvSpPr>
        <p:spPr>
          <a:xfrm>
            <a:off x="215900" y="1592263"/>
            <a:ext cx="1116013" cy="4608512"/>
          </a:xfrm>
        </p:spPr>
        <p:txBody>
          <a:bodyPr lIns="0" tIns="36000" rIns="0" bIns="0" numCol="1" spcCol="396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+mj-lt"/>
              <a:buNone/>
              <a:tabLst/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+mj-lt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23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1C196B8C-E300-40F3-8D54-BE4BFA77A5E7}" type="datetime4">
              <a:rPr lang="en-US">
                <a:solidFill>
                  <a:srgbClr val="666666"/>
                </a:solidFill>
              </a:rPr>
              <a:pPr/>
              <a:t>September 27, 2016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>
                <a:solidFill>
                  <a:srgbClr val="666666"/>
                </a:solidFill>
              </a:rPr>
              <a:t>| Slide </a:t>
            </a:r>
            <a:fld id="{CF363E95-653D-48D7-8EB0-A81FED805B5F}" type="slidenum">
              <a:rPr>
                <a:solidFill>
                  <a:srgbClr val="666666"/>
                </a:solidFill>
              </a:rPr>
              <a:pPr/>
              <a:t>‹#›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© ABB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5"/>
          </p:nvPr>
        </p:nvSpPr>
        <p:spPr>
          <a:xfrm>
            <a:off x="1476374" y="1592264"/>
            <a:ext cx="6191251" cy="4608512"/>
          </a:xfrm>
        </p:spPr>
        <p:txBody>
          <a:bodyPr/>
          <a:lstStyle>
            <a:lvl5pPr>
              <a:defRPr/>
            </a:lvl5pPr>
            <a:lvl6pPr>
              <a:defRPr baseline="0"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863379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ext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2"/>
          <p:cNvSpPr>
            <a:spLocks noGrp="1"/>
          </p:cNvSpPr>
          <p:nvPr>
            <p:ph sz="half" idx="1"/>
          </p:nvPr>
        </p:nvSpPr>
        <p:spPr>
          <a:xfrm>
            <a:off x="1476375" y="1592263"/>
            <a:ext cx="3019424" cy="4608512"/>
          </a:xfr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None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accent1"/>
              </a:buClr>
              <a:buFont typeface="Wingdings" pitchFamily="2" charset="2"/>
              <a:buNone/>
              <a:defRPr lang="de-DE" sz="1800" b="1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 baseline="0"/>
            </a:lvl6pPr>
            <a:lvl7pPr>
              <a:defRPr sz="9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  <p:sp>
        <p:nvSpPr>
          <p:cNvPr id="12" name="Inhaltsplatzhalter 3"/>
          <p:cNvSpPr>
            <a:spLocks noGrp="1"/>
          </p:cNvSpPr>
          <p:nvPr>
            <p:ph sz="half" idx="2"/>
          </p:nvPr>
        </p:nvSpPr>
        <p:spPr>
          <a:xfrm>
            <a:off x="4643438" y="1592263"/>
            <a:ext cx="3024187" cy="4608511"/>
          </a:xfr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6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None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accent1"/>
              </a:buClr>
              <a:buFont typeface="Wingdings" pitchFamily="2" charset="2"/>
              <a:buNone/>
              <a:defRPr lang="de-DE" sz="1800" b="1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9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D16832DB-49C2-4C6F-9A35-237BD2B10951}" type="datetime4">
              <a:rPr lang="en-US">
                <a:solidFill>
                  <a:srgbClr val="666666"/>
                </a:solidFill>
              </a:rPr>
              <a:pPr/>
              <a:t>September 27, 2016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>
                <a:solidFill>
                  <a:srgbClr val="666666"/>
                </a:solidFill>
              </a:rPr>
              <a:t>| Slide </a:t>
            </a:r>
            <a:fld id="{CF363E95-653D-48D7-8EB0-A81FED805B5F}" type="slidenum">
              <a:rPr>
                <a:solidFill>
                  <a:srgbClr val="666666"/>
                </a:solidFill>
              </a:rPr>
              <a:pPr/>
              <a:t>‹#›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© ABB</a:t>
            </a:r>
          </a:p>
        </p:txBody>
      </p:sp>
    </p:spTree>
    <p:extLst>
      <p:ext uri="{BB962C8B-B14F-4D97-AF65-F5344CB8AC3E}">
        <p14:creationId xmlns:p14="http://schemas.microsoft.com/office/powerpoint/2010/main" val="3317791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two text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2"/>
          <p:cNvSpPr>
            <a:spLocks noGrp="1"/>
          </p:cNvSpPr>
          <p:nvPr>
            <p:ph sz="half" idx="1"/>
          </p:nvPr>
        </p:nvSpPr>
        <p:spPr>
          <a:xfrm>
            <a:off x="1476375" y="1592263"/>
            <a:ext cx="3019424" cy="4608512"/>
          </a:xfr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None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accent1"/>
              </a:buClr>
              <a:buFont typeface="Wingdings" pitchFamily="2" charset="2"/>
              <a:buNone/>
              <a:defRPr lang="de-DE" sz="1800" b="1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 baseline="0"/>
            </a:lvl6pPr>
            <a:lvl7pPr>
              <a:defRPr sz="9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  <p:sp>
        <p:nvSpPr>
          <p:cNvPr id="12" name="Inhaltsplatzhalter 3"/>
          <p:cNvSpPr>
            <a:spLocks noGrp="1"/>
          </p:cNvSpPr>
          <p:nvPr>
            <p:ph sz="half" idx="2"/>
          </p:nvPr>
        </p:nvSpPr>
        <p:spPr>
          <a:xfrm>
            <a:off x="4643438" y="1592263"/>
            <a:ext cx="3024187" cy="4608511"/>
          </a:xfr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6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None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accent1"/>
              </a:buClr>
              <a:buFont typeface="Wingdings" pitchFamily="2" charset="2"/>
              <a:buNone/>
              <a:defRPr lang="de-DE" sz="1800" b="1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9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  <p:sp>
        <p:nvSpPr>
          <p:cNvPr id="13" name="Inhaltsplatzhalter 3"/>
          <p:cNvSpPr>
            <a:spLocks noGrp="1"/>
          </p:cNvSpPr>
          <p:nvPr>
            <p:ph sz="half" idx="14"/>
          </p:nvPr>
        </p:nvSpPr>
        <p:spPr>
          <a:xfrm>
            <a:off x="215900" y="1592263"/>
            <a:ext cx="1116013" cy="4608512"/>
          </a:xfrm>
        </p:spPr>
        <p:txBody>
          <a:bodyPr lIns="0" tIns="36000" rIns="0" bIns="0" numCol="1" spcCol="396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+mj-lt"/>
              <a:buNone/>
              <a:tabLst/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+mj-lt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373761D4-3C25-40BB-A0C2-D8A98CCE1DBF}" type="datetime4">
              <a:rPr lang="en-US">
                <a:solidFill>
                  <a:srgbClr val="666666"/>
                </a:solidFill>
              </a:rPr>
              <a:pPr/>
              <a:t>September 27, 2016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>
                <a:solidFill>
                  <a:srgbClr val="666666"/>
                </a:solidFill>
              </a:rPr>
              <a:t>| Slide </a:t>
            </a:r>
            <a:fld id="{CF363E95-653D-48D7-8EB0-A81FED805B5F}" type="slidenum">
              <a:rPr>
                <a:solidFill>
                  <a:srgbClr val="666666"/>
                </a:solidFill>
              </a:rPr>
              <a:pPr/>
              <a:t>‹#›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© ABB</a:t>
            </a:r>
          </a:p>
        </p:txBody>
      </p:sp>
    </p:spTree>
    <p:extLst>
      <p:ext uri="{BB962C8B-B14F-4D97-AF65-F5344CB8AC3E}">
        <p14:creationId xmlns:p14="http://schemas.microsoft.com/office/powerpoint/2010/main" val="1697676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on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9FA29A16-C922-4EE8-81A9-9E9743B1E86F}" type="datetime4">
              <a:rPr lang="en-US">
                <a:solidFill>
                  <a:srgbClr val="666666"/>
                </a:solidFill>
              </a:rPr>
              <a:pPr/>
              <a:t>September 27, 2016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>
                <a:solidFill>
                  <a:srgbClr val="666666"/>
                </a:solidFill>
              </a:rPr>
              <a:t>| Slide </a:t>
            </a:r>
            <a:fld id="{CF363E95-653D-48D7-8EB0-A81FED805B5F}" type="slidenum">
              <a:rPr>
                <a:solidFill>
                  <a:srgbClr val="666666"/>
                </a:solidFill>
              </a:rPr>
              <a:pPr/>
              <a:t>‹#›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© ABB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643438" y="1592263"/>
            <a:ext cx="4284662" cy="4608512"/>
          </a:xfrm>
        </p:spPr>
        <p:txBody>
          <a:bodyPr/>
          <a:lstStyle>
            <a:lvl5pPr>
              <a:defRPr baseline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1"/>
          </p:nvPr>
        </p:nvSpPr>
        <p:spPr>
          <a:xfrm>
            <a:off x="1476375" y="1592263"/>
            <a:ext cx="3024188" cy="460851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41422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two pictures besides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14A9EEF3-1D25-43F3-BDEA-C84B220B9EEF}" type="datetime4">
              <a:rPr lang="en-US">
                <a:solidFill>
                  <a:srgbClr val="666666"/>
                </a:solidFill>
              </a:rPr>
              <a:pPr/>
              <a:t>September 27, 2016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>
                <a:solidFill>
                  <a:srgbClr val="666666"/>
                </a:solidFill>
              </a:rPr>
              <a:t>| Slide </a:t>
            </a:r>
            <a:fld id="{CF363E95-653D-48D7-8EB0-A81FED805B5F}" type="slidenum">
              <a:rPr>
                <a:solidFill>
                  <a:srgbClr val="666666"/>
                </a:solidFill>
              </a:rPr>
              <a:pPr/>
              <a:t>‹#›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© ABB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643438" y="1592263"/>
            <a:ext cx="4284662" cy="4608512"/>
          </a:xfrm>
        </p:spPr>
        <p:txBody>
          <a:bodyPr/>
          <a:lstStyle>
            <a:lvl5pPr>
              <a:defRPr baseline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1"/>
          </p:nvPr>
        </p:nvSpPr>
        <p:spPr>
          <a:xfrm>
            <a:off x="1476374" y="1592263"/>
            <a:ext cx="3024188" cy="22320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5"/>
          <p:cNvSpPr>
            <a:spLocks noGrp="1"/>
          </p:cNvSpPr>
          <p:nvPr>
            <p:ph sz="quarter" idx="22"/>
          </p:nvPr>
        </p:nvSpPr>
        <p:spPr>
          <a:xfrm>
            <a:off x="1476374" y="3964331"/>
            <a:ext cx="3024188" cy="22320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183214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three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BA8428A4-B213-42D5-B440-C3235B982FBB}" type="datetime4">
              <a:rPr lang="en-US">
                <a:solidFill>
                  <a:srgbClr val="666666"/>
                </a:solidFill>
              </a:rPr>
              <a:pPr/>
              <a:t>September 27, 2016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>
                <a:solidFill>
                  <a:srgbClr val="666666"/>
                </a:solidFill>
              </a:rPr>
              <a:t>| Slide </a:t>
            </a:r>
            <a:fld id="{CF363E95-653D-48D7-8EB0-A81FED805B5F}" type="slidenum">
              <a:rPr>
                <a:solidFill>
                  <a:srgbClr val="666666"/>
                </a:solidFill>
              </a:rPr>
              <a:pPr/>
              <a:t>‹#›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© ABB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643438" y="1592263"/>
            <a:ext cx="4284662" cy="4608512"/>
          </a:xfrm>
        </p:spPr>
        <p:txBody>
          <a:bodyPr/>
          <a:lstStyle>
            <a:lvl5pPr>
              <a:defRPr baseline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1"/>
          </p:nvPr>
        </p:nvSpPr>
        <p:spPr>
          <a:xfrm>
            <a:off x="1476375" y="1592263"/>
            <a:ext cx="3024188" cy="144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22"/>
          </p:nvPr>
        </p:nvSpPr>
        <p:spPr>
          <a:xfrm>
            <a:off x="1476374" y="3168429"/>
            <a:ext cx="3024188" cy="144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Content Placeholder 5"/>
          <p:cNvSpPr>
            <a:spLocks noGrp="1"/>
          </p:cNvSpPr>
          <p:nvPr>
            <p:ph sz="quarter" idx="23"/>
          </p:nvPr>
        </p:nvSpPr>
        <p:spPr>
          <a:xfrm>
            <a:off x="1476373" y="4744596"/>
            <a:ext cx="3024188" cy="144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2179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one picture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Inhaltsplatzhalter 3"/>
          <p:cNvSpPr>
            <a:spLocks noGrp="1"/>
          </p:cNvSpPr>
          <p:nvPr>
            <p:ph sz="half" idx="2"/>
          </p:nvPr>
        </p:nvSpPr>
        <p:spPr>
          <a:xfrm>
            <a:off x="1476374" y="1592263"/>
            <a:ext cx="6191251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marR="0" lvl="0" fontAlgn="auto">
              <a:lnSpc>
                <a:spcPct val="100000"/>
              </a:lnSpc>
              <a:spcAft>
                <a:spcPts val="0"/>
              </a:spcAft>
              <a:tabLst/>
            </a:pPr>
            <a:r>
              <a:rPr lang="en-US" smtClean="0"/>
              <a:t>Click to edit Master text styles</a:t>
            </a:r>
          </a:p>
        </p:txBody>
      </p:sp>
      <p:sp>
        <p:nvSpPr>
          <p:cNvPr id="16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7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0" name="Datumsplatzhalter 9"/>
          <p:cNvSpPr>
            <a:spLocks noGrp="1"/>
          </p:cNvSpPr>
          <p:nvPr>
            <p:ph type="dt" sz="half" idx="15"/>
          </p:nvPr>
        </p:nvSpPr>
        <p:spPr/>
        <p:txBody>
          <a:bodyPr>
            <a:noAutofit/>
          </a:bodyPr>
          <a:lstStyle/>
          <a:p>
            <a:fld id="{0A310A5A-DA79-4EA3-93BE-93B756FCD1D6}" type="datetime4">
              <a:rPr lang="en-US">
                <a:solidFill>
                  <a:srgbClr val="666666"/>
                </a:solidFill>
              </a:rPr>
              <a:pPr/>
              <a:t>September 27, 2016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6"/>
          </p:nvPr>
        </p:nvSpPr>
        <p:spPr/>
        <p:txBody>
          <a:bodyPr>
            <a:noAutofit/>
          </a:bodyPr>
          <a:lstStyle/>
          <a:p>
            <a:r>
              <a:rPr>
                <a:solidFill>
                  <a:srgbClr val="666666"/>
                </a:solidFill>
              </a:rPr>
              <a:t>| Slide </a:t>
            </a:r>
            <a:fld id="{CF363E95-653D-48D7-8EB0-A81FED805B5F}" type="slidenum">
              <a:rPr>
                <a:solidFill>
                  <a:srgbClr val="666666"/>
                </a:solidFill>
              </a:rPr>
              <a:pPr/>
              <a:t>‹#›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3" name="Fußzeilenplatzhalter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© ABB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8"/>
          </p:nvPr>
        </p:nvSpPr>
        <p:spPr>
          <a:xfrm>
            <a:off x="1476375" y="3968750"/>
            <a:ext cx="6191250" cy="22320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3155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two pictures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Inhaltsplatzhalter 3"/>
          <p:cNvSpPr>
            <a:spLocks noGrp="1"/>
          </p:cNvSpPr>
          <p:nvPr>
            <p:ph sz="half" idx="2"/>
          </p:nvPr>
        </p:nvSpPr>
        <p:spPr>
          <a:xfrm>
            <a:off x="1476373" y="1592263"/>
            <a:ext cx="3024000" cy="2232025"/>
          </a:xfrm>
        </p:spPr>
        <p:txBody>
          <a:bodyPr vert="horz" wrap="square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Inhaltsplatzhalter 3"/>
          <p:cNvSpPr>
            <a:spLocks noGrp="1"/>
          </p:cNvSpPr>
          <p:nvPr>
            <p:ph sz="half" idx="11"/>
          </p:nvPr>
        </p:nvSpPr>
        <p:spPr>
          <a:xfrm>
            <a:off x="4643438" y="1592263"/>
            <a:ext cx="3024000" cy="2232025"/>
          </a:xfrm>
        </p:spPr>
        <p:txBody>
          <a:bodyPr vert="horz" wrap="square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9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1A392A30-3873-45E2-84A7-A1368DE86556}" type="datetime4">
              <a:rPr lang="en-US">
                <a:solidFill>
                  <a:srgbClr val="666666"/>
                </a:solidFill>
              </a:rPr>
              <a:pPr/>
              <a:t>September 27, 2016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>
                <a:solidFill>
                  <a:srgbClr val="666666"/>
                </a:solidFill>
              </a:rPr>
              <a:t>| Slide </a:t>
            </a:r>
            <a:fld id="{CF363E95-653D-48D7-8EB0-A81FED805B5F}" type="slidenum">
              <a:rPr>
                <a:solidFill>
                  <a:srgbClr val="666666"/>
                </a:solidFill>
              </a:rPr>
              <a:pPr/>
              <a:t>‹#›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4" name="Fußzeilenplatzhalter 13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© ABB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18"/>
          </p:nvPr>
        </p:nvSpPr>
        <p:spPr>
          <a:xfrm>
            <a:off x="1476375" y="3968750"/>
            <a:ext cx="6191250" cy="22320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200124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ou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ctrTitle"/>
          </p:nvPr>
        </p:nvSpPr>
        <p:spPr>
          <a:xfrm>
            <a:off x="215901" y="225425"/>
            <a:ext cx="8712200" cy="5975351"/>
          </a:xfrm>
          <a:solidFill>
            <a:schemeClr val="tx1"/>
          </a:solidFill>
        </p:spPr>
        <p:txBody>
          <a:bodyPr lIns="144000" tIns="144000" rIns="0" bIns="0" anchor="t">
            <a:noAutofit/>
          </a:bodyPr>
          <a:lstStyle>
            <a:lvl1pPr algn="l">
              <a:defRPr sz="400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7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215901" y="5254652"/>
            <a:ext cx="8712200" cy="203175"/>
          </a:xfrm>
          <a:solidFill>
            <a:schemeClr val="tx1"/>
          </a:solidFill>
        </p:spPr>
        <p:txBody>
          <a:bodyPr vert="horz" lIns="144000" tIns="0" rIns="0" bIns="0" rtlCol="0" anchor="t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1200" b="1" kern="1200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1" name="Picture 3" descr="ABB2logo RGB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21526" y="6392863"/>
            <a:ext cx="1795463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65869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three pictures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nhaltsplatzhalter 3"/>
          <p:cNvSpPr>
            <a:spLocks noGrp="1"/>
          </p:cNvSpPr>
          <p:nvPr>
            <p:ph sz="half" idx="2"/>
          </p:nvPr>
        </p:nvSpPr>
        <p:spPr>
          <a:xfrm>
            <a:off x="1476375" y="1592262"/>
            <a:ext cx="19764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Inhaltsplatzhalter 3"/>
          <p:cNvSpPr>
            <a:spLocks noGrp="1"/>
          </p:cNvSpPr>
          <p:nvPr>
            <p:ph sz="half" idx="11"/>
          </p:nvPr>
        </p:nvSpPr>
        <p:spPr>
          <a:xfrm>
            <a:off x="3583800" y="1592263"/>
            <a:ext cx="19764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Inhaltsplatzhalter 3"/>
          <p:cNvSpPr>
            <a:spLocks noGrp="1"/>
          </p:cNvSpPr>
          <p:nvPr>
            <p:ph sz="half" idx="12"/>
          </p:nvPr>
        </p:nvSpPr>
        <p:spPr>
          <a:xfrm>
            <a:off x="5691225" y="1592262"/>
            <a:ext cx="19764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1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2" name="Datumsplatzhalter 1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D9837B13-8D25-4700-B235-904CD6D1C76A}" type="datetime4">
              <a:rPr lang="en-US">
                <a:solidFill>
                  <a:srgbClr val="666666"/>
                </a:solidFill>
              </a:rPr>
              <a:pPr/>
              <a:t>September 27, 2016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4" name="Foliennummernplatzhalter 1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>
                <a:solidFill>
                  <a:srgbClr val="666666"/>
                </a:solidFill>
              </a:rPr>
              <a:t>| Slide </a:t>
            </a:r>
            <a:fld id="{CF363E95-653D-48D7-8EB0-A81FED805B5F}" type="slidenum">
              <a:rPr>
                <a:solidFill>
                  <a:srgbClr val="666666"/>
                </a:solidFill>
              </a:rPr>
              <a:pPr/>
              <a:t>‹#›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5" name="Fußzeilenplatzhalter 14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© ABB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sz="quarter" idx="18"/>
          </p:nvPr>
        </p:nvSpPr>
        <p:spPr>
          <a:xfrm>
            <a:off x="1476375" y="3968750"/>
            <a:ext cx="6191250" cy="22320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61600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nhaltsplatzhalter 2"/>
          <p:cNvSpPr>
            <a:spLocks noGrp="1"/>
          </p:cNvSpPr>
          <p:nvPr>
            <p:ph idx="1"/>
          </p:nvPr>
        </p:nvSpPr>
        <p:spPr>
          <a:xfrm>
            <a:off x="1476374" y="1592263"/>
            <a:ext cx="3024189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Inhaltsplatzhalter 2"/>
          <p:cNvSpPr>
            <a:spLocks noGrp="1"/>
          </p:cNvSpPr>
          <p:nvPr>
            <p:ph idx="11"/>
          </p:nvPr>
        </p:nvSpPr>
        <p:spPr>
          <a:xfrm>
            <a:off x="1476374" y="3968750"/>
            <a:ext cx="3024189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Inhaltsplatzhalter 2"/>
          <p:cNvSpPr>
            <a:spLocks noGrp="1"/>
          </p:cNvSpPr>
          <p:nvPr>
            <p:ph idx="12"/>
          </p:nvPr>
        </p:nvSpPr>
        <p:spPr>
          <a:xfrm>
            <a:off x="4643436" y="1592263"/>
            <a:ext cx="3024189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Inhaltsplatzhalter 2"/>
          <p:cNvSpPr>
            <a:spLocks noGrp="1"/>
          </p:cNvSpPr>
          <p:nvPr>
            <p:ph idx="13"/>
          </p:nvPr>
        </p:nvSpPr>
        <p:spPr>
          <a:xfrm>
            <a:off x="4643436" y="3968750"/>
            <a:ext cx="3024189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1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2" name="Datumsplatzhalter 1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B9DB8A22-22B4-4E7D-9932-5F3A463FDEA5}" type="datetime4">
              <a:rPr lang="en-US">
                <a:solidFill>
                  <a:srgbClr val="666666"/>
                </a:solidFill>
              </a:rPr>
              <a:pPr/>
              <a:t>September 27, 2016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4" name="Foliennummernplatzhalter 1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>
                <a:solidFill>
                  <a:srgbClr val="666666"/>
                </a:solidFill>
              </a:rPr>
              <a:t>| Slide </a:t>
            </a:r>
            <a:fld id="{CF363E95-653D-48D7-8EB0-A81FED805B5F}" type="slidenum">
              <a:rPr>
                <a:solidFill>
                  <a:srgbClr val="666666"/>
                </a:solidFill>
              </a:rPr>
              <a:pPr/>
              <a:t>‹#›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5" name="Fußzeilenplatzhalter 14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© ABB</a:t>
            </a:r>
          </a:p>
        </p:txBody>
      </p:sp>
    </p:spTree>
    <p:extLst>
      <p:ext uri="{BB962C8B-B14F-4D97-AF65-F5344CB8AC3E}">
        <p14:creationId xmlns:p14="http://schemas.microsoft.com/office/powerpoint/2010/main" val="12988879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nhaltsplatzhalter 2"/>
          <p:cNvSpPr>
            <a:spLocks noGrp="1"/>
          </p:cNvSpPr>
          <p:nvPr>
            <p:ph idx="1"/>
          </p:nvPr>
        </p:nvSpPr>
        <p:spPr>
          <a:xfrm>
            <a:off x="1476374" y="159226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Inhaltsplatzhalter 2"/>
          <p:cNvSpPr>
            <a:spLocks noGrp="1"/>
          </p:cNvSpPr>
          <p:nvPr>
            <p:ph idx="11"/>
          </p:nvPr>
        </p:nvSpPr>
        <p:spPr>
          <a:xfrm>
            <a:off x="1476374" y="396928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Inhaltsplatzhalter 2"/>
          <p:cNvSpPr>
            <a:spLocks noGrp="1"/>
          </p:cNvSpPr>
          <p:nvPr>
            <p:ph idx="12"/>
          </p:nvPr>
        </p:nvSpPr>
        <p:spPr>
          <a:xfrm>
            <a:off x="3582249" y="159226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Inhaltsplatzhalter 2"/>
          <p:cNvSpPr>
            <a:spLocks noGrp="1"/>
          </p:cNvSpPr>
          <p:nvPr>
            <p:ph idx="13"/>
          </p:nvPr>
        </p:nvSpPr>
        <p:spPr>
          <a:xfrm>
            <a:off x="3582249" y="396928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1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2" name="Datumsplatzhalter 1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B7E6082B-75DF-4900-9F0E-F744E985E6FE}" type="datetime4">
              <a:rPr lang="en-US">
                <a:solidFill>
                  <a:srgbClr val="666666"/>
                </a:solidFill>
              </a:rPr>
              <a:pPr/>
              <a:t>September 27, 2016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4" name="Foliennummernplatzhalter 1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>
                <a:solidFill>
                  <a:srgbClr val="666666"/>
                </a:solidFill>
              </a:rPr>
              <a:t>| Slide </a:t>
            </a:r>
            <a:fld id="{CF363E95-653D-48D7-8EB0-A81FED805B5F}" type="slidenum">
              <a:rPr>
                <a:solidFill>
                  <a:srgbClr val="666666"/>
                </a:solidFill>
              </a:rPr>
              <a:pPr/>
              <a:t>‹#›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5" name="Fußzeilenplatzhalter 14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© ABB</a:t>
            </a:r>
          </a:p>
        </p:txBody>
      </p:sp>
      <p:sp>
        <p:nvSpPr>
          <p:cNvPr id="11" name="Inhaltsplatzhalter 2"/>
          <p:cNvSpPr>
            <a:spLocks noGrp="1"/>
          </p:cNvSpPr>
          <p:nvPr>
            <p:ph idx="19"/>
          </p:nvPr>
        </p:nvSpPr>
        <p:spPr>
          <a:xfrm>
            <a:off x="5688124" y="159226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Inhaltsplatzhalter 2"/>
          <p:cNvSpPr>
            <a:spLocks noGrp="1"/>
          </p:cNvSpPr>
          <p:nvPr>
            <p:ph idx="20"/>
          </p:nvPr>
        </p:nvSpPr>
        <p:spPr>
          <a:xfrm>
            <a:off x="5688124" y="396928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29866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3FFBE7D-BCF2-4BFA-8234-C5A6FFD2BD87}" type="datetime4">
              <a:rPr lang="en-US">
                <a:solidFill>
                  <a:srgbClr val="666666"/>
                </a:solidFill>
              </a:rPr>
              <a:pPr/>
              <a:t>September 27, 2016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>
                <a:solidFill>
                  <a:srgbClr val="666666"/>
                </a:solidFill>
              </a:rPr>
              <a:t>| Slide </a:t>
            </a:r>
            <a:fld id="{CF363E95-653D-48D7-8EB0-A81FED805B5F}" type="slidenum">
              <a:rPr>
                <a:solidFill>
                  <a:srgbClr val="666666"/>
                </a:solidFill>
              </a:rPr>
              <a:pPr/>
              <a:t>‹#›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© ABB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7"/>
          </p:nvPr>
        </p:nvSpPr>
        <p:spPr>
          <a:xfrm>
            <a:off x="207963" y="1592263"/>
            <a:ext cx="4284000" cy="4608512"/>
          </a:xfrm>
        </p:spPr>
        <p:txBody>
          <a:bodyPr/>
          <a:lstStyle>
            <a:lvl5pPr>
              <a:defRPr baseline="0"/>
            </a:lvl5pPr>
            <a:lvl6pPr>
              <a:defRPr/>
            </a:lvl6pPr>
            <a:lvl7pPr>
              <a:defRPr baseline="0"/>
            </a:lvl7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6" name="Content Placeholder 2"/>
          <p:cNvSpPr>
            <a:spLocks noGrp="1"/>
          </p:cNvSpPr>
          <p:nvPr>
            <p:ph sz="quarter" idx="18"/>
          </p:nvPr>
        </p:nvSpPr>
        <p:spPr>
          <a:xfrm>
            <a:off x="4644363" y="1592263"/>
            <a:ext cx="4284000" cy="4608512"/>
          </a:xfrm>
        </p:spPr>
        <p:txBody>
          <a:bodyPr/>
          <a:lstStyle>
            <a:lvl5pPr>
              <a:defRPr baseline="0"/>
            </a:lvl5pPr>
            <a:lvl6pPr>
              <a:defRPr/>
            </a:lvl6pPr>
            <a:lvl7pPr>
              <a:defRPr baseline="0"/>
            </a:lvl7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55828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one picture or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A7E5F09-5255-4AF5-8D66-209346C14A5D}" type="datetime4">
              <a:rPr lang="en-US">
                <a:solidFill>
                  <a:srgbClr val="666666"/>
                </a:solidFill>
              </a:rPr>
              <a:pPr/>
              <a:t>September 27, 2016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>
                <a:solidFill>
                  <a:srgbClr val="666666"/>
                </a:solidFill>
              </a:rPr>
              <a:t>| Slide </a:t>
            </a:r>
            <a:fld id="{CF363E95-653D-48D7-8EB0-A81FED805B5F}" type="slidenum">
              <a:rPr>
                <a:solidFill>
                  <a:srgbClr val="666666"/>
                </a:solidFill>
              </a:rPr>
              <a:pPr/>
              <a:t>‹#›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© ABB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7"/>
          </p:nvPr>
        </p:nvSpPr>
        <p:spPr>
          <a:xfrm>
            <a:off x="207962" y="1592263"/>
            <a:ext cx="8712000" cy="4608512"/>
          </a:xfrm>
        </p:spPr>
        <p:txBody>
          <a:bodyPr/>
          <a:lstStyle>
            <a:lvl1pPr marL="0" indent="0">
              <a:buNone/>
              <a:defRPr/>
            </a:lvl1pPr>
            <a:lvl5pPr>
              <a:defRPr baseline="0"/>
            </a:lvl5pPr>
            <a:lvl6pPr>
              <a:defRPr/>
            </a:lvl6pPr>
            <a:lvl7pPr>
              <a:defRPr baseline="0"/>
            </a:lvl7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320216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3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64804637-0721-4590-8669-EEB7179C0AE4}" type="datetime4">
              <a:rPr lang="en-US">
                <a:solidFill>
                  <a:srgbClr val="666666"/>
                </a:solidFill>
              </a:rPr>
              <a:pPr/>
              <a:t>September 27, 2016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>
                <a:solidFill>
                  <a:srgbClr val="666666"/>
                </a:solidFill>
              </a:rPr>
              <a:t>| Slide </a:t>
            </a:r>
            <a:fld id="{CF363E95-653D-48D7-8EB0-A81FED805B5F}" type="slidenum">
              <a:rPr>
                <a:solidFill>
                  <a:srgbClr val="666666"/>
                </a:solidFill>
              </a:rPr>
              <a:pPr/>
              <a:t>‹#›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© ABB</a:t>
            </a:r>
          </a:p>
        </p:txBody>
      </p:sp>
    </p:spTree>
    <p:extLst>
      <p:ext uri="{BB962C8B-B14F-4D97-AF65-F5344CB8AC3E}">
        <p14:creationId xmlns:p14="http://schemas.microsoft.com/office/powerpoint/2010/main" val="40027152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2"/>
          <p:cNvGrpSpPr>
            <a:grpSpLocks/>
          </p:cNvGrpSpPr>
          <p:nvPr userDrawn="1"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7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de-DE">
                <a:solidFill>
                  <a:srgbClr val="000000"/>
                </a:solidFill>
              </a:endParaRPr>
            </a:p>
          </p:txBody>
        </p:sp>
        <p:pic>
          <p:nvPicPr>
            <p:cNvPr id="8" name="Picture 4" descr="ABB1ClaimL_rgb300_100mmLIGHT Kopie"/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" y="1660"/>
              <a:ext cx="5031" cy="743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759340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6" name="Rectangle 260"/>
          <p:cNvSpPr>
            <a:spLocks noChangeArrowheads="1"/>
          </p:cNvSpPr>
          <p:nvPr/>
        </p:nvSpPr>
        <p:spPr bwMode="auto">
          <a:xfrm>
            <a:off x="215900" y="223838"/>
            <a:ext cx="8712200" cy="5976937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002897"/>
              </a:buClr>
              <a:buSzPct val="70000"/>
              <a:buFont typeface="Wingdings" panose="05000000000000000000" pitchFamily="2" charset="2"/>
              <a:buChar char="§"/>
            </a:pPr>
            <a:endParaRPr lang="en-US" smtClean="0">
              <a:solidFill>
                <a:srgbClr val="000000"/>
              </a:solidFill>
            </a:endParaRPr>
          </a:p>
        </p:txBody>
      </p:sp>
      <p:grpSp>
        <p:nvGrpSpPr>
          <p:cNvPr id="4300" name="shpGridNormal" hidden="1"/>
          <p:cNvGrpSpPr>
            <a:grpSpLocks/>
          </p:cNvGrpSpPr>
          <p:nvPr/>
        </p:nvGrpSpPr>
        <p:grpSpPr bwMode="auto">
          <a:xfrm>
            <a:off x="325438" y="434975"/>
            <a:ext cx="8496300" cy="5983288"/>
            <a:chOff x="292" y="389"/>
            <a:chExt cx="7611" cy="5361"/>
          </a:xfrm>
        </p:grpSpPr>
        <p:sp>
          <p:nvSpPr>
            <p:cNvPr id="4301" name="Rectangle 205" hidden="1"/>
            <p:cNvSpPr>
              <a:spLocks noChangeArrowheads="1"/>
            </p:cNvSpPr>
            <p:nvPr userDrawn="1"/>
          </p:nvSpPr>
          <p:spPr bwMode="auto">
            <a:xfrm>
              <a:off x="292" y="389"/>
              <a:ext cx="7610" cy="5361"/>
            </a:xfrm>
            <a:prstGeom prst="rect">
              <a:avLst/>
            </a:prstGeom>
            <a:noFill/>
            <a:ln w="19050">
              <a:solidFill>
                <a:srgbClr val="8BA2B2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D8E0E5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>
              <a:lvl1pPr defTabSz="642938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320675" defTabSz="642938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642938" defTabSz="642938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963613" defTabSz="642938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1285875" defTabSz="642938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1743075" defTabSz="642938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200275" defTabSz="642938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2657475" defTabSz="642938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114675" defTabSz="642938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fontAlgn="base">
                <a:spcAft>
                  <a:spcPct val="0"/>
                </a:spcAft>
              </a:pPr>
              <a:endParaRPr lang="en-GB" altLang="en-US" sz="1700" smtClean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302" name="Line 206" hidden="1"/>
            <p:cNvSpPr>
              <a:spLocks noChangeShapeType="1"/>
            </p:cNvSpPr>
            <p:nvPr userDrawn="1"/>
          </p:nvSpPr>
          <p:spPr bwMode="auto">
            <a:xfrm>
              <a:off x="311" y="927"/>
              <a:ext cx="7568" cy="1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anose="05000000000000000000" pitchFamily="2" charset="2"/>
                <a:buChar char="§"/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4303" name="Line 207" hidden="1"/>
            <p:cNvSpPr>
              <a:spLocks noChangeShapeType="1"/>
            </p:cNvSpPr>
            <p:nvPr userDrawn="1"/>
          </p:nvSpPr>
          <p:spPr bwMode="auto">
            <a:xfrm>
              <a:off x="311" y="1460"/>
              <a:ext cx="7592" cy="1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anose="05000000000000000000" pitchFamily="2" charset="2"/>
                <a:buChar char="§"/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4304" name="Line 208" hidden="1"/>
            <p:cNvSpPr>
              <a:spLocks noChangeShapeType="1"/>
            </p:cNvSpPr>
            <p:nvPr userDrawn="1"/>
          </p:nvSpPr>
          <p:spPr bwMode="auto">
            <a:xfrm>
              <a:off x="311" y="2002"/>
              <a:ext cx="7588" cy="1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anose="05000000000000000000" pitchFamily="2" charset="2"/>
                <a:buChar char="§"/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4305" name="Line 209" hidden="1"/>
            <p:cNvSpPr>
              <a:spLocks noChangeShapeType="1"/>
            </p:cNvSpPr>
            <p:nvPr userDrawn="1"/>
          </p:nvSpPr>
          <p:spPr bwMode="auto">
            <a:xfrm>
              <a:off x="311" y="2531"/>
              <a:ext cx="7584" cy="2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anose="05000000000000000000" pitchFamily="2" charset="2"/>
                <a:buChar char="§"/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4306" name="Line 210" hidden="1"/>
            <p:cNvSpPr>
              <a:spLocks noChangeShapeType="1"/>
            </p:cNvSpPr>
            <p:nvPr userDrawn="1"/>
          </p:nvSpPr>
          <p:spPr bwMode="auto">
            <a:xfrm>
              <a:off x="311" y="3067"/>
              <a:ext cx="7588" cy="2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anose="05000000000000000000" pitchFamily="2" charset="2"/>
                <a:buChar char="§"/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4307" name="Line 211" hidden="1"/>
            <p:cNvSpPr>
              <a:spLocks noChangeShapeType="1"/>
            </p:cNvSpPr>
            <p:nvPr userDrawn="1"/>
          </p:nvSpPr>
          <p:spPr bwMode="auto">
            <a:xfrm>
              <a:off x="311" y="3604"/>
              <a:ext cx="7592" cy="1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anose="05000000000000000000" pitchFamily="2" charset="2"/>
                <a:buChar char="§"/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4308" name="Line 212" hidden="1"/>
            <p:cNvSpPr>
              <a:spLocks noChangeShapeType="1"/>
            </p:cNvSpPr>
            <p:nvPr userDrawn="1"/>
          </p:nvSpPr>
          <p:spPr bwMode="auto">
            <a:xfrm>
              <a:off x="311" y="4144"/>
              <a:ext cx="7588" cy="1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anose="05000000000000000000" pitchFamily="2" charset="2"/>
                <a:buChar char="§"/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4309" name="Line 213" hidden="1"/>
            <p:cNvSpPr>
              <a:spLocks noChangeShapeType="1"/>
            </p:cNvSpPr>
            <p:nvPr userDrawn="1"/>
          </p:nvSpPr>
          <p:spPr bwMode="auto">
            <a:xfrm>
              <a:off x="293" y="4679"/>
              <a:ext cx="7602" cy="1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anose="05000000000000000000" pitchFamily="2" charset="2"/>
                <a:buChar char="§"/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4310" name="Line 214" hidden="1"/>
            <p:cNvSpPr>
              <a:spLocks noChangeShapeType="1"/>
            </p:cNvSpPr>
            <p:nvPr userDrawn="1"/>
          </p:nvSpPr>
          <p:spPr bwMode="auto">
            <a:xfrm>
              <a:off x="293" y="5216"/>
              <a:ext cx="7604" cy="1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anose="05000000000000000000" pitchFamily="2" charset="2"/>
                <a:buChar char="§"/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4311" name="Line 215" hidden="1"/>
            <p:cNvSpPr>
              <a:spLocks noChangeShapeType="1"/>
            </p:cNvSpPr>
            <p:nvPr userDrawn="1"/>
          </p:nvSpPr>
          <p:spPr bwMode="auto">
            <a:xfrm>
              <a:off x="1281" y="390"/>
              <a:ext cx="1" cy="5354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anose="05000000000000000000" pitchFamily="2" charset="2"/>
                <a:buChar char="§"/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4312" name="Line 216" hidden="1"/>
            <p:cNvSpPr>
              <a:spLocks noChangeShapeType="1"/>
            </p:cNvSpPr>
            <p:nvPr userDrawn="1"/>
          </p:nvSpPr>
          <p:spPr bwMode="auto">
            <a:xfrm>
              <a:off x="1391" y="390"/>
              <a:ext cx="1" cy="5354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anose="05000000000000000000" pitchFamily="2" charset="2"/>
                <a:buChar char="§"/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4313" name="Line 217" hidden="1"/>
            <p:cNvSpPr>
              <a:spLocks noChangeShapeType="1"/>
            </p:cNvSpPr>
            <p:nvPr userDrawn="1"/>
          </p:nvSpPr>
          <p:spPr bwMode="auto">
            <a:xfrm>
              <a:off x="2383" y="390"/>
              <a:ext cx="1" cy="5354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anose="05000000000000000000" pitchFamily="2" charset="2"/>
                <a:buChar char="§"/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4314" name="Line 218" hidden="1"/>
            <p:cNvSpPr>
              <a:spLocks noChangeShapeType="1"/>
            </p:cNvSpPr>
            <p:nvPr userDrawn="1"/>
          </p:nvSpPr>
          <p:spPr bwMode="auto">
            <a:xfrm>
              <a:off x="2497" y="390"/>
              <a:ext cx="1" cy="5354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anose="05000000000000000000" pitchFamily="2" charset="2"/>
                <a:buChar char="§"/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grpSp>
          <p:nvGrpSpPr>
            <p:cNvPr id="4315" name="Group 219" hidden="1"/>
            <p:cNvGrpSpPr>
              <a:grpSpLocks/>
            </p:cNvGrpSpPr>
            <p:nvPr userDrawn="1"/>
          </p:nvGrpSpPr>
          <p:grpSpPr bwMode="auto">
            <a:xfrm>
              <a:off x="3485" y="390"/>
              <a:ext cx="112" cy="5354"/>
              <a:chOff x="3485" y="390"/>
              <a:chExt cx="112" cy="5354"/>
            </a:xfrm>
          </p:grpSpPr>
          <p:sp>
            <p:nvSpPr>
              <p:cNvPr id="4316" name="Line 220" hidden="1"/>
              <p:cNvSpPr>
                <a:spLocks noChangeShapeType="1"/>
              </p:cNvSpPr>
              <p:nvPr userDrawn="1"/>
            </p:nvSpPr>
            <p:spPr bwMode="auto">
              <a:xfrm>
                <a:off x="3485" y="390"/>
                <a:ext cx="0" cy="5354"/>
              </a:xfrm>
              <a:prstGeom prst="line">
                <a:avLst/>
              </a:prstGeom>
              <a:noFill/>
              <a:ln w="12700">
                <a:solidFill>
                  <a:srgbClr val="8BA2B2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buClr>
                    <a:srgbClr val="002897"/>
                  </a:buClr>
                  <a:buSzPct val="70000"/>
                  <a:buFont typeface="Wingdings" panose="05000000000000000000" pitchFamily="2" charset="2"/>
                  <a:buChar char="§"/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317" name="Line 221" hidden="1"/>
              <p:cNvSpPr>
                <a:spLocks noChangeShapeType="1"/>
              </p:cNvSpPr>
              <p:nvPr userDrawn="1"/>
            </p:nvSpPr>
            <p:spPr bwMode="auto">
              <a:xfrm>
                <a:off x="3597" y="390"/>
                <a:ext cx="0" cy="5354"/>
              </a:xfrm>
              <a:prstGeom prst="line">
                <a:avLst/>
              </a:prstGeom>
              <a:noFill/>
              <a:ln w="12700">
                <a:solidFill>
                  <a:srgbClr val="8BA2B2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buClr>
                    <a:srgbClr val="002897"/>
                  </a:buClr>
                  <a:buSzPct val="70000"/>
                  <a:buFont typeface="Wingdings" panose="05000000000000000000" pitchFamily="2" charset="2"/>
                  <a:buChar char="§"/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4318" name="Line 222" hidden="1"/>
            <p:cNvSpPr>
              <a:spLocks noChangeShapeType="1"/>
            </p:cNvSpPr>
            <p:nvPr userDrawn="1"/>
          </p:nvSpPr>
          <p:spPr bwMode="auto">
            <a:xfrm>
              <a:off x="4094" y="390"/>
              <a:ext cx="1" cy="5354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anose="05000000000000000000" pitchFamily="2" charset="2"/>
                <a:buChar char="§"/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grpSp>
          <p:nvGrpSpPr>
            <p:cNvPr id="4319" name="Group 223" hidden="1"/>
            <p:cNvGrpSpPr>
              <a:grpSpLocks/>
            </p:cNvGrpSpPr>
            <p:nvPr userDrawn="1"/>
          </p:nvGrpSpPr>
          <p:grpSpPr bwMode="auto">
            <a:xfrm>
              <a:off x="4592" y="390"/>
              <a:ext cx="114" cy="5354"/>
              <a:chOff x="4592" y="390"/>
              <a:chExt cx="114" cy="5354"/>
            </a:xfrm>
          </p:grpSpPr>
          <p:sp>
            <p:nvSpPr>
              <p:cNvPr id="4320" name="Line 224" hidden="1"/>
              <p:cNvSpPr>
                <a:spLocks noChangeShapeType="1"/>
              </p:cNvSpPr>
              <p:nvPr userDrawn="1"/>
            </p:nvSpPr>
            <p:spPr bwMode="auto">
              <a:xfrm>
                <a:off x="4592" y="390"/>
                <a:ext cx="0" cy="5354"/>
              </a:xfrm>
              <a:prstGeom prst="line">
                <a:avLst/>
              </a:prstGeom>
              <a:noFill/>
              <a:ln w="12700">
                <a:solidFill>
                  <a:srgbClr val="8BA2B2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buClr>
                    <a:srgbClr val="002897"/>
                  </a:buClr>
                  <a:buSzPct val="70000"/>
                  <a:buFont typeface="Wingdings" panose="05000000000000000000" pitchFamily="2" charset="2"/>
                  <a:buChar char="§"/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321" name="Line 225" hidden="1"/>
              <p:cNvSpPr>
                <a:spLocks noChangeShapeType="1"/>
              </p:cNvSpPr>
              <p:nvPr userDrawn="1"/>
            </p:nvSpPr>
            <p:spPr bwMode="auto">
              <a:xfrm>
                <a:off x="4706" y="390"/>
                <a:ext cx="0" cy="5354"/>
              </a:xfrm>
              <a:prstGeom prst="line">
                <a:avLst/>
              </a:prstGeom>
              <a:noFill/>
              <a:ln w="12700">
                <a:solidFill>
                  <a:srgbClr val="8BA2B2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buClr>
                    <a:srgbClr val="002897"/>
                  </a:buClr>
                  <a:buSzPct val="70000"/>
                  <a:buFont typeface="Wingdings" panose="05000000000000000000" pitchFamily="2" charset="2"/>
                  <a:buChar char="§"/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4322" name="Line 226" hidden="1"/>
            <p:cNvSpPr>
              <a:spLocks noChangeShapeType="1"/>
            </p:cNvSpPr>
            <p:nvPr userDrawn="1"/>
          </p:nvSpPr>
          <p:spPr bwMode="auto">
            <a:xfrm>
              <a:off x="5696" y="390"/>
              <a:ext cx="1" cy="5354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anose="05000000000000000000" pitchFamily="2" charset="2"/>
                <a:buChar char="§"/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4323" name="Line 227" hidden="1"/>
            <p:cNvSpPr>
              <a:spLocks noChangeShapeType="1"/>
            </p:cNvSpPr>
            <p:nvPr userDrawn="1"/>
          </p:nvSpPr>
          <p:spPr bwMode="auto">
            <a:xfrm>
              <a:off x="5810" y="390"/>
              <a:ext cx="1" cy="5354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anose="05000000000000000000" pitchFamily="2" charset="2"/>
                <a:buChar char="§"/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4324" name="Line 228" hidden="1"/>
            <p:cNvSpPr>
              <a:spLocks noChangeShapeType="1"/>
            </p:cNvSpPr>
            <p:nvPr userDrawn="1"/>
          </p:nvSpPr>
          <p:spPr bwMode="auto">
            <a:xfrm>
              <a:off x="6800" y="390"/>
              <a:ext cx="1" cy="5354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anose="05000000000000000000" pitchFamily="2" charset="2"/>
                <a:buChar char="§"/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4325" name="Line 229" hidden="1"/>
            <p:cNvSpPr>
              <a:spLocks noChangeShapeType="1"/>
            </p:cNvSpPr>
            <p:nvPr userDrawn="1"/>
          </p:nvSpPr>
          <p:spPr bwMode="auto">
            <a:xfrm>
              <a:off x="6914" y="390"/>
              <a:ext cx="1" cy="5354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anose="05000000000000000000" pitchFamily="2" charset="2"/>
                <a:buChar char="§"/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grpSp>
          <p:nvGrpSpPr>
            <p:cNvPr id="4326" name="Group 230" hidden="1"/>
            <p:cNvGrpSpPr>
              <a:grpSpLocks/>
            </p:cNvGrpSpPr>
            <p:nvPr userDrawn="1"/>
          </p:nvGrpSpPr>
          <p:grpSpPr bwMode="auto">
            <a:xfrm>
              <a:off x="4038" y="390"/>
              <a:ext cx="112" cy="5354"/>
              <a:chOff x="3485" y="390"/>
              <a:chExt cx="112" cy="5354"/>
            </a:xfrm>
          </p:grpSpPr>
          <p:sp>
            <p:nvSpPr>
              <p:cNvPr id="4327" name="Line 231" hidden="1"/>
              <p:cNvSpPr>
                <a:spLocks noChangeShapeType="1"/>
              </p:cNvSpPr>
              <p:nvPr userDrawn="1"/>
            </p:nvSpPr>
            <p:spPr bwMode="auto">
              <a:xfrm>
                <a:off x="3485" y="390"/>
                <a:ext cx="0" cy="5354"/>
              </a:xfrm>
              <a:prstGeom prst="line">
                <a:avLst/>
              </a:prstGeom>
              <a:noFill/>
              <a:ln w="12700">
                <a:solidFill>
                  <a:srgbClr val="8BA2B2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buClr>
                    <a:srgbClr val="002897"/>
                  </a:buClr>
                  <a:buSzPct val="70000"/>
                  <a:buFont typeface="Wingdings" panose="05000000000000000000" pitchFamily="2" charset="2"/>
                  <a:buChar char="§"/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328" name="Line 232" hidden="1"/>
              <p:cNvSpPr>
                <a:spLocks noChangeShapeType="1"/>
              </p:cNvSpPr>
              <p:nvPr userDrawn="1"/>
            </p:nvSpPr>
            <p:spPr bwMode="auto">
              <a:xfrm>
                <a:off x="3597" y="390"/>
                <a:ext cx="0" cy="5354"/>
              </a:xfrm>
              <a:prstGeom prst="line">
                <a:avLst/>
              </a:prstGeom>
              <a:noFill/>
              <a:ln w="12700">
                <a:solidFill>
                  <a:srgbClr val="8BA2B2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buClr>
                    <a:srgbClr val="002897"/>
                  </a:buClr>
                  <a:buSzPct val="70000"/>
                  <a:buFont typeface="Wingdings" panose="05000000000000000000" pitchFamily="2" charset="2"/>
                  <a:buChar char="§"/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</p:grpSp>
      </p:grpSp>
      <p:pic>
        <p:nvPicPr>
          <p:cNvPr id="4364" name="Picture 268" descr="ABB2logo RG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525" y="6392863"/>
            <a:ext cx="1795463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65" name="shpContentSlideFooter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 eaLnBrk="1" hangingPunct="1">
              <a:lnSpc>
                <a:spcPct val="100000"/>
              </a:lnSpc>
              <a:defRPr/>
            </a:lvl1pPr>
          </a:lstStyle>
          <a:p>
            <a:pPr eaLnBrk="0" hangingPunct="0">
              <a:lnSpc>
                <a:spcPct val="85000"/>
              </a:lnSpc>
            </a:pPr>
            <a:endParaRPr lang="en-US" altLang="en-US"/>
          </a:p>
          <a:p>
            <a:pPr eaLnBrk="0" hangingPunct="0">
              <a:lnSpc>
                <a:spcPct val="85000"/>
              </a:lnSpc>
            </a:pPr>
            <a:r>
              <a:rPr lang="en-US" altLang="en-US"/>
              <a:t>© ABB</a:t>
            </a:r>
          </a:p>
          <a:p>
            <a:r>
              <a:rPr lang="en-GB" altLang="en-US"/>
              <a:t>Month DD, YYYY </a:t>
            </a:r>
            <a:r>
              <a:rPr lang="en-US" altLang="en-US"/>
              <a:t>| Slide </a:t>
            </a:r>
            <a:fld id="{E0104688-2AD2-4437-97B2-39B080106B47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4368" name="Rectangle 272"/>
          <p:cNvSpPr>
            <a:spLocks noGrp="1" noChangeArrowheads="1"/>
          </p:cNvSpPr>
          <p:nvPr>
            <p:ph type="ctrTitle" sz="quarter"/>
          </p:nvPr>
        </p:nvSpPr>
        <p:spPr>
          <a:xfrm>
            <a:off x="215900" y="4184650"/>
            <a:ext cx="8712200" cy="1470025"/>
          </a:xfrm>
        </p:spPr>
        <p:txBody>
          <a:bodyPr lIns="144000" tIns="0" rIns="0"/>
          <a:lstStyle>
            <a:lvl1pPr>
              <a:defRPr sz="40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altLang="en-US" noProof="0" smtClean="0"/>
              <a:t>Click to edit Master title style</a:t>
            </a:r>
          </a:p>
        </p:txBody>
      </p:sp>
      <p:sp>
        <p:nvSpPr>
          <p:cNvPr id="4369" name="Rectangle 27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15900" y="3968750"/>
            <a:ext cx="8712200" cy="209550"/>
          </a:xfrm>
        </p:spPr>
        <p:txBody>
          <a:bodyPr lIns="169200"/>
          <a:lstStyle>
            <a:lvl1pPr marL="0" indent="0">
              <a:buFont typeface="Wingdings" panose="05000000000000000000" pitchFamily="2" charset="2"/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alt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030779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1" hangingPunct="1">
              <a:lnSpc>
                <a:spcPct val="100000"/>
              </a:lnSpc>
              <a:defRPr/>
            </a:lvl1pPr>
          </a:lstStyle>
          <a:p>
            <a:pPr eaLnBrk="0" hangingPunct="0">
              <a:lnSpc>
                <a:spcPct val="85000"/>
              </a:lnSpc>
            </a:pPr>
            <a:endParaRPr lang="en-US" altLang="en-US"/>
          </a:p>
          <a:p>
            <a:pPr eaLnBrk="0" hangingPunct="0">
              <a:lnSpc>
                <a:spcPct val="85000"/>
              </a:lnSpc>
            </a:pPr>
            <a:r>
              <a:rPr lang="en-US" altLang="en-US"/>
              <a:t>© ABB</a:t>
            </a:r>
          </a:p>
          <a:p>
            <a:r>
              <a:rPr lang="en-GB" altLang="en-US"/>
              <a:t>Month DD, YYYY </a:t>
            </a:r>
            <a:r>
              <a:rPr lang="en-US" altLang="en-US"/>
              <a:t>| Slide </a:t>
            </a:r>
            <a:fld id="{FAE31847-D1F0-439A-A01A-D3BDD438BD9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6276178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1" hangingPunct="1">
              <a:lnSpc>
                <a:spcPct val="100000"/>
              </a:lnSpc>
              <a:defRPr/>
            </a:lvl1pPr>
          </a:lstStyle>
          <a:p>
            <a:pPr eaLnBrk="0" hangingPunct="0">
              <a:lnSpc>
                <a:spcPct val="85000"/>
              </a:lnSpc>
            </a:pPr>
            <a:endParaRPr lang="en-US" altLang="en-US"/>
          </a:p>
          <a:p>
            <a:pPr eaLnBrk="0" hangingPunct="0">
              <a:lnSpc>
                <a:spcPct val="85000"/>
              </a:lnSpc>
            </a:pPr>
            <a:r>
              <a:rPr lang="en-US" altLang="en-US"/>
              <a:t>© ABB</a:t>
            </a:r>
          </a:p>
          <a:p>
            <a:r>
              <a:rPr lang="en-GB" altLang="en-US"/>
              <a:t>Month DD, YYYY </a:t>
            </a:r>
            <a:r>
              <a:rPr lang="en-US" altLang="en-US"/>
              <a:t>| Slide </a:t>
            </a:r>
            <a:fld id="{63305E54-797E-45D0-9F1D-D3539FA6F4B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666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215901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>
              <a:solidFill>
                <a:srgbClr val="FFFFFF"/>
              </a:solidFill>
            </a:endParaRPr>
          </a:p>
        </p:txBody>
      </p:sp>
      <p:sp>
        <p:nvSpPr>
          <p:cNvPr id="4" name="Bildplatzhalter 9"/>
          <p:cNvSpPr>
            <a:spLocks noGrp="1"/>
          </p:cNvSpPr>
          <p:nvPr>
            <p:ph type="pic" sz="quarter" idx="12"/>
          </p:nvPr>
        </p:nvSpPr>
        <p:spPr>
          <a:xfrm>
            <a:off x="214314" y="225425"/>
            <a:ext cx="8713787" cy="3598863"/>
          </a:xfrm>
          <a:solidFill>
            <a:schemeClr val="tx1"/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de-DE" dirty="0"/>
          </a:p>
        </p:txBody>
      </p:sp>
      <p:sp>
        <p:nvSpPr>
          <p:cNvPr id="7" name="Titel 1"/>
          <p:cNvSpPr>
            <a:spLocks noGrp="1"/>
          </p:cNvSpPr>
          <p:nvPr>
            <p:ph type="ctrTitle"/>
          </p:nvPr>
        </p:nvSpPr>
        <p:spPr>
          <a:xfrm>
            <a:off x="215901" y="4181487"/>
            <a:ext cx="8712200" cy="2019289"/>
          </a:xfrm>
          <a:solidFill>
            <a:schemeClr val="tx1"/>
          </a:solidFill>
        </p:spPr>
        <p:txBody>
          <a:bodyPr lIns="144000" tIns="0" rIns="0" bIns="0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0" name="Untertitel 2"/>
          <p:cNvSpPr>
            <a:spLocks noGrp="1"/>
          </p:cNvSpPr>
          <p:nvPr>
            <p:ph type="subTitle" idx="1"/>
          </p:nvPr>
        </p:nvSpPr>
        <p:spPr>
          <a:xfrm>
            <a:off x="215901" y="4740195"/>
            <a:ext cx="8712200" cy="1460580"/>
          </a:xfrm>
          <a:solidFill>
            <a:schemeClr val="tx1"/>
          </a:solidFill>
        </p:spPr>
        <p:txBody>
          <a:bodyPr vert="horz" lIns="14400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4000" kern="1200" dirty="0">
                <a:solidFill>
                  <a:schemeClr val="accent3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C393E6DA-15C7-4498-84B7-865CD5741C15}" type="datetime4">
              <a:rPr lang="en-US">
                <a:solidFill>
                  <a:srgbClr val="666666"/>
                </a:solidFill>
              </a:rPr>
              <a:pPr/>
              <a:t>September 27, 2016</a:t>
            </a:fld>
            <a:endParaRPr lang="en-US" dirty="0">
              <a:solidFill>
                <a:srgbClr val="666666"/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© ABB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| Slide </a:t>
            </a:r>
            <a:fld id="{CF363E95-653D-48D7-8EB0-A81FED805B5F}" type="slidenum">
              <a:rPr lang="en-US">
                <a:solidFill>
                  <a:srgbClr val="666666"/>
                </a:solidFill>
              </a:rPr>
              <a:pPr/>
              <a:t>‹#›</a:t>
            </a:fld>
            <a:endParaRPr lang="en-US" dirty="0">
              <a:solidFill>
                <a:srgbClr val="66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0910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6375" y="1592263"/>
            <a:ext cx="3019425" cy="46085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92263"/>
            <a:ext cx="3019425" cy="46085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1" hangingPunct="1">
              <a:lnSpc>
                <a:spcPct val="100000"/>
              </a:lnSpc>
              <a:defRPr/>
            </a:lvl1pPr>
          </a:lstStyle>
          <a:p>
            <a:pPr eaLnBrk="0" hangingPunct="0">
              <a:lnSpc>
                <a:spcPct val="85000"/>
              </a:lnSpc>
            </a:pPr>
            <a:endParaRPr lang="en-US" altLang="en-US"/>
          </a:p>
          <a:p>
            <a:pPr eaLnBrk="0" hangingPunct="0">
              <a:lnSpc>
                <a:spcPct val="85000"/>
              </a:lnSpc>
            </a:pPr>
            <a:r>
              <a:rPr lang="en-US" altLang="en-US"/>
              <a:t>© ABB</a:t>
            </a:r>
          </a:p>
          <a:p>
            <a:r>
              <a:rPr lang="en-GB" altLang="en-US"/>
              <a:t>Month DD, YYYY </a:t>
            </a:r>
            <a:r>
              <a:rPr lang="en-US" altLang="en-US"/>
              <a:t>| Slide </a:t>
            </a:r>
            <a:fld id="{855AA4EF-8B83-4F5C-88AF-7C4398C87B0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866002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1" hangingPunct="1">
              <a:lnSpc>
                <a:spcPct val="100000"/>
              </a:lnSpc>
              <a:defRPr/>
            </a:lvl1pPr>
          </a:lstStyle>
          <a:p>
            <a:pPr eaLnBrk="0" hangingPunct="0">
              <a:lnSpc>
                <a:spcPct val="85000"/>
              </a:lnSpc>
            </a:pPr>
            <a:endParaRPr lang="en-US" altLang="en-US"/>
          </a:p>
          <a:p>
            <a:pPr eaLnBrk="0" hangingPunct="0">
              <a:lnSpc>
                <a:spcPct val="85000"/>
              </a:lnSpc>
            </a:pPr>
            <a:r>
              <a:rPr lang="en-US" altLang="en-US"/>
              <a:t>© ABB</a:t>
            </a:r>
          </a:p>
          <a:p>
            <a:r>
              <a:rPr lang="en-GB" altLang="en-US"/>
              <a:t>Month DD, YYYY </a:t>
            </a:r>
            <a:r>
              <a:rPr lang="en-US" altLang="en-US"/>
              <a:t>| Slide </a:t>
            </a:r>
            <a:fld id="{AD3B16A8-A60F-4602-B9F4-724509D3ABD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33907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1" hangingPunct="1">
              <a:lnSpc>
                <a:spcPct val="100000"/>
              </a:lnSpc>
              <a:defRPr/>
            </a:lvl1pPr>
          </a:lstStyle>
          <a:p>
            <a:pPr eaLnBrk="0" hangingPunct="0">
              <a:lnSpc>
                <a:spcPct val="85000"/>
              </a:lnSpc>
            </a:pPr>
            <a:endParaRPr lang="en-US" altLang="en-US"/>
          </a:p>
          <a:p>
            <a:pPr eaLnBrk="0" hangingPunct="0">
              <a:lnSpc>
                <a:spcPct val="85000"/>
              </a:lnSpc>
            </a:pPr>
            <a:r>
              <a:rPr lang="en-US" altLang="en-US"/>
              <a:t>© ABB</a:t>
            </a:r>
          </a:p>
          <a:p>
            <a:r>
              <a:rPr lang="en-GB" altLang="en-US"/>
              <a:t>Month DD, YYYY </a:t>
            </a:r>
            <a:r>
              <a:rPr lang="en-US" altLang="en-US"/>
              <a:t>| Slide </a:t>
            </a:r>
            <a:fld id="{576DD63E-86B4-44F7-8A42-5085DF426F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581015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1" hangingPunct="1">
              <a:lnSpc>
                <a:spcPct val="100000"/>
              </a:lnSpc>
              <a:defRPr/>
            </a:lvl1pPr>
          </a:lstStyle>
          <a:p>
            <a:pPr eaLnBrk="0" hangingPunct="0">
              <a:lnSpc>
                <a:spcPct val="85000"/>
              </a:lnSpc>
            </a:pPr>
            <a:endParaRPr lang="en-US" altLang="en-US"/>
          </a:p>
          <a:p>
            <a:pPr eaLnBrk="0" hangingPunct="0">
              <a:lnSpc>
                <a:spcPct val="85000"/>
              </a:lnSpc>
            </a:pPr>
            <a:r>
              <a:rPr lang="en-US" altLang="en-US"/>
              <a:t>© ABB</a:t>
            </a:r>
          </a:p>
          <a:p>
            <a:r>
              <a:rPr lang="en-GB" altLang="en-US"/>
              <a:t>Month DD, YYYY </a:t>
            </a:r>
            <a:r>
              <a:rPr lang="en-US" altLang="en-US"/>
              <a:t>| Slide </a:t>
            </a:r>
            <a:fld id="{EEB8E224-DB57-4DBC-BE75-F631925BC5B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036375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1" hangingPunct="1">
              <a:lnSpc>
                <a:spcPct val="100000"/>
              </a:lnSpc>
              <a:defRPr/>
            </a:lvl1pPr>
          </a:lstStyle>
          <a:p>
            <a:pPr eaLnBrk="0" hangingPunct="0">
              <a:lnSpc>
                <a:spcPct val="85000"/>
              </a:lnSpc>
            </a:pPr>
            <a:endParaRPr lang="en-US" altLang="en-US"/>
          </a:p>
          <a:p>
            <a:pPr eaLnBrk="0" hangingPunct="0">
              <a:lnSpc>
                <a:spcPct val="85000"/>
              </a:lnSpc>
            </a:pPr>
            <a:r>
              <a:rPr lang="en-US" altLang="en-US"/>
              <a:t>© ABB</a:t>
            </a:r>
          </a:p>
          <a:p>
            <a:r>
              <a:rPr lang="en-GB" altLang="en-US"/>
              <a:t>Month DD, YYYY </a:t>
            </a:r>
            <a:r>
              <a:rPr lang="en-US" altLang="en-US"/>
              <a:t>| Slide </a:t>
            </a:r>
            <a:fld id="{B2E380D3-CD19-4277-BD32-9106C48462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505986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1" hangingPunct="1">
              <a:lnSpc>
                <a:spcPct val="100000"/>
              </a:lnSpc>
              <a:defRPr/>
            </a:lvl1pPr>
          </a:lstStyle>
          <a:p>
            <a:pPr eaLnBrk="0" hangingPunct="0">
              <a:lnSpc>
                <a:spcPct val="85000"/>
              </a:lnSpc>
            </a:pPr>
            <a:endParaRPr lang="en-US" altLang="en-US"/>
          </a:p>
          <a:p>
            <a:pPr eaLnBrk="0" hangingPunct="0">
              <a:lnSpc>
                <a:spcPct val="85000"/>
              </a:lnSpc>
            </a:pPr>
            <a:r>
              <a:rPr lang="en-US" altLang="en-US"/>
              <a:t>© ABB</a:t>
            </a:r>
          </a:p>
          <a:p>
            <a:r>
              <a:rPr lang="en-GB" altLang="en-US"/>
              <a:t>Month DD, YYYY </a:t>
            </a:r>
            <a:r>
              <a:rPr lang="en-US" altLang="en-US"/>
              <a:t>| Slide </a:t>
            </a:r>
            <a:fld id="{067B4DFA-3B54-4E45-922E-E98662D0ABC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709414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1" hangingPunct="1">
              <a:lnSpc>
                <a:spcPct val="100000"/>
              </a:lnSpc>
              <a:defRPr/>
            </a:lvl1pPr>
          </a:lstStyle>
          <a:p>
            <a:pPr eaLnBrk="0" hangingPunct="0">
              <a:lnSpc>
                <a:spcPct val="85000"/>
              </a:lnSpc>
            </a:pPr>
            <a:endParaRPr lang="en-US" altLang="en-US"/>
          </a:p>
          <a:p>
            <a:pPr eaLnBrk="0" hangingPunct="0">
              <a:lnSpc>
                <a:spcPct val="85000"/>
              </a:lnSpc>
            </a:pPr>
            <a:r>
              <a:rPr lang="en-US" altLang="en-US"/>
              <a:t>© ABB</a:t>
            </a:r>
          </a:p>
          <a:p>
            <a:r>
              <a:rPr lang="en-GB" altLang="en-US"/>
              <a:t>Month DD, YYYY </a:t>
            </a:r>
            <a:r>
              <a:rPr lang="en-US" altLang="en-US"/>
              <a:t>| Slide </a:t>
            </a:r>
            <a:fld id="{26736CB5-6D8E-4469-A28F-008895B4A0D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453198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2007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2007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1" hangingPunct="1">
              <a:lnSpc>
                <a:spcPct val="100000"/>
              </a:lnSpc>
              <a:defRPr/>
            </a:lvl1pPr>
          </a:lstStyle>
          <a:p>
            <a:pPr eaLnBrk="0" hangingPunct="0">
              <a:lnSpc>
                <a:spcPct val="85000"/>
              </a:lnSpc>
            </a:pPr>
            <a:endParaRPr lang="en-US" altLang="en-US"/>
          </a:p>
          <a:p>
            <a:pPr eaLnBrk="0" hangingPunct="0">
              <a:lnSpc>
                <a:spcPct val="85000"/>
              </a:lnSpc>
            </a:pPr>
            <a:r>
              <a:rPr lang="en-US" altLang="en-US"/>
              <a:t>© ABB</a:t>
            </a:r>
          </a:p>
          <a:p>
            <a:r>
              <a:rPr lang="en-GB" altLang="en-US"/>
              <a:t>Month DD, YYYY </a:t>
            </a:r>
            <a:r>
              <a:rPr lang="en-US" altLang="en-US"/>
              <a:t>| Slide </a:t>
            </a:r>
            <a:fld id="{5C08EDAE-B44A-4D64-9A05-570727515CF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860232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defaul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215900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4" name="Titel 1"/>
          <p:cNvSpPr>
            <a:spLocks noGrp="1"/>
          </p:cNvSpPr>
          <p:nvPr>
            <p:ph type="ctrTitle"/>
          </p:nvPr>
        </p:nvSpPr>
        <p:spPr>
          <a:xfrm>
            <a:off x="215900" y="4502831"/>
            <a:ext cx="8712200" cy="1697943"/>
          </a:xfrm>
          <a:solidFill>
            <a:schemeClr val="tx1"/>
          </a:solidFill>
        </p:spPr>
        <p:txBody>
          <a:bodyPr wrap="square" lIns="144000" tIns="0" rIns="0" bIns="0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</a:p>
        </p:txBody>
      </p:sp>
      <p:sp>
        <p:nvSpPr>
          <p:cNvPr id="15" name="Untertitel 2"/>
          <p:cNvSpPr>
            <a:spLocks noGrp="1"/>
          </p:cNvSpPr>
          <p:nvPr>
            <p:ph type="subTitle" idx="1"/>
          </p:nvPr>
        </p:nvSpPr>
        <p:spPr>
          <a:xfrm>
            <a:off x="215900" y="5045335"/>
            <a:ext cx="8712200" cy="1155439"/>
          </a:xfrm>
          <a:solidFill>
            <a:schemeClr val="tx1"/>
          </a:solidFill>
        </p:spPr>
        <p:txBody>
          <a:bodyPr vert="horz" wrap="square" lIns="14400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4000" kern="1200" dirty="0">
                <a:solidFill>
                  <a:schemeClr val="accent3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de-DE" dirty="0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215900" y="4302244"/>
            <a:ext cx="8712200" cy="216000"/>
          </a:xfrm>
          <a:solidFill>
            <a:schemeClr val="tx1"/>
          </a:solidFill>
        </p:spPr>
        <p:txBody>
          <a:bodyPr vert="horz" wrap="square" lIns="144000" tIns="0" rIns="0" bIns="0" rtlCol="0" anchor="t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1200" b="1" kern="1200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2" name="Picture 3" descr="ABB2logo RGB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21525" y="6392863"/>
            <a:ext cx="1795463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15900" y="101182"/>
            <a:ext cx="8712200" cy="4234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605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215900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0" name="Bildplatzhalter 9"/>
          <p:cNvSpPr>
            <a:spLocks noGrp="1"/>
          </p:cNvSpPr>
          <p:nvPr>
            <p:ph type="pic" sz="quarter" idx="12"/>
          </p:nvPr>
        </p:nvSpPr>
        <p:spPr>
          <a:xfrm>
            <a:off x="214314" y="225426"/>
            <a:ext cx="8702674" cy="359886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de-DE" dirty="0"/>
          </a:p>
        </p:txBody>
      </p:sp>
      <p:sp>
        <p:nvSpPr>
          <p:cNvPr id="9" name="Titel 1"/>
          <p:cNvSpPr>
            <a:spLocks noGrp="1"/>
          </p:cNvSpPr>
          <p:nvPr>
            <p:ph type="ctrTitle"/>
          </p:nvPr>
        </p:nvSpPr>
        <p:spPr>
          <a:xfrm>
            <a:off x="215900" y="4181485"/>
            <a:ext cx="8712200" cy="2019289"/>
          </a:xfrm>
          <a:solidFill>
            <a:schemeClr val="tx1"/>
          </a:solidFill>
        </p:spPr>
        <p:txBody>
          <a:bodyPr wrap="square" lIns="144000" tIns="0" rIns="0" bIns="0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3" name="Untertitel 2"/>
          <p:cNvSpPr>
            <a:spLocks noGrp="1"/>
          </p:cNvSpPr>
          <p:nvPr>
            <p:ph type="subTitle" idx="1"/>
          </p:nvPr>
        </p:nvSpPr>
        <p:spPr>
          <a:xfrm>
            <a:off x="215900" y="4740195"/>
            <a:ext cx="8712200" cy="1460580"/>
          </a:xfrm>
          <a:solidFill>
            <a:schemeClr val="tx1"/>
          </a:solidFill>
        </p:spPr>
        <p:txBody>
          <a:bodyPr vert="horz" wrap="square" lIns="14400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4000" kern="1200" dirty="0">
                <a:solidFill>
                  <a:schemeClr val="accent3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215900" y="3968750"/>
            <a:ext cx="8712200" cy="216000"/>
          </a:xfrm>
          <a:solidFill>
            <a:schemeClr val="tx1"/>
          </a:solidFill>
        </p:spPr>
        <p:txBody>
          <a:bodyPr vert="horz" wrap="square" lIns="144000" tIns="0" rIns="0" bIns="0" rtlCol="0" anchor="t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1200" b="1" kern="1200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5" name="Picture 3" descr="ABB2logo RGB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21525" y="6392863"/>
            <a:ext cx="1795463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195251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withou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215901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>
              <a:solidFill>
                <a:srgbClr val="FFFFFF"/>
              </a:solidFill>
            </a:endParaRPr>
          </a:p>
        </p:txBody>
      </p:sp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215901" y="225426"/>
            <a:ext cx="8712200" cy="5975351"/>
          </a:xfrm>
          <a:solidFill>
            <a:schemeClr val="tx1"/>
          </a:solidFill>
        </p:spPr>
        <p:txBody>
          <a:bodyPr vert="horz" lIns="144000" tIns="144000" rIns="0" bIns="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de-DE" sz="4000" kern="1200" dirty="0" smtClean="0">
                <a:solidFill>
                  <a:schemeClr val="accent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A86CC-9348-444E-A786-5D34C142B0B7}" type="datetime4">
              <a:rPr lang="en-US">
                <a:solidFill>
                  <a:srgbClr val="666666"/>
                </a:solidFill>
              </a:rPr>
              <a:pPr/>
              <a:t>September 27, 2016</a:t>
            </a:fld>
            <a:endParaRPr lang="en-US" dirty="0">
              <a:solidFill>
                <a:srgbClr val="66666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© ABB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| Slide </a:t>
            </a:r>
            <a:fld id="{CF363E95-653D-48D7-8EB0-A81FED805B5F}" type="slidenum">
              <a:rPr lang="en-US">
                <a:solidFill>
                  <a:srgbClr val="666666"/>
                </a:solidFill>
              </a:rPr>
              <a:pPr/>
              <a:t>‹#›</a:t>
            </a:fld>
            <a:endParaRPr lang="en-US" dirty="0">
              <a:solidFill>
                <a:srgbClr val="66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1610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ou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ctrTitle"/>
          </p:nvPr>
        </p:nvSpPr>
        <p:spPr>
          <a:xfrm>
            <a:off x="215900" y="225423"/>
            <a:ext cx="8712200" cy="5975351"/>
          </a:xfrm>
          <a:solidFill>
            <a:schemeClr val="tx1"/>
          </a:solidFill>
        </p:spPr>
        <p:txBody>
          <a:bodyPr lIns="144000" tIns="144000" rIns="0" bIns="0" anchor="t">
            <a:noAutofit/>
          </a:bodyPr>
          <a:lstStyle>
            <a:lvl1pPr algn="l">
              <a:defRPr sz="400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7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215900" y="5254650"/>
            <a:ext cx="8712200" cy="203175"/>
          </a:xfrm>
          <a:solidFill>
            <a:schemeClr val="tx1"/>
          </a:solidFill>
        </p:spPr>
        <p:txBody>
          <a:bodyPr vert="horz" lIns="144000" tIns="0" rIns="0" bIns="0" rtlCol="0" anchor="t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1200" b="1" kern="1200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1" name="Picture 3" descr="ABB2logo RGB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21525" y="6392863"/>
            <a:ext cx="1795463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094512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215900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4" name="Bildplatzhalter 9"/>
          <p:cNvSpPr>
            <a:spLocks noGrp="1"/>
          </p:cNvSpPr>
          <p:nvPr>
            <p:ph type="pic" sz="quarter" idx="12"/>
          </p:nvPr>
        </p:nvSpPr>
        <p:spPr>
          <a:xfrm>
            <a:off x="214313" y="225425"/>
            <a:ext cx="8713787" cy="3598863"/>
          </a:xfrm>
          <a:solidFill>
            <a:schemeClr val="tx1"/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de-DE" dirty="0"/>
          </a:p>
        </p:txBody>
      </p:sp>
      <p:sp>
        <p:nvSpPr>
          <p:cNvPr id="7" name="Titel 1"/>
          <p:cNvSpPr>
            <a:spLocks noGrp="1"/>
          </p:cNvSpPr>
          <p:nvPr>
            <p:ph type="ctrTitle"/>
          </p:nvPr>
        </p:nvSpPr>
        <p:spPr>
          <a:xfrm>
            <a:off x="215900" y="4181485"/>
            <a:ext cx="8712200" cy="2019289"/>
          </a:xfrm>
          <a:solidFill>
            <a:schemeClr val="tx1"/>
          </a:solidFill>
        </p:spPr>
        <p:txBody>
          <a:bodyPr lIns="144000" tIns="0" rIns="0" bIns="0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0" name="Untertitel 2"/>
          <p:cNvSpPr>
            <a:spLocks noGrp="1"/>
          </p:cNvSpPr>
          <p:nvPr>
            <p:ph type="subTitle" idx="1"/>
          </p:nvPr>
        </p:nvSpPr>
        <p:spPr>
          <a:xfrm>
            <a:off x="215900" y="4740195"/>
            <a:ext cx="8712200" cy="1460580"/>
          </a:xfrm>
          <a:solidFill>
            <a:schemeClr val="tx1"/>
          </a:solidFill>
        </p:spPr>
        <p:txBody>
          <a:bodyPr vert="horz" lIns="14400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4000" kern="1200" dirty="0">
                <a:solidFill>
                  <a:schemeClr val="accent3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C393E6DA-15C7-4498-84B7-865CD5741C15}" type="datetime4">
              <a:rPr lang="en-US">
                <a:solidFill>
                  <a:srgbClr val="666666"/>
                </a:solidFill>
              </a:rPr>
              <a:pPr/>
              <a:t>September 27, 2016</a:t>
            </a:fld>
            <a:endParaRPr lang="en-US" dirty="0">
              <a:solidFill>
                <a:srgbClr val="666666"/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© ABB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| Slide </a:t>
            </a:r>
            <a:fld id="{CF363E95-653D-48D7-8EB0-A81FED805B5F}" type="slidenum">
              <a:rPr lang="en-US">
                <a:solidFill>
                  <a:srgbClr val="666666"/>
                </a:solidFill>
              </a:rPr>
              <a:pPr/>
              <a:t>‹#›</a:t>
            </a:fld>
            <a:endParaRPr lang="en-US" dirty="0">
              <a:solidFill>
                <a:srgbClr val="66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1717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withou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215900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215900" y="225424"/>
            <a:ext cx="8712200" cy="5975351"/>
          </a:xfrm>
          <a:solidFill>
            <a:schemeClr val="tx1"/>
          </a:solidFill>
        </p:spPr>
        <p:txBody>
          <a:bodyPr vert="horz" lIns="144000" tIns="144000" rIns="0" bIns="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de-DE" sz="4000" kern="1200" dirty="0" smtClean="0">
                <a:solidFill>
                  <a:schemeClr val="accent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A86CC-9348-444E-A786-5D34C142B0B7}" type="datetime4">
              <a:rPr lang="en-US">
                <a:solidFill>
                  <a:srgbClr val="666666"/>
                </a:solidFill>
              </a:rPr>
              <a:pPr/>
              <a:t>September 27, 2016</a:t>
            </a:fld>
            <a:endParaRPr lang="en-US" dirty="0">
              <a:solidFill>
                <a:srgbClr val="66666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© ABB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| Slide </a:t>
            </a:r>
            <a:fld id="{CF363E95-653D-48D7-8EB0-A81FED805B5F}" type="slidenum">
              <a:rPr lang="en-US">
                <a:solidFill>
                  <a:srgbClr val="666666"/>
                </a:solidFill>
              </a:rPr>
              <a:pPr/>
              <a:t>‹#›</a:t>
            </a:fld>
            <a:endParaRPr lang="en-US" dirty="0">
              <a:solidFill>
                <a:srgbClr val="66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57259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3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D5F1B093-425C-40DC-A2A7-78EA1352137A}" type="datetime4">
              <a:rPr lang="en-US">
                <a:solidFill>
                  <a:srgbClr val="666666"/>
                </a:solidFill>
              </a:rPr>
              <a:pPr/>
              <a:t>September 27, 2016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>
                <a:solidFill>
                  <a:srgbClr val="666666"/>
                </a:solidFill>
              </a:rPr>
              <a:t>| Slide </a:t>
            </a:r>
            <a:fld id="{CF363E95-653D-48D7-8EB0-A81FED805B5F}" type="slidenum">
              <a:rPr>
                <a:solidFill>
                  <a:srgbClr val="666666"/>
                </a:solidFill>
              </a:rPr>
              <a:pPr/>
              <a:t>‹#›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© ABB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5"/>
          </p:nvPr>
        </p:nvSpPr>
        <p:spPr/>
        <p:txBody>
          <a:bodyPr/>
          <a:lstStyle>
            <a:lvl5pPr>
              <a:defRPr/>
            </a:lvl5pPr>
            <a:lvl6pPr>
              <a:defRPr baseline="0"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71330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2" name="Inhaltsplatzhalter 3"/>
          <p:cNvSpPr>
            <a:spLocks noGrp="1"/>
          </p:cNvSpPr>
          <p:nvPr>
            <p:ph sz="half" idx="11"/>
          </p:nvPr>
        </p:nvSpPr>
        <p:spPr>
          <a:xfrm>
            <a:off x="215900" y="1592263"/>
            <a:ext cx="1116013" cy="4608512"/>
          </a:xfrm>
        </p:spPr>
        <p:txBody>
          <a:bodyPr lIns="0" tIns="36000" rIns="0" bIns="0" numCol="1" spcCol="396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+mj-lt"/>
              <a:buNone/>
              <a:tabLst/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+mj-lt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23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1C196B8C-E300-40F3-8D54-BE4BFA77A5E7}" type="datetime4">
              <a:rPr lang="en-US">
                <a:solidFill>
                  <a:srgbClr val="666666"/>
                </a:solidFill>
              </a:rPr>
              <a:pPr/>
              <a:t>September 27, 2016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>
                <a:solidFill>
                  <a:srgbClr val="666666"/>
                </a:solidFill>
              </a:rPr>
              <a:t>| Slide </a:t>
            </a:r>
            <a:fld id="{CF363E95-653D-48D7-8EB0-A81FED805B5F}" type="slidenum">
              <a:rPr>
                <a:solidFill>
                  <a:srgbClr val="666666"/>
                </a:solidFill>
              </a:rPr>
              <a:pPr/>
              <a:t>‹#›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© ABB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5"/>
          </p:nvPr>
        </p:nvSpPr>
        <p:spPr>
          <a:xfrm>
            <a:off x="1476374" y="1592264"/>
            <a:ext cx="6191251" cy="4608512"/>
          </a:xfrm>
        </p:spPr>
        <p:txBody>
          <a:bodyPr/>
          <a:lstStyle>
            <a:lvl5pPr>
              <a:defRPr/>
            </a:lvl5pPr>
            <a:lvl6pPr>
              <a:defRPr baseline="0"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60418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ext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2"/>
          <p:cNvSpPr>
            <a:spLocks noGrp="1"/>
          </p:cNvSpPr>
          <p:nvPr>
            <p:ph sz="half" idx="1"/>
          </p:nvPr>
        </p:nvSpPr>
        <p:spPr>
          <a:xfrm>
            <a:off x="1476375" y="1592263"/>
            <a:ext cx="3019424" cy="4608512"/>
          </a:xfr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None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accent1"/>
              </a:buClr>
              <a:buFont typeface="Wingdings" pitchFamily="2" charset="2"/>
              <a:buNone/>
              <a:defRPr lang="de-DE" sz="1800" b="1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 baseline="0"/>
            </a:lvl6pPr>
            <a:lvl7pPr>
              <a:defRPr sz="9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  <p:sp>
        <p:nvSpPr>
          <p:cNvPr id="12" name="Inhaltsplatzhalter 3"/>
          <p:cNvSpPr>
            <a:spLocks noGrp="1"/>
          </p:cNvSpPr>
          <p:nvPr>
            <p:ph sz="half" idx="2"/>
          </p:nvPr>
        </p:nvSpPr>
        <p:spPr>
          <a:xfrm>
            <a:off x="4643438" y="1592263"/>
            <a:ext cx="3024187" cy="4608511"/>
          </a:xfr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6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None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accent1"/>
              </a:buClr>
              <a:buFont typeface="Wingdings" pitchFamily="2" charset="2"/>
              <a:buNone/>
              <a:defRPr lang="de-DE" sz="1800" b="1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9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D16832DB-49C2-4C6F-9A35-237BD2B10951}" type="datetime4">
              <a:rPr lang="en-US">
                <a:solidFill>
                  <a:srgbClr val="666666"/>
                </a:solidFill>
              </a:rPr>
              <a:pPr/>
              <a:t>September 27, 2016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>
                <a:solidFill>
                  <a:srgbClr val="666666"/>
                </a:solidFill>
              </a:rPr>
              <a:t>| Slide </a:t>
            </a:r>
            <a:fld id="{CF363E95-653D-48D7-8EB0-A81FED805B5F}" type="slidenum">
              <a:rPr>
                <a:solidFill>
                  <a:srgbClr val="666666"/>
                </a:solidFill>
              </a:rPr>
              <a:pPr/>
              <a:t>‹#›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© ABB</a:t>
            </a:r>
          </a:p>
        </p:txBody>
      </p:sp>
    </p:spTree>
    <p:extLst>
      <p:ext uri="{BB962C8B-B14F-4D97-AF65-F5344CB8AC3E}">
        <p14:creationId xmlns:p14="http://schemas.microsoft.com/office/powerpoint/2010/main" val="941707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two text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2"/>
          <p:cNvSpPr>
            <a:spLocks noGrp="1"/>
          </p:cNvSpPr>
          <p:nvPr>
            <p:ph sz="half" idx="1"/>
          </p:nvPr>
        </p:nvSpPr>
        <p:spPr>
          <a:xfrm>
            <a:off x="1476375" y="1592263"/>
            <a:ext cx="3019424" cy="4608512"/>
          </a:xfr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None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accent1"/>
              </a:buClr>
              <a:buFont typeface="Wingdings" pitchFamily="2" charset="2"/>
              <a:buNone/>
              <a:defRPr lang="de-DE" sz="1800" b="1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 baseline="0"/>
            </a:lvl6pPr>
            <a:lvl7pPr>
              <a:defRPr sz="9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  <p:sp>
        <p:nvSpPr>
          <p:cNvPr id="12" name="Inhaltsplatzhalter 3"/>
          <p:cNvSpPr>
            <a:spLocks noGrp="1"/>
          </p:cNvSpPr>
          <p:nvPr>
            <p:ph sz="half" idx="2"/>
          </p:nvPr>
        </p:nvSpPr>
        <p:spPr>
          <a:xfrm>
            <a:off x="4643438" y="1592263"/>
            <a:ext cx="3024187" cy="4608511"/>
          </a:xfr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6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None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accent1"/>
              </a:buClr>
              <a:buFont typeface="Wingdings" pitchFamily="2" charset="2"/>
              <a:buNone/>
              <a:defRPr lang="de-DE" sz="1800" b="1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9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  <p:sp>
        <p:nvSpPr>
          <p:cNvPr id="13" name="Inhaltsplatzhalter 3"/>
          <p:cNvSpPr>
            <a:spLocks noGrp="1"/>
          </p:cNvSpPr>
          <p:nvPr>
            <p:ph sz="half" idx="14"/>
          </p:nvPr>
        </p:nvSpPr>
        <p:spPr>
          <a:xfrm>
            <a:off x="215900" y="1592263"/>
            <a:ext cx="1116013" cy="4608512"/>
          </a:xfrm>
        </p:spPr>
        <p:txBody>
          <a:bodyPr lIns="0" tIns="36000" rIns="0" bIns="0" numCol="1" spcCol="396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+mj-lt"/>
              <a:buNone/>
              <a:tabLst/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+mj-lt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373761D4-3C25-40BB-A0C2-D8A98CCE1DBF}" type="datetime4">
              <a:rPr lang="en-US">
                <a:solidFill>
                  <a:srgbClr val="666666"/>
                </a:solidFill>
              </a:rPr>
              <a:pPr/>
              <a:t>September 27, 2016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>
                <a:solidFill>
                  <a:srgbClr val="666666"/>
                </a:solidFill>
              </a:rPr>
              <a:t>| Slide </a:t>
            </a:r>
            <a:fld id="{CF363E95-653D-48D7-8EB0-A81FED805B5F}" type="slidenum">
              <a:rPr>
                <a:solidFill>
                  <a:srgbClr val="666666"/>
                </a:solidFill>
              </a:rPr>
              <a:pPr/>
              <a:t>‹#›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© ABB</a:t>
            </a:r>
          </a:p>
        </p:txBody>
      </p:sp>
    </p:spTree>
    <p:extLst>
      <p:ext uri="{BB962C8B-B14F-4D97-AF65-F5344CB8AC3E}">
        <p14:creationId xmlns:p14="http://schemas.microsoft.com/office/powerpoint/2010/main" val="6039765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on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9FA29A16-C922-4EE8-81A9-9E9743B1E86F}" type="datetime4">
              <a:rPr lang="en-US">
                <a:solidFill>
                  <a:srgbClr val="666666"/>
                </a:solidFill>
              </a:rPr>
              <a:pPr/>
              <a:t>September 27, 2016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>
                <a:solidFill>
                  <a:srgbClr val="666666"/>
                </a:solidFill>
              </a:rPr>
              <a:t>| Slide </a:t>
            </a:r>
            <a:fld id="{CF363E95-653D-48D7-8EB0-A81FED805B5F}" type="slidenum">
              <a:rPr>
                <a:solidFill>
                  <a:srgbClr val="666666"/>
                </a:solidFill>
              </a:rPr>
              <a:pPr/>
              <a:t>‹#›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© ABB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643438" y="1592263"/>
            <a:ext cx="4284662" cy="4608512"/>
          </a:xfrm>
        </p:spPr>
        <p:txBody>
          <a:bodyPr/>
          <a:lstStyle>
            <a:lvl5pPr>
              <a:defRPr baseline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1"/>
          </p:nvPr>
        </p:nvSpPr>
        <p:spPr>
          <a:xfrm>
            <a:off x="1476375" y="1592263"/>
            <a:ext cx="3024188" cy="460851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376443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two pictures besides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14A9EEF3-1D25-43F3-BDEA-C84B220B9EEF}" type="datetime4">
              <a:rPr lang="en-US">
                <a:solidFill>
                  <a:srgbClr val="666666"/>
                </a:solidFill>
              </a:rPr>
              <a:pPr/>
              <a:t>September 27, 2016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>
                <a:solidFill>
                  <a:srgbClr val="666666"/>
                </a:solidFill>
              </a:rPr>
              <a:t>| Slide </a:t>
            </a:r>
            <a:fld id="{CF363E95-653D-48D7-8EB0-A81FED805B5F}" type="slidenum">
              <a:rPr>
                <a:solidFill>
                  <a:srgbClr val="666666"/>
                </a:solidFill>
              </a:rPr>
              <a:pPr/>
              <a:t>‹#›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© ABB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643438" y="1592263"/>
            <a:ext cx="4284662" cy="4608512"/>
          </a:xfrm>
        </p:spPr>
        <p:txBody>
          <a:bodyPr/>
          <a:lstStyle>
            <a:lvl5pPr>
              <a:defRPr baseline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1"/>
          </p:nvPr>
        </p:nvSpPr>
        <p:spPr>
          <a:xfrm>
            <a:off x="1476374" y="1592263"/>
            <a:ext cx="3024188" cy="22320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5"/>
          <p:cNvSpPr>
            <a:spLocks noGrp="1"/>
          </p:cNvSpPr>
          <p:nvPr>
            <p:ph sz="quarter" idx="22"/>
          </p:nvPr>
        </p:nvSpPr>
        <p:spPr>
          <a:xfrm>
            <a:off x="1476374" y="3964331"/>
            <a:ext cx="3024188" cy="22320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6582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three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BA8428A4-B213-42D5-B440-C3235B982FBB}" type="datetime4">
              <a:rPr lang="en-US">
                <a:solidFill>
                  <a:srgbClr val="666666"/>
                </a:solidFill>
              </a:rPr>
              <a:pPr/>
              <a:t>September 27, 2016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>
                <a:solidFill>
                  <a:srgbClr val="666666"/>
                </a:solidFill>
              </a:rPr>
              <a:t>| Slide </a:t>
            </a:r>
            <a:fld id="{CF363E95-653D-48D7-8EB0-A81FED805B5F}" type="slidenum">
              <a:rPr>
                <a:solidFill>
                  <a:srgbClr val="666666"/>
                </a:solidFill>
              </a:rPr>
              <a:pPr/>
              <a:t>‹#›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© ABB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643438" y="1592263"/>
            <a:ext cx="4284662" cy="4608512"/>
          </a:xfrm>
        </p:spPr>
        <p:txBody>
          <a:bodyPr/>
          <a:lstStyle>
            <a:lvl5pPr>
              <a:defRPr baseline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1"/>
          </p:nvPr>
        </p:nvSpPr>
        <p:spPr>
          <a:xfrm>
            <a:off x="1476375" y="1592263"/>
            <a:ext cx="3024188" cy="144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22"/>
          </p:nvPr>
        </p:nvSpPr>
        <p:spPr>
          <a:xfrm>
            <a:off x="1476374" y="3168429"/>
            <a:ext cx="3024188" cy="144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Content Placeholder 5"/>
          <p:cNvSpPr>
            <a:spLocks noGrp="1"/>
          </p:cNvSpPr>
          <p:nvPr>
            <p:ph sz="quarter" idx="23"/>
          </p:nvPr>
        </p:nvSpPr>
        <p:spPr>
          <a:xfrm>
            <a:off x="1476373" y="4744596"/>
            <a:ext cx="3024188" cy="144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59675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3" name="Untertitel 2"/>
          <p:cNvSpPr>
            <a:spLocks noGrp="1"/>
          </p:cNvSpPr>
          <p:nvPr>
            <p:ph type="subTitle" idx="1"/>
          </p:nvPr>
        </p:nvSpPr>
        <p:spPr>
          <a:xfrm>
            <a:off x="0" y="694801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D5F1B093-425C-40DC-A2A7-78EA1352137A}" type="datetime4">
              <a:rPr lang="en-US">
                <a:solidFill>
                  <a:srgbClr val="666666"/>
                </a:solidFill>
              </a:rPr>
              <a:pPr/>
              <a:t>September 27, 2016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>
                <a:solidFill>
                  <a:srgbClr val="666666"/>
                </a:solidFill>
              </a:rPr>
              <a:t>| Slide </a:t>
            </a:r>
            <a:fld id="{CF363E95-653D-48D7-8EB0-A81FED805B5F}" type="slidenum">
              <a:rPr>
                <a:solidFill>
                  <a:srgbClr val="666666"/>
                </a:solidFill>
              </a:rPr>
              <a:pPr/>
              <a:t>‹#›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© ABB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5"/>
          </p:nvPr>
        </p:nvSpPr>
        <p:spPr/>
        <p:txBody>
          <a:bodyPr/>
          <a:lstStyle>
            <a:lvl5pPr>
              <a:defRPr/>
            </a:lvl5pPr>
            <a:lvl6pPr>
              <a:defRPr baseline="0"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409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one picture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Inhaltsplatzhalter 3"/>
          <p:cNvSpPr>
            <a:spLocks noGrp="1"/>
          </p:cNvSpPr>
          <p:nvPr>
            <p:ph sz="half" idx="2"/>
          </p:nvPr>
        </p:nvSpPr>
        <p:spPr>
          <a:xfrm>
            <a:off x="1476374" y="1592263"/>
            <a:ext cx="6191251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marR="0" lvl="0" fontAlgn="auto">
              <a:lnSpc>
                <a:spcPct val="100000"/>
              </a:lnSpc>
              <a:spcAft>
                <a:spcPts val="0"/>
              </a:spcAft>
              <a:tabLst/>
            </a:pPr>
            <a:r>
              <a:rPr lang="en-US" smtClean="0"/>
              <a:t>Click to edit Master text styles</a:t>
            </a:r>
          </a:p>
        </p:txBody>
      </p:sp>
      <p:sp>
        <p:nvSpPr>
          <p:cNvPr id="16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7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0" name="Datumsplatzhalter 9"/>
          <p:cNvSpPr>
            <a:spLocks noGrp="1"/>
          </p:cNvSpPr>
          <p:nvPr>
            <p:ph type="dt" sz="half" idx="15"/>
          </p:nvPr>
        </p:nvSpPr>
        <p:spPr/>
        <p:txBody>
          <a:bodyPr>
            <a:noAutofit/>
          </a:bodyPr>
          <a:lstStyle/>
          <a:p>
            <a:fld id="{0A310A5A-DA79-4EA3-93BE-93B756FCD1D6}" type="datetime4">
              <a:rPr lang="en-US">
                <a:solidFill>
                  <a:srgbClr val="666666"/>
                </a:solidFill>
              </a:rPr>
              <a:pPr/>
              <a:t>September 27, 2016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6"/>
          </p:nvPr>
        </p:nvSpPr>
        <p:spPr/>
        <p:txBody>
          <a:bodyPr>
            <a:noAutofit/>
          </a:bodyPr>
          <a:lstStyle/>
          <a:p>
            <a:r>
              <a:rPr>
                <a:solidFill>
                  <a:srgbClr val="666666"/>
                </a:solidFill>
              </a:rPr>
              <a:t>| Slide </a:t>
            </a:r>
            <a:fld id="{CF363E95-653D-48D7-8EB0-A81FED805B5F}" type="slidenum">
              <a:rPr>
                <a:solidFill>
                  <a:srgbClr val="666666"/>
                </a:solidFill>
              </a:rPr>
              <a:pPr/>
              <a:t>‹#›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3" name="Fußzeilenplatzhalter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© ABB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8"/>
          </p:nvPr>
        </p:nvSpPr>
        <p:spPr>
          <a:xfrm>
            <a:off x="1476375" y="3968750"/>
            <a:ext cx="6191250" cy="22320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134074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two pictures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Inhaltsplatzhalter 3"/>
          <p:cNvSpPr>
            <a:spLocks noGrp="1"/>
          </p:cNvSpPr>
          <p:nvPr>
            <p:ph sz="half" idx="2"/>
          </p:nvPr>
        </p:nvSpPr>
        <p:spPr>
          <a:xfrm>
            <a:off x="1476373" y="1592263"/>
            <a:ext cx="3024000" cy="2232025"/>
          </a:xfrm>
        </p:spPr>
        <p:txBody>
          <a:bodyPr vert="horz" wrap="square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Inhaltsplatzhalter 3"/>
          <p:cNvSpPr>
            <a:spLocks noGrp="1"/>
          </p:cNvSpPr>
          <p:nvPr>
            <p:ph sz="half" idx="11"/>
          </p:nvPr>
        </p:nvSpPr>
        <p:spPr>
          <a:xfrm>
            <a:off x="4643438" y="1592263"/>
            <a:ext cx="3024000" cy="2232025"/>
          </a:xfrm>
        </p:spPr>
        <p:txBody>
          <a:bodyPr vert="horz" wrap="square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9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1A392A30-3873-45E2-84A7-A1368DE86556}" type="datetime4">
              <a:rPr lang="en-US">
                <a:solidFill>
                  <a:srgbClr val="666666"/>
                </a:solidFill>
              </a:rPr>
              <a:pPr/>
              <a:t>September 27, 2016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>
                <a:solidFill>
                  <a:srgbClr val="666666"/>
                </a:solidFill>
              </a:rPr>
              <a:t>| Slide </a:t>
            </a:r>
            <a:fld id="{CF363E95-653D-48D7-8EB0-A81FED805B5F}" type="slidenum">
              <a:rPr>
                <a:solidFill>
                  <a:srgbClr val="666666"/>
                </a:solidFill>
              </a:rPr>
              <a:pPr/>
              <a:t>‹#›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4" name="Fußzeilenplatzhalter 13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© ABB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18"/>
          </p:nvPr>
        </p:nvSpPr>
        <p:spPr>
          <a:xfrm>
            <a:off x="1476375" y="3968750"/>
            <a:ext cx="6191250" cy="22320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392612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three pictures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nhaltsplatzhalter 3"/>
          <p:cNvSpPr>
            <a:spLocks noGrp="1"/>
          </p:cNvSpPr>
          <p:nvPr>
            <p:ph sz="half" idx="2"/>
          </p:nvPr>
        </p:nvSpPr>
        <p:spPr>
          <a:xfrm>
            <a:off x="1476375" y="1592262"/>
            <a:ext cx="19764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Inhaltsplatzhalter 3"/>
          <p:cNvSpPr>
            <a:spLocks noGrp="1"/>
          </p:cNvSpPr>
          <p:nvPr>
            <p:ph sz="half" idx="11"/>
          </p:nvPr>
        </p:nvSpPr>
        <p:spPr>
          <a:xfrm>
            <a:off x="3583800" y="1592263"/>
            <a:ext cx="19764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Inhaltsplatzhalter 3"/>
          <p:cNvSpPr>
            <a:spLocks noGrp="1"/>
          </p:cNvSpPr>
          <p:nvPr>
            <p:ph sz="half" idx="12"/>
          </p:nvPr>
        </p:nvSpPr>
        <p:spPr>
          <a:xfrm>
            <a:off x="5691225" y="1592262"/>
            <a:ext cx="19764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1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2" name="Datumsplatzhalter 1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D9837B13-8D25-4700-B235-904CD6D1C76A}" type="datetime4">
              <a:rPr lang="en-US">
                <a:solidFill>
                  <a:srgbClr val="666666"/>
                </a:solidFill>
              </a:rPr>
              <a:pPr/>
              <a:t>September 27, 2016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4" name="Foliennummernplatzhalter 1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>
                <a:solidFill>
                  <a:srgbClr val="666666"/>
                </a:solidFill>
              </a:rPr>
              <a:t>| Slide </a:t>
            </a:r>
            <a:fld id="{CF363E95-653D-48D7-8EB0-A81FED805B5F}" type="slidenum">
              <a:rPr>
                <a:solidFill>
                  <a:srgbClr val="666666"/>
                </a:solidFill>
              </a:rPr>
              <a:pPr/>
              <a:t>‹#›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5" name="Fußzeilenplatzhalter 14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© ABB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sz="quarter" idx="18"/>
          </p:nvPr>
        </p:nvSpPr>
        <p:spPr>
          <a:xfrm>
            <a:off x="1476375" y="3968750"/>
            <a:ext cx="6191250" cy="22320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38950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nhaltsplatzhalter 2"/>
          <p:cNvSpPr>
            <a:spLocks noGrp="1"/>
          </p:cNvSpPr>
          <p:nvPr>
            <p:ph idx="1"/>
          </p:nvPr>
        </p:nvSpPr>
        <p:spPr>
          <a:xfrm>
            <a:off x="1476374" y="1592263"/>
            <a:ext cx="3024189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Inhaltsplatzhalter 2"/>
          <p:cNvSpPr>
            <a:spLocks noGrp="1"/>
          </p:cNvSpPr>
          <p:nvPr>
            <p:ph idx="11"/>
          </p:nvPr>
        </p:nvSpPr>
        <p:spPr>
          <a:xfrm>
            <a:off x="1476374" y="3968750"/>
            <a:ext cx="3024189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Inhaltsplatzhalter 2"/>
          <p:cNvSpPr>
            <a:spLocks noGrp="1"/>
          </p:cNvSpPr>
          <p:nvPr>
            <p:ph idx="12"/>
          </p:nvPr>
        </p:nvSpPr>
        <p:spPr>
          <a:xfrm>
            <a:off x="4643436" y="1592263"/>
            <a:ext cx="3024189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Inhaltsplatzhalter 2"/>
          <p:cNvSpPr>
            <a:spLocks noGrp="1"/>
          </p:cNvSpPr>
          <p:nvPr>
            <p:ph idx="13"/>
          </p:nvPr>
        </p:nvSpPr>
        <p:spPr>
          <a:xfrm>
            <a:off x="4643436" y="3968750"/>
            <a:ext cx="3024189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1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2" name="Datumsplatzhalter 1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B9DB8A22-22B4-4E7D-9932-5F3A463FDEA5}" type="datetime4">
              <a:rPr lang="en-US">
                <a:solidFill>
                  <a:srgbClr val="666666"/>
                </a:solidFill>
              </a:rPr>
              <a:pPr/>
              <a:t>September 27, 2016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4" name="Foliennummernplatzhalter 1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>
                <a:solidFill>
                  <a:srgbClr val="666666"/>
                </a:solidFill>
              </a:rPr>
              <a:t>| Slide </a:t>
            </a:r>
            <a:fld id="{CF363E95-653D-48D7-8EB0-A81FED805B5F}" type="slidenum">
              <a:rPr>
                <a:solidFill>
                  <a:srgbClr val="666666"/>
                </a:solidFill>
              </a:rPr>
              <a:pPr/>
              <a:t>‹#›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5" name="Fußzeilenplatzhalter 14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© ABB</a:t>
            </a:r>
          </a:p>
        </p:txBody>
      </p:sp>
    </p:spTree>
    <p:extLst>
      <p:ext uri="{BB962C8B-B14F-4D97-AF65-F5344CB8AC3E}">
        <p14:creationId xmlns:p14="http://schemas.microsoft.com/office/powerpoint/2010/main" val="28079298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nhaltsplatzhalter 2"/>
          <p:cNvSpPr>
            <a:spLocks noGrp="1"/>
          </p:cNvSpPr>
          <p:nvPr>
            <p:ph idx="1"/>
          </p:nvPr>
        </p:nvSpPr>
        <p:spPr>
          <a:xfrm>
            <a:off x="1476374" y="159226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Inhaltsplatzhalter 2"/>
          <p:cNvSpPr>
            <a:spLocks noGrp="1"/>
          </p:cNvSpPr>
          <p:nvPr>
            <p:ph idx="11"/>
          </p:nvPr>
        </p:nvSpPr>
        <p:spPr>
          <a:xfrm>
            <a:off x="1476374" y="396928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Inhaltsplatzhalter 2"/>
          <p:cNvSpPr>
            <a:spLocks noGrp="1"/>
          </p:cNvSpPr>
          <p:nvPr>
            <p:ph idx="12"/>
          </p:nvPr>
        </p:nvSpPr>
        <p:spPr>
          <a:xfrm>
            <a:off x="3582249" y="159226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Inhaltsplatzhalter 2"/>
          <p:cNvSpPr>
            <a:spLocks noGrp="1"/>
          </p:cNvSpPr>
          <p:nvPr>
            <p:ph idx="13"/>
          </p:nvPr>
        </p:nvSpPr>
        <p:spPr>
          <a:xfrm>
            <a:off x="3582249" y="396928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1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2" name="Datumsplatzhalter 1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B7E6082B-75DF-4900-9F0E-F744E985E6FE}" type="datetime4">
              <a:rPr lang="en-US">
                <a:solidFill>
                  <a:srgbClr val="666666"/>
                </a:solidFill>
              </a:rPr>
              <a:pPr/>
              <a:t>September 27, 2016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4" name="Foliennummernplatzhalter 1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>
                <a:solidFill>
                  <a:srgbClr val="666666"/>
                </a:solidFill>
              </a:rPr>
              <a:t>| Slide </a:t>
            </a:r>
            <a:fld id="{CF363E95-653D-48D7-8EB0-A81FED805B5F}" type="slidenum">
              <a:rPr>
                <a:solidFill>
                  <a:srgbClr val="666666"/>
                </a:solidFill>
              </a:rPr>
              <a:pPr/>
              <a:t>‹#›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5" name="Fußzeilenplatzhalter 14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© ABB</a:t>
            </a:r>
          </a:p>
        </p:txBody>
      </p:sp>
      <p:sp>
        <p:nvSpPr>
          <p:cNvPr id="11" name="Inhaltsplatzhalter 2"/>
          <p:cNvSpPr>
            <a:spLocks noGrp="1"/>
          </p:cNvSpPr>
          <p:nvPr>
            <p:ph idx="19"/>
          </p:nvPr>
        </p:nvSpPr>
        <p:spPr>
          <a:xfrm>
            <a:off x="5688124" y="159226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Inhaltsplatzhalter 2"/>
          <p:cNvSpPr>
            <a:spLocks noGrp="1"/>
          </p:cNvSpPr>
          <p:nvPr>
            <p:ph idx="20"/>
          </p:nvPr>
        </p:nvSpPr>
        <p:spPr>
          <a:xfrm>
            <a:off x="5688124" y="396928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886295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3FFBE7D-BCF2-4BFA-8234-C5A6FFD2BD87}" type="datetime4">
              <a:rPr lang="en-US">
                <a:solidFill>
                  <a:srgbClr val="666666"/>
                </a:solidFill>
              </a:rPr>
              <a:pPr/>
              <a:t>September 27, 2016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>
                <a:solidFill>
                  <a:srgbClr val="666666"/>
                </a:solidFill>
              </a:rPr>
              <a:t>| Slide </a:t>
            </a:r>
            <a:fld id="{CF363E95-653D-48D7-8EB0-A81FED805B5F}" type="slidenum">
              <a:rPr>
                <a:solidFill>
                  <a:srgbClr val="666666"/>
                </a:solidFill>
              </a:rPr>
              <a:pPr/>
              <a:t>‹#›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© ABB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7"/>
          </p:nvPr>
        </p:nvSpPr>
        <p:spPr>
          <a:xfrm>
            <a:off x="207963" y="1592263"/>
            <a:ext cx="4284000" cy="4608512"/>
          </a:xfrm>
        </p:spPr>
        <p:txBody>
          <a:bodyPr/>
          <a:lstStyle>
            <a:lvl5pPr>
              <a:defRPr baseline="0"/>
            </a:lvl5pPr>
            <a:lvl6pPr>
              <a:defRPr/>
            </a:lvl6pPr>
            <a:lvl7pPr>
              <a:defRPr baseline="0"/>
            </a:lvl7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6" name="Content Placeholder 2"/>
          <p:cNvSpPr>
            <a:spLocks noGrp="1"/>
          </p:cNvSpPr>
          <p:nvPr>
            <p:ph sz="quarter" idx="18"/>
          </p:nvPr>
        </p:nvSpPr>
        <p:spPr>
          <a:xfrm>
            <a:off x="4644363" y="1592263"/>
            <a:ext cx="4284000" cy="4608512"/>
          </a:xfrm>
        </p:spPr>
        <p:txBody>
          <a:bodyPr/>
          <a:lstStyle>
            <a:lvl5pPr>
              <a:defRPr baseline="0"/>
            </a:lvl5pPr>
            <a:lvl6pPr>
              <a:defRPr/>
            </a:lvl6pPr>
            <a:lvl7pPr>
              <a:defRPr baseline="0"/>
            </a:lvl7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93460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one picture or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A7E5F09-5255-4AF5-8D66-209346C14A5D}" type="datetime4">
              <a:rPr lang="en-US">
                <a:solidFill>
                  <a:srgbClr val="666666"/>
                </a:solidFill>
              </a:rPr>
              <a:pPr/>
              <a:t>September 27, 2016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>
                <a:solidFill>
                  <a:srgbClr val="666666"/>
                </a:solidFill>
              </a:rPr>
              <a:t>| Slide </a:t>
            </a:r>
            <a:fld id="{CF363E95-653D-48D7-8EB0-A81FED805B5F}" type="slidenum">
              <a:rPr>
                <a:solidFill>
                  <a:srgbClr val="666666"/>
                </a:solidFill>
              </a:rPr>
              <a:pPr/>
              <a:t>‹#›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© ABB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7"/>
          </p:nvPr>
        </p:nvSpPr>
        <p:spPr>
          <a:xfrm>
            <a:off x="207962" y="1592263"/>
            <a:ext cx="8712000" cy="4608512"/>
          </a:xfrm>
        </p:spPr>
        <p:txBody>
          <a:bodyPr/>
          <a:lstStyle>
            <a:lvl1pPr marL="0" indent="0">
              <a:buNone/>
              <a:defRPr/>
            </a:lvl1pPr>
            <a:lvl5pPr>
              <a:defRPr baseline="0"/>
            </a:lvl5pPr>
            <a:lvl6pPr>
              <a:defRPr/>
            </a:lvl6pPr>
            <a:lvl7pPr>
              <a:defRPr baseline="0"/>
            </a:lvl7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49446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3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64804637-0721-4590-8669-EEB7179C0AE4}" type="datetime4">
              <a:rPr lang="en-US">
                <a:solidFill>
                  <a:srgbClr val="666666"/>
                </a:solidFill>
              </a:rPr>
              <a:pPr/>
              <a:t>September 27, 2016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>
                <a:solidFill>
                  <a:srgbClr val="666666"/>
                </a:solidFill>
              </a:rPr>
              <a:t>| Slide </a:t>
            </a:r>
            <a:fld id="{CF363E95-653D-48D7-8EB0-A81FED805B5F}" type="slidenum">
              <a:rPr>
                <a:solidFill>
                  <a:srgbClr val="666666"/>
                </a:solidFill>
              </a:rPr>
              <a:pPr/>
              <a:t>‹#›</a:t>
            </a:fld>
            <a:endParaRPr dirty="0">
              <a:solidFill>
                <a:srgbClr val="666666"/>
              </a:solidFill>
            </a:endParaRPr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>
                <a:solidFill>
                  <a:srgbClr val="666666"/>
                </a:solidFill>
              </a:rPr>
              <a:t>© ABB</a:t>
            </a:r>
          </a:p>
        </p:txBody>
      </p:sp>
    </p:spTree>
    <p:extLst>
      <p:ext uri="{BB962C8B-B14F-4D97-AF65-F5344CB8AC3E}">
        <p14:creationId xmlns:p14="http://schemas.microsoft.com/office/powerpoint/2010/main" val="682727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2"/>
          <p:cNvGrpSpPr>
            <a:grpSpLocks/>
          </p:cNvGrpSpPr>
          <p:nvPr userDrawn="1"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7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de-DE">
                <a:solidFill>
                  <a:srgbClr val="000000"/>
                </a:solidFill>
              </a:endParaRPr>
            </a:p>
          </p:txBody>
        </p:sp>
        <p:pic>
          <p:nvPicPr>
            <p:cNvPr id="8" name="Picture 4" descr="ABB1ClaimL_rgb300_100mmLIGHT Kopie"/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" y="1660"/>
              <a:ext cx="5031" cy="743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57770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6.xml"/><Relationship Id="rId21" Type="http://schemas.openxmlformats.org/officeDocument/2006/relationships/slideLayout" Target="../slideLayouts/slideLayout24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5.xml"/><Relationship Id="rId16" Type="http://schemas.openxmlformats.org/officeDocument/2006/relationships/slideLayout" Target="../slideLayouts/slideLayout19.xml"/><Relationship Id="rId20" Type="http://schemas.openxmlformats.org/officeDocument/2006/relationships/slideLayout" Target="../slideLayouts/slideLayout23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23" Type="http://schemas.openxmlformats.org/officeDocument/2006/relationships/image" Target="../media/image1.jpeg"/><Relationship Id="rId10" Type="http://schemas.openxmlformats.org/officeDocument/2006/relationships/slideLayout" Target="../slideLayouts/slideLayout13.xml"/><Relationship Id="rId19" Type="http://schemas.openxmlformats.org/officeDocument/2006/relationships/slideLayout" Target="../slideLayouts/slideLayout22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Relationship Id="rId2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1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27.xml"/><Relationship Id="rId21" Type="http://schemas.openxmlformats.org/officeDocument/2006/relationships/slideLayout" Target="../slideLayouts/slideLayout45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40.xml"/><Relationship Id="rId20" Type="http://schemas.openxmlformats.org/officeDocument/2006/relationships/slideLayout" Target="../slideLayouts/slideLayout44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23" Type="http://schemas.openxmlformats.org/officeDocument/2006/relationships/image" Target="../media/image1.jpeg"/><Relationship Id="rId10" Type="http://schemas.openxmlformats.org/officeDocument/2006/relationships/slideLayout" Target="../slideLayouts/slideLayout34.xml"/><Relationship Id="rId19" Type="http://schemas.openxmlformats.org/officeDocument/2006/relationships/slideLayout" Target="../slideLayouts/slideLayout43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Relationship Id="rId22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1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48.xml"/><Relationship Id="rId21" Type="http://schemas.openxmlformats.org/officeDocument/2006/relationships/slideLayout" Target="../slideLayouts/slideLayout66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17" Type="http://schemas.openxmlformats.org/officeDocument/2006/relationships/slideLayout" Target="../slideLayouts/slideLayout62.xml"/><Relationship Id="rId2" Type="http://schemas.openxmlformats.org/officeDocument/2006/relationships/slideLayout" Target="../slideLayouts/slideLayout47.xml"/><Relationship Id="rId16" Type="http://schemas.openxmlformats.org/officeDocument/2006/relationships/slideLayout" Target="../slideLayouts/slideLayout61.xml"/><Relationship Id="rId20" Type="http://schemas.openxmlformats.org/officeDocument/2006/relationships/slideLayout" Target="../slideLayouts/slideLayout65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slideLayout" Target="../slideLayouts/slideLayout60.xml"/><Relationship Id="rId23" Type="http://schemas.openxmlformats.org/officeDocument/2006/relationships/image" Target="../media/image1.jpeg"/><Relationship Id="rId10" Type="http://schemas.openxmlformats.org/officeDocument/2006/relationships/slideLayout" Target="../slideLayouts/slideLayout55.xml"/><Relationship Id="rId19" Type="http://schemas.openxmlformats.org/officeDocument/2006/relationships/slideLayout" Target="../slideLayouts/slideLayout64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Relationship Id="rId22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slideLayout" Target="../slideLayouts/slideLayout90.xml"/><Relationship Id="rId18" Type="http://schemas.openxmlformats.org/officeDocument/2006/relationships/slideLayout" Target="../slideLayouts/slideLayout95.xml"/><Relationship Id="rId3" Type="http://schemas.openxmlformats.org/officeDocument/2006/relationships/slideLayout" Target="../slideLayouts/slideLayout80.xml"/><Relationship Id="rId21" Type="http://schemas.openxmlformats.org/officeDocument/2006/relationships/slideLayout" Target="../slideLayouts/slideLayout98.xml"/><Relationship Id="rId7" Type="http://schemas.openxmlformats.org/officeDocument/2006/relationships/slideLayout" Target="../slideLayouts/slideLayout84.xml"/><Relationship Id="rId12" Type="http://schemas.openxmlformats.org/officeDocument/2006/relationships/slideLayout" Target="../slideLayouts/slideLayout89.xml"/><Relationship Id="rId17" Type="http://schemas.openxmlformats.org/officeDocument/2006/relationships/slideLayout" Target="../slideLayouts/slideLayout94.xml"/><Relationship Id="rId2" Type="http://schemas.openxmlformats.org/officeDocument/2006/relationships/slideLayout" Target="../slideLayouts/slideLayout79.xml"/><Relationship Id="rId16" Type="http://schemas.openxmlformats.org/officeDocument/2006/relationships/slideLayout" Target="../slideLayouts/slideLayout93.xml"/><Relationship Id="rId20" Type="http://schemas.openxmlformats.org/officeDocument/2006/relationships/slideLayout" Target="../slideLayouts/slideLayout97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5" Type="http://schemas.openxmlformats.org/officeDocument/2006/relationships/slideLayout" Target="../slideLayouts/slideLayout92.xml"/><Relationship Id="rId23" Type="http://schemas.openxmlformats.org/officeDocument/2006/relationships/image" Target="../media/image1.jpeg"/><Relationship Id="rId10" Type="http://schemas.openxmlformats.org/officeDocument/2006/relationships/slideLayout" Target="../slideLayouts/slideLayout87.xml"/><Relationship Id="rId19" Type="http://schemas.openxmlformats.org/officeDocument/2006/relationships/slideLayout" Target="../slideLayouts/slideLayout96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slideLayout" Target="../slideLayouts/slideLayout91.xml"/><Relationship Id="rId22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7462"/>
          </a:xfrm>
          <a:prstGeom prst="rect">
            <a:avLst/>
          </a:prstGeom>
        </p:spPr>
        <p:txBody>
          <a:bodyPr vert="horz" lIns="187200" tIns="313200" rIns="216000" bIns="0" rtlCol="0" anchor="t" anchorCtr="0">
            <a:noAutofit/>
          </a:bodyPr>
          <a:lstStyle/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476375" y="1592264"/>
            <a:ext cx="6191251" cy="46085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4"/>
          </p:nvPr>
        </p:nvSpPr>
        <p:spPr>
          <a:xfrm>
            <a:off x="85212" y="6645277"/>
            <a:ext cx="448519" cy="10887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algn="l" defTabSz="914400" rtl="0" eaLnBrk="1" latinLnBrk="0" hangingPunct="1">
              <a:defRPr lang="de-DE" sz="900" kern="120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fld id="{CF363E95-653D-48D7-8EB0-A81FED805B5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3" descr="ABB2logo RGB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43889" y="6392863"/>
            <a:ext cx="673100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959" r:id="rId2"/>
    <p:sldLayoutId id="2147483859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de-DE" sz="2800" kern="1200" baseline="0" dirty="0">
          <a:solidFill>
            <a:schemeClr val="tx2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179388" indent="-179388" algn="l" defTabSz="914400" rtl="0" eaLnBrk="1" latinLnBrk="0" hangingPunct="1">
        <a:spcBef>
          <a:spcPts val="1100"/>
        </a:spcBef>
        <a:spcAft>
          <a:spcPts val="0"/>
        </a:spcAft>
        <a:buClr>
          <a:schemeClr val="tx2"/>
        </a:buClr>
        <a:buSzPct val="70000"/>
        <a:buFont typeface="Wingdings" pitchFamily="2" charset="2"/>
        <a:buChar char="§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40000" indent="-180000" algn="l" defTabSz="914400" rtl="0" eaLnBrk="1" latinLnBrk="0" hangingPunct="1">
        <a:spcBef>
          <a:spcPts val="1100"/>
        </a:spcBef>
        <a:spcAft>
          <a:spcPts val="0"/>
        </a:spcAft>
        <a:buClr>
          <a:schemeClr val="tx2"/>
        </a:buClr>
        <a:buSzPct val="70000"/>
        <a:buFont typeface="Wingdings" pitchFamily="2" charset="2"/>
        <a:buChar char="§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900000" indent="-180000" algn="l" defTabSz="914400" rtl="0" eaLnBrk="1" latinLnBrk="0" hangingPunct="1">
        <a:spcBef>
          <a:spcPts val="1100"/>
        </a:spcBef>
        <a:spcAft>
          <a:spcPts val="0"/>
        </a:spcAft>
        <a:buClr>
          <a:schemeClr val="tx2"/>
        </a:buClr>
        <a:buSzPct val="70000"/>
        <a:buFont typeface="Wingdings" pitchFamily="2" charset="2"/>
        <a:buChar char="§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0" marR="0" indent="0" algn="l" defTabSz="914400" rtl="0" eaLnBrk="1" fontAlgn="auto" latinLnBrk="0" hangingPunct="1">
        <a:lnSpc>
          <a:spcPct val="100000"/>
        </a:lnSpc>
        <a:spcBef>
          <a:spcPts val="1100"/>
        </a:spcBef>
        <a:spcAft>
          <a:spcPts val="0"/>
        </a:spcAft>
        <a:buClr>
          <a:schemeClr val="tx2"/>
        </a:buClr>
        <a:buSzPct val="70000"/>
        <a:buFont typeface="Wingdings" pitchFamily="2" charset="2"/>
        <a:buNone/>
        <a:tabLst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0" marR="0" indent="0" algn="l" defTabSz="914400" rtl="0" eaLnBrk="1" fontAlgn="auto" latinLnBrk="0" hangingPunct="1">
        <a:lnSpc>
          <a:spcPct val="100000"/>
        </a:lnSpc>
        <a:spcBef>
          <a:spcPts val="1100"/>
        </a:spcBef>
        <a:spcAft>
          <a:spcPts val="0"/>
        </a:spcAft>
        <a:buClr>
          <a:schemeClr val="accent1"/>
        </a:buClr>
        <a:buSzPct val="70000"/>
        <a:buFontTx/>
        <a:buNone/>
        <a:tabLst/>
        <a:defRPr sz="1800" b="1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0" indent="0" algn="l" defTabSz="914400" rtl="0" eaLnBrk="1" latinLnBrk="0" hangingPunct="1">
        <a:spcBef>
          <a:spcPts val="1100"/>
        </a:spcBef>
        <a:spcAft>
          <a:spcPts val="0"/>
        </a:spcAft>
        <a:buFont typeface="Arial" pitchFamily="34" charset="0"/>
        <a:buNone/>
        <a:defRPr sz="1800" b="1" kern="1200" baseline="0">
          <a:solidFill>
            <a:schemeClr val="accent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spcBef>
          <a:spcPts val="1100"/>
        </a:spcBef>
        <a:spcAft>
          <a:spcPts val="0"/>
        </a:spcAft>
        <a:buFont typeface="Arial" pitchFamily="34" charset="0"/>
        <a:buNone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215900" y="6200776"/>
            <a:ext cx="1260474" cy="657224"/>
          </a:xfrm>
          <a:prstGeom prst="rect">
            <a:avLst/>
          </a:prstGeom>
        </p:spPr>
        <p:txBody>
          <a:bodyPr vert="horz" lIns="0" tIns="0" rIns="0" bIns="288000" rtlCol="0" anchor="b" anchorCtr="0"/>
          <a:lstStyle>
            <a:lvl1pPr marL="0" algn="l" defTabSz="914400" rtl="0" eaLnBrk="1" latinLnBrk="0" hangingPunct="1">
              <a:defRPr lang="de-DE" sz="600" kern="1200" dirty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>
                <a:solidFill>
                  <a:srgbClr val="666666"/>
                </a:solidFill>
              </a:rPr>
              <a:t>© ABB</a:t>
            </a:r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7462"/>
          </a:xfrm>
          <a:prstGeom prst="rect">
            <a:avLst/>
          </a:prstGeom>
        </p:spPr>
        <p:txBody>
          <a:bodyPr vert="horz" lIns="187200" tIns="313200" rIns="216000" bIns="0" rtlCol="0" anchor="t" anchorCtr="0">
            <a:noAutofit/>
          </a:bodyPr>
          <a:lstStyle/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476375" y="1592264"/>
            <a:ext cx="6191251" cy="46085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2"/>
          </p:nvPr>
        </p:nvSpPr>
        <p:spPr>
          <a:xfrm>
            <a:off x="207943" y="6568156"/>
            <a:ext cx="720000" cy="10887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algn="l" defTabSz="914400" rtl="0" eaLnBrk="1" latinLnBrk="0" hangingPunct="1">
              <a:defRPr lang="de-DE" sz="600" kern="120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fld id="{8B7D7155-0BFF-475F-BD39-F01AB8DE391B}" type="datetime4">
              <a:rPr lang="en-US">
                <a:solidFill>
                  <a:srgbClr val="666666"/>
                </a:solidFill>
              </a:rPr>
              <a:pPr/>
              <a:t>September 27, 2016</a:t>
            </a:fld>
            <a:endParaRPr lang="en-US" dirty="0">
              <a:solidFill>
                <a:srgbClr val="666666"/>
              </a:solidFill>
            </a:endParaRP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4"/>
          </p:nvPr>
        </p:nvSpPr>
        <p:spPr>
          <a:xfrm>
            <a:off x="936001" y="6569120"/>
            <a:ext cx="448519" cy="10887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algn="l" defTabSz="914400" rtl="0" eaLnBrk="1" latinLnBrk="0" hangingPunct="1">
              <a:defRPr lang="de-DE" sz="600" kern="120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>
                <a:solidFill>
                  <a:srgbClr val="666666"/>
                </a:solidFill>
              </a:rPr>
              <a:t>| Slide </a:t>
            </a:r>
            <a:fld id="{CF363E95-653D-48D7-8EB0-A81FED805B5F}" type="slidenum">
              <a:rPr lang="en-US">
                <a:solidFill>
                  <a:srgbClr val="666666"/>
                </a:solidFill>
              </a:rPr>
              <a:pPr/>
              <a:t>‹#›</a:t>
            </a:fld>
            <a:endParaRPr lang="en-US" dirty="0">
              <a:solidFill>
                <a:srgbClr val="666666"/>
              </a:solidFill>
            </a:endParaRPr>
          </a:p>
        </p:txBody>
      </p:sp>
      <p:pic>
        <p:nvPicPr>
          <p:cNvPr id="10" name="Picture 3" descr="ABB2logo RGB"/>
          <p:cNvPicPr>
            <a:picLocks noChangeAspect="1" noChangeArrowheads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43889" y="6392863"/>
            <a:ext cx="673100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83721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9" r:id="rId1"/>
    <p:sldLayoutId id="2147483970" r:id="rId2"/>
    <p:sldLayoutId id="2147483971" r:id="rId3"/>
    <p:sldLayoutId id="2147483972" r:id="rId4"/>
    <p:sldLayoutId id="2147483973" r:id="rId5"/>
    <p:sldLayoutId id="2147483974" r:id="rId6"/>
    <p:sldLayoutId id="2147483975" r:id="rId7"/>
    <p:sldLayoutId id="2147483976" r:id="rId8"/>
    <p:sldLayoutId id="2147483977" r:id="rId9"/>
    <p:sldLayoutId id="2147483978" r:id="rId10"/>
    <p:sldLayoutId id="2147483979" r:id="rId11"/>
    <p:sldLayoutId id="2147483980" r:id="rId12"/>
    <p:sldLayoutId id="2147483981" r:id="rId13"/>
    <p:sldLayoutId id="2147483982" r:id="rId14"/>
    <p:sldLayoutId id="2147483983" r:id="rId15"/>
    <p:sldLayoutId id="2147483984" r:id="rId16"/>
    <p:sldLayoutId id="2147483985" r:id="rId17"/>
    <p:sldLayoutId id="2147483986" r:id="rId18"/>
    <p:sldLayoutId id="2147483987" r:id="rId19"/>
    <p:sldLayoutId id="2147483988" r:id="rId20"/>
    <p:sldLayoutId id="2147483989" r:id="rId21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de-DE" sz="2800" kern="1200" baseline="0" dirty="0">
          <a:solidFill>
            <a:schemeClr val="tx2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179388" indent="-179388" algn="l" defTabSz="914400" rtl="0" eaLnBrk="1" latinLnBrk="0" hangingPunct="1">
        <a:spcBef>
          <a:spcPts val="1100"/>
        </a:spcBef>
        <a:spcAft>
          <a:spcPts val="0"/>
        </a:spcAft>
        <a:buClr>
          <a:schemeClr val="tx2"/>
        </a:buClr>
        <a:buSzPct val="70000"/>
        <a:buFont typeface="Wingdings" pitchFamily="2" charset="2"/>
        <a:buChar char="§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40000" indent="-180000" algn="l" defTabSz="914400" rtl="0" eaLnBrk="1" latinLnBrk="0" hangingPunct="1">
        <a:spcBef>
          <a:spcPts val="1100"/>
        </a:spcBef>
        <a:spcAft>
          <a:spcPts val="0"/>
        </a:spcAft>
        <a:buClr>
          <a:schemeClr val="tx2"/>
        </a:buClr>
        <a:buSzPct val="70000"/>
        <a:buFont typeface="Wingdings" pitchFamily="2" charset="2"/>
        <a:buChar char="§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900000" indent="-180000" algn="l" defTabSz="914400" rtl="0" eaLnBrk="1" latinLnBrk="0" hangingPunct="1">
        <a:spcBef>
          <a:spcPts val="1100"/>
        </a:spcBef>
        <a:spcAft>
          <a:spcPts val="0"/>
        </a:spcAft>
        <a:buClr>
          <a:schemeClr val="tx2"/>
        </a:buClr>
        <a:buSzPct val="70000"/>
        <a:buFont typeface="Wingdings" pitchFamily="2" charset="2"/>
        <a:buChar char="§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0" marR="0" indent="0" algn="l" defTabSz="914400" rtl="0" eaLnBrk="1" fontAlgn="auto" latinLnBrk="0" hangingPunct="1">
        <a:lnSpc>
          <a:spcPct val="100000"/>
        </a:lnSpc>
        <a:spcBef>
          <a:spcPts val="1100"/>
        </a:spcBef>
        <a:spcAft>
          <a:spcPts val="0"/>
        </a:spcAft>
        <a:buClr>
          <a:schemeClr val="tx2"/>
        </a:buClr>
        <a:buSzPct val="70000"/>
        <a:buFont typeface="Wingdings" pitchFamily="2" charset="2"/>
        <a:buNone/>
        <a:tabLst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0" marR="0" indent="0" algn="l" defTabSz="914400" rtl="0" eaLnBrk="1" fontAlgn="auto" latinLnBrk="0" hangingPunct="1">
        <a:lnSpc>
          <a:spcPct val="100000"/>
        </a:lnSpc>
        <a:spcBef>
          <a:spcPts val="1100"/>
        </a:spcBef>
        <a:spcAft>
          <a:spcPts val="0"/>
        </a:spcAft>
        <a:buClr>
          <a:schemeClr val="accent1"/>
        </a:buClr>
        <a:buSzPct val="70000"/>
        <a:buFontTx/>
        <a:buNone/>
        <a:tabLst/>
        <a:defRPr sz="1800" b="1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0" indent="0" algn="l" defTabSz="914400" rtl="0" eaLnBrk="1" latinLnBrk="0" hangingPunct="1">
        <a:spcBef>
          <a:spcPts val="1100"/>
        </a:spcBef>
        <a:spcAft>
          <a:spcPts val="0"/>
        </a:spcAft>
        <a:buFont typeface="Arial" pitchFamily="34" charset="0"/>
        <a:buNone/>
        <a:defRPr sz="1800" b="1" kern="1200" baseline="0">
          <a:solidFill>
            <a:schemeClr val="accent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spcBef>
          <a:spcPts val="1100"/>
        </a:spcBef>
        <a:spcAft>
          <a:spcPts val="0"/>
        </a:spcAft>
        <a:buFont typeface="Arial" pitchFamily="34" charset="0"/>
        <a:buNone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215900" y="6200776"/>
            <a:ext cx="1260474" cy="657224"/>
          </a:xfrm>
          <a:prstGeom prst="rect">
            <a:avLst/>
          </a:prstGeom>
        </p:spPr>
        <p:txBody>
          <a:bodyPr vert="horz" lIns="0" tIns="0" rIns="0" bIns="288000" rtlCol="0" anchor="b" anchorCtr="0"/>
          <a:lstStyle>
            <a:lvl1pPr marL="0" algn="l" defTabSz="914400" rtl="0" eaLnBrk="1" latinLnBrk="0" hangingPunct="1">
              <a:defRPr lang="de-DE" sz="600" kern="1200" dirty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>
                <a:solidFill>
                  <a:srgbClr val="666666"/>
                </a:solidFill>
              </a:rPr>
              <a:t>© ABB</a:t>
            </a:r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7462"/>
          </a:xfrm>
          <a:prstGeom prst="rect">
            <a:avLst/>
          </a:prstGeom>
        </p:spPr>
        <p:txBody>
          <a:bodyPr vert="horz" lIns="187200" tIns="313200" rIns="216000" bIns="0" rtlCol="0" anchor="t" anchorCtr="0">
            <a:noAutofit/>
          </a:bodyPr>
          <a:lstStyle/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476375" y="1592264"/>
            <a:ext cx="6191251" cy="46085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2"/>
          </p:nvPr>
        </p:nvSpPr>
        <p:spPr>
          <a:xfrm>
            <a:off x="207943" y="6568156"/>
            <a:ext cx="720000" cy="10887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algn="l" defTabSz="914400" rtl="0" eaLnBrk="1" latinLnBrk="0" hangingPunct="1">
              <a:defRPr lang="de-DE" sz="600" kern="120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fld id="{8B7D7155-0BFF-475F-BD39-F01AB8DE391B}" type="datetime4">
              <a:rPr lang="en-US">
                <a:solidFill>
                  <a:srgbClr val="666666"/>
                </a:solidFill>
              </a:rPr>
              <a:pPr/>
              <a:t>September 27, 2016</a:t>
            </a:fld>
            <a:endParaRPr lang="en-US" dirty="0">
              <a:solidFill>
                <a:srgbClr val="666666"/>
              </a:solidFill>
            </a:endParaRP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4"/>
          </p:nvPr>
        </p:nvSpPr>
        <p:spPr>
          <a:xfrm>
            <a:off x="936001" y="6569120"/>
            <a:ext cx="448519" cy="10887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algn="l" defTabSz="914400" rtl="0" eaLnBrk="1" latinLnBrk="0" hangingPunct="1">
              <a:defRPr lang="de-DE" sz="600" kern="120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>
                <a:solidFill>
                  <a:srgbClr val="666666"/>
                </a:solidFill>
              </a:rPr>
              <a:t>| Slide </a:t>
            </a:r>
            <a:fld id="{CF363E95-653D-48D7-8EB0-A81FED805B5F}" type="slidenum">
              <a:rPr lang="en-US">
                <a:solidFill>
                  <a:srgbClr val="666666"/>
                </a:solidFill>
              </a:rPr>
              <a:pPr/>
              <a:t>‹#›</a:t>
            </a:fld>
            <a:endParaRPr lang="en-US" dirty="0">
              <a:solidFill>
                <a:srgbClr val="666666"/>
              </a:solidFill>
            </a:endParaRPr>
          </a:p>
        </p:txBody>
      </p:sp>
      <p:pic>
        <p:nvPicPr>
          <p:cNvPr id="10" name="Picture 3" descr="ABB2logo RGB"/>
          <p:cNvPicPr>
            <a:picLocks noChangeAspect="1" noChangeArrowheads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43889" y="6392863"/>
            <a:ext cx="673100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91700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1" r:id="rId1"/>
    <p:sldLayoutId id="2147483992" r:id="rId2"/>
    <p:sldLayoutId id="2147483993" r:id="rId3"/>
    <p:sldLayoutId id="2147483994" r:id="rId4"/>
    <p:sldLayoutId id="2147483995" r:id="rId5"/>
    <p:sldLayoutId id="2147483996" r:id="rId6"/>
    <p:sldLayoutId id="2147483997" r:id="rId7"/>
    <p:sldLayoutId id="2147483998" r:id="rId8"/>
    <p:sldLayoutId id="2147483999" r:id="rId9"/>
    <p:sldLayoutId id="2147484000" r:id="rId10"/>
    <p:sldLayoutId id="2147484001" r:id="rId11"/>
    <p:sldLayoutId id="2147484002" r:id="rId12"/>
    <p:sldLayoutId id="2147484003" r:id="rId13"/>
    <p:sldLayoutId id="2147484004" r:id="rId14"/>
    <p:sldLayoutId id="2147484005" r:id="rId15"/>
    <p:sldLayoutId id="2147484006" r:id="rId16"/>
    <p:sldLayoutId id="2147484007" r:id="rId17"/>
    <p:sldLayoutId id="2147484008" r:id="rId18"/>
    <p:sldLayoutId id="2147484009" r:id="rId19"/>
    <p:sldLayoutId id="2147484010" r:id="rId20"/>
    <p:sldLayoutId id="2147484011" r:id="rId21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de-DE" sz="2800" kern="1200" baseline="0" dirty="0">
          <a:solidFill>
            <a:schemeClr val="tx2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179388" indent="-179388" algn="l" defTabSz="914400" rtl="0" eaLnBrk="1" latinLnBrk="0" hangingPunct="1">
        <a:spcBef>
          <a:spcPts val="1100"/>
        </a:spcBef>
        <a:spcAft>
          <a:spcPts val="0"/>
        </a:spcAft>
        <a:buClr>
          <a:schemeClr val="tx2"/>
        </a:buClr>
        <a:buSzPct val="70000"/>
        <a:buFont typeface="Wingdings" pitchFamily="2" charset="2"/>
        <a:buChar char="§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40000" indent="-180000" algn="l" defTabSz="914400" rtl="0" eaLnBrk="1" latinLnBrk="0" hangingPunct="1">
        <a:spcBef>
          <a:spcPts val="1100"/>
        </a:spcBef>
        <a:spcAft>
          <a:spcPts val="0"/>
        </a:spcAft>
        <a:buClr>
          <a:schemeClr val="tx2"/>
        </a:buClr>
        <a:buSzPct val="70000"/>
        <a:buFont typeface="Wingdings" pitchFamily="2" charset="2"/>
        <a:buChar char="§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900000" indent="-180000" algn="l" defTabSz="914400" rtl="0" eaLnBrk="1" latinLnBrk="0" hangingPunct="1">
        <a:spcBef>
          <a:spcPts val="1100"/>
        </a:spcBef>
        <a:spcAft>
          <a:spcPts val="0"/>
        </a:spcAft>
        <a:buClr>
          <a:schemeClr val="tx2"/>
        </a:buClr>
        <a:buSzPct val="70000"/>
        <a:buFont typeface="Wingdings" pitchFamily="2" charset="2"/>
        <a:buChar char="§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0" marR="0" indent="0" algn="l" defTabSz="914400" rtl="0" eaLnBrk="1" fontAlgn="auto" latinLnBrk="0" hangingPunct="1">
        <a:lnSpc>
          <a:spcPct val="100000"/>
        </a:lnSpc>
        <a:spcBef>
          <a:spcPts val="1100"/>
        </a:spcBef>
        <a:spcAft>
          <a:spcPts val="0"/>
        </a:spcAft>
        <a:buClr>
          <a:schemeClr val="tx2"/>
        </a:buClr>
        <a:buSzPct val="70000"/>
        <a:buFont typeface="Wingdings" pitchFamily="2" charset="2"/>
        <a:buNone/>
        <a:tabLst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0" marR="0" indent="0" algn="l" defTabSz="914400" rtl="0" eaLnBrk="1" fontAlgn="auto" latinLnBrk="0" hangingPunct="1">
        <a:lnSpc>
          <a:spcPct val="100000"/>
        </a:lnSpc>
        <a:spcBef>
          <a:spcPts val="1100"/>
        </a:spcBef>
        <a:spcAft>
          <a:spcPts val="0"/>
        </a:spcAft>
        <a:buClr>
          <a:schemeClr val="accent1"/>
        </a:buClr>
        <a:buSzPct val="70000"/>
        <a:buFontTx/>
        <a:buNone/>
        <a:tabLst/>
        <a:defRPr sz="1800" b="1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0" indent="0" algn="l" defTabSz="914400" rtl="0" eaLnBrk="1" latinLnBrk="0" hangingPunct="1">
        <a:spcBef>
          <a:spcPts val="1100"/>
        </a:spcBef>
        <a:spcAft>
          <a:spcPts val="0"/>
        </a:spcAft>
        <a:buFont typeface="Arial" pitchFamily="34" charset="0"/>
        <a:buNone/>
        <a:defRPr sz="1800" b="1" kern="1200" baseline="0">
          <a:solidFill>
            <a:schemeClr val="accent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spcBef>
          <a:spcPts val="1100"/>
        </a:spcBef>
        <a:spcAft>
          <a:spcPts val="0"/>
        </a:spcAft>
        <a:buFont typeface="Arial" pitchFamily="34" charset="0"/>
        <a:buNone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215900" y="6200776"/>
            <a:ext cx="1260474" cy="657224"/>
          </a:xfrm>
          <a:prstGeom prst="rect">
            <a:avLst/>
          </a:prstGeom>
        </p:spPr>
        <p:txBody>
          <a:bodyPr vert="horz" lIns="0" tIns="0" rIns="0" bIns="288000" rtlCol="0" anchor="b" anchorCtr="0"/>
          <a:lstStyle>
            <a:lvl1pPr marL="0" algn="l" defTabSz="914400" rtl="0" eaLnBrk="1" latinLnBrk="0" hangingPunct="1">
              <a:defRPr lang="de-DE" sz="600" kern="1200" dirty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>
                <a:solidFill>
                  <a:srgbClr val="666666"/>
                </a:solidFill>
              </a:rPr>
              <a:t>© ABB</a:t>
            </a:r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7462"/>
          </a:xfrm>
          <a:prstGeom prst="rect">
            <a:avLst/>
          </a:prstGeom>
        </p:spPr>
        <p:txBody>
          <a:bodyPr vert="horz" lIns="187200" tIns="313200" rIns="216000" bIns="0" rtlCol="0" anchor="t" anchorCtr="0">
            <a:noAutofit/>
          </a:bodyPr>
          <a:lstStyle/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476374" y="1592264"/>
            <a:ext cx="6191251" cy="46085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2"/>
          </p:nvPr>
        </p:nvSpPr>
        <p:spPr>
          <a:xfrm>
            <a:off x="207943" y="6568154"/>
            <a:ext cx="720000" cy="10887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algn="l" defTabSz="914400" rtl="0" eaLnBrk="1" latinLnBrk="0" hangingPunct="1">
              <a:defRPr lang="de-DE" sz="600" kern="120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fld id="{8B7D7155-0BFF-475F-BD39-F01AB8DE391B}" type="datetime4">
              <a:rPr lang="en-US">
                <a:solidFill>
                  <a:srgbClr val="666666"/>
                </a:solidFill>
              </a:rPr>
              <a:pPr/>
              <a:t>September 27, 2016</a:t>
            </a:fld>
            <a:endParaRPr lang="en-US" dirty="0">
              <a:solidFill>
                <a:srgbClr val="666666"/>
              </a:solidFill>
            </a:endParaRP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4"/>
          </p:nvPr>
        </p:nvSpPr>
        <p:spPr>
          <a:xfrm>
            <a:off x="936000" y="6569118"/>
            <a:ext cx="448519" cy="10887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algn="l" defTabSz="914400" rtl="0" eaLnBrk="1" latinLnBrk="0" hangingPunct="1">
              <a:defRPr lang="de-DE" sz="600" kern="120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>
                <a:solidFill>
                  <a:srgbClr val="666666"/>
                </a:solidFill>
              </a:rPr>
              <a:t>| Slide </a:t>
            </a:r>
            <a:fld id="{CF363E95-653D-48D7-8EB0-A81FED805B5F}" type="slidenum">
              <a:rPr lang="en-US">
                <a:solidFill>
                  <a:srgbClr val="666666"/>
                </a:solidFill>
              </a:rPr>
              <a:pPr/>
              <a:t>‹#›</a:t>
            </a:fld>
            <a:endParaRPr lang="en-US" dirty="0">
              <a:solidFill>
                <a:srgbClr val="666666"/>
              </a:solidFill>
            </a:endParaRPr>
          </a:p>
        </p:txBody>
      </p:sp>
      <p:pic>
        <p:nvPicPr>
          <p:cNvPr id="10" name="Picture 3" descr="ABB2logo RGB"/>
          <p:cNvPicPr>
            <a:picLocks noChangeAspect="1" noChangeArrowheads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43888" y="6392863"/>
            <a:ext cx="673100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93943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3" r:id="rId1"/>
    <p:sldLayoutId id="2147484014" r:id="rId2"/>
    <p:sldLayoutId id="2147484015" r:id="rId3"/>
    <p:sldLayoutId id="2147484016" r:id="rId4"/>
    <p:sldLayoutId id="2147484017" r:id="rId5"/>
    <p:sldLayoutId id="2147484018" r:id="rId6"/>
    <p:sldLayoutId id="2147484019" r:id="rId7"/>
    <p:sldLayoutId id="2147484020" r:id="rId8"/>
    <p:sldLayoutId id="2147484021" r:id="rId9"/>
    <p:sldLayoutId id="2147484022" r:id="rId10"/>
    <p:sldLayoutId id="2147484023" r:id="rId11"/>
    <p:sldLayoutId id="2147484024" r:id="rId12"/>
    <p:sldLayoutId id="2147484025" r:id="rId13"/>
    <p:sldLayoutId id="2147484026" r:id="rId14"/>
    <p:sldLayoutId id="2147484027" r:id="rId15"/>
    <p:sldLayoutId id="2147484028" r:id="rId16"/>
    <p:sldLayoutId id="2147484029" r:id="rId17"/>
    <p:sldLayoutId id="2147484030" r:id="rId18"/>
    <p:sldLayoutId id="2147484031" r:id="rId19"/>
    <p:sldLayoutId id="2147484032" r:id="rId20"/>
    <p:sldLayoutId id="2147484033" r:id="rId21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de-DE" sz="2800" kern="1200" baseline="0" dirty="0">
          <a:solidFill>
            <a:schemeClr val="tx2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179388" indent="-179388" algn="l" defTabSz="914400" rtl="0" eaLnBrk="1" latinLnBrk="0" hangingPunct="1">
        <a:spcBef>
          <a:spcPts val="1100"/>
        </a:spcBef>
        <a:spcAft>
          <a:spcPts val="0"/>
        </a:spcAft>
        <a:buClr>
          <a:schemeClr val="tx2"/>
        </a:buClr>
        <a:buSzPct val="70000"/>
        <a:buFont typeface="Wingdings" pitchFamily="2" charset="2"/>
        <a:buChar char="§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40000" indent="-180000" algn="l" defTabSz="914400" rtl="0" eaLnBrk="1" latinLnBrk="0" hangingPunct="1">
        <a:spcBef>
          <a:spcPts val="1100"/>
        </a:spcBef>
        <a:spcAft>
          <a:spcPts val="0"/>
        </a:spcAft>
        <a:buClr>
          <a:schemeClr val="tx2"/>
        </a:buClr>
        <a:buSzPct val="70000"/>
        <a:buFont typeface="Wingdings" pitchFamily="2" charset="2"/>
        <a:buChar char="§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900000" indent="-180000" algn="l" defTabSz="914400" rtl="0" eaLnBrk="1" latinLnBrk="0" hangingPunct="1">
        <a:spcBef>
          <a:spcPts val="1100"/>
        </a:spcBef>
        <a:spcAft>
          <a:spcPts val="0"/>
        </a:spcAft>
        <a:buClr>
          <a:schemeClr val="tx2"/>
        </a:buClr>
        <a:buSzPct val="70000"/>
        <a:buFont typeface="Wingdings" pitchFamily="2" charset="2"/>
        <a:buChar char="§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0" marR="0" indent="0" algn="l" defTabSz="914400" rtl="0" eaLnBrk="1" fontAlgn="auto" latinLnBrk="0" hangingPunct="1">
        <a:lnSpc>
          <a:spcPct val="100000"/>
        </a:lnSpc>
        <a:spcBef>
          <a:spcPts val="1100"/>
        </a:spcBef>
        <a:spcAft>
          <a:spcPts val="0"/>
        </a:spcAft>
        <a:buClr>
          <a:schemeClr val="tx2"/>
        </a:buClr>
        <a:buSzPct val="70000"/>
        <a:buFont typeface="Wingdings" pitchFamily="2" charset="2"/>
        <a:buNone/>
        <a:tabLst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0" marR="0" indent="0" algn="l" defTabSz="914400" rtl="0" eaLnBrk="1" fontAlgn="auto" latinLnBrk="0" hangingPunct="1">
        <a:lnSpc>
          <a:spcPct val="100000"/>
        </a:lnSpc>
        <a:spcBef>
          <a:spcPts val="1100"/>
        </a:spcBef>
        <a:spcAft>
          <a:spcPts val="0"/>
        </a:spcAft>
        <a:buClr>
          <a:schemeClr val="accent1"/>
        </a:buClr>
        <a:buSzPct val="70000"/>
        <a:buFontTx/>
        <a:buNone/>
        <a:tabLst/>
        <a:defRPr sz="1800" b="1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0" indent="0" algn="l" defTabSz="914400" rtl="0" eaLnBrk="1" latinLnBrk="0" hangingPunct="1">
        <a:spcBef>
          <a:spcPts val="1100"/>
        </a:spcBef>
        <a:spcAft>
          <a:spcPts val="0"/>
        </a:spcAft>
        <a:buFont typeface="Arial" pitchFamily="34" charset="0"/>
        <a:buNone/>
        <a:defRPr sz="1800" b="1" kern="1200" baseline="0">
          <a:solidFill>
            <a:schemeClr val="accent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spcBef>
          <a:spcPts val="1100"/>
        </a:spcBef>
        <a:spcAft>
          <a:spcPts val="0"/>
        </a:spcAft>
        <a:buFont typeface="Arial" pitchFamily="34" charset="0"/>
        <a:buNone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8" name="shpGridNormal" hidden="1"/>
          <p:cNvGrpSpPr>
            <a:grpSpLocks/>
          </p:cNvGrpSpPr>
          <p:nvPr/>
        </p:nvGrpSpPr>
        <p:grpSpPr bwMode="auto">
          <a:xfrm>
            <a:off x="325438" y="434975"/>
            <a:ext cx="8496300" cy="5983288"/>
            <a:chOff x="292" y="389"/>
            <a:chExt cx="7611" cy="5361"/>
          </a:xfrm>
        </p:grpSpPr>
        <p:sp>
          <p:nvSpPr>
            <p:cNvPr id="1259" name="Rectangle 235" hidden="1"/>
            <p:cNvSpPr>
              <a:spLocks noChangeArrowheads="1"/>
            </p:cNvSpPr>
            <p:nvPr userDrawn="1"/>
          </p:nvSpPr>
          <p:spPr bwMode="auto">
            <a:xfrm>
              <a:off x="292" y="389"/>
              <a:ext cx="7610" cy="5361"/>
            </a:xfrm>
            <a:prstGeom prst="rect">
              <a:avLst/>
            </a:prstGeom>
            <a:noFill/>
            <a:ln w="19050">
              <a:solidFill>
                <a:srgbClr val="8BA2B2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D8E0E5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>
              <a:lvl1pPr defTabSz="642938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320675" defTabSz="642938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642938" defTabSz="642938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963613" defTabSz="642938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1285875" defTabSz="642938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1743075" defTabSz="642938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200275" defTabSz="642938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2657475" defTabSz="642938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114675" defTabSz="642938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fontAlgn="base">
                <a:spcAft>
                  <a:spcPct val="0"/>
                </a:spcAft>
              </a:pPr>
              <a:endParaRPr lang="en-GB" altLang="en-US" sz="1700" smtClean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260" name="Line 236" hidden="1"/>
            <p:cNvSpPr>
              <a:spLocks noChangeShapeType="1"/>
            </p:cNvSpPr>
            <p:nvPr userDrawn="1"/>
          </p:nvSpPr>
          <p:spPr bwMode="auto">
            <a:xfrm>
              <a:off x="311" y="927"/>
              <a:ext cx="7568" cy="1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anose="05000000000000000000" pitchFamily="2" charset="2"/>
                <a:buChar char="§"/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261" name="Line 237" hidden="1"/>
            <p:cNvSpPr>
              <a:spLocks noChangeShapeType="1"/>
            </p:cNvSpPr>
            <p:nvPr userDrawn="1"/>
          </p:nvSpPr>
          <p:spPr bwMode="auto">
            <a:xfrm>
              <a:off x="311" y="1460"/>
              <a:ext cx="7592" cy="1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anose="05000000000000000000" pitchFamily="2" charset="2"/>
                <a:buChar char="§"/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262" name="Line 238" hidden="1"/>
            <p:cNvSpPr>
              <a:spLocks noChangeShapeType="1"/>
            </p:cNvSpPr>
            <p:nvPr userDrawn="1"/>
          </p:nvSpPr>
          <p:spPr bwMode="auto">
            <a:xfrm>
              <a:off x="311" y="2002"/>
              <a:ext cx="7588" cy="1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anose="05000000000000000000" pitchFamily="2" charset="2"/>
                <a:buChar char="§"/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263" name="Line 239" hidden="1"/>
            <p:cNvSpPr>
              <a:spLocks noChangeShapeType="1"/>
            </p:cNvSpPr>
            <p:nvPr userDrawn="1"/>
          </p:nvSpPr>
          <p:spPr bwMode="auto">
            <a:xfrm>
              <a:off x="311" y="2531"/>
              <a:ext cx="7584" cy="2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anose="05000000000000000000" pitchFamily="2" charset="2"/>
                <a:buChar char="§"/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264" name="Line 240" hidden="1"/>
            <p:cNvSpPr>
              <a:spLocks noChangeShapeType="1"/>
            </p:cNvSpPr>
            <p:nvPr userDrawn="1"/>
          </p:nvSpPr>
          <p:spPr bwMode="auto">
            <a:xfrm>
              <a:off x="311" y="3067"/>
              <a:ext cx="7588" cy="2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anose="05000000000000000000" pitchFamily="2" charset="2"/>
                <a:buChar char="§"/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265" name="Line 241" hidden="1"/>
            <p:cNvSpPr>
              <a:spLocks noChangeShapeType="1"/>
            </p:cNvSpPr>
            <p:nvPr userDrawn="1"/>
          </p:nvSpPr>
          <p:spPr bwMode="auto">
            <a:xfrm>
              <a:off x="311" y="3604"/>
              <a:ext cx="7592" cy="1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anose="05000000000000000000" pitchFamily="2" charset="2"/>
                <a:buChar char="§"/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266" name="Line 242" hidden="1"/>
            <p:cNvSpPr>
              <a:spLocks noChangeShapeType="1"/>
            </p:cNvSpPr>
            <p:nvPr userDrawn="1"/>
          </p:nvSpPr>
          <p:spPr bwMode="auto">
            <a:xfrm>
              <a:off x="311" y="4144"/>
              <a:ext cx="7588" cy="1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anose="05000000000000000000" pitchFamily="2" charset="2"/>
                <a:buChar char="§"/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267" name="Line 243" hidden="1"/>
            <p:cNvSpPr>
              <a:spLocks noChangeShapeType="1"/>
            </p:cNvSpPr>
            <p:nvPr userDrawn="1"/>
          </p:nvSpPr>
          <p:spPr bwMode="auto">
            <a:xfrm>
              <a:off x="293" y="4679"/>
              <a:ext cx="7602" cy="1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anose="05000000000000000000" pitchFamily="2" charset="2"/>
                <a:buChar char="§"/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268" name="Line 244" hidden="1"/>
            <p:cNvSpPr>
              <a:spLocks noChangeShapeType="1"/>
            </p:cNvSpPr>
            <p:nvPr userDrawn="1"/>
          </p:nvSpPr>
          <p:spPr bwMode="auto">
            <a:xfrm>
              <a:off x="293" y="5216"/>
              <a:ext cx="7604" cy="1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anose="05000000000000000000" pitchFamily="2" charset="2"/>
                <a:buChar char="§"/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269" name="Line 245" hidden="1"/>
            <p:cNvSpPr>
              <a:spLocks noChangeShapeType="1"/>
            </p:cNvSpPr>
            <p:nvPr userDrawn="1"/>
          </p:nvSpPr>
          <p:spPr bwMode="auto">
            <a:xfrm>
              <a:off x="1281" y="390"/>
              <a:ext cx="1" cy="5354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anose="05000000000000000000" pitchFamily="2" charset="2"/>
                <a:buChar char="§"/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270" name="Line 246" hidden="1"/>
            <p:cNvSpPr>
              <a:spLocks noChangeShapeType="1"/>
            </p:cNvSpPr>
            <p:nvPr userDrawn="1"/>
          </p:nvSpPr>
          <p:spPr bwMode="auto">
            <a:xfrm>
              <a:off x="1391" y="390"/>
              <a:ext cx="1" cy="5354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anose="05000000000000000000" pitchFamily="2" charset="2"/>
                <a:buChar char="§"/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271" name="Line 247" hidden="1"/>
            <p:cNvSpPr>
              <a:spLocks noChangeShapeType="1"/>
            </p:cNvSpPr>
            <p:nvPr userDrawn="1"/>
          </p:nvSpPr>
          <p:spPr bwMode="auto">
            <a:xfrm>
              <a:off x="2383" y="390"/>
              <a:ext cx="1" cy="5354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anose="05000000000000000000" pitchFamily="2" charset="2"/>
                <a:buChar char="§"/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272" name="Line 248" hidden="1"/>
            <p:cNvSpPr>
              <a:spLocks noChangeShapeType="1"/>
            </p:cNvSpPr>
            <p:nvPr userDrawn="1"/>
          </p:nvSpPr>
          <p:spPr bwMode="auto">
            <a:xfrm>
              <a:off x="2497" y="390"/>
              <a:ext cx="1" cy="5354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anose="05000000000000000000" pitchFamily="2" charset="2"/>
                <a:buChar char="§"/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grpSp>
          <p:nvGrpSpPr>
            <p:cNvPr id="1273" name="Group 249" hidden="1"/>
            <p:cNvGrpSpPr>
              <a:grpSpLocks/>
            </p:cNvGrpSpPr>
            <p:nvPr userDrawn="1"/>
          </p:nvGrpSpPr>
          <p:grpSpPr bwMode="auto">
            <a:xfrm>
              <a:off x="3485" y="390"/>
              <a:ext cx="112" cy="5354"/>
              <a:chOff x="3485" y="390"/>
              <a:chExt cx="112" cy="5354"/>
            </a:xfrm>
          </p:grpSpPr>
          <p:sp>
            <p:nvSpPr>
              <p:cNvPr id="1274" name="Line 250" hidden="1"/>
              <p:cNvSpPr>
                <a:spLocks noChangeShapeType="1"/>
              </p:cNvSpPr>
              <p:nvPr userDrawn="1"/>
            </p:nvSpPr>
            <p:spPr bwMode="auto">
              <a:xfrm>
                <a:off x="3485" y="390"/>
                <a:ext cx="0" cy="5354"/>
              </a:xfrm>
              <a:prstGeom prst="line">
                <a:avLst/>
              </a:prstGeom>
              <a:noFill/>
              <a:ln w="12700">
                <a:solidFill>
                  <a:srgbClr val="8BA2B2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buClr>
                    <a:srgbClr val="002897"/>
                  </a:buClr>
                  <a:buSzPct val="70000"/>
                  <a:buFont typeface="Wingdings" panose="05000000000000000000" pitchFamily="2" charset="2"/>
                  <a:buChar char="§"/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275" name="Line 251" hidden="1"/>
              <p:cNvSpPr>
                <a:spLocks noChangeShapeType="1"/>
              </p:cNvSpPr>
              <p:nvPr userDrawn="1"/>
            </p:nvSpPr>
            <p:spPr bwMode="auto">
              <a:xfrm>
                <a:off x="3597" y="390"/>
                <a:ext cx="0" cy="5354"/>
              </a:xfrm>
              <a:prstGeom prst="line">
                <a:avLst/>
              </a:prstGeom>
              <a:noFill/>
              <a:ln w="12700">
                <a:solidFill>
                  <a:srgbClr val="8BA2B2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buClr>
                    <a:srgbClr val="002897"/>
                  </a:buClr>
                  <a:buSzPct val="70000"/>
                  <a:buFont typeface="Wingdings" panose="05000000000000000000" pitchFamily="2" charset="2"/>
                  <a:buChar char="§"/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276" name="Line 252" hidden="1"/>
            <p:cNvSpPr>
              <a:spLocks noChangeShapeType="1"/>
            </p:cNvSpPr>
            <p:nvPr userDrawn="1"/>
          </p:nvSpPr>
          <p:spPr bwMode="auto">
            <a:xfrm>
              <a:off x="4094" y="390"/>
              <a:ext cx="1" cy="5354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anose="05000000000000000000" pitchFamily="2" charset="2"/>
                <a:buChar char="§"/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grpSp>
          <p:nvGrpSpPr>
            <p:cNvPr id="1277" name="Group 253" hidden="1"/>
            <p:cNvGrpSpPr>
              <a:grpSpLocks/>
            </p:cNvGrpSpPr>
            <p:nvPr userDrawn="1"/>
          </p:nvGrpSpPr>
          <p:grpSpPr bwMode="auto">
            <a:xfrm>
              <a:off x="4592" y="390"/>
              <a:ext cx="114" cy="5354"/>
              <a:chOff x="4592" y="390"/>
              <a:chExt cx="114" cy="5354"/>
            </a:xfrm>
          </p:grpSpPr>
          <p:sp>
            <p:nvSpPr>
              <p:cNvPr id="1278" name="Line 254" hidden="1"/>
              <p:cNvSpPr>
                <a:spLocks noChangeShapeType="1"/>
              </p:cNvSpPr>
              <p:nvPr userDrawn="1"/>
            </p:nvSpPr>
            <p:spPr bwMode="auto">
              <a:xfrm>
                <a:off x="4592" y="390"/>
                <a:ext cx="0" cy="5354"/>
              </a:xfrm>
              <a:prstGeom prst="line">
                <a:avLst/>
              </a:prstGeom>
              <a:noFill/>
              <a:ln w="12700">
                <a:solidFill>
                  <a:srgbClr val="8BA2B2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buClr>
                    <a:srgbClr val="002897"/>
                  </a:buClr>
                  <a:buSzPct val="70000"/>
                  <a:buFont typeface="Wingdings" panose="05000000000000000000" pitchFamily="2" charset="2"/>
                  <a:buChar char="§"/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279" name="Line 255" hidden="1"/>
              <p:cNvSpPr>
                <a:spLocks noChangeShapeType="1"/>
              </p:cNvSpPr>
              <p:nvPr userDrawn="1"/>
            </p:nvSpPr>
            <p:spPr bwMode="auto">
              <a:xfrm>
                <a:off x="4706" y="390"/>
                <a:ext cx="0" cy="5354"/>
              </a:xfrm>
              <a:prstGeom prst="line">
                <a:avLst/>
              </a:prstGeom>
              <a:noFill/>
              <a:ln w="12700">
                <a:solidFill>
                  <a:srgbClr val="8BA2B2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buClr>
                    <a:srgbClr val="002897"/>
                  </a:buClr>
                  <a:buSzPct val="70000"/>
                  <a:buFont typeface="Wingdings" panose="05000000000000000000" pitchFamily="2" charset="2"/>
                  <a:buChar char="§"/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280" name="Line 256" hidden="1"/>
            <p:cNvSpPr>
              <a:spLocks noChangeShapeType="1"/>
            </p:cNvSpPr>
            <p:nvPr userDrawn="1"/>
          </p:nvSpPr>
          <p:spPr bwMode="auto">
            <a:xfrm>
              <a:off x="5696" y="390"/>
              <a:ext cx="1" cy="5354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anose="05000000000000000000" pitchFamily="2" charset="2"/>
                <a:buChar char="§"/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281" name="Line 257" hidden="1"/>
            <p:cNvSpPr>
              <a:spLocks noChangeShapeType="1"/>
            </p:cNvSpPr>
            <p:nvPr userDrawn="1"/>
          </p:nvSpPr>
          <p:spPr bwMode="auto">
            <a:xfrm>
              <a:off x="5810" y="390"/>
              <a:ext cx="1" cy="5354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anose="05000000000000000000" pitchFamily="2" charset="2"/>
                <a:buChar char="§"/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282" name="Line 258" hidden="1"/>
            <p:cNvSpPr>
              <a:spLocks noChangeShapeType="1"/>
            </p:cNvSpPr>
            <p:nvPr userDrawn="1"/>
          </p:nvSpPr>
          <p:spPr bwMode="auto">
            <a:xfrm>
              <a:off x="6800" y="390"/>
              <a:ext cx="1" cy="5354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anose="05000000000000000000" pitchFamily="2" charset="2"/>
                <a:buChar char="§"/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283" name="Line 259" hidden="1"/>
            <p:cNvSpPr>
              <a:spLocks noChangeShapeType="1"/>
            </p:cNvSpPr>
            <p:nvPr userDrawn="1"/>
          </p:nvSpPr>
          <p:spPr bwMode="auto">
            <a:xfrm>
              <a:off x="6914" y="390"/>
              <a:ext cx="1" cy="5354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anose="05000000000000000000" pitchFamily="2" charset="2"/>
                <a:buChar char="§"/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grpSp>
          <p:nvGrpSpPr>
            <p:cNvPr id="1284" name="Group 260" hidden="1"/>
            <p:cNvGrpSpPr>
              <a:grpSpLocks/>
            </p:cNvGrpSpPr>
            <p:nvPr userDrawn="1"/>
          </p:nvGrpSpPr>
          <p:grpSpPr bwMode="auto">
            <a:xfrm>
              <a:off x="4038" y="390"/>
              <a:ext cx="112" cy="5354"/>
              <a:chOff x="3485" y="390"/>
              <a:chExt cx="112" cy="5354"/>
            </a:xfrm>
          </p:grpSpPr>
          <p:sp>
            <p:nvSpPr>
              <p:cNvPr id="1285" name="Line 261" hidden="1"/>
              <p:cNvSpPr>
                <a:spLocks noChangeShapeType="1"/>
              </p:cNvSpPr>
              <p:nvPr userDrawn="1"/>
            </p:nvSpPr>
            <p:spPr bwMode="auto">
              <a:xfrm>
                <a:off x="3485" y="390"/>
                <a:ext cx="0" cy="5354"/>
              </a:xfrm>
              <a:prstGeom prst="line">
                <a:avLst/>
              </a:prstGeom>
              <a:noFill/>
              <a:ln w="12700">
                <a:solidFill>
                  <a:srgbClr val="8BA2B2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buClr>
                    <a:srgbClr val="002897"/>
                  </a:buClr>
                  <a:buSzPct val="70000"/>
                  <a:buFont typeface="Wingdings" panose="05000000000000000000" pitchFamily="2" charset="2"/>
                  <a:buChar char="§"/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286" name="Line 262" hidden="1"/>
              <p:cNvSpPr>
                <a:spLocks noChangeShapeType="1"/>
              </p:cNvSpPr>
              <p:nvPr userDrawn="1"/>
            </p:nvSpPr>
            <p:spPr bwMode="auto">
              <a:xfrm>
                <a:off x="3597" y="390"/>
                <a:ext cx="0" cy="5354"/>
              </a:xfrm>
              <a:prstGeom prst="line">
                <a:avLst/>
              </a:prstGeom>
              <a:noFill/>
              <a:ln w="12700">
                <a:solidFill>
                  <a:srgbClr val="8BA2B2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buClr>
                    <a:srgbClr val="002897"/>
                  </a:buClr>
                  <a:buSzPct val="70000"/>
                  <a:buFont typeface="Wingdings" panose="05000000000000000000" pitchFamily="2" charset="2"/>
                  <a:buChar char="§"/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310" name="shpContentSlideFooter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5900" y="6200775"/>
            <a:ext cx="2808288" cy="65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198000" numCol="1" anchor="b" anchorCtr="0" compatLnSpc="1">
            <a:prstTxWarp prst="textNoShape">
              <a:avLst/>
            </a:prstTxWarp>
          </a:bodyPr>
          <a:lstStyle>
            <a:lvl1pPr eaLnBrk="0" hangingPunct="0">
              <a:lnSpc>
                <a:spcPct val="85000"/>
              </a:lnSpc>
              <a:spcBef>
                <a:spcPct val="0"/>
              </a:spcBef>
              <a:buClrTx/>
              <a:buSzTx/>
              <a:buFontTx/>
              <a:buNone/>
              <a:defRPr sz="600">
                <a:solidFill>
                  <a:srgbClr val="666666"/>
                </a:solidFill>
              </a:defRPr>
            </a:lvl1pPr>
          </a:lstStyle>
          <a:p>
            <a:pPr fontAlgn="base">
              <a:spcAft>
                <a:spcPct val="0"/>
              </a:spcAft>
            </a:pPr>
            <a:endParaRPr lang="en-US" altLang="en-US" smtClean="0"/>
          </a:p>
          <a:p>
            <a:pPr fontAlgn="base">
              <a:spcAft>
                <a:spcPct val="0"/>
              </a:spcAft>
            </a:pPr>
            <a:r>
              <a:rPr lang="en-US" altLang="en-US" smtClean="0"/>
              <a:t>© ABB</a:t>
            </a:r>
          </a:p>
          <a:p>
            <a:pPr eaLnBrk="1" fontAlgn="base" hangingPunct="1">
              <a:lnSpc>
                <a:spcPct val="100000"/>
              </a:lnSpc>
              <a:spcAft>
                <a:spcPct val="0"/>
              </a:spcAft>
            </a:pPr>
            <a:r>
              <a:rPr lang="en-GB" altLang="en-US" smtClean="0"/>
              <a:t>Month DD, YYYY </a:t>
            </a:r>
            <a:r>
              <a:rPr lang="en-US" altLang="en-US" smtClean="0"/>
              <a:t>| Slide </a:t>
            </a:r>
            <a:fld id="{33372405-8CEC-4ED4-BB7F-77B8D55A0C48}" type="slidenum">
              <a:rPr lang="en-US" altLang="en-US" smtClean="0"/>
              <a:pPr eaLnBrk="1" fontAlgn="base" hangingPunct="1">
                <a:lnSpc>
                  <a:spcPct val="100000"/>
                </a:lnSpc>
                <a:spcAft>
                  <a:spcPct val="0"/>
                </a:spcAft>
              </a:pPr>
              <a:t>‹#›</a:t>
            </a:fld>
            <a:endParaRPr lang="en-US" altLang="en-US" smtClean="0"/>
          </a:p>
        </p:txBody>
      </p:sp>
      <p:pic>
        <p:nvPicPr>
          <p:cNvPr id="1313" name="Picture 289" descr="ABB2logo RGB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11"/>
          <a:stretch>
            <a:fillRect/>
          </a:stretch>
        </p:blipFill>
        <p:spPr bwMode="auto">
          <a:xfrm>
            <a:off x="8243888" y="6392863"/>
            <a:ext cx="673100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16" name="Rectangle 29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76375" y="1592263"/>
            <a:ext cx="6191250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1318" name="Rectangle 294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7200" tIns="313200" rIns="21600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41830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5" r:id="rId1"/>
    <p:sldLayoutId id="2147484036" r:id="rId2"/>
    <p:sldLayoutId id="2147484037" r:id="rId3"/>
    <p:sldLayoutId id="2147484038" r:id="rId4"/>
    <p:sldLayoutId id="2147484039" r:id="rId5"/>
    <p:sldLayoutId id="2147484040" r:id="rId6"/>
    <p:sldLayoutId id="2147484041" r:id="rId7"/>
    <p:sldLayoutId id="2147484042" r:id="rId8"/>
    <p:sldLayoutId id="2147484043" r:id="rId9"/>
    <p:sldLayoutId id="2147484044" r:id="rId10"/>
    <p:sldLayoutId id="2147484045" r:id="rId1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anose="020B060402020202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anose="020B060402020202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anose="020B060402020202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anose="020B0604020202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anose="020B060402020202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anose="020B060402020202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anose="020B060402020202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182563" indent="-182563" algn="l" rtl="0" fontAlgn="base">
        <a:spcBef>
          <a:spcPct val="5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§"/>
        <a:defRPr kern="1200">
          <a:solidFill>
            <a:srgbClr val="000000"/>
          </a:solidFill>
          <a:latin typeface="+mn-lt"/>
          <a:ea typeface="+mn-ea"/>
          <a:cs typeface="+mn-cs"/>
        </a:defRPr>
      </a:lvl1pPr>
      <a:lvl2pPr marL="539750" indent="-177800" algn="l" rtl="0" fontAlgn="base">
        <a:spcBef>
          <a:spcPct val="5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§"/>
        <a:defRPr kern="1200">
          <a:solidFill>
            <a:srgbClr val="000000"/>
          </a:solidFill>
          <a:latin typeface="+mn-lt"/>
          <a:ea typeface="+mn-ea"/>
          <a:cs typeface="+mn-cs"/>
        </a:defRPr>
      </a:lvl2pPr>
      <a:lvl3pPr marL="896938" indent="-177800" algn="l" rtl="0" fontAlgn="base">
        <a:spcBef>
          <a:spcPct val="5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§"/>
        <a:defRPr sz="1600" kern="1200">
          <a:solidFill>
            <a:srgbClr val="000000"/>
          </a:solidFill>
          <a:latin typeface="+mn-lt"/>
          <a:ea typeface="+mn-ea"/>
          <a:cs typeface="+mn-cs"/>
        </a:defRPr>
      </a:lvl3pPr>
      <a:lvl4pPr marL="1254125" indent="-174625" algn="l" rtl="0" fontAlgn="base">
        <a:spcBef>
          <a:spcPct val="5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§"/>
        <a:defRPr sz="1400" kern="1200">
          <a:solidFill>
            <a:srgbClr val="000000"/>
          </a:solidFill>
          <a:latin typeface="+mn-lt"/>
          <a:ea typeface="+mn-ea"/>
          <a:cs typeface="+mn-cs"/>
        </a:defRPr>
      </a:lvl4pPr>
      <a:lvl5pPr marL="1611313" indent="-174625" algn="l" rtl="0" fontAlgn="base">
        <a:spcBef>
          <a:spcPct val="5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§"/>
        <a:defRPr sz="14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215900" y="6200776"/>
            <a:ext cx="1260474" cy="657224"/>
          </a:xfrm>
          <a:prstGeom prst="rect">
            <a:avLst/>
          </a:prstGeom>
        </p:spPr>
        <p:txBody>
          <a:bodyPr vert="horz" lIns="0" tIns="0" rIns="0" bIns="288000" rtlCol="0" anchor="b" anchorCtr="0"/>
          <a:lstStyle>
            <a:lvl1pPr marL="0" algn="l" defTabSz="914400" rtl="0" eaLnBrk="1" latinLnBrk="0" hangingPunct="1">
              <a:defRPr lang="de-DE" sz="600" kern="1200" dirty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>
                <a:solidFill>
                  <a:srgbClr val="666666"/>
                </a:solidFill>
              </a:rPr>
              <a:t>© ABB</a:t>
            </a:r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7462"/>
          </a:xfrm>
          <a:prstGeom prst="rect">
            <a:avLst/>
          </a:prstGeom>
        </p:spPr>
        <p:txBody>
          <a:bodyPr vert="horz" lIns="187200" tIns="313200" rIns="216000" bIns="0" rtlCol="0" anchor="t" anchorCtr="0">
            <a:noAutofit/>
          </a:bodyPr>
          <a:lstStyle/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476374" y="1592264"/>
            <a:ext cx="6191251" cy="46085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2"/>
          </p:nvPr>
        </p:nvSpPr>
        <p:spPr>
          <a:xfrm>
            <a:off x="207943" y="6568154"/>
            <a:ext cx="720000" cy="10887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algn="l" defTabSz="914400" rtl="0" eaLnBrk="1" latinLnBrk="0" hangingPunct="1">
              <a:defRPr lang="de-DE" sz="600" kern="120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fld id="{8B7D7155-0BFF-475F-BD39-F01AB8DE391B}" type="datetime4">
              <a:rPr lang="en-US">
                <a:solidFill>
                  <a:srgbClr val="666666"/>
                </a:solidFill>
              </a:rPr>
              <a:pPr/>
              <a:t>September 27, 2016</a:t>
            </a:fld>
            <a:endParaRPr lang="en-US" dirty="0">
              <a:solidFill>
                <a:srgbClr val="666666"/>
              </a:solidFill>
            </a:endParaRP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4"/>
          </p:nvPr>
        </p:nvSpPr>
        <p:spPr>
          <a:xfrm>
            <a:off x="936000" y="6569118"/>
            <a:ext cx="448519" cy="10887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algn="l" defTabSz="914400" rtl="0" eaLnBrk="1" latinLnBrk="0" hangingPunct="1">
              <a:defRPr lang="de-DE" sz="600" kern="120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>
                <a:solidFill>
                  <a:srgbClr val="666666"/>
                </a:solidFill>
              </a:rPr>
              <a:t>| Slide </a:t>
            </a:r>
            <a:fld id="{CF363E95-653D-48D7-8EB0-A81FED805B5F}" type="slidenum">
              <a:rPr lang="en-US">
                <a:solidFill>
                  <a:srgbClr val="666666"/>
                </a:solidFill>
              </a:rPr>
              <a:pPr/>
              <a:t>‹#›</a:t>
            </a:fld>
            <a:endParaRPr lang="en-US" dirty="0">
              <a:solidFill>
                <a:srgbClr val="666666"/>
              </a:solidFill>
            </a:endParaRPr>
          </a:p>
        </p:txBody>
      </p:sp>
      <p:pic>
        <p:nvPicPr>
          <p:cNvPr id="10" name="Picture 3" descr="ABB2logo RGB"/>
          <p:cNvPicPr>
            <a:picLocks noChangeAspect="1" noChangeArrowheads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43888" y="6392863"/>
            <a:ext cx="673100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97982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8" r:id="rId1"/>
    <p:sldLayoutId id="2147484049" r:id="rId2"/>
    <p:sldLayoutId id="2147484050" r:id="rId3"/>
    <p:sldLayoutId id="2147484051" r:id="rId4"/>
    <p:sldLayoutId id="2147484052" r:id="rId5"/>
    <p:sldLayoutId id="2147484053" r:id="rId6"/>
    <p:sldLayoutId id="2147484054" r:id="rId7"/>
    <p:sldLayoutId id="2147484055" r:id="rId8"/>
    <p:sldLayoutId id="2147484056" r:id="rId9"/>
    <p:sldLayoutId id="2147484057" r:id="rId10"/>
    <p:sldLayoutId id="2147484058" r:id="rId11"/>
    <p:sldLayoutId id="2147484059" r:id="rId12"/>
    <p:sldLayoutId id="2147484060" r:id="rId13"/>
    <p:sldLayoutId id="2147484061" r:id="rId14"/>
    <p:sldLayoutId id="2147484062" r:id="rId15"/>
    <p:sldLayoutId id="2147484063" r:id="rId16"/>
    <p:sldLayoutId id="2147484064" r:id="rId17"/>
    <p:sldLayoutId id="2147484065" r:id="rId18"/>
    <p:sldLayoutId id="2147484066" r:id="rId19"/>
    <p:sldLayoutId id="2147484067" r:id="rId20"/>
    <p:sldLayoutId id="2147484068" r:id="rId21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de-DE" sz="2800" kern="1200" baseline="0" dirty="0">
          <a:solidFill>
            <a:schemeClr val="tx2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179388" indent="-179388" algn="l" defTabSz="914400" rtl="0" eaLnBrk="1" latinLnBrk="0" hangingPunct="1">
        <a:spcBef>
          <a:spcPts val="1100"/>
        </a:spcBef>
        <a:spcAft>
          <a:spcPts val="0"/>
        </a:spcAft>
        <a:buClr>
          <a:schemeClr val="tx2"/>
        </a:buClr>
        <a:buSzPct val="70000"/>
        <a:buFont typeface="Wingdings" pitchFamily="2" charset="2"/>
        <a:buChar char="§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40000" indent="-180000" algn="l" defTabSz="914400" rtl="0" eaLnBrk="1" latinLnBrk="0" hangingPunct="1">
        <a:spcBef>
          <a:spcPts val="1100"/>
        </a:spcBef>
        <a:spcAft>
          <a:spcPts val="0"/>
        </a:spcAft>
        <a:buClr>
          <a:schemeClr val="tx2"/>
        </a:buClr>
        <a:buSzPct val="70000"/>
        <a:buFont typeface="Wingdings" pitchFamily="2" charset="2"/>
        <a:buChar char="§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900000" indent="-180000" algn="l" defTabSz="914400" rtl="0" eaLnBrk="1" latinLnBrk="0" hangingPunct="1">
        <a:spcBef>
          <a:spcPts val="1100"/>
        </a:spcBef>
        <a:spcAft>
          <a:spcPts val="0"/>
        </a:spcAft>
        <a:buClr>
          <a:schemeClr val="tx2"/>
        </a:buClr>
        <a:buSzPct val="70000"/>
        <a:buFont typeface="Wingdings" pitchFamily="2" charset="2"/>
        <a:buChar char="§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0" marR="0" indent="0" algn="l" defTabSz="914400" rtl="0" eaLnBrk="1" fontAlgn="auto" latinLnBrk="0" hangingPunct="1">
        <a:lnSpc>
          <a:spcPct val="100000"/>
        </a:lnSpc>
        <a:spcBef>
          <a:spcPts val="1100"/>
        </a:spcBef>
        <a:spcAft>
          <a:spcPts val="0"/>
        </a:spcAft>
        <a:buClr>
          <a:schemeClr val="tx2"/>
        </a:buClr>
        <a:buSzPct val="70000"/>
        <a:buFont typeface="Wingdings" pitchFamily="2" charset="2"/>
        <a:buNone/>
        <a:tabLst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0" marR="0" indent="0" algn="l" defTabSz="914400" rtl="0" eaLnBrk="1" fontAlgn="auto" latinLnBrk="0" hangingPunct="1">
        <a:lnSpc>
          <a:spcPct val="100000"/>
        </a:lnSpc>
        <a:spcBef>
          <a:spcPts val="1100"/>
        </a:spcBef>
        <a:spcAft>
          <a:spcPts val="0"/>
        </a:spcAft>
        <a:buClr>
          <a:schemeClr val="accent1"/>
        </a:buClr>
        <a:buSzPct val="70000"/>
        <a:buFontTx/>
        <a:buNone/>
        <a:tabLst/>
        <a:defRPr sz="1800" b="1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0" indent="0" algn="l" defTabSz="914400" rtl="0" eaLnBrk="1" latinLnBrk="0" hangingPunct="1">
        <a:spcBef>
          <a:spcPts val="1100"/>
        </a:spcBef>
        <a:spcAft>
          <a:spcPts val="0"/>
        </a:spcAft>
        <a:buFont typeface="Arial" pitchFamily="34" charset="0"/>
        <a:buNone/>
        <a:defRPr sz="1800" b="1" kern="1200" baseline="0">
          <a:solidFill>
            <a:schemeClr val="accent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spcBef>
          <a:spcPts val="1100"/>
        </a:spcBef>
        <a:spcAft>
          <a:spcPts val="0"/>
        </a:spcAft>
        <a:buFont typeface="Arial" pitchFamily="34" charset="0"/>
        <a:buNone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7.xml"/><Relationship Id="rId1" Type="http://schemas.openxmlformats.org/officeDocument/2006/relationships/tags" Target="../tags/tag2.xml"/><Relationship Id="rId4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chart" Target="../charts/chart2.xml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9.emf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emf"/><Relationship Id="rId5" Type="http://schemas.openxmlformats.org/officeDocument/2006/relationships/image" Target="../media/image22.png"/><Relationship Id="rId4" Type="http://schemas.openxmlformats.org/officeDocument/2006/relationships/image" Target="../media/image2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7" Type="http://schemas.openxmlformats.org/officeDocument/2006/relationships/image" Target="../media/image23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emf"/><Relationship Id="rId5" Type="http://schemas.openxmlformats.org/officeDocument/2006/relationships/image" Target="../media/image22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78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5900" y="4184650"/>
            <a:ext cx="8712200" cy="2016125"/>
          </a:xfrm>
        </p:spPr>
        <p:txBody>
          <a:bodyPr/>
          <a:lstStyle/>
          <a:p>
            <a:r>
              <a:rPr lang="en-US" dirty="0" smtClean="0"/>
              <a:t>Challenges of </a:t>
            </a:r>
            <a:r>
              <a:rPr lang="en-US" dirty="0"/>
              <a:t>integrating Variable Renewable Energy Sources (V-RES</a:t>
            </a:r>
            <a:r>
              <a:rPr lang="en-US" dirty="0" smtClean="0"/>
              <a:t>)</a:t>
            </a:r>
            <a:endParaRPr lang="en-GB" altLang="en-US" dirty="0"/>
          </a:p>
        </p:txBody>
      </p:sp>
      <p:sp>
        <p:nvSpPr>
          <p:cNvPr id="21278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5900" y="3968750"/>
            <a:ext cx="8712200" cy="215900"/>
          </a:xfrm>
        </p:spPr>
        <p:txBody>
          <a:bodyPr/>
          <a:lstStyle/>
          <a:p>
            <a:r>
              <a:rPr lang="en-US" b="0" dirty="0" smtClean="0"/>
              <a:t>2016-09-27, </a:t>
            </a:r>
            <a:r>
              <a:rPr lang="en-US" b="0" dirty="0" err="1" smtClean="0"/>
              <a:t>WindEurope</a:t>
            </a:r>
            <a:r>
              <a:rPr lang="en-US" b="0" dirty="0" smtClean="0"/>
              <a:t> Summit 2016, A. Oudalov, C.Y. Evrenosoglu, A. Marinakis, A. Timbus</a:t>
            </a:r>
            <a:endParaRPr lang="en-US" dirty="0"/>
          </a:p>
        </p:txBody>
      </p:sp>
      <p:pic>
        <p:nvPicPr>
          <p:cNvPr id="2127877" name="Picture 5" descr="windmills i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214313"/>
            <a:ext cx="8712200" cy="3609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40867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 </a:t>
            </a:r>
            <a:r>
              <a:rPr lang="en-US" dirty="0"/>
              <a:t>of integrating V-RES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Key take-away points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CF363E95-653D-48D7-8EB0-A81FED805B5F}" type="slidenum">
              <a:rPr lang="de-DE" smtClean="0"/>
              <a:pPr/>
              <a:t>10</a:t>
            </a:fld>
            <a:endParaRPr lang="de-DE" dirty="0"/>
          </a:p>
        </p:txBody>
      </p:sp>
      <p:sp>
        <p:nvSpPr>
          <p:cNvPr id="7" name="Rectangle 23"/>
          <p:cNvSpPr/>
          <p:nvPr/>
        </p:nvSpPr>
        <p:spPr bwMode="gray">
          <a:xfrm>
            <a:off x="215902" y="1592264"/>
            <a:ext cx="8712201" cy="4607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1921" tIns="71921" rIns="71921" bIns="719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 err="1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8" name="Content Placeholder 6"/>
          <p:cNvSpPr txBox="1">
            <a:spLocks/>
          </p:cNvSpPr>
          <p:nvPr/>
        </p:nvSpPr>
        <p:spPr>
          <a:xfrm>
            <a:off x="309472" y="1708854"/>
            <a:ext cx="8507323" cy="4428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216000" rIns="180000" bIns="21600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de-DE"/>
            </a:defPPr>
            <a:lvl1pPr>
              <a:buClr>
                <a:srgbClr val="002897"/>
              </a:buClr>
              <a:buSzPct val="70000"/>
              <a:defRPr sz="1400">
                <a:solidFill>
                  <a:srgbClr val="FFFFFF">
                    <a:lumMod val="50000"/>
                  </a:srgbClr>
                </a:solidFill>
                <a:cs typeface="Arial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444500" indent="-444500">
              <a:spcBef>
                <a:spcPts val="1200"/>
              </a:spcBef>
              <a:buClr>
                <a:srgbClr val="002897">
                  <a:lumMod val="75000"/>
                </a:srgbClr>
              </a:buClr>
              <a:buSzPct val="100000"/>
              <a:buFont typeface="Wingdings" panose="05000000000000000000" pitchFamily="2" charset="2"/>
              <a:buChar char=""/>
            </a:pPr>
            <a:r>
              <a:rPr lang="en-US" sz="2000" dirty="0" smtClean="0">
                <a:solidFill>
                  <a:schemeClr val="tx1"/>
                </a:solidFill>
              </a:rPr>
              <a:t>Technical challenges may hamper </a:t>
            </a:r>
            <a:r>
              <a:rPr lang="en-US" sz="2000" dirty="0">
                <a:solidFill>
                  <a:schemeClr val="tx1"/>
                </a:solidFill>
              </a:rPr>
              <a:t>the </a:t>
            </a:r>
            <a:r>
              <a:rPr lang="en-US" sz="2000" dirty="0" smtClean="0">
                <a:solidFill>
                  <a:schemeClr val="tx1"/>
                </a:solidFill>
              </a:rPr>
              <a:t>large scale proliferation </a:t>
            </a:r>
            <a:r>
              <a:rPr lang="en-US" sz="2000" dirty="0">
                <a:solidFill>
                  <a:schemeClr val="tx1"/>
                </a:solidFill>
              </a:rPr>
              <a:t>of </a:t>
            </a:r>
            <a:r>
              <a:rPr lang="en-US" sz="2000" dirty="0" smtClean="0">
                <a:solidFill>
                  <a:schemeClr val="tx1"/>
                </a:solidFill>
              </a:rPr>
              <a:t>variable renewables </a:t>
            </a:r>
            <a:r>
              <a:rPr lang="en-US" sz="2000" dirty="0">
                <a:solidFill>
                  <a:schemeClr val="tx1"/>
                </a:solidFill>
              </a:rPr>
              <a:t>unless existing </a:t>
            </a:r>
            <a:r>
              <a:rPr lang="en-US" sz="2000" dirty="0" smtClean="0">
                <a:solidFill>
                  <a:schemeClr val="tx1"/>
                </a:solidFill>
              </a:rPr>
              <a:t>power grid product </a:t>
            </a:r>
            <a:r>
              <a:rPr lang="en-US" sz="2000" smtClean="0">
                <a:solidFill>
                  <a:schemeClr val="tx1"/>
                </a:solidFill>
              </a:rPr>
              <a:t>and system </a:t>
            </a:r>
            <a:r>
              <a:rPr lang="en-US" sz="2000" dirty="0">
                <a:solidFill>
                  <a:schemeClr val="tx1"/>
                </a:solidFill>
              </a:rPr>
              <a:t>requirements and the rules of grid operation are revisited.</a:t>
            </a:r>
          </a:p>
          <a:p>
            <a:pPr marL="444500" indent="-444500">
              <a:spcBef>
                <a:spcPts val="1200"/>
              </a:spcBef>
              <a:buClr>
                <a:srgbClr val="002897">
                  <a:lumMod val="75000"/>
                </a:srgbClr>
              </a:buClr>
              <a:buSzPct val="100000"/>
              <a:buFont typeface="Wingdings" panose="05000000000000000000" pitchFamily="2" charset="2"/>
              <a:buChar char=""/>
            </a:pPr>
            <a:r>
              <a:rPr lang="en-US" sz="2000" dirty="0" smtClean="0">
                <a:solidFill>
                  <a:schemeClr val="tx1"/>
                </a:solidFill>
              </a:rPr>
              <a:t>Transmission and distribution grids will </a:t>
            </a:r>
            <a:r>
              <a:rPr lang="en-US" sz="2000" dirty="0">
                <a:solidFill>
                  <a:schemeClr val="tx1"/>
                </a:solidFill>
              </a:rPr>
              <a:t>need to be increasingly more accommodating to dynamically changing generation profiles</a:t>
            </a:r>
            <a:r>
              <a:rPr lang="en-US" sz="2000" dirty="0" smtClean="0">
                <a:solidFill>
                  <a:schemeClr val="tx1"/>
                </a:solidFill>
              </a:rPr>
              <a:t>.</a:t>
            </a:r>
          </a:p>
          <a:p>
            <a:pPr marL="444500" indent="-444500">
              <a:spcBef>
                <a:spcPts val="1200"/>
              </a:spcBef>
              <a:buClr>
                <a:srgbClr val="002897">
                  <a:lumMod val="75000"/>
                </a:srgbClr>
              </a:buClr>
              <a:buSzPct val="100000"/>
              <a:buFont typeface="Wingdings" panose="05000000000000000000" pitchFamily="2" charset="2"/>
              <a:buChar char=""/>
            </a:pPr>
            <a:r>
              <a:rPr lang="en-US" sz="2000" dirty="0" smtClean="0">
                <a:solidFill>
                  <a:schemeClr val="tx1"/>
                </a:solidFill>
              </a:rPr>
              <a:t>Emerging </a:t>
            </a:r>
            <a:r>
              <a:rPr lang="en-US" sz="2000" dirty="0">
                <a:solidFill>
                  <a:schemeClr val="tx1"/>
                </a:solidFill>
              </a:rPr>
              <a:t>business models based on extensive use of ICT infrastructure facilitate market participation </a:t>
            </a:r>
            <a:r>
              <a:rPr lang="en-US" sz="2000" dirty="0" smtClean="0">
                <a:solidFill>
                  <a:schemeClr val="tx1"/>
                </a:solidFill>
              </a:rPr>
              <a:t>of </a:t>
            </a:r>
            <a:r>
              <a:rPr lang="en-US" sz="2000" dirty="0">
                <a:solidFill>
                  <a:schemeClr val="tx1"/>
                </a:solidFill>
              </a:rPr>
              <a:t>DER.</a:t>
            </a:r>
          </a:p>
        </p:txBody>
      </p:sp>
    </p:spTree>
    <p:extLst>
      <p:ext uri="{BB962C8B-B14F-4D97-AF65-F5344CB8AC3E}">
        <p14:creationId xmlns:p14="http://schemas.microsoft.com/office/powerpoint/2010/main" val="2775410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3"/>
          <p:cNvSpPr/>
          <p:nvPr/>
        </p:nvSpPr>
        <p:spPr bwMode="gray">
          <a:xfrm>
            <a:off x="215902" y="1592264"/>
            <a:ext cx="8712201" cy="4607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1921" tIns="71921" rIns="71921" bIns="719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3448"/>
            <a:ext cx="9144000" cy="1161899"/>
          </a:xfrm>
        </p:spPr>
        <p:txBody>
          <a:bodyPr/>
          <a:lstStyle/>
          <a:p>
            <a:r>
              <a:rPr lang="en-US" dirty="0" smtClean="0"/>
              <a:t>Challenges of integrating V-RES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What it is about?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CF363E95-653D-48D7-8EB0-A81FED805B5F}" type="slidenum">
              <a:rPr lang="de-DE" smtClean="0"/>
              <a:pPr/>
              <a:t>2</a:t>
            </a:fld>
            <a:endParaRPr lang="de-DE" dirty="0"/>
          </a:p>
        </p:txBody>
      </p:sp>
      <p:sp>
        <p:nvSpPr>
          <p:cNvPr id="10" name="Content Placeholder 6"/>
          <p:cNvSpPr txBox="1">
            <a:spLocks/>
          </p:cNvSpPr>
          <p:nvPr/>
        </p:nvSpPr>
        <p:spPr>
          <a:xfrm>
            <a:off x="321392" y="1687286"/>
            <a:ext cx="8495904" cy="4428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108000" rIns="180000" bIns="10800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de-DE"/>
            </a:defPPr>
            <a:lvl1pPr marL="285750" indent="-285750">
              <a:spcBef>
                <a:spcPts val="600"/>
              </a:spcBef>
              <a:buClr>
                <a:schemeClr val="tx2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cs typeface="Arial" pitchFamily="34" charset="0"/>
              </a:defRPr>
            </a:lvl1pPr>
          </a:lstStyle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600" dirty="0" smtClean="0"/>
              <a:t>Based on results of the internal study titled Power Grids of the Future. 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600" dirty="0" smtClean="0"/>
              <a:t>Analysis framework is capable to address phenomena from </a:t>
            </a:r>
            <a:r>
              <a:rPr lang="en-US" sz="1600" dirty="0" err="1" smtClean="0"/>
              <a:t>ms</a:t>
            </a:r>
            <a:r>
              <a:rPr lang="en-US" sz="1600" dirty="0" smtClean="0"/>
              <a:t> to years.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229" y="2460813"/>
            <a:ext cx="7035696" cy="3574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877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3"/>
          <p:cNvSpPr/>
          <p:nvPr/>
        </p:nvSpPr>
        <p:spPr bwMode="gray">
          <a:xfrm>
            <a:off x="215902" y="1592264"/>
            <a:ext cx="8712201" cy="4607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1921" tIns="71921" rIns="71921" bIns="719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3448"/>
            <a:ext cx="9144000" cy="1161899"/>
          </a:xfrm>
        </p:spPr>
        <p:txBody>
          <a:bodyPr/>
          <a:lstStyle/>
          <a:p>
            <a:r>
              <a:rPr lang="en-US" dirty="0" smtClean="0"/>
              <a:t>Challenges of integrating V-RES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Table of contents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CF363E95-653D-48D7-8EB0-A81FED805B5F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14" name="Content Placeholder 6"/>
          <p:cNvSpPr txBox="1">
            <a:spLocks/>
          </p:cNvSpPr>
          <p:nvPr/>
        </p:nvSpPr>
        <p:spPr>
          <a:xfrm>
            <a:off x="4605296" y="1676139"/>
            <a:ext cx="4212000" cy="4428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108000" rIns="180000" bIns="10800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de-DE"/>
            </a:defPPr>
            <a:lvl1pPr marL="285750" indent="-285750">
              <a:spcBef>
                <a:spcPts val="600"/>
              </a:spcBef>
              <a:buClr>
                <a:schemeClr val="tx2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cs typeface="Arial" pitchFamily="34" charset="0"/>
              </a:defRPr>
            </a:lvl1pPr>
          </a:lstStyle>
          <a:p>
            <a:pPr marL="174625" indent="-174625">
              <a:spcBef>
                <a:spcPts val="1800"/>
              </a:spcBef>
            </a:pPr>
            <a:r>
              <a:rPr lang="en-US" sz="2000" dirty="0" smtClean="0"/>
              <a:t>Global trends towards renewable power grids.</a:t>
            </a:r>
          </a:p>
          <a:p>
            <a:pPr marL="174625" indent="-174625">
              <a:spcBef>
                <a:spcPts val="1800"/>
              </a:spcBef>
            </a:pPr>
            <a:r>
              <a:rPr lang="en-US" sz="2000" dirty="0" smtClean="0"/>
              <a:t>Technical challenges of integrating large amount of variable renewables (V-RES).</a:t>
            </a:r>
          </a:p>
          <a:p>
            <a:pPr marL="174625" indent="-174625">
              <a:spcBef>
                <a:spcPts val="1800"/>
              </a:spcBef>
            </a:pPr>
            <a:r>
              <a:rPr lang="en-US" sz="2000" dirty="0" smtClean="0"/>
              <a:t>Technology options to expand grid flexibility</a:t>
            </a:r>
            <a:r>
              <a:rPr lang="en-US" sz="2000" dirty="0"/>
              <a:t>.</a:t>
            </a:r>
            <a:endParaRPr lang="en-US" sz="2000" dirty="0" smtClean="0"/>
          </a:p>
          <a:p>
            <a:pPr marL="180975" indent="-180975">
              <a:spcBef>
                <a:spcPts val="1800"/>
              </a:spcBef>
            </a:pPr>
            <a:r>
              <a:rPr lang="en-US" sz="2000" dirty="0" smtClean="0"/>
              <a:t>Key take-away points.</a:t>
            </a:r>
          </a:p>
        </p:txBody>
      </p:sp>
      <p:sp>
        <p:nvSpPr>
          <p:cNvPr id="10" name="Content Placeholder 6"/>
          <p:cNvSpPr txBox="1">
            <a:spLocks/>
          </p:cNvSpPr>
          <p:nvPr/>
        </p:nvSpPr>
        <p:spPr>
          <a:xfrm>
            <a:off x="321392" y="1687286"/>
            <a:ext cx="4212000" cy="4428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108000" rIns="180000" bIns="10800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de-DE"/>
            </a:defPPr>
            <a:lvl1pPr marL="285750" indent="-285750">
              <a:spcBef>
                <a:spcPts val="600"/>
              </a:spcBef>
              <a:buClr>
                <a:schemeClr val="tx2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cs typeface="Arial" pitchFamily="34" charset="0"/>
              </a:defRPr>
            </a:lvl1pPr>
          </a:lstStyle>
          <a:p>
            <a:pPr marL="0" indent="0" algn="ctr">
              <a:spcBef>
                <a:spcPts val="400"/>
              </a:spcBef>
              <a:buNone/>
            </a:pPr>
            <a:endParaRPr lang="en-US" sz="18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198" y="1794152"/>
            <a:ext cx="3996000" cy="2973024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33198" y="4855974"/>
            <a:ext cx="3996000" cy="1151126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400"/>
              </a:spcBef>
              <a:buSzPct val="100000"/>
            </a:pPr>
            <a:r>
              <a:rPr lang="en-US" dirty="0" smtClean="0">
                <a:solidFill>
                  <a:schemeClr val="bg1"/>
                </a:solidFill>
              </a:rPr>
              <a:t>Utilities </a:t>
            </a:r>
            <a:r>
              <a:rPr lang="en-US" dirty="0">
                <a:solidFill>
                  <a:schemeClr val="bg1"/>
                </a:solidFill>
              </a:rPr>
              <a:t>and grid operators need to </a:t>
            </a:r>
            <a:r>
              <a:rPr lang="en-US" dirty="0" smtClean="0">
                <a:solidFill>
                  <a:schemeClr val="bg1"/>
                </a:solidFill>
              </a:rPr>
              <a:t>become more flexible to accommodate more variable renewables.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4285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3"/>
          <p:cNvSpPr/>
          <p:nvPr/>
        </p:nvSpPr>
        <p:spPr bwMode="gray">
          <a:xfrm>
            <a:off x="215902" y="1592264"/>
            <a:ext cx="8712201" cy="4607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1921" tIns="71921" rIns="71921" bIns="719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 err="1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34" name="Content Placeholder 6"/>
          <p:cNvSpPr txBox="1">
            <a:spLocks/>
          </p:cNvSpPr>
          <p:nvPr/>
        </p:nvSpPr>
        <p:spPr>
          <a:xfrm>
            <a:off x="4605296" y="1687286"/>
            <a:ext cx="4212000" cy="4428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108000" rIns="180000" bIns="10800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de-DE"/>
            </a:defPPr>
            <a:lvl1pPr>
              <a:buClr>
                <a:srgbClr val="002897"/>
              </a:buClr>
              <a:buSzPct val="70000"/>
              <a:defRPr sz="1400">
                <a:solidFill>
                  <a:srgbClr val="FFFFFF">
                    <a:lumMod val="50000"/>
                  </a:srgbClr>
                </a:solidFill>
                <a:cs typeface="Arial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174625" indent="-174625">
              <a:spcBef>
                <a:spcPts val="1200"/>
              </a:spcBef>
              <a:buSzPct val="100000"/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chemeClr val="tx1"/>
                </a:solidFill>
              </a:rPr>
              <a:t>Power balance tipping irreversibly towards renewables, driven by policy &amp; disruptive technology cost reduction.</a:t>
            </a:r>
          </a:p>
          <a:p>
            <a:pPr marL="174625" indent="-174625">
              <a:spcBef>
                <a:spcPts val="1200"/>
              </a:spcBef>
              <a:buSzPct val="100000"/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0000"/>
                </a:solidFill>
              </a:rPr>
              <a:t>The main growth is foreseen in variable renewables </a:t>
            </a:r>
            <a:r>
              <a:rPr lang="en-US" sz="1600" dirty="0" smtClean="0">
                <a:solidFill>
                  <a:srgbClr val="000000"/>
                </a:solidFill>
              </a:rPr>
              <a:t>- </a:t>
            </a:r>
            <a:r>
              <a:rPr lang="en-US" sz="1600" dirty="0">
                <a:solidFill>
                  <a:srgbClr val="000000"/>
                </a:solidFill>
              </a:rPr>
              <a:t>wind and solar.</a:t>
            </a:r>
          </a:p>
          <a:p>
            <a:pPr marL="174625" indent="-174625">
              <a:spcBef>
                <a:spcPts val="1200"/>
              </a:spcBef>
              <a:buClr>
                <a:schemeClr val="tx2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chemeClr val="tx1"/>
                </a:solidFill>
              </a:rPr>
              <a:t>We </a:t>
            </a:r>
            <a:r>
              <a:rPr lang="en-US" sz="1600" dirty="0">
                <a:solidFill>
                  <a:schemeClr val="tx1"/>
                </a:solidFill>
              </a:rPr>
              <a:t>identify two </a:t>
            </a:r>
            <a:r>
              <a:rPr lang="en-US" sz="1600" dirty="0" smtClean="0">
                <a:solidFill>
                  <a:schemeClr val="tx1"/>
                </a:solidFill>
              </a:rPr>
              <a:t>paths: </a:t>
            </a:r>
          </a:p>
          <a:p>
            <a:pPr marL="631825" lvl="1" indent="-174625">
              <a:spcBef>
                <a:spcPts val="1200"/>
              </a:spcBef>
              <a:buClr>
                <a:schemeClr val="tx2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chemeClr val="tx1"/>
                </a:solidFill>
              </a:rPr>
              <a:t>centralized renewables (C-RES),</a:t>
            </a:r>
          </a:p>
          <a:p>
            <a:pPr marL="631825" lvl="1" indent="-174625">
              <a:spcBef>
                <a:spcPts val="1200"/>
              </a:spcBef>
              <a:buClr>
                <a:schemeClr val="tx2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chemeClr val="tx1"/>
                </a:solidFill>
              </a:rPr>
              <a:t>distributed</a:t>
            </a:r>
            <a:r>
              <a:rPr lang="en-US" sz="1600" dirty="0">
                <a:solidFill>
                  <a:schemeClr val="tx1"/>
                </a:solidFill>
              </a:rPr>
              <a:t>* </a:t>
            </a:r>
            <a:r>
              <a:rPr lang="en-US" sz="1600" dirty="0" smtClean="0">
                <a:solidFill>
                  <a:schemeClr val="tx1"/>
                </a:solidFill>
              </a:rPr>
              <a:t>renewables (D-RES).</a:t>
            </a:r>
            <a:endParaRPr lang="en-US" sz="1600" dirty="0">
              <a:solidFill>
                <a:schemeClr val="tx1"/>
              </a:solidFill>
            </a:endParaRPr>
          </a:p>
          <a:p>
            <a:pPr marL="174625" indent="-174625">
              <a:spcBef>
                <a:spcPts val="1200"/>
              </a:spcBef>
              <a:buClr>
                <a:schemeClr val="tx2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chemeClr val="tx1"/>
                </a:solidFill>
              </a:rPr>
              <a:t>Some </a:t>
            </a:r>
            <a:r>
              <a:rPr lang="en-US" sz="1600" dirty="0">
                <a:solidFill>
                  <a:schemeClr val="tx1"/>
                </a:solidFill>
              </a:rPr>
              <a:t>industrialized regions incline towards the distributed renewables path.</a:t>
            </a:r>
          </a:p>
          <a:p>
            <a:pPr marL="174625" indent="-174625">
              <a:spcBef>
                <a:spcPts val="1200"/>
              </a:spcBef>
              <a:buClr>
                <a:schemeClr val="tx2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chemeClr val="tx1"/>
                </a:solidFill>
              </a:rPr>
              <a:t>Fast-developing regions mainly follow the centralized renewables path.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3448"/>
            <a:ext cx="9144000" cy="1161899"/>
          </a:xfrm>
        </p:spPr>
        <p:txBody>
          <a:bodyPr/>
          <a:lstStyle/>
          <a:p>
            <a:r>
              <a:rPr lang="en-US" dirty="0"/>
              <a:t>Changing power </a:t>
            </a:r>
            <a:r>
              <a:rPr lang="en-US" dirty="0" smtClean="0"/>
              <a:t>sector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Power </a:t>
            </a:r>
            <a:r>
              <a:rPr lang="en-US" dirty="0"/>
              <a:t>balance tipping irreversibly towards renewables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CF363E95-653D-48D7-8EB0-A81FED805B5F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32" name="Content Placeholder 6"/>
          <p:cNvSpPr txBox="1">
            <a:spLocks/>
          </p:cNvSpPr>
          <p:nvPr/>
        </p:nvSpPr>
        <p:spPr>
          <a:xfrm>
            <a:off x="321392" y="1687286"/>
            <a:ext cx="4212000" cy="4428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108000" rIns="180000" bIns="10800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de-DE"/>
            </a:defPPr>
            <a:lvl1pPr marL="285750" indent="-285750">
              <a:spcBef>
                <a:spcPts val="600"/>
              </a:spcBef>
              <a:buClr>
                <a:schemeClr val="tx2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cs typeface="Arial" pitchFamily="34" charset="0"/>
              </a:defRPr>
            </a:lvl1pPr>
          </a:lstStyle>
          <a:p>
            <a:endParaRPr lang="en-US" sz="1200" dirty="0"/>
          </a:p>
        </p:txBody>
      </p:sp>
      <p:sp>
        <p:nvSpPr>
          <p:cNvPr id="36" name="Parallelogram 35"/>
          <p:cNvSpPr/>
          <p:nvPr/>
        </p:nvSpPr>
        <p:spPr>
          <a:xfrm>
            <a:off x="1127775" y="2232866"/>
            <a:ext cx="773360" cy="2351677"/>
          </a:xfrm>
          <a:prstGeom prst="parallelogram">
            <a:avLst>
              <a:gd name="adj" fmla="val 68177"/>
            </a:avLst>
          </a:prstGeom>
          <a:gradFill flip="none" rotWithShape="1">
            <a:gsLst>
              <a:gs pos="0">
                <a:srgbClr val="F1F6FF">
                  <a:alpha val="0"/>
                </a:srgbClr>
              </a:gs>
              <a:gs pos="27000">
                <a:schemeClr val="bg1">
                  <a:lumMod val="65000"/>
                  <a:alpha val="36000"/>
                </a:schemeClr>
              </a:gs>
            </a:gsLst>
            <a:lin ang="540000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9388" indent="-179388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Char char="§"/>
            </a:pPr>
            <a:endParaRPr 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Parallelogram 38"/>
          <p:cNvSpPr/>
          <p:nvPr/>
        </p:nvSpPr>
        <p:spPr>
          <a:xfrm>
            <a:off x="1443431" y="2248339"/>
            <a:ext cx="1633360" cy="2136357"/>
          </a:xfrm>
          <a:prstGeom prst="parallelogram">
            <a:avLst>
              <a:gd name="adj" fmla="val 82311"/>
            </a:avLst>
          </a:prstGeom>
          <a:gradFill flip="none" rotWithShape="1">
            <a:gsLst>
              <a:gs pos="0">
                <a:srgbClr val="F1F6FF">
                  <a:alpha val="0"/>
                </a:srgbClr>
              </a:gs>
              <a:gs pos="33000">
                <a:schemeClr val="bg1">
                  <a:lumMod val="65000"/>
                  <a:alpha val="36000"/>
                </a:schemeClr>
              </a:gs>
            </a:gsLst>
            <a:lin ang="540000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9388" indent="-179388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Char char="§"/>
            </a:pPr>
            <a:endParaRPr 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547775" y="5714113"/>
            <a:ext cx="356628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/>
              <a:t>*units &lt;50 MW connected to MV and LV distribution grids.</a:t>
            </a:r>
          </a:p>
        </p:txBody>
      </p:sp>
      <p:graphicFrame>
        <p:nvGraphicFramePr>
          <p:cNvPr id="41" name="Chart 4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3981248"/>
              </p:ext>
            </p:extLst>
          </p:nvPr>
        </p:nvGraphicFramePr>
        <p:xfrm>
          <a:off x="443493" y="1745059"/>
          <a:ext cx="3843257" cy="4486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2" name="TextBox 41"/>
          <p:cNvSpPr txBox="1"/>
          <p:nvPr/>
        </p:nvSpPr>
        <p:spPr>
          <a:xfrm>
            <a:off x="2520050" y="2496952"/>
            <a:ext cx="460086" cy="184669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>
              <a:spcBef>
                <a:spcPts val="1100"/>
              </a:spcBef>
              <a:buClr>
                <a:schemeClr val="tx2"/>
              </a:buClr>
              <a:buSzPct val="70000"/>
            </a:pPr>
            <a:r>
              <a:rPr lang="en-US" sz="1000" b="1" dirty="0">
                <a:latin typeface="Arial" pitchFamily="34" charset="0"/>
                <a:cs typeface="Arial" pitchFamily="34" charset="0"/>
              </a:rPr>
              <a:t>D-RES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431721" y="2496505"/>
            <a:ext cx="535921" cy="160733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algn="ctr">
              <a:buClr>
                <a:schemeClr val="tx2"/>
              </a:buClr>
              <a:buSzPct val="70000"/>
            </a:pPr>
            <a:r>
              <a:rPr lang="en-US" sz="1000" b="1" dirty="0">
                <a:latin typeface="Arial" pitchFamily="34" charset="0"/>
                <a:cs typeface="Arial" pitchFamily="34" charset="0"/>
              </a:rPr>
              <a:t>C-RES</a:t>
            </a:r>
          </a:p>
        </p:txBody>
      </p:sp>
      <p:cxnSp>
        <p:nvCxnSpPr>
          <p:cNvPr id="44" name="Straight Arrow Connector 43"/>
          <p:cNvCxnSpPr/>
          <p:nvPr/>
        </p:nvCxnSpPr>
        <p:spPr>
          <a:xfrm flipV="1">
            <a:off x="1127777" y="2232866"/>
            <a:ext cx="2819879" cy="2738349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 flipH="1" flipV="1">
            <a:off x="1124068" y="2232866"/>
            <a:ext cx="1" cy="2726671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785236" y="1931512"/>
            <a:ext cx="914445" cy="295892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algn="ctr">
              <a:buClr>
                <a:schemeClr val="tx2"/>
              </a:buClr>
              <a:buSzPct val="70000"/>
            </a:pPr>
            <a:r>
              <a:rPr lang="en-US" sz="8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100% central </a:t>
            </a:r>
          </a:p>
          <a:p>
            <a:pPr algn="ctr">
              <a:buClr>
                <a:schemeClr val="tx2"/>
              </a:buClr>
              <a:buSzPct val="70000"/>
            </a:pPr>
            <a:r>
              <a:rPr lang="en-US" sz="8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RES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3622847" y="1956702"/>
            <a:ext cx="906569" cy="258911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algn="ctr">
              <a:buClr>
                <a:schemeClr val="tx2"/>
              </a:buClr>
              <a:buSzPct val="70000"/>
            </a:pPr>
            <a:r>
              <a:rPr lang="en-US" sz="8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100% distributed </a:t>
            </a:r>
          </a:p>
          <a:p>
            <a:pPr algn="ctr">
              <a:buClr>
                <a:schemeClr val="tx2"/>
              </a:buClr>
              <a:buSzPct val="70000"/>
            </a:pPr>
            <a:r>
              <a:rPr lang="en-US" sz="8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RES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54593" y="5875012"/>
            <a:ext cx="407515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buClr>
                <a:srgbClr val="002897">
                  <a:lumMod val="75000"/>
                </a:srgbClr>
              </a:buClr>
            </a:pPr>
            <a:r>
              <a:rPr lang="en-US" sz="1000" dirty="0">
                <a:solidFill>
                  <a:srgbClr val="000000"/>
                </a:solidFill>
              </a:rPr>
              <a:t>Source: </a:t>
            </a:r>
            <a:r>
              <a:rPr lang="en-US" sz="1000" dirty="0" err="1">
                <a:solidFill>
                  <a:srgbClr val="000000"/>
                </a:solidFill>
              </a:rPr>
              <a:t>Energiewende</a:t>
            </a:r>
            <a:r>
              <a:rPr lang="en-US" sz="1000" dirty="0">
                <a:solidFill>
                  <a:srgbClr val="000000"/>
                </a:solidFill>
              </a:rPr>
              <a:t>, China and India official plans, </a:t>
            </a:r>
            <a:r>
              <a:rPr lang="en-US" sz="1000" dirty="0" smtClean="0">
                <a:solidFill>
                  <a:srgbClr val="000000"/>
                </a:solidFill>
              </a:rPr>
              <a:t>ABB </a:t>
            </a:r>
            <a:r>
              <a:rPr lang="en-US" sz="1000" dirty="0">
                <a:solidFill>
                  <a:srgbClr val="000000"/>
                </a:solidFill>
              </a:rPr>
              <a:t>analysis</a:t>
            </a:r>
          </a:p>
        </p:txBody>
      </p:sp>
    </p:spTree>
    <p:extLst>
      <p:ext uri="{BB962C8B-B14F-4D97-AF65-F5344CB8AC3E}">
        <p14:creationId xmlns:p14="http://schemas.microsoft.com/office/powerpoint/2010/main" val="1864798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3"/>
          <p:cNvSpPr/>
          <p:nvPr/>
        </p:nvSpPr>
        <p:spPr bwMode="gray">
          <a:xfrm>
            <a:off x="215902" y="1592264"/>
            <a:ext cx="8712201" cy="4607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1921" tIns="71921" rIns="71921" bIns="719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 err="1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3448"/>
            <a:ext cx="9144000" cy="1161899"/>
          </a:xfrm>
        </p:spPr>
        <p:txBody>
          <a:bodyPr/>
          <a:lstStyle/>
          <a:p>
            <a:r>
              <a:rPr lang="en-US" sz="2600" dirty="0" smtClean="0"/>
              <a:t>What can happen when large amount of V-RES is online?</a:t>
            </a:r>
            <a:endParaRPr lang="en-US" sz="2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600" dirty="0" smtClean="0"/>
              <a:t>Technical </a:t>
            </a:r>
            <a:r>
              <a:rPr lang="en-US" sz="2600" dirty="0"/>
              <a:t>challenges may limit the proliferation</a:t>
            </a:r>
          </a:p>
        </p:txBody>
      </p:sp>
      <p:sp>
        <p:nvSpPr>
          <p:cNvPr id="68" name="Content Placeholder 6"/>
          <p:cNvSpPr txBox="1">
            <a:spLocks/>
          </p:cNvSpPr>
          <p:nvPr/>
        </p:nvSpPr>
        <p:spPr>
          <a:xfrm>
            <a:off x="4605297" y="1687286"/>
            <a:ext cx="4212000" cy="4428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108000" rIns="180000" bIns="10800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de-DE"/>
            </a:defPPr>
            <a:lvl1pPr>
              <a:buClr>
                <a:srgbClr val="002897"/>
              </a:buClr>
              <a:buSzPct val="70000"/>
              <a:defRPr sz="1400">
                <a:solidFill>
                  <a:srgbClr val="FFFFFF">
                    <a:lumMod val="50000"/>
                  </a:srgbClr>
                </a:solidFill>
                <a:cs typeface="Arial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171450" indent="-171450">
              <a:spcBef>
                <a:spcPts val="300"/>
              </a:spcBef>
              <a:buSzPct val="100000"/>
              <a:buFont typeface="Wingdings" panose="05000000000000000000" pitchFamily="2" charset="2"/>
              <a:buChar char="§"/>
            </a:pPr>
            <a:endParaRPr lang="en-US" sz="1500" dirty="0" smtClean="0">
              <a:solidFill>
                <a:srgbClr val="000000"/>
              </a:solidFill>
            </a:endParaRPr>
          </a:p>
          <a:p>
            <a:pPr marL="171450" indent="-171450">
              <a:spcBef>
                <a:spcPts val="300"/>
              </a:spcBef>
              <a:buSzPct val="100000"/>
              <a:buFont typeface="Wingdings" panose="05000000000000000000" pitchFamily="2" charset="2"/>
              <a:buChar char="§"/>
            </a:pPr>
            <a:endParaRPr lang="en-US" sz="1500" dirty="0">
              <a:solidFill>
                <a:srgbClr val="000000"/>
              </a:solidFill>
            </a:endParaRPr>
          </a:p>
          <a:p>
            <a:pPr marL="171450" indent="-171450">
              <a:spcBef>
                <a:spcPts val="300"/>
              </a:spcBef>
              <a:buSzPct val="100000"/>
              <a:buFont typeface="Wingdings" panose="05000000000000000000" pitchFamily="2" charset="2"/>
              <a:buChar char="§"/>
            </a:pPr>
            <a:endParaRPr lang="en-US" sz="1500" dirty="0">
              <a:solidFill>
                <a:srgbClr val="000000"/>
              </a:solidFill>
            </a:endParaRPr>
          </a:p>
          <a:p>
            <a:pPr marL="171450" indent="-171450">
              <a:spcBef>
                <a:spcPts val="300"/>
              </a:spcBef>
              <a:buSzPct val="100000"/>
              <a:buFont typeface="Wingdings" panose="05000000000000000000" pitchFamily="2" charset="2"/>
              <a:buChar char="§"/>
            </a:pPr>
            <a:endParaRPr lang="en-US" sz="1500" dirty="0">
              <a:solidFill>
                <a:srgbClr val="000000"/>
              </a:solidFill>
            </a:endParaRPr>
          </a:p>
          <a:p>
            <a:pPr marL="171450" indent="-171450">
              <a:spcBef>
                <a:spcPts val="300"/>
              </a:spcBef>
              <a:buSzPct val="100000"/>
              <a:buFont typeface="Wingdings" panose="05000000000000000000" pitchFamily="2" charset="2"/>
              <a:buChar char="§"/>
            </a:pPr>
            <a:endParaRPr lang="en-US" sz="1500" dirty="0">
              <a:solidFill>
                <a:srgbClr val="000000"/>
              </a:solidFill>
            </a:endParaRPr>
          </a:p>
          <a:p>
            <a:pPr marL="360363" indent="-177800" defTabSz="1077913">
              <a:spcBef>
                <a:spcPts val="300"/>
              </a:spcBef>
              <a:buSzPct val="100000"/>
              <a:buFont typeface="Wingdings" panose="05000000000000000000" pitchFamily="2" charset="2"/>
              <a:buChar char="§"/>
              <a:tabLst>
                <a:tab pos="1166813" algn="l"/>
              </a:tabLst>
            </a:pPr>
            <a:endParaRPr lang="en-US" sz="1500" dirty="0">
              <a:solidFill>
                <a:srgbClr val="000000"/>
              </a:solidFill>
            </a:endParaRPr>
          </a:p>
          <a:p>
            <a:pPr marL="360363" indent="-177800" defTabSz="1077913">
              <a:spcBef>
                <a:spcPts val="300"/>
              </a:spcBef>
              <a:buSzPct val="100000"/>
              <a:buFont typeface="Wingdings" panose="05000000000000000000" pitchFamily="2" charset="2"/>
              <a:buChar char="§"/>
              <a:tabLst>
                <a:tab pos="1166813" algn="l"/>
              </a:tabLst>
            </a:pPr>
            <a:endParaRPr lang="en-US" sz="1500" dirty="0">
              <a:solidFill>
                <a:srgbClr val="000000"/>
              </a:solidFill>
            </a:endParaRPr>
          </a:p>
          <a:p>
            <a:pPr marL="360363" indent="-177800" defTabSz="1077913">
              <a:spcBef>
                <a:spcPts val="300"/>
              </a:spcBef>
              <a:buSzPct val="100000"/>
              <a:buFont typeface="Wingdings" panose="05000000000000000000" pitchFamily="2" charset="2"/>
              <a:buChar char="§"/>
              <a:tabLst>
                <a:tab pos="1166813" algn="l"/>
              </a:tabLst>
            </a:pPr>
            <a:endParaRPr lang="en-US" sz="1500" dirty="0">
              <a:solidFill>
                <a:srgbClr val="000000"/>
              </a:solidFill>
            </a:endParaRPr>
          </a:p>
          <a:p>
            <a:pPr marL="360363" indent="-177800" defTabSz="1077913">
              <a:spcBef>
                <a:spcPts val="300"/>
              </a:spcBef>
              <a:buSzPct val="100000"/>
              <a:buFont typeface="Wingdings" panose="05000000000000000000" pitchFamily="2" charset="2"/>
              <a:buChar char="§"/>
              <a:tabLst>
                <a:tab pos="1166813" algn="l"/>
              </a:tabLst>
            </a:pPr>
            <a:endParaRPr lang="en-US" sz="1500" dirty="0">
              <a:solidFill>
                <a:srgbClr val="000000"/>
              </a:solidFill>
            </a:endParaRPr>
          </a:p>
          <a:p>
            <a:pPr marL="360363" indent="-177800" defTabSz="1077913">
              <a:spcBef>
                <a:spcPts val="300"/>
              </a:spcBef>
              <a:buSzPct val="100000"/>
              <a:buFont typeface="Wingdings" panose="05000000000000000000" pitchFamily="2" charset="2"/>
              <a:buChar char="§"/>
              <a:tabLst>
                <a:tab pos="1166813" algn="l"/>
              </a:tabLst>
            </a:pPr>
            <a:endParaRPr lang="en-US" sz="1500" dirty="0">
              <a:solidFill>
                <a:srgbClr val="000000"/>
              </a:solidFill>
            </a:endParaRPr>
          </a:p>
          <a:p>
            <a:pPr marL="174625" indent="-174625">
              <a:spcBef>
                <a:spcPts val="300"/>
              </a:spcBef>
              <a:buSzPct val="100000"/>
              <a:buFont typeface="Wingdings" panose="05000000000000000000" pitchFamily="2" charset="2"/>
              <a:buChar char="§"/>
            </a:pPr>
            <a:r>
              <a:rPr lang="en-US" sz="1500" dirty="0">
                <a:solidFill>
                  <a:srgbClr val="000000"/>
                </a:solidFill>
              </a:rPr>
              <a:t>Germany </a:t>
            </a:r>
            <a:r>
              <a:rPr lang="en-US" sz="1500" dirty="0" smtClean="0">
                <a:solidFill>
                  <a:srgbClr val="000000"/>
                </a:solidFill>
              </a:rPr>
              <a:t>may </a:t>
            </a:r>
            <a:r>
              <a:rPr lang="en-US" sz="1500" dirty="0">
                <a:solidFill>
                  <a:srgbClr val="000000"/>
                </a:solidFill>
              </a:rPr>
              <a:t>operate in the critical zone due to </a:t>
            </a:r>
            <a:r>
              <a:rPr lang="en-US" sz="1500" dirty="0">
                <a:solidFill>
                  <a:schemeClr val="tx1"/>
                </a:solidFill>
              </a:rPr>
              <a:t>strong connections to the ENTSO-E grid.</a:t>
            </a:r>
          </a:p>
          <a:p>
            <a:pPr marL="174625" indent="-174625">
              <a:spcBef>
                <a:spcPts val="300"/>
              </a:spcBef>
              <a:buSzPct val="100000"/>
              <a:buFont typeface="Wingdings" panose="05000000000000000000" pitchFamily="2" charset="2"/>
              <a:buChar char="§"/>
            </a:pPr>
            <a:r>
              <a:rPr lang="en-US" sz="1500" dirty="0">
                <a:solidFill>
                  <a:srgbClr val="000000"/>
                </a:solidFill>
              </a:rPr>
              <a:t>Ireland limits an instantaneous percentage of </a:t>
            </a:r>
            <a:r>
              <a:rPr lang="en-US" sz="1500" dirty="0" smtClean="0">
                <a:solidFill>
                  <a:srgbClr val="000000"/>
                </a:solidFill>
              </a:rPr>
              <a:t>non-synchronous resources by </a:t>
            </a:r>
            <a:r>
              <a:rPr lang="en-US" sz="1500" dirty="0">
                <a:solidFill>
                  <a:srgbClr val="000000"/>
                </a:solidFill>
              </a:rPr>
              <a:t>50%.</a:t>
            </a:r>
          </a:p>
        </p:txBody>
      </p:sp>
      <p:sp>
        <p:nvSpPr>
          <p:cNvPr id="70" name="Content Placeholder 6"/>
          <p:cNvSpPr txBox="1">
            <a:spLocks/>
          </p:cNvSpPr>
          <p:nvPr/>
        </p:nvSpPr>
        <p:spPr>
          <a:xfrm>
            <a:off x="321387" y="1687286"/>
            <a:ext cx="4212000" cy="4428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108000" rIns="180000" bIns="10800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de-DE"/>
            </a:defPPr>
            <a:lvl1pPr marL="285750" indent="-285750">
              <a:spcBef>
                <a:spcPts val="600"/>
              </a:spcBef>
              <a:buClr>
                <a:schemeClr val="tx2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cs typeface="Arial" pitchFamily="34" charset="0"/>
              </a:defRPr>
            </a:lvl1pPr>
          </a:lstStyle>
          <a:p>
            <a:pPr>
              <a:buClr>
                <a:srgbClr val="002897">
                  <a:lumMod val="75000"/>
                </a:srgbClr>
              </a:buClr>
            </a:pP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627990" y="5809097"/>
            <a:ext cx="417842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buSzPct val="100000"/>
            </a:pPr>
            <a:r>
              <a:rPr lang="en-US" sz="1200" dirty="0">
                <a:solidFill>
                  <a:srgbClr val="000000"/>
                </a:solidFill>
              </a:rPr>
              <a:t>* Percentages are dependent upon system characteristics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CF363E95-653D-48D7-8EB0-A81FED805B5F}" type="slidenum">
              <a:rPr lang="de-DE" smtClean="0"/>
              <a:pPr/>
              <a:t>5</a:t>
            </a:fld>
            <a:endParaRPr lang="de-DE" dirty="0"/>
          </a:p>
        </p:txBody>
      </p:sp>
      <p:graphicFrame>
        <p:nvGraphicFramePr>
          <p:cNvPr id="19" name="Chart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22418225"/>
              </p:ext>
            </p:extLst>
          </p:nvPr>
        </p:nvGraphicFramePr>
        <p:xfrm>
          <a:off x="397009" y="1736725"/>
          <a:ext cx="4042936" cy="42767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1161849" y="5655172"/>
            <a:ext cx="388362" cy="151248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>
              <a:spcBef>
                <a:spcPts val="1100"/>
              </a:spcBef>
              <a:buClr>
                <a:schemeClr val="tx2"/>
              </a:buClr>
              <a:buSzPct val="70000"/>
            </a:pPr>
            <a:r>
              <a:rPr lang="en-US" sz="1200" dirty="0" smtClean="0">
                <a:latin typeface="Arial" pitchFamily="34" charset="0"/>
                <a:cs typeface="Arial" pitchFamily="34" charset="0"/>
              </a:rPr>
              <a:t>Today</a:t>
            </a:r>
          </a:p>
        </p:txBody>
      </p:sp>
      <p:sp>
        <p:nvSpPr>
          <p:cNvPr id="21" name="Rectangle 20"/>
          <p:cNvSpPr/>
          <p:nvPr/>
        </p:nvSpPr>
        <p:spPr>
          <a:xfrm>
            <a:off x="838535" y="4746968"/>
            <a:ext cx="3155241" cy="819742"/>
          </a:xfrm>
          <a:prstGeom prst="rect">
            <a:avLst/>
          </a:prstGeom>
          <a:solidFill>
            <a:schemeClr val="tx2">
              <a:lumMod val="60000"/>
              <a:lumOff val="40000"/>
              <a:alpha val="1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9388" indent="-179388" algn="ctr">
              <a:spcBef>
                <a:spcPts val="1100"/>
              </a:spcBef>
              <a:buClr>
                <a:srgbClr val="002897"/>
              </a:buClr>
              <a:buSzPct val="70000"/>
              <a:buFont typeface="Wingdings" pitchFamily="2" charset="2"/>
              <a:buChar char="§"/>
            </a:pPr>
            <a:endParaRPr lang="en-US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838535" y="3872437"/>
            <a:ext cx="3155241" cy="874059"/>
          </a:xfrm>
          <a:prstGeom prst="rect">
            <a:avLst/>
          </a:prstGeom>
          <a:solidFill>
            <a:schemeClr val="tx2">
              <a:lumMod val="60000"/>
              <a:lumOff val="40000"/>
              <a:alpha val="2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9388" indent="-179388" algn="ctr">
              <a:spcBef>
                <a:spcPts val="1100"/>
              </a:spcBef>
              <a:buClr>
                <a:srgbClr val="002897"/>
              </a:buClr>
              <a:buSzPct val="70000"/>
              <a:buFont typeface="Wingdings" pitchFamily="2" charset="2"/>
              <a:buChar char="§"/>
            </a:pPr>
            <a:endParaRPr lang="en-US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838535" y="3038720"/>
            <a:ext cx="3155241" cy="833717"/>
          </a:xfrm>
          <a:prstGeom prst="rect">
            <a:avLst/>
          </a:prstGeom>
          <a:solidFill>
            <a:schemeClr val="tx2">
              <a:lumMod val="60000"/>
              <a:lumOff val="40000"/>
              <a:alpha val="4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9388" indent="-179388" algn="ctr">
              <a:spcBef>
                <a:spcPts val="1100"/>
              </a:spcBef>
              <a:buClr>
                <a:srgbClr val="002897"/>
              </a:buClr>
              <a:buSzPct val="70000"/>
              <a:buFont typeface="Wingdings" pitchFamily="2" charset="2"/>
              <a:buChar char="§"/>
            </a:pPr>
            <a:endParaRPr lang="en-US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838536" y="2177103"/>
            <a:ext cx="3155241" cy="864000"/>
          </a:xfrm>
          <a:prstGeom prst="rect">
            <a:avLst/>
          </a:prstGeom>
          <a:solidFill>
            <a:schemeClr val="tx2">
              <a:lumMod val="60000"/>
              <a:lumOff val="40000"/>
              <a:alpha val="5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9388" indent="-179388" algn="ctr">
              <a:spcBef>
                <a:spcPts val="1100"/>
              </a:spcBef>
              <a:buClr>
                <a:srgbClr val="002897"/>
              </a:buClr>
              <a:buSzPct val="70000"/>
              <a:buFont typeface="Wingdings" pitchFamily="2" charset="2"/>
              <a:buChar char="§"/>
            </a:pPr>
            <a:endParaRPr lang="en-US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859474" y="5323118"/>
            <a:ext cx="544706" cy="287897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algn="r">
              <a:spcBef>
                <a:spcPts val="1100"/>
              </a:spcBef>
              <a:buClr>
                <a:srgbClr val="002897"/>
              </a:buClr>
              <a:buSzPct val="70000"/>
            </a:pPr>
            <a:r>
              <a:rPr lang="en-US" sz="1400" b="1" dirty="0">
                <a:solidFill>
                  <a:schemeClr val="tx2"/>
                </a:solidFill>
                <a:cs typeface="Arial" pitchFamily="34" charset="0"/>
              </a:rPr>
              <a:t>Normal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808674" y="3902720"/>
            <a:ext cx="544706" cy="287897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algn="ctr">
              <a:spcBef>
                <a:spcPts val="1100"/>
              </a:spcBef>
              <a:buClr>
                <a:srgbClr val="002897"/>
              </a:buClr>
              <a:buSzPct val="70000"/>
            </a:pPr>
            <a:r>
              <a:rPr lang="en-US" sz="1400" b="1" dirty="0">
                <a:solidFill>
                  <a:schemeClr val="tx2"/>
                </a:solidFill>
                <a:cs typeface="Arial" pitchFamily="34" charset="0"/>
              </a:rPr>
              <a:t>Fair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859474" y="2264172"/>
            <a:ext cx="544706" cy="287897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algn="ctr">
              <a:spcBef>
                <a:spcPts val="1100"/>
              </a:spcBef>
              <a:buClr>
                <a:srgbClr val="002897"/>
              </a:buClr>
              <a:buSzPct val="70000"/>
            </a:pPr>
            <a:r>
              <a:rPr lang="en-US" sz="1400" b="1" dirty="0">
                <a:solidFill>
                  <a:schemeClr val="tx2"/>
                </a:solidFill>
                <a:cs typeface="Arial" pitchFamily="34" charset="0"/>
              </a:rPr>
              <a:t>Critical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846774" y="3153731"/>
            <a:ext cx="544706" cy="287897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algn="ctr">
              <a:spcBef>
                <a:spcPts val="1100"/>
              </a:spcBef>
              <a:buClr>
                <a:srgbClr val="002897"/>
              </a:buClr>
              <a:buSzPct val="70000"/>
            </a:pPr>
            <a:r>
              <a:rPr lang="en-US" sz="1400" b="1" dirty="0">
                <a:solidFill>
                  <a:schemeClr val="tx2"/>
                </a:solidFill>
                <a:cs typeface="Arial" pitchFamily="34" charset="0"/>
              </a:rPr>
              <a:t>Serious</a:t>
            </a: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6223" y="2959570"/>
            <a:ext cx="216000" cy="14400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16008" y="2231942"/>
            <a:ext cx="216000" cy="135000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09627" y="4899556"/>
            <a:ext cx="216000" cy="144122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94543" y="2316372"/>
            <a:ext cx="216000" cy="143964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43184" y="4308145"/>
            <a:ext cx="216084" cy="144000"/>
          </a:xfrm>
          <a:prstGeom prst="rect">
            <a:avLst/>
          </a:prstGeom>
        </p:spPr>
      </p:pic>
      <p:cxnSp>
        <p:nvCxnSpPr>
          <p:cNvPr id="36" name="Straight Connector 35"/>
          <p:cNvCxnSpPr/>
          <p:nvPr/>
        </p:nvCxnSpPr>
        <p:spPr bwMode="gray">
          <a:xfrm>
            <a:off x="995458" y="3872437"/>
            <a:ext cx="420550" cy="0"/>
          </a:xfrm>
          <a:prstGeom prst="line">
            <a:avLst/>
          </a:prstGeom>
          <a:noFill/>
          <a:ln w="19050" cap="flat" cmpd="sng" algn="ctr">
            <a:solidFill>
              <a:srgbClr val="7030A0"/>
            </a:solidFill>
            <a:prstDash val="solid"/>
          </a:ln>
          <a:effectLst/>
        </p:spPr>
      </p:cxnSp>
      <p:cxnSp>
        <p:nvCxnSpPr>
          <p:cNvPr id="37" name="Straight Connector 36"/>
          <p:cNvCxnSpPr/>
          <p:nvPr/>
        </p:nvCxnSpPr>
        <p:spPr bwMode="gray">
          <a:xfrm flipV="1">
            <a:off x="1825143" y="3036092"/>
            <a:ext cx="308048" cy="4427"/>
          </a:xfrm>
          <a:prstGeom prst="line">
            <a:avLst/>
          </a:prstGeom>
          <a:noFill/>
          <a:ln w="19050" cap="flat" cmpd="sng" algn="ctr">
            <a:solidFill>
              <a:srgbClr val="7030A0"/>
            </a:solidFill>
            <a:prstDash val="dash"/>
          </a:ln>
          <a:effectLst/>
        </p:spPr>
      </p:cxnSp>
      <p:cxnSp>
        <p:nvCxnSpPr>
          <p:cNvPr id="40" name="Straight Connector 39"/>
          <p:cNvCxnSpPr/>
          <p:nvPr/>
        </p:nvCxnSpPr>
        <p:spPr bwMode="gray">
          <a:xfrm flipV="1">
            <a:off x="1416008" y="3038248"/>
            <a:ext cx="420550" cy="834189"/>
          </a:xfrm>
          <a:prstGeom prst="line">
            <a:avLst/>
          </a:prstGeom>
          <a:noFill/>
          <a:ln w="19050" cap="flat" cmpd="sng" algn="ctr">
            <a:solidFill>
              <a:srgbClr val="7030A0"/>
            </a:solidFill>
            <a:prstDash val="dash"/>
          </a:ln>
          <a:effectLst/>
        </p:spPr>
      </p:cxnSp>
      <p:pic>
        <p:nvPicPr>
          <p:cNvPr id="41" name="Picture 40"/>
          <p:cNvPicPr>
            <a:picLocks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317" y="3941029"/>
            <a:ext cx="216000" cy="144000"/>
          </a:xfrm>
          <a:prstGeom prst="rect">
            <a:avLst/>
          </a:prstGeom>
        </p:spPr>
      </p:pic>
      <p:sp>
        <p:nvSpPr>
          <p:cNvPr id="42" name="Rectangle 41"/>
          <p:cNvSpPr/>
          <p:nvPr/>
        </p:nvSpPr>
        <p:spPr>
          <a:xfrm>
            <a:off x="443493" y="5875012"/>
            <a:ext cx="407515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buClr>
                <a:srgbClr val="002897">
                  <a:lumMod val="75000"/>
                </a:srgbClr>
              </a:buClr>
            </a:pPr>
            <a:r>
              <a:rPr lang="en-US" sz="1000" dirty="0">
                <a:solidFill>
                  <a:srgbClr val="000000"/>
                </a:solidFill>
              </a:rPr>
              <a:t>Source: </a:t>
            </a:r>
            <a:r>
              <a:rPr lang="en-US" sz="1000" dirty="0" smtClean="0">
                <a:solidFill>
                  <a:srgbClr val="000000"/>
                </a:solidFill>
              </a:rPr>
              <a:t>ABB </a:t>
            </a:r>
            <a:r>
              <a:rPr lang="en-US" sz="1000" dirty="0">
                <a:solidFill>
                  <a:srgbClr val="000000"/>
                </a:solidFill>
              </a:rPr>
              <a:t>analysis</a:t>
            </a:r>
          </a:p>
        </p:txBody>
      </p:sp>
      <p:graphicFrame>
        <p:nvGraphicFramePr>
          <p:cNvPr id="38" name="Table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4830122"/>
              </p:ext>
            </p:extLst>
          </p:nvPr>
        </p:nvGraphicFramePr>
        <p:xfrm>
          <a:off x="4804012" y="1870149"/>
          <a:ext cx="3862316" cy="246888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255594"/>
                <a:gridCol w="2606722"/>
              </a:tblGrid>
              <a:tr h="177642">
                <a:tc>
                  <a:txBody>
                    <a:bodyPr/>
                    <a:lstStyle/>
                    <a:p>
                      <a:pPr algn="ctr"/>
                      <a:r>
                        <a:rPr lang="en-US" sz="1400" b="1" kern="120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Max hourly V-RES [%]*</a:t>
                      </a:r>
                      <a:endParaRPr lang="en-US" sz="1400" b="1" kern="1200" dirty="0">
                        <a:solidFill>
                          <a:schemeClr val="tx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kern="120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Technical</a:t>
                      </a:r>
                      <a:r>
                        <a:rPr lang="en-US" sz="1400" b="1" kern="1200" baseline="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challenges</a:t>
                      </a:r>
                      <a:endParaRPr lang="en-US" sz="1400" b="1" kern="1200" dirty="0">
                        <a:solidFill>
                          <a:schemeClr val="tx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7642">
                <a:tc>
                  <a:txBody>
                    <a:bodyPr/>
                    <a:lstStyle/>
                    <a:p>
                      <a:pPr algn="ctr"/>
                      <a:r>
                        <a:rPr lang="en-US" sz="1400" b="1" kern="120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&gt;100</a:t>
                      </a:r>
                      <a:endParaRPr lang="en-US" sz="1400" b="1" kern="1200" dirty="0">
                        <a:solidFill>
                          <a:schemeClr val="tx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  <a:alpha val="5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  <a:sym typeface="Symbol" panose="05050102010706020507" pitchFamily="18" charset="2"/>
                        </a:rPr>
                        <a:t></a:t>
                      </a:r>
                      <a:r>
                        <a:rPr lang="en-US" sz="1400" b="1" kern="120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+ significant variable RES curtailment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  <a:alpha val="55000"/>
                      </a:schemeClr>
                    </a:solidFill>
                  </a:tcPr>
                </a:tc>
              </a:tr>
              <a:tr h="1776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75-100 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  <a:alpha val="5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  <a:sym typeface="Symbol" panose="05050102010706020507" pitchFamily="18" charset="2"/>
                        </a:rPr>
                        <a:t></a:t>
                      </a:r>
                      <a:r>
                        <a:rPr lang="en-US" sz="1400" b="1" kern="120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+ short circuit power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  <a:alpha val="55000"/>
                      </a:schemeClr>
                    </a:solidFill>
                  </a:tcPr>
                </a:tc>
              </a:tr>
              <a:tr h="177642">
                <a:tc>
                  <a:txBody>
                    <a:bodyPr/>
                    <a:lstStyle/>
                    <a:p>
                      <a:pPr algn="ctr"/>
                      <a:r>
                        <a:rPr lang="en-US" sz="1400" b="1" kern="120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50-75</a:t>
                      </a:r>
                      <a:endParaRPr lang="en-US" sz="1400" b="1" kern="1200" dirty="0">
                        <a:solidFill>
                          <a:schemeClr val="tx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kern="120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  <a:sym typeface="Symbol" panose="05050102010706020507" pitchFamily="18" charset="2"/>
                        </a:rPr>
                        <a:t></a:t>
                      </a:r>
                      <a:r>
                        <a:rPr lang="en-US" sz="1400" b="1" kern="120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+ system inertia &amp; grid voltage</a:t>
                      </a:r>
                      <a:endParaRPr lang="en-US" sz="1400" b="1" kern="1200" dirty="0">
                        <a:solidFill>
                          <a:schemeClr val="tx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  <a:alpha val="40000"/>
                      </a:schemeClr>
                    </a:solidFill>
                  </a:tcPr>
                </a:tc>
              </a:tr>
              <a:tr h="177642">
                <a:tc>
                  <a:txBody>
                    <a:bodyPr/>
                    <a:lstStyle/>
                    <a:p>
                      <a:pPr algn="ctr"/>
                      <a:r>
                        <a:rPr lang="en-US" sz="1400" b="1" kern="120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25-50</a:t>
                      </a:r>
                      <a:endParaRPr lang="en-US" sz="1400" b="1" kern="1200" dirty="0">
                        <a:solidFill>
                          <a:schemeClr val="tx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grid capacity &amp; reserve</a:t>
                      </a:r>
                      <a:endParaRPr lang="en-US" sz="1400" b="1" kern="1200" dirty="0">
                        <a:solidFill>
                          <a:schemeClr val="tx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  <a:alpha val="25000"/>
                      </a:schemeClr>
                    </a:solidFill>
                  </a:tcPr>
                </a:tc>
              </a:tr>
              <a:tr h="177642">
                <a:tc>
                  <a:txBody>
                    <a:bodyPr/>
                    <a:lstStyle/>
                    <a:p>
                      <a:pPr algn="ctr"/>
                      <a:r>
                        <a:rPr lang="en-US" sz="1400" b="1" kern="120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0-25</a:t>
                      </a:r>
                      <a:endParaRPr lang="en-US" sz="1400" b="1" kern="1200" dirty="0">
                        <a:solidFill>
                          <a:schemeClr val="tx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kern="120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normal operation</a:t>
                      </a:r>
                      <a:endParaRPr lang="en-US" sz="1400" b="1" kern="1200" dirty="0">
                        <a:solidFill>
                          <a:schemeClr val="tx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  <a:alpha val="1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9055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Technical challenges may limit </a:t>
            </a:r>
            <a:r>
              <a:rPr lang="en-US" dirty="0" smtClean="0"/>
              <a:t>V-RES </a:t>
            </a:r>
            <a:r>
              <a:rPr lang="en-US" dirty="0"/>
              <a:t>proliferation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Impacts of system inertia evolution on system stability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CF363E95-653D-48D7-8EB0-A81FED805B5F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6" name="Rectangle 23"/>
          <p:cNvSpPr/>
          <p:nvPr/>
        </p:nvSpPr>
        <p:spPr bwMode="gray">
          <a:xfrm>
            <a:off x="215900" y="1592262"/>
            <a:ext cx="8712201" cy="4607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1921" tIns="71921" rIns="71921" bIns="719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 err="1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7" name="Content Placeholder 6"/>
          <p:cNvSpPr txBox="1">
            <a:spLocks/>
          </p:cNvSpPr>
          <p:nvPr/>
        </p:nvSpPr>
        <p:spPr>
          <a:xfrm>
            <a:off x="315685" y="1687286"/>
            <a:ext cx="4212000" cy="4428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108000" rIns="180000" bIns="10800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de-DE"/>
            </a:defPPr>
            <a:lvl1pPr>
              <a:buClr>
                <a:srgbClr val="002897"/>
              </a:buClr>
              <a:buSzPct val="70000"/>
              <a:defRPr sz="1400">
                <a:solidFill>
                  <a:srgbClr val="FFFFFF">
                    <a:lumMod val="50000"/>
                  </a:srgbClr>
                </a:solidFill>
                <a:cs typeface="Arial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171450" indent="-171450">
              <a:spcBef>
                <a:spcPts val="200"/>
              </a:spcBef>
              <a:buSzPct val="100000"/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</a:rPr>
              <a:t>Increasing </a:t>
            </a:r>
            <a:r>
              <a:rPr lang="en-US" dirty="0">
                <a:solidFill>
                  <a:schemeClr val="tx1"/>
                </a:solidFill>
              </a:rPr>
              <a:t>penetration of V-RES </a:t>
            </a:r>
            <a:r>
              <a:rPr lang="en-US" dirty="0" smtClean="0">
                <a:solidFill>
                  <a:schemeClr val="tx1"/>
                </a:solidFill>
              </a:rPr>
              <a:t>is leading to </a:t>
            </a:r>
            <a:r>
              <a:rPr lang="en-US" dirty="0">
                <a:solidFill>
                  <a:schemeClr val="tx1"/>
                </a:solidFill>
              </a:rPr>
              <a:t>changes in ROCOF and frequency nadir following a </a:t>
            </a:r>
            <a:r>
              <a:rPr lang="en-US" dirty="0" smtClean="0">
                <a:solidFill>
                  <a:schemeClr val="tx1"/>
                </a:solidFill>
              </a:rPr>
              <a:t>disturbance.</a:t>
            </a:r>
          </a:p>
          <a:p>
            <a:pPr marL="171450" indent="-171450">
              <a:spcBef>
                <a:spcPts val="200"/>
              </a:spcBef>
              <a:buClrTx/>
              <a:buSzPct val="100000"/>
              <a:buFont typeface="Wingdings" panose="05000000000000000000" pitchFamily="2" charset="2"/>
              <a:buChar char="§"/>
              <a:defRPr/>
            </a:pPr>
            <a:r>
              <a:rPr lang="en-US" dirty="0">
                <a:solidFill>
                  <a:schemeClr val="tx1"/>
                </a:solidFill>
              </a:rPr>
              <a:t>Example: </a:t>
            </a:r>
            <a:r>
              <a:rPr lang="en-US" dirty="0" smtClean="0">
                <a:solidFill>
                  <a:schemeClr val="tx1"/>
                </a:solidFill>
              </a:rPr>
              <a:t>frequency </a:t>
            </a:r>
            <a:r>
              <a:rPr lang="en-US" dirty="0">
                <a:solidFill>
                  <a:schemeClr val="tx1"/>
                </a:solidFill>
              </a:rPr>
              <a:t>response </a:t>
            </a:r>
            <a:r>
              <a:rPr lang="en-US" dirty="0" smtClean="0">
                <a:solidFill>
                  <a:schemeClr val="tx1"/>
                </a:solidFill>
              </a:rPr>
              <a:t>of the Nordic system to </a:t>
            </a:r>
            <a:r>
              <a:rPr lang="en-US" dirty="0">
                <a:solidFill>
                  <a:schemeClr val="tx1"/>
                </a:solidFill>
              </a:rPr>
              <a:t>tripping of </a:t>
            </a:r>
            <a:r>
              <a:rPr lang="en-US" dirty="0" smtClean="0">
                <a:solidFill>
                  <a:schemeClr val="tx1"/>
                </a:solidFill>
              </a:rPr>
              <a:t>a 750 MW generator.</a:t>
            </a:r>
            <a:endParaRPr lang="en-US" dirty="0">
              <a:solidFill>
                <a:schemeClr val="tx1"/>
              </a:solidFill>
            </a:endParaRPr>
          </a:p>
          <a:p>
            <a:pPr marL="171450" indent="-171450">
              <a:spcBef>
                <a:spcPts val="200"/>
              </a:spcBef>
              <a:buSzPct val="100000"/>
              <a:buFont typeface="Wingdings" panose="05000000000000000000" pitchFamily="2" charset="2"/>
              <a:buChar char="§"/>
            </a:pPr>
            <a:endParaRPr lang="en-US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6"/>
              <p:cNvSpPr txBox="1">
                <a:spLocks/>
              </p:cNvSpPr>
              <p:nvPr/>
            </p:nvSpPr>
            <p:spPr>
              <a:xfrm>
                <a:off x="4611007" y="1687286"/>
                <a:ext cx="4212000" cy="4428000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08000" rIns="180000" bIns="108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de-DE"/>
                </a:defPPr>
                <a:lvl1pPr>
                  <a:buClr>
                    <a:srgbClr val="002897"/>
                  </a:buClr>
                  <a:buSzPct val="70000"/>
                  <a:defRPr sz="1400">
                    <a:solidFill>
                      <a:srgbClr val="FFFFFF">
                        <a:lumMod val="50000"/>
                      </a:srgbClr>
                    </a:solidFill>
                    <a:cs typeface="Arial" pitchFamily="34" charset="0"/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marL="171450" indent="-171450">
                  <a:spcBef>
                    <a:spcPts val="600"/>
                  </a:spcBef>
                  <a:buSzPct val="100000"/>
                  <a:buFont typeface="Wingdings" panose="05000000000000000000" pitchFamily="2" charset="2"/>
                  <a:buChar char="§"/>
                </a:pPr>
                <a:endParaRPr lang="en-US" dirty="0" smtClean="0">
                  <a:solidFill>
                    <a:schemeClr val="tx1"/>
                  </a:solidFill>
                </a:endParaRPr>
              </a:p>
              <a:p>
                <a:pPr marL="171450" indent="-171450">
                  <a:spcBef>
                    <a:spcPts val="600"/>
                  </a:spcBef>
                  <a:buSzPct val="100000"/>
                  <a:buFont typeface="Wingdings" panose="05000000000000000000" pitchFamily="2" charset="2"/>
                  <a:buChar char="§"/>
                </a:pPr>
                <a:endParaRPr lang="en-US" dirty="0">
                  <a:solidFill>
                    <a:schemeClr val="tx1"/>
                  </a:solidFill>
                </a:endParaRPr>
              </a:p>
              <a:p>
                <a:pPr marL="171450" indent="-171450">
                  <a:spcBef>
                    <a:spcPts val="600"/>
                  </a:spcBef>
                  <a:buSzPct val="100000"/>
                  <a:buFont typeface="Wingdings" panose="05000000000000000000" pitchFamily="2" charset="2"/>
                  <a:buChar char="§"/>
                </a:pPr>
                <a:r>
                  <a:rPr lang="en-US" dirty="0" smtClean="0">
                    <a:solidFill>
                      <a:schemeClr val="tx1"/>
                    </a:solidFill>
                  </a:rPr>
                  <a:t>For </a:t>
                </a:r>
                <a:r>
                  <a:rPr lang="en-US" dirty="0">
                    <a:solidFill>
                      <a:schemeClr val="tx1"/>
                    </a:solidFill>
                  </a:rPr>
                  <a:t>aggregated inertia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CH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de-CH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𝒂𝒈𝒈</m:t>
                        </m:r>
                      </m:sub>
                    </m:sSub>
                    <m:r>
                      <a:rPr lang="de-CH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de-CH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𝟔</m:t>
                    </m:r>
                    <m:r>
                      <a:rPr lang="de-CH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de-CH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𝒔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the critical clearing time (CCT) </a:t>
                </a:r>
                <a:r>
                  <a:rPr lang="en-US" dirty="0">
                    <a:solidFill>
                      <a:schemeClr val="tx1"/>
                    </a:solidFill>
                  </a:rPr>
                  <a:t>is </a:t>
                </a:r>
                <a:r>
                  <a:rPr lang="en-US" b="1" dirty="0">
                    <a:solidFill>
                      <a:schemeClr val="tx1"/>
                    </a:solidFill>
                  </a:rPr>
                  <a:t>228 ms</a:t>
                </a:r>
                <a:r>
                  <a:rPr lang="en-US" dirty="0">
                    <a:solidFill>
                      <a:schemeClr val="tx1"/>
                    </a:solidFill>
                  </a:rPr>
                  <a:t>.</a:t>
                </a:r>
              </a:p>
              <a:p>
                <a:pPr>
                  <a:spcBef>
                    <a:spcPts val="600"/>
                  </a:spcBef>
                  <a:buSzPct val="100000"/>
                </a:pPr>
                <a:endParaRPr lang="en-US" dirty="0">
                  <a:solidFill>
                    <a:schemeClr val="tx1"/>
                  </a:solidFill>
                </a:endParaRPr>
              </a:p>
              <a:p>
                <a:pPr marL="171450" indent="-171450">
                  <a:spcBef>
                    <a:spcPts val="600"/>
                  </a:spcBef>
                  <a:buSzPct val="100000"/>
                  <a:buFont typeface="Wingdings" panose="05000000000000000000" pitchFamily="2" charset="2"/>
                  <a:buChar char="§"/>
                </a:pPr>
                <a:endParaRPr lang="en-US" b="1" dirty="0">
                  <a:solidFill>
                    <a:schemeClr val="tx1"/>
                  </a:solidFill>
                </a:endParaRPr>
              </a:p>
              <a:p>
                <a:pPr marL="171450" indent="-171450">
                  <a:spcBef>
                    <a:spcPts val="600"/>
                  </a:spcBef>
                  <a:buSzPct val="100000"/>
                  <a:buFont typeface="Wingdings" panose="05000000000000000000" pitchFamily="2" charset="2"/>
                  <a:buChar char="§"/>
                </a:pPr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Content Placeholder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1007" y="1687286"/>
                <a:ext cx="4212000" cy="442800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ln w="12700">
                <a:solidFill>
                  <a:schemeClr val="bg1">
                    <a:lumMod val="75000"/>
                  </a:schemeClr>
                </a:solidFill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835" y="2917849"/>
            <a:ext cx="3035797" cy="283278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/>
          <a:srcRect l="5304" r="8479"/>
          <a:stretch/>
        </p:blipFill>
        <p:spPr>
          <a:xfrm>
            <a:off x="4901392" y="2930549"/>
            <a:ext cx="3637491" cy="3167366"/>
          </a:xfrm>
          <a:prstGeom prst="rect">
            <a:avLst/>
          </a:prstGeom>
        </p:spPr>
      </p:pic>
      <p:cxnSp>
        <p:nvCxnSpPr>
          <p:cNvPr id="14" name="Straight Arrow Connector 13"/>
          <p:cNvCxnSpPr/>
          <p:nvPr/>
        </p:nvCxnSpPr>
        <p:spPr>
          <a:xfrm flipV="1">
            <a:off x="6598375" y="3802561"/>
            <a:ext cx="0" cy="663223"/>
          </a:xfrm>
          <a:prstGeom prst="straightConnector1">
            <a:avLst/>
          </a:prstGeom>
          <a:ln w="12700">
            <a:solidFill>
              <a:schemeClr val="accent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920936" y="4465783"/>
                <a:ext cx="1532965" cy="347845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noAutofit/>
              </a:bodyPr>
              <a:lstStyle/>
              <a:p>
                <a:pPr>
                  <a:spcBef>
                    <a:spcPts val="1100"/>
                  </a:spcBef>
                  <a:buClr>
                    <a:schemeClr val="tx2"/>
                  </a:buClr>
                  <a:buSzPct val="700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∆</m:t>
                      </m:r>
                      <m:r>
                        <m:rPr>
                          <m:sty m:val="p"/>
                        </m:rPr>
                        <a:rPr lang="de-CH" b="0" i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f</m:t>
                      </m:r>
                      <m:r>
                        <a:rPr lang="de-CH" b="0" i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=2.5 </m:t>
                      </m:r>
                      <m:r>
                        <m:rPr>
                          <m:sty m:val="p"/>
                        </m:rPr>
                        <a:rPr lang="de-CH" b="0" i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Hz</m:t>
                      </m:r>
                    </m:oMath>
                  </m:oMathPara>
                </a14:m>
                <a:endParaRPr lang="en-US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0936" y="4465783"/>
                <a:ext cx="1532965" cy="34784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/>
          <p:cNvSpPr/>
          <p:nvPr/>
        </p:nvSpPr>
        <p:spPr>
          <a:xfrm>
            <a:off x="753971" y="5752104"/>
            <a:ext cx="3373529" cy="338554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r>
              <a:rPr lang="en-US" sz="800" dirty="0">
                <a:latin typeface="TimesNewRoman"/>
              </a:rPr>
              <a:t>Source: H.R. Chamorro, </a:t>
            </a:r>
            <a:r>
              <a:rPr lang="en-US" sz="800" dirty="0" smtClean="0">
                <a:latin typeface="TimesNewRoman"/>
              </a:rPr>
              <a:t>M</a:t>
            </a:r>
            <a:r>
              <a:rPr lang="en-US" sz="800" dirty="0">
                <a:latin typeface="TimesNewRoman"/>
              </a:rPr>
              <a:t>. </a:t>
            </a:r>
            <a:r>
              <a:rPr lang="en-US" sz="800" dirty="0" err="1">
                <a:latin typeface="TimesNewRoman"/>
              </a:rPr>
              <a:t>Ghandhari</a:t>
            </a:r>
            <a:r>
              <a:rPr lang="en-US" sz="800" dirty="0">
                <a:latin typeface="TimesNewRoman"/>
              </a:rPr>
              <a:t>, </a:t>
            </a:r>
            <a:r>
              <a:rPr lang="en-US" sz="800" dirty="0" smtClean="0">
                <a:latin typeface="TimesNewRoman"/>
              </a:rPr>
              <a:t>R</a:t>
            </a:r>
            <a:r>
              <a:rPr lang="en-US" sz="800" dirty="0">
                <a:latin typeface="TimesNewRoman"/>
              </a:rPr>
              <a:t>. Eriksson, </a:t>
            </a:r>
            <a:r>
              <a:rPr lang="en-US" sz="800" dirty="0" smtClean="0">
                <a:latin typeface="TimesNewRoman"/>
              </a:rPr>
              <a:t>Wind </a:t>
            </a:r>
            <a:r>
              <a:rPr lang="en-US" sz="800" dirty="0">
                <a:latin typeface="TimesNewRoman"/>
              </a:rPr>
              <a:t>Power Impact on Power System </a:t>
            </a:r>
            <a:r>
              <a:rPr lang="en-US" sz="800" dirty="0" smtClean="0">
                <a:latin typeface="TimesNewRoman"/>
              </a:rPr>
              <a:t>Frequency Response. 2013</a:t>
            </a:r>
            <a:endParaRPr lang="en-US" sz="800" dirty="0">
              <a:latin typeface="TimesNewRoman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57384" y="1764408"/>
            <a:ext cx="3310868" cy="5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032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Technical challenges may limit the proliferation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Impacts of system inertia evolution on system stability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CF363E95-653D-48D7-8EB0-A81FED805B5F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6" name="Rectangle 23"/>
          <p:cNvSpPr/>
          <p:nvPr/>
        </p:nvSpPr>
        <p:spPr bwMode="gray">
          <a:xfrm>
            <a:off x="215900" y="1592262"/>
            <a:ext cx="8712201" cy="4607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1921" tIns="71921" rIns="71921" bIns="719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 err="1">
              <a:solidFill>
                <a:srgbClr val="FFFFFF"/>
              </a:solidFill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6"/>
              <p:cNvSpPr txBox="1">
                <a:spLocks/>
              </p:cNvSpPr>
              <p:nvPr/>
            </p:nvSpPr>
            <p:spPr>
              <a:xfrm>
                <a:off x="4611007" y="1687286"/>
                <a:ext cx="4212000" cy="4428000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08000" rIns="180000" bIns="108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de-DE"/>
                </a:defPPr>
                <a:lvl1pPr>
                  <a:buClr>
                    <a:srgbClr val="002897"/>
                  </a:buClr>
                  <a:buSzPct val="70000"/>
                  <a:defRPr sz="1400">
                    <a:solidFill>
                      <a:srgbClr val="FFFFFF">
                        <a:lumMod val="50000"/>
                      </a:srgbClr>
                    </a:solidFill>
                    <a:cs typeface="Arial" pitchFamily="34" charset="0"/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marL="171450" indent="-171450">
                  <a:spcBef>
                    <a:spcPts val="600"/>
                  </a:spcBef>
                  <a:buSzPct val="100000"/>
                  <a:buFont typeface="Wingdings" panose="05000000000000000000" pitchFamily="2" charset="2"/>
                  <a:buChar char="§"/>
                </a:pPr>
                <a:r>
                  <a:rPr lang="en-US" dirty="0" smtClean="0">
                    <a:solidFill>
                      <a:schemeClr val="tx1"/>
                    </a:solidFill>
                  </a:rPr>
                  <a:t>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CH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de-CH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𝒂𝒈𝒈</m:t>
                        </m:r>
                      </m:sub>
                    </m:sSub>
                    <m:r>
                      <a:rPr lang="de-CH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de-CH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de-CH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de-CH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𝒔</m:t>
                    </m:r>
                    <m:r>
                      <a:rPr lang="de-CH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dirty="0" smtClean="0">
                    <a:solidFill>
                      <a:schemeClr val="tx1"/>
                    </a:solidFill>
                  </a:rPr>
                  <a:t> if a disturbance </a:t>
                </a:r>
                <a:r>
                  <a:rPr lang="en-US" dirty="0">
                    <a:solidFill>
                      <a:schemeClr val="tx1"/>
                    </a:solidFill>
                  </a:rPr>
                  <a:t>is cleared 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after </a:t>
                </a:r>
                <a:r>
                  <a:rPr lang="en-US" dirty="0">
                    <a:solidFill>
                      <a:schemeClr val="tx1"/>
                    </a:solidFill>
                  </a:rPr>
                  <a:t>228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ms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the </a:t>
                </a:r>
                <a:r>
                  <a:rPr lang="en-US" dirty="0">
                    <a:solidFill>
                      <a:schemeClr val="tx1"/>
                    </a:solidFill>
                  </a:rPr>
                  <a:t>system is unstable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.</a:t>
                </a:r>
              </a:p>
              <a:p>
                <a:pPr marL="171450" indent="-171450">
                  <a:spcBef>
                    <a:spcPts val="600"/>
                  </a:spcBef>
                  <a:buSzPct val="100000"/>
                  <a:buFont typeface="Wingdings" panose="05000000000000000000" pitchFamily="2" charset="2"/>
                  <a:buChar char="§"/>
                </a:pPr>
                <a:r>
                  <a:rPr lang="en-US" dirty="0">
                    <a:solidFill>
                      <a:schemeClr val="tx1"/>
                    </a:solidFill>
                  </a:rPr>
                  <a:t>The 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fault has </a:t>
                </a:r>
                <a:r>
                  <a:rPr lang="en-US" dirty="0">
                    <a:solidFill>
                      <a:schemeClr val="tx1"/>
                    </a:solidFill>
                  </a:rPr>
                  <a:t>to be cleared much 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faster to maintain a stable operation.</a:t>
                </a:r>
                <a:endParaRPr lang="en-US" dirty="0">
                  <a:solidFill>
                    <a:schemeClr val="tx1"/>
                  </a:solidFill>
                </a:endParaRPr>
              </a:p>
              <a:p>
                <a:pPr marL="171450" indent="-171450">
                  <a:spcBef>
                    <a:spcPts val="600"/>
                  </a:spcBef>
                  <a:buSzPct val="100000"/>
                  <a:buFont typeface="Wingdings" panose="05000000000000000000" pitchFamily="2" charset="2"/>
                  <a:buChar char="§"/>
                </a:pPr>
                <a:endParaRPr lang="en-US" b="1" dirty="0">
                  <a:solidFill>
                    <a:schemeClr val="tx1"/>
                  </a:solidFill>
                </a:endParaRPr>
              </a:p>
              <a:p>
                <a:pPr marL="171450" indent="-171450">
                  <a:spcBef>
                    <a:spcPts val="600"/>
                  </a:spcBef>
                  <a:buSzPct val="100000"/>
                  <a:buFont typeface="Wingdings" panose="05000000000000000000" pitchFamily="2" charset="2"/>
                  <a:buChar char="§"/>
                </a:pPr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Content Placeholder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1007" y="1687286"/>
                <a:ext cx="4212000" cy="442800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ln w="12700">
                <a:solidFill>
                  <a:schemeClr val="bg1">
                    <a:lumMod val="75000"/>
                  </a:schemeClr>
                </a:solidFill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/>
          <a:srcRect l="5068" r="7538" b="1470"/>
          <a:stretch/>
        </p:blipFill>
        <p:spPr>
          <a:xfrm>
            <a:off x="4901392" y="2970890"/>
            <a:ext cx="3689575" cy="312289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6"/>
              <p:cNvSpPr txBox="1">
                <a:spLocks/>
              </p:cNvSpPr>
              <p:nvPr/>
            </p:nvSpPr>
            <p:spPr>
              <a:xfrm>
                <a:off x="315685" y="1687286"/>
                <a:ext cx="4212000" cy="4428000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08000" rIns="180000" bIns="108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de-DE"/>
                </a:defPPr>
                <a:lvl1pPr>
                  <a:buClr>
                    <a:srgbClr val="002897"/>
                  </a:buClr>
                  <a:buSzPct val="70000"/>
                  <a:defRPr sz="1400">
                    <a:solidFill>
                      <a:srgbClr val="FFFFFF">
                        <a:lumMod val="50000"/>
                      </a:srgbClr>
                    </a:solidFill>
                    <a:cs typeface="Arial" pitchFamily="34" charset="0"/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marL="171450" indent="-171450">
                  <a:spcBef>
                    <a:spcPts val="600"/>
                  </a:spcBef>
                  <a:buSzPct val="100000"/>
                  <a:buFont typeface="Wingdings" panose="05000000000000000000" pitchFamily="2" charset="2"/>
                  <a:buChar char="§"/>
                </a:pPr>
                <a:r>
                  <a:rPr lang="en-US" dirty="0" smtClean="0">
                    <a:solidFill>
                      <a:schemeClr val="tx1"/>
                    </a:solidFill>
                  </a:rPr>
                  <a:t>For </a:t>
                </a:r>
                <a:r>
                  <a:rPr lang="en-US" dirty="0">
                    <a:solidFill>
                      <a:schemeClr val="tx1"/>
                    </a:solidFill>
                  </a:rPr>
                  <a:t>aggregated inertia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CH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de-CH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𝒂𝒈𝒈</m:t>
                        </m:r>
                      </m:sub>
                    </m:sSub>
                    <m:r>
                      <a:rPr lang="de-CH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de-CH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𝟔</m:t>
                    </m:r>
                    <m:r>
                      <a:rPr lang="de-CH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de-CH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𝒔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(scenario without </a:t>
                </a:r>
                <a:r>
                  <a:rPr lang="en-US" dirty="0">
                    <a:solidFill>
                      <a:schemeClr val="tx1"/>
                    </a:solidFill>
                  </a:rPr>
                  <a:t>V-RES) 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the CCT </a:t>
                </a:r>
                <a:r>
                  <a:rPr lang="en-US" dirty="0">
                    <a:solidFill>
                      <a:schemeClr val="tx1"/>
                    </a:solidFill>
                  </a:rPr>
                  <a:t>is 228 </a:t>
                </a:r>
                <a:r>
                  <a:rPr lang="en-US" dirty="0" err="1">
                    <a:solidFill>
                      <a:schemeClr val="tx1"/>
                    </a:solidFill>
                  </a:rPr>
                  <a:t>ms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.</a:t>
                </a:r>
                <a:endParaRPr lang="en-US" dirty="0" smtClean="0">
                  <a:solidFill>
                    <a:schemeClr val="tx1"/>
                  </a:solidFill>
                </a:endParaRPr>
              </a:p>
              <a:p>
                <a:pPr marL="171450" indent="-171450">
                  <a:spcBef>
                    <a:spcPts val="600"/>
                  </a:spcBef>
                  <a:buSzPct val="100000"/>
                  <a:buFont typeface="Wingdings" panose="05000000000000000000" pitchFamily="2" charset="2"/>
                  <a:buChar char="§"/>
                </a:pPr>
                <a:r>
                  <a:rPr lang="en-US" dirty="0">
                    <a:solidFill>
                      <a:schemeClr val="tx1"/>
                    </a:solidFill>
                  </a:rPr>
                  <a:t>We reduce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CH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de-CH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𝒂𝒈𝒈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to </a:t>
                </a:r>
                <a14:m>
                  <m:oMath xmlns:m="http://schemas.openxmlformats.org/officeDocument/2006/math">
                    <m:r>
                      <a:rPr lang="de-CH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de-CH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de-CH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𝒔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due to a large amount of V-RES on-line (</a:t>
                </a:r>
                <a:r>
                  <a:rPr lang="en-US" dirty="0">
                    <a:solidFill>
                      <a:schemeClr val="tx1"/>
                    </a:solidFill>
                    <a:sym typeface="Symbol" panose="05050102010706020507" pitchFamily="18" charset="2"/>
                  </a:rPr>
                  <a:t></a:t>
                </a:r>
                <a:r>
                  <a:rPr lang="en-US" dirty="0">
                    <a:solidFill>
                      <a:schemeClr val="tx1"/>
                    </a:solidFill>
                  </a:rPr>
                  <a:t>55% in that specific case).</a:t>
                </a:r>
              </a:p>
            </p:txBody>
          </p:sp>
        </mc:Choice>
        <mc:Fallback xmlns="">
          <p:sp>
            <p:nvSpPr>
              <p:cNvPr id="13" name="Content Placeholder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685" y="1687286"/>
                <a:ext cx="4212000" cy="442800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  <a:ln w="12700">
                <a:solidFill>
                  <a:schemeClr val="bg1">
                    <a:lumMod val="75000"/>
                  </a:schemeClr>
                </a:solidFill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/>
          <a:srcRect l="5304" r="8479"/>
          <a:stretch/>
        </p:blipFill>
        <p:spPr>
          <a:xfrm>
            <a:off x="532592" y="2930549"/>
            <a:ext cx="3637491" cy="3167366"/>
          </a:xfrm>
          <a:prstGeom prst="rect">
            <a:avLst/>
          </a:prstGeom>
        </p:spPr>
      </p:pic>
      <p:cxnSp>
        <p:nvCxnSpPr>
          <p:cNvPr id="15" name="Straight Arrow Connector 14"/>
          <p:cNvCxnSpPr/>
          <p:nvPr/>
        </p:nvCxnSpPr>
        <p:spPr>
          <a:xfrm flipV="1">
            <a:off x="2229575" y="3802561"/>
            <a:ext cx="0" cy="663223"/>
          </a:xfrm>
          <a:prstGeom prst="straightConnector1">
            <a:avLst/>
          </a:prstGeom>
          <a:ln w="12700">
            <a:solidFill>
              <a:schemeClr val="accent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552136" y="4465783"/>
                <a:ext cx="1532965" cy="347845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noAutofit/>
              </a:bodyPr>
              <a:lstStyle/>
              <a:p>
                <a:pPr>
                  <a:spcBef>
                    <a:spcPts val="1100"/>
                  </a:spcBef>
                  <a:buClr>
                    <a:schemeClr val="tx2"/>
                  </a:buClr>
                  <a:buSzPct val="700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∆</m:t>
                      </m:r>
                      <m:r>
                        <m:rPr>
                          <m:sty m:val="p"/>
                        </m:rPr>
                        <a:rPr lang="de-CH" b="0" i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f</m:t>
                      </m:r>
                      <m:r>
                        <a:rPr lang="de-CH" b="0" i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=2.5 </m:t>
                      </m:r>
                      <m:r>
                        <m:rPr>
                          <m:sty m:val="p"/>
                        </m:rPr>
                        <a:rPr lang="de-CH" b="0" i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Hz</m:t>
                      </m:r>
                    </m:oMath>
                  </m:oMathPara>
                </a14:m>
                <a:endParaRPr lang="en-US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2136" y="4465783"/>
                <a:ext cx="1532965" cy="347845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11433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Technical challenges may limit the proliferation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Impacts of system inertia evolution on system stability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CF363E95-653D-48D7-8EB0-A81FED805B5F}" type="slidenum">
              <a:rPr lang="de-DE" smtClean="0"/>
              <a:pPr/>
              <a:t>8</a:t>
            </a:fld>
            <a:endParaRPr lang="de-DE" dirty="0"/>
          </a:p>
        </p:txBody>
      </p:sp>
      <p:sp>
        <p:nvSpPr>
          <p:cNvPr id="6" name="Rectangle 23"/>
          <p:cNvSpPr/>
          <p:nvPr/>
        </p:nvSpPr>
        <p:spPr bwMode="gray">
          <a:xfrm>
            <a:off x="215900" y="1592262"/>
            <a:ext cx="8712201" cy="4607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1921" tIns="71921" rIns="71921" bIns="719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 err="1">
              <a:solidFill>
                <a:srgbClr val="FFFFFF"/>
              </a:solidFill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6"/>
              <p:cNvSpPr txBox="1">
                <a:spLocks/>
              </p:cNvSpPr>
              <p:nvPr/>
            </p:nvSpPr>
            <p:spPr>
              <a:xfrm>
                <a:off x="4611007" y="1687286"/>
                <a:ext cx="4212000" cy="4428000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08000" rIns="180000" bIns="108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de-DE"/>
                </a:defPPr>
                <a:lvl1pPr>
                  <a:buClr>
                    <a:srgbClr val="002897"/>
                  </a:buClr>
                  <a:buSzPct val="70000"/>
                  <a:defRPr sz="1400">
                    <a:solidFill>
                      <a:srgbClr val="FFFFFF">
                        <a:lumMod val="50000"/>
                      </a:srgbClr>
                    </a:solidFill>
                    <a:cs typeface="Arial" pitchFamily="34" charset="0"/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marL="171450" indent="-171450">
                  <a:spcBef>
                    <a:spcPts val="600"/>
                  </a:spcBef>
                  <a:buSzPct val="100000"/>
                  <a:buFont typeface="Wingdings" panose="05000000000000000000" pitchFamily="2" charset="2"/>
                  <a:buChar char="§"/>
                </a:pPr>
                <a:r>
                  <a:rPr lang="en-US" dirty="0" smtClean="0">
                    <a:solidFill>
                      <a:schemeClr val="tx1"/>
                    </a:solidFill>
                  </a:rPr>
                  <a:t>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CH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de-CH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𝒂𝒈𝒈</m:t>
                        </m:r>
                      </m:sub>
                    </m:sSub>
                    <m:r>
                      <a:rPr lang="de-CH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de-CH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de-CH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de-CH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𝒔</m:t>
                    </m:r>
                  </m:oMath>
                </a14:m>
                <a:r>
                  <a:rPr lang="en-US" b="1" dirty="0">
                    <a:solidFill>
                      <a:schemeClr val="tx1"/>
                    </a:solidFill>
                  </a:rPr>
                  <a:t> 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the CCT must stay below </a:t>
                </a:r>
                <a:r>
                  <a:rPr lang="en-US" b="1" dirty="0" smtClean="0">
                    <a:solidFill>
                      <a:schemeClr val="tx1"/>
                    </a:solidFill>
                  </a:rPr>
                  <a:t>130 </a:t>
                </a:r>
                <a:r>
                  <a:rPr lang="en-US" b="1" dirty="0" err="1" smtClean="0">
                    <a:solidFill>
                      <a:schemeClr val="tx1"/>
                    </a:solidFill>
                  </a:rPr>
                  <a:t>ms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(40% faster).</a:t>
                </a:r>
                <a:endParaRPr lang="en-US" dirty="0">
                  <a:solidFill>
                    <a:schemeClr val="tx1"/>
                  </a:solidFill>
                </a:endParaRPr>
              </a:p>
              <a:p>
                <a:pPr marL="171450" indent="-171450">
                  <a:spcBef>
                    <a:spcPts val="600"/>
                  </a:spcBef>
                  <a:buSzPct val="100000"/>
                  <a:buFont typeface="Wingdings" panose="05000000000000000000" pitchFamily="2" charset="2"/>
                  <a:buChar char="§"/>
                </a:pPr>
                <a:r>
                  <a:rPr lang="en-US" dirty="0" smtClean="0">
                    <a:solidFill>
                      <a:schemeClr val="tx1"/>
                    </a:solidFill>
                  </a:rPr>
                  <a:t>In order to keep </a:t>
                </a:r>
                <a14:m>
                  <m:oMath xmlns:m="http://schemas.openxmlformats.org/officeDocument/2006/math">
                    <m:r>
                      <a:rPr lang="en-US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∆</m:t>
                    </m:r>
                    <m:r>
                      <a:rPr lang="de-CH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𝐟</m:t>
                    </m:r>
                    <m:r>
                      <a:rPr lang="de-CH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de-CH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de-CH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de-CH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de-CH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de-CH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𝐇𝐳</m:t>
                    </m:r>
                    <m:r>
                      <a:rPr lang="de-CH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 smtClean="0">
                    <a:solidFill>
                      <a:schemeClr val="tx1"/>
                    </a:solidFill>
                  </a:rPr>
                  <a:t>the fault must be cleared even faster, at most in </a:t>
                </a:r>
                <a:r>
                  <a:rPr lang="en-US" b="1" dirty="0" smtClean="0">
                    <a:solidFill>
                      <a:schemeClr val="tx1"/>
                    </a:solidFill>
                  </a:rPr>
                  <a:t>73 </a:t>
                </a:r>
                <a:r>
                  <a:rPr lang="en-US" b="1" dirty="0" err="1" smtClean="0">
                    <a:solidFill>
                      <a:schemeClr val="tx1"/>
                    </a:solidFill>
                  </a:rPr>
                  <a:t>ms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.</a:t>
                </a:r>
                <a:endParaRPr lang="en-US" dirty="0">
                  <a:solidFill>
                    <a:schemeClr val="tx1"/>
                  </a:solidFill>
                </a:endParaRPr>
              </a:p>
              <a:p>
                <a:pPr marL="171450" indent="-171450">
                  <a:spcBef>
                    <a:spcPts val="600"/>
                  </a:spcBef>
                  <a:buSzPct val="100000"/>
                  <a:buFont typeface="Wingdings" panose="05000000000000000000" pitchFamily="2" charset="2"/>
                  <a:buChar char="§"/>
                </a:pPr>
                <a:endParaRPr lang="en-US" b="1" dirty="0">
                  <a:solidFill>
                    <a:schemeClr val="tx1"/>
                  </a:solidFill>
                </a:endParaRPr>
              </a:p>
              <a:p>
                <a:pPr marL="171450" indent="-171450">
                  <a:spcBef>
                    <a:spcPts val="600"/>
                  </a:spcBef>
                  <a:buSzPct val="100000"/>
                  <a:buFont typeface="Wingdings" panose="05000000000000000000" pitchFamily="2" charset="2"/>
                  <a:buChar char="§"/>
                </a:pPr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Content Placeholder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1007" y="1687286"/>
                <a:ext cx="4212000" cy="442800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ln w="12700">
                <a:solidFill>
                  <a:schemeClr val="bg1">
                    <a:lumMod val="75000"/>
                  </a:schemeClr>
                </a:solidFill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/>
          <a:srcRect l="5421" r="7891" b="1784"/>
          <a:stretch/>
        </p:blipFill>
        <p:spPr>
          <a:xfrm>
            <a:off x="4910809" y="2930549"/>
            <a:ext cx="3637491" cy="3109098"/>
          </a:xfrm>
          <a:prstGeom prst="rect">
            <a:avLst/>
          </a:prstGeom>
        </p:spPr>
      </p:pic>
      <p:cxnSp>
        <p:nvCxnSpPr>
          <p:cNvPr id="13" name="Straight Arrow Connector 12"/>
          <p:cNvCxnSpPr/>
          <p:nvPr/>
        </p:nvCxnSpPr>
        <p:spPr>
          <a:xfrm flipV="1">
            <a:off x="6533876" y="3442446"/>
            <a:ext cx="0" cy="1026161"/>
          </a:xfrm>
          <a:prstGeom prst="straightConnector1">
            <a:avLst/>
          </a:prstGeom>
          <a:ln w="12700">
            <a:solidFill>
              <a:schemeClr val="accent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745773" y="4494596"/>
                <a:ext cx="1532965" cy="293988"/>
              </a:xfrm>
              <a:prstGeom prst="rect">
                <a:avLst/>
              </a:prstGeom>
              <a:ln>
                <a:noFill/>
              </a:ln>
            </p:spPr>
            <p:txBody>
              <a:bodyPr vert="horz" wrap="none" lIns="0" tIns="0" rIns="0" bIns="0" rtlCol="0">
                <a:noAutofit/>
              </a:bodyPr>
              <a:lstStyle/>
              <a:p>
                <a:pPr>
                  <a:spcBef>
                    <a:spcPts val="1100"/>
                  </a:spcBef>
                  <a:buClr>
                    <a:schemeClr val="tx2"/>
                  </a:buClr>
                  <a:buSzPct val="700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∆</m:t>
                      </m:r>
                      <m:r>
                        <m:rPr>
                          <m:sty m:val="p"/>
                        </m:rPr>
                        <a:rPr lang="de-CH" b="0" i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f</m:t>
                      </m:r>
                      <m:r>
                        <a:rPr lang="de-CH" b="0" i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=4 </m:t>
                      </m:r>
                      <m:r>
                        <m:rPr>
                          <m:sty m:val="p"/>
                        </m:rPr>
                        <a:rPr lang="de-CH" b="0" i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Hz</m:t>
                      </m:r>
                    </m:oMath>
                  </m:oMathPara>
                </a14:m>
                <a:endParaRPr lang="en-US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5773" y="4494596"/>
                <a:ext cx="1532965" cy="293988"/>
              </a:xfrm>
              <a:prstGeom prst="rect">
                <a:avLst/>
              </a:prstGeom>
              <a:blipFill rotWithShape="0">
                <a:blip r:embed="rId4"/>
                <a:stretch>
                  <a:fillRect b="-204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6"/>
              <p:cNvSpPr txBox="1">
                <a:spLocks/>
              </p:cNvSpPr>
              <p:nvPr/>
            </p:nvSpPr>
            <p:spPr>
              <a:xfrm>
                <a:off x="315685" y="1687286"/>
                <a:ext cx="4212000" cy="4428000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08000" rIns="180000" bIns="108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de-DE"/>
                </a:defPPr>
                <a:lvl1pPr>
                  <a:buClr>
                    <a:srgbClr val="002897"/>
                  </a:buClr>
                  <a:buSzPct val="70000"/>
                  <a:defRPr sz="1400">
                    <a:solidFill>
                      <a:srgbClr val="FFFFFF">
                        <a:lumMod val="50000"/>
                      </a:srgbClr>
                    </a:solidFill>
                    <a:cs typeface="Arial" pitchFamily="34" charset="0"/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marL="171450" indent="-171450">
                  <a:spcBef>
                    <a:spcPts val="600"/>
                  </a:spcBef>
                  <a:buSzPct val="100000"/>
                  <a:buFont typeface="Wingdings" panose="05000000000000000000" pitchFamily="2" charset="2"/>
                  <a:buChar char="§"/>
                </a:pPr>
                <a:r>
                  <a:rPr lang="en-US" dirty="0">
                    <a:solidFill>
                      <a:schemeClr val="tx1"/>
                    </a:solidFill>
                  </a:rPr>
                  <a:t>For aggregated inertia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CH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de-CH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𝒂𝒈𝒈</m:t>
                        </m:r>
                      </m:sub>
                    </m:sSub>
                    <m:r>
                      <a:rPr lang="de-CH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de-CH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𝟔</m:t>
                    </m:r>
                    <m:r>
                      <a:rPr lang="de-CH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de-CH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𝒔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(scenario without V-RES) 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the CCT </a:t>
                </a:r>
                <a:r>
                  <a:rPr lang="en-US" dirty="0">
                    <a:solidFill>
                      <a:schemeClr val="tx1"/>
                    </a:solidFill>
                  </a:rPr>
                  <a:t>is 228 </a:t>
                </a:r>
                <a:r>
                  <a:rPr lang="en-US" dirty="0" err="1">
                    <a:solidFill>
                      <a:schemeClr val="tx1"/>
                    </a:solidFill>
                  </a:rPr>
                  <a:t>ms.</a:t>
                </a:r>
                <a:endParaRPr lang="en-US" dirty="0">
                  <a:solidFill>
                    <a:schemeClr val="tx1"/>
                  </a:solidFill>
                </a:endParaRPr>
              </a:p>
              <a:p>
                <a:pPr marL="171450" indent="-171450">
                  <a:spcBef>
                    <a:spcPts val="600"/>
                  </a:spcBef>
                  <a:buSzPct val="100000"/>
                  <a:buFont typeface="Wingdings" panose="05000000000000000000" pitchFamily="2" charset="2"/>
                  <a:buChar char="§"/>
                </a:pPr>
                <a:r>
                  <a:rPr lang="en-US" dirty="0">
                    <a:solidFill>
                      <a:schemeClr val="tx1"/>
                    </a:solidFill>
                  </a:rPr>
                  <a:t>We reduce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CH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de-CH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𝒂𝒈𝒈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to </a:t>
                </a:r>
                <a14:m>
                  <m:oMath xmlns:m="http://schemas.openxmlformats.org/officeDocument/2006/math">
                    <m:r>
                      <a:rPr lang="de-CH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de-CH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de-CH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𝒔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due to a large amount of V-RES on-line (</a:t>
                </a:r>
                <a:r>
                  <a:rPr lang="en-US" dirty="0">
                    <a:solidFill>
                      <a:schemeClr val="tx1"/>
                    </a:solidFill>
                    <a:sym typeface="Symbol" panose="05050102010706020507" pitchFamily="18" charset="2"/>
                  </a:rPr>
                  <a:t></a:t>
                </a:r>
                <a:r>
                  <a:rPr lang="en-US" dirty="0">
                    <a:solidFill>
                      <a:schemeClr val="tx1"/>
                    </a:solidFill>
                  </a:rPr>
                  <a:t>55% in that specific case).</a:t>
                </a:r>
              </a:p>
            </p:txBody>
          </p:sp>
        </mc:Choice>
        <mc:Fallback xmlns="">
          <p:sp>
            <p:nvSpPr>
              <p:cNvPr id="12" name="Content Placeholder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685" y="1687286"/>
                <a:ext cx="4212000" cy="442800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  <a:ln w="12700">
                <a:solidFill>
                  <a:schemeClr val="bg1">
                    <a:lumMod val="75000"/>
                  </a:schemeClr>
                </a:solidFill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6"/>
          <a:srcRect l="5304" r="8479"/>
          <a:stretch/>
        </p:blipFill>
        <p:spPr>
          <a:xfrm>
            <a:off x="532592" y="2930549"/>
            <a:ext cx="3637491" cy="3167366"/>
          </a:xfrm>
          <a:prstGeom prst="rect">
            <a:avLst/>
          </a:prstGeom>
        </p:spPr>
      </p:pic>
      <p:cxnSp>
        <p:nvCxnSpPr>
          <p:cNvPr id="18" name="Straight Arrow Connector 17"/>
          <p:cNvCxnSpPr/>
          <p:nvPr/>
        </p:nvCxnSpPr>
        <p:spPr>
          <a:xfrm flipV="1">
            <a:off x="2229575" y="3802561"/>
            <a:ext cx="0" cy="663223"/>
          </a:xfrm>
          <a:prstGeom prst="straightConnector1">
            <a:avLst/>
          </a:prstGeom>
          <a:ln w="12700">
            <a:solidFill>
              <a:schemeClr val="accent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552136" y="4465783"/>
                <a:ext cx="1532965" cy="347845"/>
              </a:xfrm>
              <a:prstGeom prst="rect">
                <a:avLst/>
              </a:prstGeom>
              <a:ln>
                <a:noFill/>
              </a:ln>
            </p:spPr>
            <p:txBody>
              <a:bodyPr vert="horz" wrap="none" lIns="0" tIns="0" rIns="0" bIns="0" rtlCol="0">
                <a:noAutofit/>
              </a:bodyPr>
              <a:lstStyle/>
              <a:p>
                <a:pPr>
                  <a:spcBef>
                    <a:spcPts val="1100"/>
                  </a:spcBef>
                  <a:buClr>
                    <a:schemeClr val="tx2"/>
                  </a:buClr>
                  <a:buSzPct val="700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∆</m:t>
                      </m:r>
                      <m:r>
                        <m:rPr>
                          <m:sty m:val="p"/>
                        </m:rPr>
                        <a:rPr lang="de-CH" b="0" i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f</m:t>
                      </m:r>
                      <m:r>
                        <a:rPr lang="de-CH" b="0" i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=2.5 </m:t>
                      </m:r>
                      <m:r>
                        <m:rPr>
                          <m:sty m:val="p"/>
                        </m:rPr>
                        <a:rPr lang="de-CH" b="0" i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Hz</m:t>
                      </m:r>
                    </m:oMath>
                  </m:oMathPara>
                </a14:m>
                <a:endParaRPr lang="en-US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2136" y="4465783"/>
                <a:ext cx="1532965" cy="347845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30462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23"/>
          <p:cNvSpPr/>
          <p:nvPr/>
        </p:nvSpPr>
        <p:spPr bwMode="gray">
          <a:xfrm>
            <a:off x="215902" y="1592264"/>
            <a:ext cx="8712201" cy="4607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1921" tIns="71921" rIns="71921" bIns="719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 err="1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49" name="Content Placeholder 6"/>
          <p:cNvSpPr txBox="1">
            <a:spLocks/>
          </p:cNvSpPr>
          <p:nvPr/>
        </p:nvSpPr>
        <p:spPr>
          <a:xfrm>
            <a:off x="309472" y="1708854"/>
            <a:ext cx="8507323" cy="4428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108000" rIns="180000" bIns="10800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de-DE"/>
            </a:defPPr>
            <a:lvl1pPr>
              <a:buClr>
                <a:srgbClr val="002897"/>
              </a:buClr>
              <a:buSzPct val="70000"/>
              <a:defRPr sz="1400">
                <a:solidFill>
                  <a:srgbClr val="FFFFFF">
                    <a:lumMod val="50000"/>
                  </a:srgbClr>
                </a:solidFill>
                <a:cs typeface="Arial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>
              <a:spcBef>
                <a:spcPts val="300"/>
              </a:spcBef>
              <a:buSzPct val="100000"/>
            </a:pPr>
            <a:endParaRPr lang="en-US" sz="1500" dirty="0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3448"/>
            <a:ext cx="9144000" cy="1161899"/>
          </a:xfrm>
        </p:spPr>
        <p:txBody>
          <a:bodyPr/>
          <a:lstStyle/>
          <a:p>
            <a:r>
              <a:rPr lang="en-US" dirty="0" smtClean="0"/>
              <a:t>A need for more flexible system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Technology options at different system levels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5212" y="6688821"/>
            <a:ext cx="448519" cy="108871"/>
          </a:xfrm>
        </p:spPr>
        <p:txBody>
          <a:bodyPr/>
          <a:lstStyle/>
          <a:p>
            <a:fld id="{CF363E95-653D-48D7-8EB0-A81FED805B5F}" type="slidenum">
              <a:rPr>
                <a:solidFill>
                  <a:srgbClr val="666666"/>
                </a:solidFill>
              </a:rPr>
              <a:pPr/>
              <a:t>9</a:t>
            </a:fld>
            <a:endParaRPr dirty="0">
              <a:solidFill>
                <a:srgbClr val="666666"/>
              </a:solidFill>
            </a:endParaRPr>
          </a:p>
        </p:txBody>
      </p:sp>
      <p:graphicFrame>
        <p:nvGraphicFramePr>
          <p:cNvPr id="21" name="Table 20"/>
          <p:cNvGraphicFramePr>
            <a:graphicFrameLocks noGrp="1"/>
          </p:cNvGraphicFramePr>
          <p:nvPr>
            <p:extLst/>
          </p:nvPr>
        </p:nvGraphicFramePr>
        <p:xfrm>
          <a:off x="436139" y="1813156"/>
          <a:ext cx="8261549" cy="329672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000775"/>
                <a:gridCol w="1534886"/>
                <a:gridCol w="1431472"/>
                <a:gridCol w="1217599"/>
                <a:gridCol w="1842247"/>
                <a:gridCol w="1234570"/>
              </a:tblGrid>
              <a:tr h="310117">
                <a:tc rowSpan="2">
                  <a:txBody>
                    <a:bodyPr/>
                    <a:lstStyle/>
                    <a:p>
                      <a:pPr algn="ctr"/>
                      <a:r>
                        <a:rPr lang="en-US" sz="1200" b="0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Max. hourly </a:t>
                      </a:r>
                    </a:p>
                    <a:p>
                      <a:pPr algn="ctr"/>
                      <a:r>
                        <a:rPr lang="en-US" sz="1200" b="0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variable</a:t>
                      </a:r>
                      <a:r>
                        <a:rPr lang="en-US" sz="1200" b="0" kern="12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200" b="0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RES %*</a:t>
                      </a:r>
                      <a:endParaRPr lang="en-US" sz="1200" b="0" kern="1200" dirty="0">
                        <a:solidFill>
                          <a:schemeClr val="bg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Technical challenges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Technology options at different power system levels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5780">
                <a:tc vMerge="1">
                  <a:txBody>
                    <a:bodyPr/>
                    <a:lstStyle/>
                    <a:p>
                      <a:pPr algn="ctr"/>
                      <a:endParaRPr lang="en-US" sz="1200" b="0" kern="1200" dirty="0">
                        <a:solidFill>
                          <a:schemeClr val="bg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kern="1200" dirty="0" smtClean="0">
                        <a:solidFill>
                          <a:schemeClr val="bg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Prosumer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Distribution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Transmission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Generation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</a:tr>
              <a:tr h="1164023"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20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&gt;100</a:t>
                      </a:r>
                      <a:endParaRPr lang="en-US" sz="1600" b="1" kern="1200" dirty="0">
                        <a:solidFill>
                          <a:schemeClr val="tx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5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kern="120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  <a:sym typeface="Symbol" panose="05050102010706020507" pitchFamily="18" charset="2"/>
                        </a:rPr>
                        <a:t></a:t>
                      </a:r>
                      <a:r>
                        <a:rPr lang="en-US" sz="1200" b="1" kern="120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+ significant variable RES curtailment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5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kern="1200" dirty="0" smtClean="0">
                        <a:solidFill>
                          <a:schemeClr val="tx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5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kern="1200" dirty="0" smtClean="0">
                        <a:solidFill>
                          <a:schemeClr val="tx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5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kern="1200" dirty="0" smtClean="0">
                        <a:solidFill>
                          <a:schemeClr val="tx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5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kern="1200" dirty="0" smtClean="0">
                        <a:solidFill>
                          <a:schemeClr val="tx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55000"/>
                      </a:schemeClr>
                    </a:solidFill>
                  </a:tcPr>
                </a:tc>
              </a:tr>
              <a:tr h="524435"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20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75-100 </a:t>
                      </a:r>
                      <a:endParaRPr lang="en-US" sz="1600" b="1" kern="1200" dirty="0">
                        <a:solidFill>
                          <a:schemeClr val="tx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5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kern="120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  <a:sym typeface="Symbol" panose="05050102010706020507" pitchFamily="18" charset="2"/>
                        </a:rPr>
                        <a:t></a:t>
                      </a:r>
                      <a:r>
                        <a:rPr lang="en-US" sz="1200" b="1" kern="120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+ short circuit power</a:t>
                      </a:r>
                      <a:endParaRPr lang="en-US" sz="1200" b="1" kern="1200" dirty="0">
                        <a:solidFill>
                          <a:schemeClr val="tx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5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b="1" kern="1200" dirty="0">
                        <a:solidFill>
                          <a:schemeClr val="tx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5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b="1" kern="1200" dirty="0">
                        <a:solidFill>
                          <a:schemeClr val="tx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5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b="1" kern="1200" dirty="0">
                        <a:solidFill>
                          <a:schemeClr val="tx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5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b="1" kern="1200" dirty="0">
                        <a:solidFill>
                          <a:schemeClr val="tx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55000"/>
                      </a:schemeClr>
                    </a:solidFill>
                  </a:tcPr>
                </a:tc>
              </a:tr>
              <a:tr h="497541"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20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50-75</a:t>
                      </a:r>
                      <a:endParaRPr lang="en-US" sz="1600" b="1" kern="1200" dirty="0">
                        <a:solidFill>
                          <a:schemeClr val="tx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kern="120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  <a:sym typeface="Symbol" panose="05050102010706020507" pitchFamily="18" charset="2"/>
                        </a:rPr>
                        <a:t></a:t>
                      </a:r>
                      <a:r>
                        <a:rPr lang="en-US" sz="1200" b="1" kern="120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+ system inertia &amp; grid voltage</a:t>
                      </a:r>
                      <a:endParaRPr lang="en-US" sz="1200" b="1" kern="1200" dirty="0">
                        <a:solidFill>
                          <a:schemeClr val="tx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b="1" kern="1200" dirty="0">
                        <a:solidFill>
                          <a:schemeClr val="tx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b="1" kern="1200" dirty="0">
                        <a:solidFill>
                          <a:schemeClr val="tx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b="1" kern="1200" dirty="0">
                        <a:solidFill>
                          <a:schemeClr val="tx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b="1" kern="1200" dirty="0">
                        <a:solidFill>
                          <a:schemeClr val="tx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40000"/>
                      </a:schemeClr>
                    </a:solidFill>
                  </a:tcPr>
                </a:tc>
              </a:tr>
              <a:tr h="470647"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20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25-50</a:t>
                      </a:r>
                      <a:endParaRPr lang="en-US" sz="1600" b="1" kern="1200" dirty="0">
                        <a:solidFill>
                          <a:schemeClr val="tx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kern="120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grid capacity &amp; reserve</a:t>
                      </a:r>
                      <a:endParaRPr lang="en-US" sz="1200" b="1" kern="1200" dirty="0">
                        <a:solidFill>
                          <a:schemeClr val="tx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kern="1200" dirty="0">
                        <a:solidFill>
                          <a:schemeClr val="tx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kern="1200" dirty="0">
                        <a:solidFill>
                          <a:schemeClr val="tx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kern="1200" dirty="0">
                        <a:solidFill>
                          <a:schemeClr val="tx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kern="1200" dirty="0">
                        <a:solidFill>
                          <a:schemeClr val="tx2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25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104" name="Straight Connector 103"/>
          <p:cNvCxnSpPr/>
          <p:nvPr/>
        </p:nvCxnSpPr>
        <p:spPr>
          <a:xfrm>
            <a:off x="320609" y="6949043"/>
            <a:ext cx="3764976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3026728" y="2503807"/>
            <a:ext cx="252000" cy="2088000"/>
          </a:xfrm>
          <a:prstGeom prst="rect">
            <a:avLst/>
          </a:prstGeom>
          <a:solidFill>
            <a:schemeClr val="tx2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0" tIns="0" rIns="0" bIns="0" rtlCol="0" anchor="ctr"/>
          <a:lstStyle/>
          <a:p>
            <a:pPr algn="ctr">
              <a:spcBef>
                <a:spcPts val="1100"/>
              </a:spcBef>
              <a:buClr>
                <a:srgbClr val="002897"/>
              </a:buClr>
              <a:buSzPct val="70000"/>
            </a:pPr>
            <a:r>
              <a:rPr lang="en-US" sz="1000" b="1" dirty="0" smtClean="0">
                <a:solidFill>
                  <a:srgbClr val="FFFFFF"/>
                </a:solidFill>
                <a:cs typeface="Arial" pitchFamily="34" charset="0"/>
              </a:rPr>
              <a:t>Converter control</a:t>
            </a:r>
            <a:endParaRPr lang="en-US" sz="1000" b="1" dirty="0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3344622" y="2503807"/>
            <a:ext cx="252000" cy="1044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0" tIns="0" rIns="0" bIns="0" rtlCol="0" anchor="ctr"/>
          <a:lstStyle/>
          <a:p>
            <a:pPr algn="ctr">
              <a:spcBef>
                <a:spcPts val="1100"/>
              </a:spcBef>
              <a:buClr>
                <a:srgbClr val="002897"/>
              </a:buClr>
              <a:buSzPct val="70000"/>
            </a:pPr>
            <a:r>
              <a:rPr lang="en-US" sz="1000" b="1" dirty="0" smtClean="0">
                <a:solidFill>
                  <a:srgbClr val="002897">
                    <a:lumMod val="75000"/>
                  </a:srgbClr>
                </a:solidFill>
                <a:cs typeface="Arial" pitchFamily="34" charset="0"/>
              </a:rPr>
              <a:t>Small battery</a:t>
            </a:r>
          </a:p>
        </p:txBody>
      </p:sp>
      <p:sp>
        <p:nvSpPr>
          <p:cNvPr id="46" name="Rectangle 45"/>
          <p:cNvSpPr/>
          <p:nvPr/>
        </p:nvSpPr>
        <p:spPr>
          <a:xfrm>
            <a:off x="3652597" y="2503807"/>
            <a:ext cx="252000" cy="10440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0" tIns="0" rIns="0" bIns="0" rtlCol="0" anchor="ctr"/>
          <a:lstStyle/>
          <a:p>
            <a:pPr algn="ctr">
              <a:spcBef>
                <a:spcPts val="1100"/>
              </a:spcBef>
              <a:buClr>
                <a:srgbClr val="002897"/>
              </a:buClr>
              <a:buSzPct val="70000"/>
            </a:pPr>
            <a:r>
              <a:rPr lang="en-US" sz="1000" b="1" dirty="0">
                <a:solidFill>
                  <a:srgbClr val="FFFFFF"/>
                </a:solidFill>
                <a:cs typeface="Arial" pitchFamily="34" charset="0"/>
              </a:rPr>
              <a:t>Sector coupling</a:t>
            </a:r>
          </a:p>
        </p:txBody>
      </p:sp>
      <p:sp>
        <p:nvSpPr>
          <p:cNvPr id="47" name="Rectangle 46"/>
          <p:cNvSpPr/>
          <p:nvPr/>
        </p:nvSpPr>
        <p:spPr>
          <a:xfrm>
            <a:off x="3969791" y="2503807"/>
            <a:ext cx="252000" cy="25560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0" tIns="0" rIns="0" bIns="0" rtlCol="0" anchor="ctr"/>
          <a:lstStyle/>
          <a:p>
            <a:pPr algn="ctr">
              <a:spcBef>
                <a:spcPts val="1100"/>
              </a:spcBef>
              <a:buClr>
                <a:srgbClr val="002897"/>
              </a:buClr>
              <a:buSzPct val="70000"/>
            </a:pPr>
            <a:r>
              <a:rPr lang="en-US" sz="1000" b="1" dirty="0" smtClean="0">
                <a:solidFill>
                  <a:srgbClr val="FFFFFF"/>
                </a:solidFill>
                <a:cs typeface="Arial" pitchFamily="34" charset="0"/>
              </a:rPr>
              <a:t>DSM</a:t>
            </a:r>
          </a:p>
        </p:txBody>
      </p:sp>
      <p:sp>
        <p:nvSpPr>
          <p:cNvPr id="48" name="Rectangle 47"/>
          <p:cNvSpPr/>
          <p:nvPr/>
        </p:nvSpPr>
        <p:spPr>
          <a:xfrm rot="5400000">
            <a:off x="3548779" y="4627335"/>
            <a:ext cx="252000" cy="1368000"/>
          </a:xfrm>
          <a:prstGeom prst="rect">
            <a:avLst/>
          </a:prstGeom>
          <a:solidFill>
            <a:schemeClr val="tx2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0" tIns="0" rIns="0" bIns="0" rtlCol="0" anchor="ctr"/>
          <a:lstStyle/>
          <a:p>
            <a:pPr algn="ctr">
              <a:spcBef>
                <a:spcPts val="1100"/>
              </a:spcBef>
              <a:buClr>
                <a:srgbClr val="002897"/>
              </a:buClr>
              <a:buSzPct val="70000"/>
            </a:pPr>
            <a:r>
              <a:rPr lang="en-US" sz="1000" b="1" dirty="0" smtClean="0">
                <a:solidFill>
                  <a:srgbClr val="FFFFFF"/>
                </a:solidFill>
                <a:cs typeface="Arial" pitchFamily="34" charset="0"/>
              </a:rPr>
              <a:t>Wholesale, retail, AS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40296" y="5215963"/>
            <a:ext cx="1851962" cy="252255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algn="r">
              <a:spcBef>
                <a:spcPts val="1100"/>
              </a:spcBef>
              <a:buClr>
                <a:srgbClr val="002897"/>
              </a:buClr>
              <a:buSzPct val="70000"/>
            </a:pPr>
            <a:r>
              <a:rPr lang="en-US" sz="1200" b="1" dirty="0" smtClean="0">
                <a:solidFill>
                  <a:srgbClr val="002897"/>
                </a:solidFill>
                <a:cs typeface="Arial" pitchFamily="34" charset="0"/>
              </a:rPr>
              <a:t>Market based options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1040296" y="5525487"/>
            <a:ext cx="1851962" cy="252255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algn="r">
              <a:spcBef>
                <a:spcPts val="1100"/>
              </a:spcBef>
              <a:buClr>
                <a:srgbClr val="002897"/>
              </a:buClr>
              <a:buSzPct val="70000"/>
            </a:pPr>
            <a:r>
              <a:rPr lang="en-US" sz="1200" b="1" dirty="0" smtClean="0">
                <a:solidFill>
                  <a:srgbClr val="002897"/>
                </a:solidFill>
                <a:cs typeface="Arial" pitchFamily="34" charset="0"/>
              </a:rPr>
              <a:t>Platform based options</a:t>
            </a:r>
          </a:p>
        </p:txBody>
      </p:sp>
      <p:sp>
        <p:nvSpPr>
          <p:cNvPr id="51" name="Rectangle 50"/>
          <p:cNvSpPr/>
          <p:nvPr/>
        </p:nvSpPr>
        <p:spPr>
          <a:xfrm rot="5400000">
            <a:off x="7953290" y="4681335"/>
            <a:ext cx="252000" cy="1260000"/>
          </a:xfrm>
          <a:prstGeom prst="rect">
            <a:avLst/>
          </a:prstGeom>
          <a:solidFill>
            <a:schemeClr val="tx2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0" tIns="0" rIns="0" bIns="0" rtlCol="0" anchor="ctr"/>
          <a:lstStyle/>
          <a:p>
            <a:pPr algn="ctr">
              <a:spcBef>
                <a:spcPts val="1100"/>
              </a:spcBef>
              <a:buClr>
                <a:srgbClr val="002897"/>
              </a:buClr>
              <a:buSzPct val="70000"/>
            </a:pPr>
            <a:r>
              <a:rPr lang="en-US" sz="1000" b="1" dirty="0" smtClean="0">
                <a:solidFill>
                  <a:srgbClr val="FFFFFF"/>
                </a:solidFill>
                <a:cs typeface="Arial" pitchFamily="34" charset="0"/>
              </a:rPr>
              <a:t>Wholesale, AS, cap.</a:t>
            </a:r>
          </a:p>
        </p:txBody>
      </p:sp>
      <p:sp>
        <p:nvSpPr>
          <p:cNvPr id="52" name="Rectangle 51"/>
          <p:cNvSpPr/>
          <p:nvPr/>
        </p:nvSpPr>
        <p:spPr>
          <a:xfrm rot="5400000">
            <a:off x="4161870" y="4312538"/>
            <a:ext cx="294112" cy="2636297"/>
          </a:xfrm>
          <a:prstGeom prst="rect">
            <a:avLst/>
          </a:prstGeom>
          <a:solidFill>
            <a:schemeClr val="tx2">
              <a:alpha val="87000"/>
            </a:schemeClr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0" tIns="0" rIns="0" bIns="144000" rtlCol="0" anchor="ctr"/>
          <a:lstStyle/>
          <a:p>
            <a:pPr>
              <a:spcBef>
                <a:spcPts val="1100"/>
              </a:spcBef>
              <a:buClr>
                <a:srgbClr val="002897"/>
              </a:buClr>
              <a:buSzPct val="70000"/>
            </a:pPr>
            <a:r>
              <a:rPr lang="en-US" sz="1000" b="1" dirty="0" smtClean="0">
                <a:solidFill>
                  <a:srgbClr val="FFFFFF"/>
                </a:solidFill>
                <a:cs typeface="Arial" pitchFamily="34" charset="0"/>
              </a:rPr>
              <a:t>Microgrids, VPP</a:t>
            </a:r>
          </a:p>
        </p:txBody>
      </p:sp>
      <p:sp>
        <p:nvSpPr>
          <p:cNvPr id="53" name="Rectangle 52"/>
          <p:cNvSpPr/>
          <p:nvPr/>
        </p:nvSpPr>
        <p:spPr>
          <a:xfrm rot="5400000">
            <a:off x="5810866" y="4054087"/>
            <a:ext cx="252000" cy="3024000"/>
          </a:xfrm>
          <a:prstGeom prst="rect">
            <a:avLst/>
          </a:prstGeom>
          <a:solidFill>
            <a:schemeClr val="tx2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0" tIns="0" rIns="0" bIns="0" rtlCol="0" anchor="ctr"/>
          <a:lstStyle/>
          <a:p>
            <a:pPr algn="ctr">
              <a:spcBef>
                <a:spcPts val="1100"/>
              </a:spcBef>
              <a:buClr>
                <a:srgbClr val="002897"/>
              </a:buClr>
              <a:buSzPct val="70000"/>
            </a:pPr>
            <a:r>
              <a:rPr lang="en-US" sz="1000" b="1" dirty="0" smtClean="0">
                <a:solidFill>
                  <a:srgbClr val="FFFFFF"/>
                </a:solidFill>
                <a:cs typeface="Arial" pitchFamily="34" charset="0"/>
              </a:rPr>
              <a:t>Next generation SCADA/EMS, WAx, DMS</a:t>
            </a:r>
          </a:p>
        </p:txBody>
      </p:sp>
      <p:sp>
        <p:nvSpPr>
          <p:cNvPr id="54" name="Rectangle 53"/>
          <p:cNvSpPr/>
          <p:nvPr/>
        </p:nvSpPr>
        <p:spPr>
          <a:xfrm>
            <a:off x="8079861" y="2503807"/>
            <a:ext cx="252000" cy="2556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0" tIns="0" rIns="0" bIns="0" rtlCol="0" anchor="ctr"/>
          <a:lstStyle/>
          <a:p>
            <a:pPr algn="ctr">
              <a:spcBef>
                <a:spcPts val="1100"/>
              </a:spcBef>
              <a:buClr>
                <a:srgbClr val="002897"/>
              </a:buClr>
              <a:buSzPct val="70000"/>
            </a:pPr>
            <a:r>
              <a:rPr lang="en-US" sz="1000" b="1" dirty="0" smtClean="0">
                <a:solidFill>
                  <a:srgbClr val="002897">
                    <a:lumMod val="75000"/>
                  </a:srgbClr>
                </a:solidFill>
                <a:cs typeface="Arial" pitchFamily="34" charset="0"/>
              </a:rPr>
              <a:t>Hydro storage</a:t>
            </a:r>
          </a:p>
        </p:txBody>
      </p:sp>
      <p:sp>
        <p:nvSpPr>
          <p:cNvPr id="55" name="Rectangle 54"/>
          <p:cNvSpPr/>
          <p:nvPr/>
        </p:nvSpPr>
        <p:spPr>
          <a:xfrm>
            <a:off x="8383046" y="2503807"/>
            <a:ext cx="252000" cy="2556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0" tIns="0" rIns="0" bIns="0" rtlCol="0" anchor="ctr"/>
          <a:lstStyle/>
          <a:p>
            <a:pPr algn="ctr">
              <a:spcBef>
                <a:spcPts val="1100"/>
              </a:spcBef>
              <a:buClr>
                <a:srgbClr val="002897"/>
              </a:buClr>
              <a:buSzPct val="70000"/>
            </a:pPr>
            <a:r>
              <a:rPr lang="en-US" sz="1000" b="1" dirty="0" smtClean="0">
                <a:solidFill>
                  <a:srgbClr val="002897"/>
                </a:solidFill>
                <a:cs typeface="Arial" pitchFamily="34" charset="0"/>
              </a:rPr>
              <a:t>Flexible units (coal, natural gas, nuclear)</a:t>
            </a:r>
          </a:p>
        </p:txBody>
      </p:sp>
      <p:sp>
        <p:nvSpPr>
          <p:cNvPr id="56" name="Rectangle 55"/>
          <p:cNvSpPr/>
          <p:nvPr/>
        </p:nvSpPr>
        <p:spPr>
          <a:xfrm>
            <a:off x="7779581" y="2503807"/>
            <a:ext cx="252000" cy="2088000"/>
          </a:xfrm>
          <a:prstGeom prst="rect">
            <a:avLst/>
          </a:prstGeom>
          <a:solidFill>
            <a:schemeClr val="tx2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0" tIns="0" rIns="0" bIns="0" rtlCol="0" anchor="ctr"/>
          <a:lstStyle/>
          <a:p>
            <a:pPr algn="ctr">
              <a:spcBef>
                <a:spcPts val="1100"/>
              </a:spcBef>
              <a:buClr>
                <a:srgbClr val="002897"/>
              </a:buClr>
              <a:buSzPct val="70000"/>
            </a:pPr>
            <a:r>
              <a:rPr lang="en-US" sz="1000" b="1" dirty="0" smtClean="0">
                <a:solidFill>
                  <a:srgbClr val="FFFFFF"/>
                </a:solidFill>
                <a:cs typeface="Arial" pitchFamily="34" charset="0"/>
              </a:rPr>
              <a:t>Converter control</a:t>
            </a:r>
            <a:endParaRPr lang="en-US" sz="1000" b="1" dirty="0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6555132" y="2503807"/>
            <a:ext cx="252000" cy="2088000"/>
          </a:xfrm>
          <a:prstGeom prst="rect">
            <a:avLst/>
          </a:prstGeom>
          <a:solidFill>
            <a:schemeClr val="tx2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0" tIns="0" rIns="0" bIns="0" rtlCol="0" anchor="ctr"/>
          <a:lstStyle/>
          <a:p>
            <a:pPr algn="ctr">
              <a:spcBef>
                <a:spcPts val="1100"/>
              </a:spcBef>
              <a:buClr>
                <a:srgbClr val="002897"/>
              </a:buClr>
              <a:buSzPct val="70000"/>
            </a:pPr>
            <a:r>
              <a:rPr lang="en-US" sz="1000" b="1" dirty="0" smtClean="0">
                <a:solidFill>
                  <a:srgbClr val="FFFFFF"/>
                </a:solidFill>
                <a:cs typeface="Arial" pitchFamily="34" charset="0"/>
              </a:rPr>
              <a:t>Synchronous condenser</a:t>
            </a:r>
          </a:p>
        </p:txBody>
      </p:sp>
      <p:sp>
        <p:nvSpPr>
          <p:cNvPr id="58" name="Rectangle 57"/>
          <p:cNvSpPr/>
          <p:nvPr/>
        </p:nvSpPr>
        <p:spPr>
          <a:xfrm>
            <a:off x="7158399" y="2503807"/>
            <a:ext cx="252000" cy="2556000"/>
          </a:xfrm>
          <a:prstGeom prst="rect">
            <a:avLst/>
          </a:prstGeom>
          <a:solidFill>
            <a:schemeClr val="tx2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0" tIns="0" rIns="0" bIns="0" rtlCol="0" anchor="ctr"/>
          <a:lstStyle/>
          <a:p>
            <a:pPr algn="ctr">
              <a:spcBef>
                <a:spcPts val="1100"/>
              </a:spcBef>
              <a:buClr>
                <a:srgbClr val="002897"/>
              </a:buClr>
              <a:buSzPct val="70000"/>
            </a:pPr>
            <a:r>
              <a:rPr lang="en-US" sz="1000" b="1" dirty="0" smtClean="0">
                <a:solidFill>
                  <a:srgbClr val="FFFFFF"/>
                </a:solidFill>
                <a:cs typeface="Arial" pitchFamily="34" charset="0"/>
              </a:rPr>
              <a:t>Interconnectors (HVDC)</a:t>
            </a:r>
          </a:p>
        </p:txBody>
      </p:sp>
      <p:sp>
        <p:nvSpPr>
          <p:cNvPr id="59" name="Rectangle 58"/>
          <p:cNvSpPr/>
          <p:nvPr/>
        </p:nvSpPr>
        <p:spPr>
          <a:xfrm>
            <a:off x="6851495" y="2503807"/>
            <a:ext cx="252000" cy="2412000"/>
          </a:xfrm>
          <a:prstGeom prst="rect">
            <a:avLst/>
          </a:prstGeom>
          <a:solidFill>
            <a:schemeClr val="tx2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0" tIns="0" rIns="0" bIns="0" rtlCol="0" anchor="ctr"/>
          <a:lstStyle/>
          <a:p>
            <a:pPr algn="ctr">
              <a:spcBef>
                <a:spcPts val="1100"/>
              </a:spcBef>
              <a:buClr>
                <a:srgbClr val="002897"/>
              </a:buClr>
              <a:buSzPct val="70000"/>
            </a:pPr>
            <a:r>
              <a:rPr lang="en-US" sz="1000" b="1" dirty="0" smtClean="0">
                <a:solidFill>
                  <a:srgbClr val="FFFFFF"/>
                </a:solidFill>
                <a:cs typeface="Arial" pitchFamily="34" charset="0"/>
              </a:rPr>
              <a:t>FACTS</a:t>
            </a:r>
          </a:p>
        </p:txBody>
      </p:sp>
      <p:sp>
        <p:nvSpPr>
          <p:cNvPr id="64" name="Rectangle 63"/>
          <p:cNvSpPr/>
          <p:nvPr/>
        </p:nvSpPr>
        <p:spPr>
          <a:xfrm>
            <a:off x="6240056" y="2503807"/>
            <a:ext cx="252000" cy="2556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0" tIns="0" rIns="0" bIns="0" rtlCol="0" anchor="ctr"/>
          <a:lstStyle/>
          <a:p>
            <a:pPr algn="ctr">
              <a:spcBef>
                <a:spcPts val="1100"/>
              </a:spcBef>
              <a:buClr>
                <a:srgbClr val="002897"/>
              </a:buClr>
              <a:buSzPct val="70000"/>
            </a:pPr>
            <a:r>
              <a:rPr lang="en-US" sz="1000" b="1" dirty="0" smtClean="0">
                <a:solidFill>
                  <a:srgbClr val="002897">
                    <a:lumMod val="75000"/>
                  </a:srgbClr>
                </a:solidFill>
                <a:cs typeface="Arial" pitchFamily="34" charset="0"/>
              </a:rPr>
              <a:t>Utility battery (&gt;50 MW)</a:t>
            </a:r>
          </a:p>
        </p:txBody>
      </p:sp>
      <p:sp>
        <p:nvSpPr>
          <p:cNvPr id="65" name="Rectangle 64"/>
          <p:cNvSpPr/>
          <p:nvPr/>
        </p:nvSpPr>
        <p:spPr>
          <a:xfrm>
            <a:off x="4406698" y="2503807"/>
            <a:ext cx="252000" cy="2556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0" tIns="0" rIns="0" bIns="0" rtlCol="0" anchor="ctr"/>
          <a:lstStyle/>
          <a:p>
            <a:pPr algn="ctr">
              <a:spcBef>
                <a:spcPts val="1100"/>
              </a:spcBef>
              <a:buClr>
                <a:srgbClr val="002897"/>
              </a:buClr>
              <a:buSzPct val="70000"/>
            </a:pPr>
            <a:r>
              <a:rPr lang="en-US" sz="1000" b="1" dirty="0" smtClean="0">
                <a:solidFill>
                  <a:srgbClr val="002897">
                    <a:lumMod val="75000"/>
                  </a:srgbClr>
                </a:solidFill>
                <a:cs typeface="Arial" pitchFamily="34" charset="0"/>
              </a:rPr>
              <a:t>Medium battery</a:t>
            </a:r>
          </a:p>
        </p:txBody>
      </p:sp>
      <p:sp>
        <p:nvSpPr>
          <p:cNvPr id="66" name="Rectangle 65"/>
          <p:cNvSpPr/>
          <p:nvPr/>
        </p:nvSpPr>
        <p:spPr>
          <a:xfrm>
            <a:off x="4700750" y="2503807"/>
            <a:ext cx="252000" cy="2088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0" tIns="0" rIns="0" bIns="0" rtlCol="0" anchor="ctr"/>
          <a:lstStyle/>
          <a:p>
            <a:pPr algn="ctr">
              <a:spcBef>
                <a:spcPts val="1100"/>
              </a:spcBef>
              <a:buClr>
                <a:srgbClr val="002897"/>
              </a:buClr>
              <a:buSzPct val="70000"/>
            </a:pPr>
            <a:r>
              <a:rPr lang="en-US" sz="1000" b="1" dirty="0" smtClean="0">
                <a:solidFill>
                  <a:srgbClr val="002897">
                    <a:lumMod val="75000"/>
                  </a:srgbClr>
                </a:solidFill>
                <a:cs typeface="Arial" pitchFamily="34" charset="0"/>
              </a:rPr>
              <a:t>Supercap, flywheel</a:t>
            </a:r>
          </a:p>
        </p:txBody>
      </p:sp>
      <p:sp>
        <p:nvSpPr>
          <p:cNvPr id="67" name="Rectangle 66"/>
          <p:cNvSpPr/>
          <p:nvPr/>
        </p:nvSpPr>
        <p:spPr>
          <a:xfrm>
            <a:off x="5008139" y="2503807"/>
            <a:ext cx="252000" cy="2268000"/>
          </a:xfrm>
          <a:prstGeom prst="rect">
            <a:avLst/>
          </a:prstGeom>
          <a:solidFill>
            <a:schemeClr val="tx2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0" tIns="0" rIns="0" bIns="0" rtlCol="0" anchor="ctr"/>
          <a:lstStyle/>
          <a:p>
            <a:pPr algn="ctr">
              <a:spcBef>
                <a:spcPts val="1100"/>
              </a:spcBef>
              <a:buClr>
                <a:srgbClr val="002897"/>
              </a:buClr>
              <a:buSzPct val="70000"/>
            </a:pPr>
            <a:r>
              <a:rPr lang="en-US" sz="1000" b="1" dirty="0" smtClean="0">
                <a:solidFill>
                  <a:srgbClr val="FFFFFF"/>
                </a:solidFill>
                <a:cs typeface="Arial" pitchFamily="34" charset="0"/>
              </a:rPr>
              <a:t>LVR, D-STATCOM</a:t>
            </a:r>
            <a:endParaRPr lang="en-US" sz="1000" b="1" dirty="0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5939659" y="2503807"/>
            <a:ext cx="252000" cy="1044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0" tIns="0" rIns="0" bIns="0" rtlCol="0" anchor="ctr"/>
          <a:lstStyle/>
          <a:p>
            <a:pPr algn="ctr">
              <a:spcBef>
                <a:spcPts val="1100"/>
              </a:spcBef>
              <a:buClr>
                <a:srgbClr val="002897"/>
              </a:buClr>
              <a:buSzPct val="70000"/>
            </a:pPr>
            <a:r>
              <a:rPr lang="en-US" sz="1000" b="1" dirty="0" smtClean="0">
                <a:solidFill>
                  <a:srgbClr val="002897">
                    <a:lumMod val="75000"/>
                  </a:srgbClr>
                </a:solidFill>
                <a:cs typeface="Arial" pitchFamily="34" charset="0"/>
              </a:rPr>
              <a:t>Power to fuel</a:t>
            </a:r>
          </a:p>
        </p:txBody>
      </p:sp>
      <p:sp>
        <p:nvSpPr>
          <p:cNvPr id="70" name="Rectangle 69"/>
          <p:cNvSpPr/>
          <p:nvPr/>
        </p:nvSpPr>
        <p:spPr>
          <a:xfrm>
            <a:off x="5391831" y="2503807"/>
            <a:ext cx="252000" cy="2088000"/>
          </a:xfrm>
          <a:prstGeom prst="rect">
            <a:avLst/>
          </a:prstGeom>
          <a:solidFill>
            <a:schemeClr val="tx2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0" tIns="0" rIns="0" bIns="0" rtlCol="0" anchor="ctr"/>
          <a:lstStyle/>
          <a:p>
            <a:pPr algn="ctr">
              <a:spcBef>
                <a:spcPts val="1100"/>
              </a:spcBef>
              <a:buClr>
                <a:srgbClr val="002897"/>
              </a:buClr>
              <a:buSzPct val="70000"/>
            </a:pPr>
            <a:r>
              <a:rPr lang="en-US" sz="1000" b="1" dirty="0" smtClean="0">
                <a:solidFill>
                  <a:srgbClr val="FFFFFF"/>
                </a:solidFill>
                <a:cs typeface="Arial" pitchFamily="34" charset="0"/>
              </a:rPr>
              <a:t>                   Faster protection</a:t>
            </a:r>
            <a:endParaRPr lang="en-US" sz="1000" b="1" dirty="0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5627076" y="2503807"/>
            <a:ext cx="252000" cy="1584000"/>
          </a:xfrm>
          <a:prstGeom prst="rect">
            <a:avLst/>
          </a:prstGeom>
          <a:solidFill>
            <a:schemeClr val="tx2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0" tIns="0" rIns="0" bIns="0" rtlCol="0" anchor="ctr"/>
          <a:lstStyle/>
          <a:p>
            <a:pPr algn="ctr">
              <a:spcBef>
                <a:spcPts val="1100"/>
              </a:spcBef>
              <a:buClr>
                <a:srgbClr val="002897"/>
              </a:buClr>
              <a:buSzPct val="70000"/>
            </a:pPr>
            <a:r>
              <a:rPr lang="en-US" sz="1000" b="1" dirty="0" smtClean="0">
                <a:solidFill>
                  <a:srgbClr val="FFFFFF"/>
                </a:solidFill>
                <a:cs typeface="Arial" pitchFamily="34" charset="0"/>
              </a:rPr>
              <a:t>Adaptive protection</a:t>
            </a:r>
            <a:endParaRPr lang="en-US" sz="1000" b="1" dirty="0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327956" y="6183951"/>
            <a:ext cx="392620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buSzPct val="100000"/>
            </a:pPr>
            <a:r>
              <a:rPr lang="en-US" sz="1000" dirty="0">
                <a:solidFill>
                  <a:srgbClr val="000000"/>
                </a:solidFill>
              </a:rPr>
              <a:t>* Percentages are dependent upon system characteristics</a:t>
            </a:r>
          </a:p>
        </p:txBody>
      </p:sp>
      <p:sp>
        <p:nvSpPr>
          <p:cNvPr id="83" name="Rectangle 82"/>
          <p:cNvSpPr/>
          <p:nvPr/>
        </p:nvSpPr>
        <p:spPr>
          <a:xfrm>
            <a:off x="1541148" y="5909270"/>
            <a:ext cx="119407" cy="112442"/>
          </a:xfrm>
          <a:prstGeom prst="rect">
            <a:avLst/>
          </a:prstGeom>
          <a:solidFill>
            <a:schemeClr val="tx2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270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000" b="1" dirty="0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1749251" y="5879235"/>
            <a:ext cx="1955221" cy="172513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>
              <a:buClr>
                <a:srgbClr val="002897"/>
              </a:buClr>
              <a:buSzPct val="70000"/>
            </a:pPr>
            <a:r>
              <a:rPr lang="en-US" sz="1000" dirty="0" smtClean="0">
                <a:solidFill>
                  <a:srgbClr val="000000"/>
                </a:solidFill>
                <a:cs typeface="Arial" pitchFamily="34" charset="0"/>
              </a:rPr>
              <a:t>Enabling technologies</a:t>
            </a:r>
          </a:p>
        </p:txBody>
      </p:sp>
      <p:sp>
        <p:nvSpPr>
          <p:cNvPr id="86" name="Rectangle 85"/>
          <p:cNvSpPr/>
          <p:nvPr/>
        </p:nvSpPr>
        <p:spPr>
          <a:xfrm>
            <a:off x="3127895" y="5909270"/>
            <a:ext cx="119407" cy="11244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270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000" b="1" dirty="0">
              <a:solidFill>
                <a:srgbClr val="002897"/>
              </a:solidFill>
              <a:cs typeface="Arial" pitchFamily="34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3335998" y="5887472"/>
            <a:ext cx="1955221" cy="156038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>
              <a:buClr>
                <a:srgbClr val="002897"/>
              </a:buClr>
              <a:buSzPct val="70000"/>
            </a:pPr>
            <a:r>
              <a:rPr lang="en-US" sz="1000" dirty="0" smtClean="0">
                <a:solidFill>
                  <a:srgbClr val="000000"/>
                </a:solidFill>
                <a:cs typeface="Arial" pitchFamily="34" charset="0"/>
              </a:rPr>
              <a:t>Flexible generation sources</a:t>
            </a:r>
          </a:p>
        </p:txBody>
      </p:sp>
      <p:sp>
        <p:nvSpPr>
          <p:cNvPr id="88" name="Rectangle 87"/>
          <p:cNvSpPr/>
          <p:nvPr/>
        </p:nvSpPr>
        <p:spPr>
          <a:xfrm>
            <a:off x="4956698" y="5909270"/>
            <a:ext cx="119407" cy="112442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270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000" b="1" dirty="0">
              <a:solidFill>
                <a:srgbClr val="002897">
                  <a:lumMod val="75000"/>
                </a:srgbClr>
              </a:solidFill>
              <a:cs typeface="Arial" pitchFamily="34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5164801" y="5885758"/>
            <a:ext cx="1245473" cy="159467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>
              <a:buClr>
                <a:srgbClr val="002897"/>
              </a:buClr>
              <a:buSzPct val="70000"/>
            </a:pPr>
            <a:r>
              <a:rPr lang="en-US" sz="1000" dirty="0" smtClean="0">
                <a:solidFill>
                  <a:srgbClr val="000000"/>
                </a:solidFill>
                <a:cs typeface="Arial" pitchFamily="34" charset="0"/>
              </a:rPr>
              <a:t>Energy storage</a:t>
            </a:r>
          </a:p>
        </p:txBody>
      </p:sp>
      <p:sp>
        <p:nvSpPr>
          <p:cNvPr id="107" name="Rectangle 106"/>
          <p:cNvSpPr/>
          <p:nvPr/>
        </p:nvSpPr>
        <p:spPr>
          <a:xfrm>
            <a:off x="6114240" y="5909270"/>
            <a:ext cx="119407" cy="112442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270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000" b="1" dirty="0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6322343" y="5887093"/>
            <a:ext cx="1245473" cy="156796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>
              <a:buClr>
                <a:srgbClr val="002897"/>
              </a:buClr>
              <a:buSzPct val="70000"/>
            </a:pPr>
            <a:r>
              <a:rPr lang="en-US" sz="1000" dirty="0" smtClean="0">
                <a:solidFill>
                  <a:srgbClr val="000000"/>
                </a:solidFill>
                <a:cs typeface="Arial" pitchFamily="34" charset="0"/>
              </a:rPr>
              <a:t>Flexible demand</a:t>
            </a:r>
          </a:p>
        </p:txBody>
      </p:sp>
      <p:sp>
        <p:nvSpPr>
          <p:cNvPr id="109" name="Rectangle 108"/>
          <p:cNvSpPr/>
          <p:nvPr/>
        </p:nvSpPr>
        <p:spPr>
          <a:xfrm>
            <a:off x="3814333" y="6183951"/>
            <a:ext cx="443495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buSzPct val="100000"/>
            </a:pPr>
            <a:r>
              <a:rPr lang="en-US" sz="1000" dirty="0" smtClean="0">
                <a:solidFill>
                  <a:srgbClr val="000000"/>
                </a:solidFill>
              </a:rPr>
              <a:t>DSM – demand side management, LVR – line voltage regulator, D-STATCOM – distributed static compensator, AS – ancillary services, VPP – virtual power plant, WAx – wide area monitoring, control, protection, </a:t>
            </a:r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4507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ARTITLEIMAGE" val="SPREhorizontal"/>
  <p:tag name="VARSLIDECATEGORYID" val="SPREtitle"/>
  <p:tag name="VARSLIDEID" val="SPREtitle_slide_horizontal_pictur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b79d97dc-a850-472f-9400-9feee2b4c3c7"/>
</p:tagLst>
</file>

<file path=ppt/theme/theme1.xml><?xml version="1.0" encoding="utf-8"?>
<a:theme xmlns:a="http://schemas.openxmlformats.org/drawingml/2006/main" name="Default Theme">
  <a:themeElements>
    <a:clrScheme name="ABB Blue">
      <a:dk1>
        <a:srgbClr val="000000"/>
      </a:dk1>
      <a:lt1>
        <a:srgbClr val="FFFFFF"/>
      </a:lt1>
      <a:dk2>
        <a:srgbClr val="002897"/>
      </a:dk2>
      <a:lt2>
        <a:srgbClr val="666666"/>
      </a:lt2>
      <a:accent1>
        <a:srgbClr val="005ADE"/>
      </a:accent1>
      <a:accent2>
        <a:srgbClr val="0096EA"/>
      </a:accent2>
      <a:accent3>
        <a:srgbClr val="5BD8FF"/>
      </a:accent3>
      <a:accent4>
        <a:srgbClr val="999999"/>
      </a:accent4>
      <a:accent5>
        <a:srgbClr val="666666"/>
      </a:accent5>
      <a:accent6>
        <a:srgbClr val="666666"/>
      </a:accent6>
      <a:hlink>
        <a:srgbClr val="5BD8FF"/>
      </a:hlink>
      <a:folHlink>
        <a:srgbClr val="999999"/>
      </a:folHlink>
    </a:clrScheme>
    <a:fontScheme name="ABB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4"/>
        </a:solidFill>
        <a:ln w="9525">
          <a:noFill/>
        </a:ln>
      </a:spPr>
      <a:bodyPr rtlCol="0" anchor="ctr"/>
      <a:lstStyle>
        <a:defPPr marL="179388" indent="-179388">
          <a:spcBef>
            <a:spcPts val="1100"/>
          </a:spcBef>
          <a:buClr>
            <a:schemeClr val="tx2"/>
          </a:buClr>
          <a:buSzPct val="70000"/>
          <a:buFont typeface="Wingdings" pitchFamily="2" charset="2"/>
          <a:buChar char="§"/>
          <a:defRPr dirty="0" smtClean="0">
            <a:solidFill>
              <a:schemeClr val="tx1"/>
            </a:solidFill>
            <a:latin typeface="Arial" pitchFamily="34" charset="0"/>
            <a:cs typeface="Arial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 vert="horz" wrap="square" lIns="0" tIns="0" rIns="0" bIns="0" rtlCol="0">
        <a:noAutofit/>
      </a:bodyPr>
      <a:lstStyle>
        <a:defPPr marL="179388" indent="-179388">
          <a:spcBef>
            <a:spcPts val="1100"/>
          </a:spcBef>
          <a:buClr>
            <a:schemeClr val="tx2"/>
          </a:buClr>
          <a:buSzPct val="70000"/>
          <a:buFont typeface="Wingdings" pitchFamily="2" charset="2"/>
          <a:buChar char="§"/>
          <a:defRPr dirty="0" err="1" smtClean="0">
            <a:latin typeface="Arial" pitchFamily="34" charset="0"/>
            <a:cs typeface="Arial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Default Theme.potx" id="{3FBC3819-0549-4FC2-A735-FCC867236B69}" vid="{28DF1BEB-8AE0-466D-83B5-C2A025DC7559}"/>
    </a:ext>
  </a:extLst>
</a:theme>
</file>

<file path=ppt/theme/theme2.xml><?xml version="1.0" encoding="utf-8"?>
<a:theme xmlns:a="http://schemas.openxmlformats.org/drawingml/2006/main" name="1_Default Theme">
  <a:themeElements>
    <a:clrScheme name="ABB Blue">
      <a:dk1>
        <a:srgbClr val="000000"/>
      </a:dk1>
      <a:lt1>
        <a:srgbClr val="FFFFFF"/>
      </a:lt1>
      <a:dk2>
        <a:srgbClr val="002897"/>
      </a:dk2>
      <a:lt2>
        <a:srgbClr val="666666"/>
      </a:lt2>
      <a:accent1>
        <a:srgbClr val="005ADE"/>
      </a:accent1>
      <a:accent2>
        <a:srgbClr val="0096EA"/>
      </a:accent2>
      <a:accent3>
        <a:srgbClr val="5BD8FF"/>
      </a:accent3>
      <a:accent4>
        <a:srgbClr val="999999"/>
      </a:accent4>
      <a:accent5>
        <a:srgbClr val="666666"/>
      </a:accent5>
      <a:accent6>
        <a:srgbClr val="666666"/>
      </a:accent6>
      <a:hlink>
        <a:srgbClr val="5BD8FF"/>
      </a:hlink>
      <a:folHlink>
        <a:srgbClr val="999999"/>
      </a:folHlink>
    </a:clrScheme>
    <a:fontScheme name="ABB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4"/>
        </a:solidFill>
        <a:ln w="9525">
          <a:noFill/>
        </a:ln>
      </a:spPr>
      <a:bodyPr rtlCol="0" anchor="ctr"/>
      <a:lstStyle>
        <a:defPPr marL="179388" indent="-179388">
          <a:spcBef>
            <a:spcPts val="1100"/>
          </a:spcBef>
          <a:buClr>
            <a:schemeClr val="tx2"/>
          </a:buClr>
          <a:buSzPct val="70000"/>
          <a:buFont typeface="Wingdings" pitchFamily="2" charset="2"/>
          <a:buChar char="§"/>
          <a:defRPr dirty="0" smtClean="0">
            <a:solidFill>
              <a:schemeClr val="tx1"/>
            </a:solidFill>
            <a:latin typeface="Arial" pitchFamily="34" charset="0"/>
            <a:cs typeface="Arial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 vert="horz" wrap="square" lIns="0" tIns="0" rIns="0" bIns="0" rtlCol="0">
        <a:noAutofit/>
      </a:bodyPr>
      <a:lstStyle>
        <a:defPPr marL="179388" indent="-179388">
          <a:spcBef>
            <a:spcPts val="1100"/>
          </a:spcBef>
          <a:buClr>
            <a:schemeClr val="tx2"/>
          </a:buClr>
          <a:buSzPct val="70000"/>
          <a:buFont typeface="Wingdings" pitchFamily="2" charset="2"/>
          <a:buChar char="§"/>
          <a:defRPr dirty="0" err="1" smtClean="0"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2_Default Theme">
  <a:themeElements>
    <a:clrScheme name="ABB Blue">
      <a:dk1>
        <a:srgbClr val="000000"/>
      </a:dk1>
      <a:lt1>
        <a:srgbClr val="FFFFFF"/>
      </a:lt1>
      <a:dk2>
        <a:srgbClr val="002897"/>
      </a:dk2>
      <a:lt2>
        <a:srgbClr val="666666"/>
      </a:lt2>
      <a:accent1>
        <a:srgbClr val="005ADE"/>
      </a:accent1>
      <a:accent2>
        <a:srgbClr val="0096EA"/>
      </a:accent2>
      <a:accent3>
        <a:srgbClr val="5BD8FF"/>
      </a:accent3>
      <a:accent4>
        <a:srgbClr val="999999"/>
      </a:accent4>
      <a:accent5>
        <a:srgbClr val="666666"/>
      </a:accent5>
      <a:accent6>
        <a:srgbClr val="666666"/>
      </a:accent6>
      <a:hlink>
        <a:srgbClr val="5BD8FF"/>
      </a:hlink>
      <a:folHlink>
        <a:srgbClr val="999999"/>
      </a:folHlink>
    </a:clrScheme>
    <a:fontScheme name="ABB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4"/>
        </a:solidFill>
        <a:ln w="9525">
          <a:noFill/>
        </a:ln>
      </a:spPr>
      <a:bodyPr rtlCol="0" anchor="ctr"/>
      <a:lstStyle>
        <a:defPPr marL="179388" indent="-179388">
          <a:spcBef>
            <a:spcPts val="1100"/>
          </a:spcBef>
          <a:buClr>
            <a:schemeClr val="tx2"/>
          </a:buClr>
          <a:buSzPct val="70000"/>
          <a:buFont typeface="Wingdings" pitchFamily="2" charset="2"/>
          <a:buChar char="§"/>
          <a:defRPr dirty="0" smtClean="0">
            <a:solidFill>
              <a:schemeClr val="tx1"/>
            </a:solidFill>
            <a:latin typeface="Arial" pitchFamily="34" charset="0"/>
            <a:cs typeface="Arial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 vert="horz" wrap="square" lIns="0" tIns="0" rIns="0" bIns="0" rtlCol="0">
        <a:noAutofit/>
      </a:bodyPr>
      <a:lstStyle>
        <a:defPPr marL="179388" indent="-179388">
          <a:spcBef>
            <a:spcPts val="1100"/>
          </a:spcBef>
          <a:buClr>
            <a:schemeClr val="tx2"/>
          </a:buClr>
          <a:buSzPct val="70000"/>
          <a:buFont typeface="Wingdings" pitchFamily="2" charset="2"/>
          <a:buChar char="§"/>
          <a:defRPr dirty="0" err="1" smtClean="0"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3_Default Theme">
  <a:themeElements>
    <a:clrScheme name="ABB Blue">
      <a:dk1>
        <a:srgbClr val="000000"/>
      </a:dk1>
      <a:lt1>
        <a:srgbClr val="FFFFFF"/>
      </a:lt1>
      <a:dk2>
        <a:srgbClr val="002897"/>
      </a:dk2>
      <a:lt2>
        <a:srgbClr val="666666"/>
      </a:lt2>
      <a:accent1>
        <a:srgbClr val="005ADE"/>
      </a:accent1>
      <a:accent2>
        <a:srgbClr val="0096EA"/>
      </a:accent2>
      <a:accent3>
        <a:srgbClr val="5BD8FF"/>
      </a:accent3>
      <a:accent4>
        <a:srgbClr val="999999"/>
      </a:accent4>
      <a:accent5>
        <a:srgbClr val="666666"/>
      </a:accent5>
      <a:accent6>
        <a:srgbClr val="666666"/>
      </a:accent6>
      <a:hlink>
        <a:srgbClr val="5BD8FF"/>
      </a:hlink>
      <a:folHlink>
        <a:srgbClr val="999999"/>
      </a:folHlink>
    </a:clrScheme>
    <a:fontScheme name="ABB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4"/>
        </a:solidFill>
        <a:ln w="9525">
          <a:noFill/>
        </a:ln>
      </a:spPr>
      <a:bodyPr rtlCol="0" anchor="ctr"/>
      <a:lstStyle>
        <a:defPPr marL="179388" indent="-179388">
          <a:spcBef>
            <a:spcPts val="1100"/>
          </a:spcBef>
          <a:buClr>
            <a:schemeClr val="tx2"/>
          </a:buClr>
          <a:buSzPct val="70000"/>
          <a:buFont typeface="Wingdings" pitchFamily="2" charset="2"/>
          <a:buChar char="§"/>
          <a:defRPr dirty="0" smtClean="0">
            <a:solidFill>
              <a:schemeClr val="tx1"/>
            </a:solidFill>
            <a:latin typeface="Arial" pitchFamily="34" charset="0"/>
            <a:cs typeface="Arial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 vert="horz" wrap="square" lIns="0" tIns="0" rIns="0" bIns="0" rtlCol="0">
        <a:noAutofit/>
      </a:bodyPr>
      <a:lstStyle>
        <a:defPPr marL="179388" indent="-179388">
          <a:spcBef>
            <a:spcPts val="1100"/>
          </a:spcBef>
          <a:buClr>
            <a:schemeClr val="tx2"/>
          </a:buClr>
          <a:buSzPct val="70000"/>
          <a:buFont typeface="Wingdings" pitchFamily="2" charset="2"/>
          <a:buChar char="§"/>
          <a:defRPr dirty="0" err="1" smtClean="0">
            <a:latin typeface="Arial" pitchFamily="34" charset="0"/>
            <a:cs typeface="Arial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Default Theme.potx" id="{3FBC3819-0549-4FC2-A735-FCC867236B69}" vid="{28DF1BEB-8AE0-466D-83B5-C2A025DC7559}"/>
    </a:ext>
  </a:extLst>
</a:theme>
</file>

<file path=ppt/theme/theme5.xml><?xml version="1.0" encoding="utf-8"?>
<a:theme xmlns:a="http://schemas.openxmlformats.org/drawingml/2006/main" name="ABB_PowerPoint_template_2003">
  <a:themeElements>
    <a:clrScheme name="ABB_PowerPoint_template_2003 1">
      <a:dk1>
        <a:srgbClr val="000000"/>
      </a:dk1>
      <a:lt1>
        <a:srgbClr val="FFFFFF"/>
      </a:lt1>
      <a:dk2>
        <a:srgbClr val="002897"/>
      </a:dk2>
      <a:lt2>
        <a:srgbClr val="666666"/>
      </a:lt2>
      <a:accent1>
        <a:srgbClr val="005ADE"/>
      </a:accent1>
      <a:accent2>
        <a:srgbClr val="0096EA"/>
      </a:accent2>
      <a:accent3>
        <a:srgbClr val="FFFFFF"/>
      </a:accent3>
      <a:accent4>
        <a:srgbClr val="000000"/>
      </a:accent4>
      <a:accent5>
        <a:srgbClr val="AAB5EC"/>
      </a:accent5>
      <a:accent6>
        <a:srgbClr val="0087D4"/>
      </a:accent6>
      <a:hlink>
        <a:srgbClr val="5BD8FF"/>
      </a:hlink>
      <a:folHlink>
        <a:srgbClr val="999999"/>
      </a:folHlink>
    </a:clrScheme>
    <a:fontScheme name="ABB_PowerPoint_template_2003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folHlink"/>
        </a:soli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182563" marR="0" indent="-182563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2"/>
          </a:buClr>
          <a:buSzPct val="70000"/>
          <a:buFont typeface="Wingdings" panose="05000000000000000000" pitchFamily="2" charset="2"/>
          <a:buChar char="§"/>
          <a:tabLst/>
          <a:defRPr kumimoji="0" lang="de-CH" altLang="en-US" sz="18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folHlink"/>
        </a:soli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182563" marR="0" indent="-182563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2"/>
          </a:buClr>
          <a:buSzPct val="70000"/>
          <a:buFont typeface="Wingdings" panose="05000000000000000000" pitchFamily="2" charset="2"/>
          <a:buChar char="§"/>
          <a:tabLst/>
          <a:defRPr kumimoji="0" lang="de-CH" altLang="en-US" sz="18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ABB_PowerPoint_template_2003 1">
        <a:dk1>
          <a:srgbClr val="000000"/>
        </a:dk1>
        <a:lt1>
          <a:srgbClr val="FFFFFF"/>
        </a:lt1>
        <a:dk2>
          <a:srgbClr val="002897"/>
        </a:dk2>
        <a:lt2>
          <a:srgbClr val="666666"/>
        </a:lt2>
        <a:accent1>
          <a:srgbClr val="005ADE"/>
        </a:accent1>
        <a:accent2>
          <a:srgbClr val="0096EA"/>
        </a:accent2>
        <a:accent3>
          <a:srgbClr val="FFFFFF"/>
        </a:accent3>
        <a:accent4>
          <a:srgbClr val="000000"/>
        </a:accent4>
        <a:accent5>
          <a:srgbClr val="AAB5EC"/>
        </a:accent5>
        <a:accent6>
          <a:srgbClr val="0087D4"/>
        </a:accent6>
        <a:hlink>
          <a:srgbClr val="5BD8FF"/>
        </a:hlink>
        <a:folHlink>
          <a:srgbClr val="9999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BB_PowerPoint_template_2003 2">
        <a:dk1>
          <a:srgbClr val="000000"/>
        </a:dk1>
        <a:lt1>
          <a:srgbClr val="FFFFFF"/>
        </a:lt1>
        <a:dk2>
          <a:srgbClr val="084C07"/>
        </a:dk2>
        <a:lt2>
          <a:srgbClr val="666666"/>
        </a:lt2>
        <a:accent1>
          <a:srgbClr val="028208"/>
        </a:accent1>
        <a:accent2>
          <a:srgbClr val="3AB200"/>
        </a:accent2>
        <a:accent3>
          <a:srgbClr val="FFFFFF"/>
        </a:accent3>
        <a:accent4>
          <a:srgbClr val="000000"/>
        </a:accent4>
        <a:accent5>
          <a:srgbClr val="AAC1AA"/>
        </a:accent5>
        <a:accent6>
          <a:srgbClr val="34A100"/>
        </a:accent6>
        <a:hlink>
          <a:srgbClr val="98DB38"/>
        </a:hlink>
        <a:folHlink>
          <a:srgbClr val="9999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BB_PowerPoint_template_2003 3">
        <a:dk1>
          <a:srgbClr val="000000"/>
        </a:dk1>
        <a:lt1>
          <a:srgbClr val="FFFFFF"/>
        </a:lt1>
        <a:dk2>
          <a:srgbClr val="601F69"/>
        </a:dk2>
        <a:lt2>
          <a:srgbClr val="666666"/>
        </a:lt2>
        <a:accent1>
          <a:srgbClr val="904AB0"/>
        </a:accent1>
        <a:accent2>
          <a:srgbClr val="9868EF"/>
        </a:accent2>
        <a:accent3>
          <a:srgbClr val="FFFFFF"/>
        </a:accent3>
        <a:accent4>
          <a:srgbClr val="000000"/>
        </a:accent4>
        <a:accent5>
          <a:srgbClr val="C6B1D4"/>
        </a:accent5>
        <a:accent6>
          <a:srgbClr val="895ED9"/>
        </a:accent6>
        <a:hlink>
          <a:srgbClr val="B4A0E8"/>
        </a:hlink>
        <a:folHlink>
          <a:srgbClr val="9999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BB_PowerPoint_template_2003 4">
        <a:dk1>
          <a:srgbClr val="000000"/>
        </a:dk1>
        <a:lt1>
          <a:srgbClr val="FFFFFF"/>
        </a:lt1>
        <a:dk2>
          <a:srgbClr val="9A2801"/>
        </a:dk2>
        <a:lt2>
          <a:srgbClr val="666666"/>
        </a:lt2>
        <a:accent1>
          <a:srgbClr val="BF4500"/>
        </a:accent1>
        <a:accent2>
          <a:srgbClr val="FF6C00"/>
        </a:accent2>
        <a:accent3>
          <a:srgbClr val="FFFFFF"/>
        </a:accent3>
        <a:accent4>
          <a:srgbClr val="000000"/>
        </a:accent4>
        <a:accent5>
          <a:srgbClr val="DCB0AA"/>
        </a:accent5>
        <a:accent6>
          <a:srgbClr val="E76100"/>
        </a:accent6>
        <a:hlink>
          <a:srgbClr val="FDAC25"/>
        </a:hlink>
        <a:folHlink>
          <a:srgbClr val="9999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Default Theme">
  <a:themeElements>
    <a:clrScheme name="ABB Blue">
      <a:dk1>
        <a:srgbClr val="000000"/>
      </a:dk1>
      <a:lt1>
        <a:srgbClr val="FFFFFF"/>
      </a:lt1>
      <a:dk2>
        <a:srgbClr val="002897"/>
      </a:dk2>
      <a:lt2>
        <a:srgbClr val="666666"/>
      </a:lt2>
      <a:accent1>
        <a:srgbClr val="005ADE"/>
      </a:accent1>
      <a:accent2>
        <a:srgbClr val="0096EA"/>
      </a:accent2>
      <a:accent3>
        <a:srgbClr val="5BD8FF"/>
      </a:accent3>
      <a:accent4>
        <a:srgbClr val="999999"/>
      </a:accent4>
      <a:accent5>
        <a:srgbClr val="666666"/>
      </a:accent5>
      <a:accent6>
        <a:srgbClr val="666666"/>
      </a:accent6>
      <a:hlink>
        <a:srgbClr val="5BD8FF"/>
      </a:hlink>
      <a:folHlink>
        <a:srgbClr val="999999"/>
      </a:folHlink>
    </a:clrScheme>
    <a:fontScheme name="ABB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4"/>
        </a:solidFill>
        <a:ln w="9525">
          <a:noFill/>
        </a:ln>
      </a:spPr>
      <a:bodyPr rtlCol="0" anchor="ctr"/>
      <a:lstStyle>
        <a:defPPr marL="179388" indent="-179388">
          <a:spcBef>
            <a:spcPts val="1100"/>
          </a:spcBef>
          <a:buClr>
            <a:schemeClr val="tx2"/>
          </a:buClr>
          <a:buSzPct val="70000"/>
          <a:buFont typeface="Wingdings" pitchFamily="2" charset="2"/>
          <a:buChar char="§"/>
          <a:defRPr dirty="0" smtClean="0">
            <a:solidFill>
              <a:schemeClr val="tx1"/>
            </a:solidFill>
            <a:latin typeface="Arial" pitchFamily="34" charset="0"/>
            <a:cs typeface="Arial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 vert="horz" wrap="square" lIns="0" tIns="0" rIns="0" bIns="0" rtlCol="0">
        <a:noAutofit/>
      </a:bodyPr>
      <a:lstStyle>
        <a:defPPr marL="179388" indent="-179388">
          <a:spcBef>
            <a:spcPts val="1100"/>
          </a:spcBef>
          <a:buClr>
            <a:schemeClr val="tx2"/>
          </a:buClr>
          <a:buSzPct val="70000"/>
          <a:buFont typeface="Wingdings" pitchFamily="2" charset="2"/>
          <a:buChar char="§"/>
          <a:defRPr dirty="0" err="1" smtClean="0">
            <a:latin typeface="Arial" pitchFamily="34" charset="0"/>
            <a:cs typeface="Arial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Default Theme.potx" id="{3FBC3819-0549-4FC2-A735-FCC867236B69}" vid="{28DF1BEB-8AE0-466D-83B5-C2A025DC7559}"/>
    </a:ext>
  </a:extLst>
</a:theme>
</file>

<file path=ppt/theme/theme7.xml><?xml version="1.0" encoding="utf-8"?>
<a:theme xmlns:a="http://schemas.openxmlformats.org/drawingml/2006/main" name="Larissa-Design">
  <a:themeElements>
    <a:clrScheme name="ABB Blue">
      <a:dk1>
        <a:srgbClr val="000000"/>
      </a:dk1>
      <a:lt1>
        <a:srgbClr val="FFFFFF"/>
      </a:lt1>
      <a:dk2>
        <a:srgbClr val="002897"/>
      </a:dk2>
      <a:lt2>
        <a:srgbClr val="666666"/>
      </a:lt2>
      <a:accent1>
        <a:srgbClr val="005ADE"/>
      </a:accent1>
      <a:accent2>
        <a:srgbClr val="0096EA"/>
      </a:accent2>
      <a:accent3>
        <a:srgbClr val="5BD8FF"/>
      </a:accent3>
      <a:accent4>
        <a:srgbClr val="999999"/>
      </a:accent4>
      <a:accent5>
        <a:srgbClr val="666666"/>
      </a:accent5>
      <a:accent6>
        <a:srgbClr val="666666"/>
      </a:accent6>
      <a:hlink>
        <a:srgbClr val="5BD8FF"/>
      </a:hlink>
      <a:folHlink>
        <a:srgbClr val="999999"/>
      </a:folHlink>
    </a:clrScheme>
    <a:fontScheme name="ABB 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Larissa-Design">
  <a:themeElements>
    <a:clrScheme name="ABB Blue">
      <a:dk1>
        <a:srgbClr val="000000"/>
      </a:dk1>
      <a:lt1>
        <a:srgbClr val="FFFFFF"/>
      </a:lt1>
      <a:dk2>
        <a:srgbClr val="002897"/>
      </a:dk2>
      <a:lt2>
        <a:srgbClr val="666666"/>
      </a:lt2>
      <a:accent1>
        <a:srgbClr val="005ADE"/>
      </a:accent1>
      <a:accent2>
        <a:srgbClr val="0096EA"/>
      </a:accent2>
      <a:accent3>
        <a:srgbClr val="5BD8FF"/>
      </a:accent3>
      <a:accent4>
        <a:srgbClr val="999999"/>
      </a:accent4>
      <a:accent5>
        <a:srgbClr val="666666"/>
      </a:accent5>
      <a:accent6>
        <a:srgbClr val="666666"/>
      </a:accent6>
      <a:hlink>
        <a:srgbClr val="5BD8FF"/>
      </a:hlink>
      <a:folHlink>
        <a:srgbClr val="999999"/>
      </a:folHlink>
    </a:clrScheme>
    <a:fontScheme name="ABB 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0</TotalTime>
  <Words>776</Words>
  <Application>Microsoft Office PowerPoint</Application>
  <PresentationFormat>On-screen Show (4:3)</PresentationFormat>
  <Paragraphs>173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11</vt:i4>
      </vt:variant>
    </vt:vector>
  </HeadingPairs>
  <TitlesOfParts>
    <vt:vector size="22" baseType="lpstr">
      <vt:lpstr>Arial</vt:lpstr>
      <vt:lpstr>Cambria Math</vt:lpstr>
      <vt:lpstr>Symbol</vt:lpstr>
      <vt:lpstr>TimesNewRoman</vt:lpstr>
      <vt:lpstr>Wingdings</vt:lpstr>
      <vt:lpstr>Default Theme</vt:lpstr>
      <vt:lpstr>1_Default Theme</vt:lpstr>
      <vt:lpstr>2_Default Theme</vt:lpstr>
      <vt:lpstr>3_Default Theme</vt:lpstr>
      <vt:lpstr>ABB_PowerPoint_template_2003</vt:lpstr>
      <vt:lpstr>4_Default Theme</vt:lpstr>
      <vt:lpstr>Challenges of integrating Variable Renewable Energy Sources (V-RES)</vt:lpstr>
      <vt:lpstr>Challenges of integrating V-RES</vt:lpstr>
      <vt:lpstr>Challenges of integrating V-RES</vt:lpstr>
      <vt:lpstr>Changing power sector</vt:lpstr>
      <vt:lpstr>What can happen when large amount of V-RES is online?</vt:lpstr>
      <vt:lpstr>Technical challenges may limit V-RES proliferation</vt:lpstr>
      <vt:lpstr>Technical challenges may limit the proliferation</vt:lpstr>
      <vt:lpstr>Technical challenges may limit the proliferation</vt:lpstr>
      <vt:lpstr>A need for more flexible system</vt:lpstr>
      <vt:lpstr>Challenges of integrating V-RES</vt:lpstr>
      <vt:lpstr>PowerPoint Presentation</vt:lpstr>
    </vt:vector>
  </TitlesOfParts>
  <Company>ABB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Utility of the Future</dc:title>
  <dc:subject>Vorlage</dc:subject>
  <dc:creator>Alexandre Oudalov</dc:creator>
  <cp:lastModifiedBy>Alexandre Oudalov</cp:lastModifiedBy>
  <cp:revision>3480</cp:revision>
  <cp:lastPrinted>2016-09-20T10:21:16Z</cp:lastPrinted>
  <dcterms:created xsi:type="dcterms:W3CDTF">2015-03-25T08:35:25Z</dcterms:created>
  <dcterms:modified xsi:type="dcterms:W3CDTF">2016-09-27T11:26:04Z</dcterms:modified>
  <cp:category>2010</cp:category>
</cp:coreProperties>
</file>