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75" r:id="rId5"/>
    <p:sldId id="258" r:id="rId6"/>
    <p:sldId id="259" r:id="rId7"/>
    <p:sldId id="265" r:id="rId8"/>
    <p:sldId id="266" r:id="rId9"/>
    <p:sldId id="272" r:id="rId10"/>
    <p:sldId id="273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94631"/>
  </p:normalViewPr>
  <p:slideViewPr>
    <p:cSldViewPr snapToObjects="1" showGuides="1">
      <p:cViewPr>
        <p:scale>
          <a:sx n="85" d="100"/>
          <a:sy n="85" d="100"/>
        </p:scale>
        <p:origin x="2544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3B847-5760-D749-9008-E995A8CCB6F2}" type="doc">
      <dgm:prSet loTypeId="urn:microsoft.com/office/officeart/2005/8/layout/cycle6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8FFC1BA-5915-2C4D-8304-13EB5C1CAF40}">
      <dgm:prSet phldrT="[Text]"/>
      <dgm:spPr/>
      <dgm:t>
        <a:bodyPr/>
        <a:lstStyle/>
        <a:p>
          <a:r>
            <a:rPr lang="en-GB" dirty="0" smtClean="0"/>
            <a:t>Inspection</a:t>
          </a:r>
          <a:r>
            <a:rPr lang="en-GB" baseline="0" dirty="0" smtClean="0"/>
            <a:t> Requirement</a:t>
          </a:r>
          <a:endParaRPr lang="en-GB" dirty="0"/>
        </a:p>
      </dgm:t>
    </dgm:pt>
    <dgm:pt modelId="{EB943C00-ABEE-1743-95E8-2F6BA6473B5C}" type="parTrans" cxnId="{4D9CD85F-D99E-B040-A0BE-C1EFD039C26E}">
      <dgm:prSet/>
      <dgm:spPr/>
      <dgm:t>
        <a:bodyPr/>
        <a:lstStyle/>
        <a:p>
          <a:endParaRPr lang="en-GB"/>
        </a:p>
      </dgm:t>
    </dgm:pt>
    <dgm:pt modelId="{96B2A307-89C8-DB43-A9ED-D46B154AC18C}" type="sibTrans" cxnId="{4D9CD85F-D99E-B040-A0BE-C1EFD039C26E}">
      <dgm:prSet/>
      <dgm:spPr>
        <a:ln w="50800">
          <a:headEnd type="none"/>
          <a:tailEnd type="stealth"/>
        </a:ln>
      </dgm:spPr>
      <dgm:t>
        <a:bodyPr/>
        <a:lstStyle/>
        <a:p>
          <a:endParaRPr lang="en-GB"/>
        </a:p>
      </dgm:t>
    </dgm:pt>
    <dgm:pt modelId="{9142A5C8-A0A2-B540-ACC3-73FACBB688D0}">
      <dgm:prSet phldrT="[Text]"/>
      <dgm:spPr/>
      <dgm:t>
        <a:bodyPr/>
        <a:lstStyle/>
        <a:p>
          <a:r>
            <a:rPr lang="en-GB" dirty="0" smtClean="0"/>
            <a:t>Gather Inspection Data</a:t>
          </a:r>
          <a:endParaRPr lang="en-GB" dirty="0"/>
        </a:p>
      </dgm:t>
    </dgm:pt>
    <dgm:pt modelId="{06C38AD8-189C-1441-9E3A-C8A044E60228}" type="parTrans" cxnId="{833B113C-3CE7-1E43-9E20-43E5ABA3F34D}">
      <dgm:prSet/>
      <dgm:spPr/>
      <dgm:t>
        <a:bodyPr/>
        <a:lstStyle/>
        <a:p>
          <a:endParaRPr lang="en-GB"/>
        </a:p>
      </dgm:t>
    </dgm:pt>
    <dgm:pt modelId="{6453A4E0-B6EF-5345-9E30-096B6054AF6D}" type="sibTrans" cxnId="{833B113C-3CE7-1E43-9E20-43E5ABA3F34D}">
      <dgm:prSet/>
      <dgm:spPr>
        <a:ln w="50800">
          <a:tailEnd type="stealth"/>
        </a:ln>
      </dgm:spPr>
      <dgm:t>
        <a:bodyPr/>
        <a:lstStyle/>
        <a:p>
          <a:endParaRPr lang="en-GB"/>
        </a:p>
      </dgm:t>
    </dgm:pt>
    <dgm:pt modelId="{3A791824-F449-1F4F-8894-83FD1F90C603}">
      <dgm:prSet phldrT="[Text]"/>
      <dgm:spPr/>
      <dgm:t>
        <a:bodyPr/>
        <a:lstStyle/>
        <a:p>
          <a:r>
            <a:rPr lang="en-GB" dirty="0" smtClean="0"/>
            <a:t>Ability</a:t>
          </a:r>
          <a:r>
            <a:rPr lang="en-GB" baseline="0" dirty="0" smtClean="0"/>
            <a:t> to Interpret Data</a:t>
          </a:r>
          <a:endParaRPr lang="en-GB" dirty="0"/>
        </a:p>
      </dgm:t>
    </dgm:pt>
    <dgm:pt modelId="{35287C89-DEAD-B44F-A3E5-1E2B1E6D43DC}" type="parTrans" cxnId="{347AEEB3-181E-B541-B8DC-BB3BF52888C9}">
      <dgm:prSet/>
      <dgm:spPr/>
      <dgm:t>
        <a:bodyPr/>
        <a:lstStyle/>
        <a:p>
          <a:endParaRPr lang="en-GB"/>
        </a:p>
      </dgm:t>
    </dgm:pt>
    <dgm:pt modelId="{ADE4E799-6AB8-A846-8E6C-5459A4B46195}" type="sibTrans" cxnId="{347AEEB3-181E-B541-B8DC-BB3BF52888C9}">
      <dgm:prSet/>
      <dgm:spPr>
        <a:ln w="50800">
          <a:headEnd type="none"/>
          <a:tailEnd type="stealth"/>
        </a:ln>
      </dgm:spPr>
      <dgm:t>
        <a:bodyPr/>
        <a:lstStyle/>
        <a:p>
          <a:endParaRPr lang="en-GB"/>
        </a:p>
      </dgm:t>
    </dgm:pt>
    <dgm:pt modelId="{217D0351-FB47-364D-9EFD-A8AB233BA7B6}">
      <dgm:prSet phldrT="[Text]"/>
      <dgm:spPr/>
      <dgm:t>
        <a:bodyPr/>
        <a:lstStyle/>
        <a:p>
          <a:r>
            <a:rPr lang="en-GB" dirty="0" smtClean="0"/>
            <a:t>Develop Maintenance Planning</a:t>
          </a:r>
          <a:endParaRPr lang="en-GB" dirty="0"/>
        </a:p>
      </dgm:t>
    </dgm:pt>
    <dgm:pt modelId="{AF636780-6592-5C41-B764-5C604789032C}" type="parTrans" cxnId="{32CBE145-01F6-8446-90DF-1EDFD2F88828}">
      <dgm:prSet/>
      <dgm:spPr/>
      <dgm:t>
        <a:bodyPr/>
        <a:lstStyle/>
        <a:p>
          <a:endParaRPr lang="en-GB"/>
        </a:p>
      </dgm:t>
    </dgm:pt>
    <dgm:pt modelId="{CEAC3A77-FBD6-1248-9138-9FAA50865DB6}" type="sibTrans" cxnId="{32CBE145-01F6-8446-90DF-1EDFD2F88828}">
      <dgm:prSet/>
      <dgm:spPr>
        <a:ln w="50800">
          <a:tailEnd type="stealth"/>
        </a:ln>
      </dgm:spPr>
      <dgm:t>
        <a:bodyPr/>
        <a:lstStyle/>
        <a:p>
          <a:endParaRPr lang="en-GB"/>
        </a:p>
      </dgm:t>
    </dgm:pt>
    <dgm:pt modelId="{529FAEF7-7AE0-3C49-BF9A-80B9CEA049D2}">
      <dgm:prSet phldrT="[Text]"/>
      <dgm:spPr/>
      <dgm:t>
        <a:bodyPr/>
        <a:lstStyle/>
        <a:p>
          <a:r>
            <a:rPr lang="en-GB" dirty="0" smtClean="0"/>
            <a:t>Perform Maintenance</a:t>
          </a:r>
          <a:endParaRPr lang="en-GB" dirty="0"/>
        </a:p>
      </dgm:t>
    </dgm:pt>
    <dgm:pt modelId="{AE9A5E62-ACB7-6C46-B12A-4596E1C04900}" type="parTrans" cxnId="{A73C0A41-2B42-5646-A300-C888B8BFAFE8}">
      <dgm:prSet/>
      <dgm:spPr/>
      <dgm:t>
        <a:bodyPr/>
        <a:lstStyle/>
        <a:p>
          <a:endParaRPr lang="en-GB"/>
        </a:p>
      </dgm:t>
    </dgm:pt>
    <dgm:pt modelId="{5E7194D5-C51F-704C-8572-34BF7717435F}" type="sibTrans" cxnId="{A73C0A41-2B42-5646-A300-C888B8BFAFE8}">
      <dgm:prSet/>
      <dgm:spPr>
        <a:ln w="50800">
          <a:tailEnd type="stealth"/>
        </a:ln>
      </dgm:spPr>
      <dgm:t>
        <a:bodyPr/>
        <a:lstStyle/>
        <a:p>
          <a:endParaRPr lang="en-GB"/>
        </a:p>
      </dgm:t>
    </dgm:pt>
    <dgm:pt modelId="{D19D310E-F05A-C74B-8E68-296306A93CB0}" type="pres">
      <dgm:prSet presAssocID="{CE83B847-5760-D749-9008-E995A8CCB6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B8CFCC-54CB-3943-AD2C-8E783F68C3FA}" type="pres">
      <dgm:prSet presAssocID="{B8FFC1BA-5915-2C4D-8304-13EB5C1CAF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5A7042-FA1A-F040-8350-A634F7BFF1FB}" type="pres">
      <dgm:prSet presAssocID="{B8FFC1BA-5915-2C4D-8304-13EB5C1CAF40}" presName="spNode" presStyleCnt="0"/>
      <dgm:spPr/>
    </dgm:pt>
    <dgm:pt modelId="{D814A8D1-6DDF-E544-B887-0B3505E92184}" type="pres">
      <dgm:prSet presAssocID="{96B2A307-89C8-DB43-A9ED-D46B154AC18C}" presName="sibTrans" presStyleLbl="sibTrans1D1" presStyleIdx="0" presStyleCnt="5"/>
      <dgm:spPr/>
      <dgm:t>
        <a:bodyPr/>
        <a:lstStyle/>
        <a:p>
          <a:endParaRPr lang="en-GB"/>
        </a:p>
      </dgm:t>
    </dgm:pt>
    <dgm:pt modelId="{F30273BB-B3FA-ED4D-9088-3614F68A0CD3}" type="pres">
      <dgm:prSet presAssocID="{9142A5C8-A0A2-B540-ACC3-73FACBB688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511F1-981E-A149-BC7E-78D29522D65A}" type="pres">
      <dgm:prSet presAssocID="{9142A5C8-A0A2-B540-ACC3-73FACBB688D0}" presName="spNode" presStyleCnt="0"/>
      <dgm:spPr/>
    </dgm:pt>
    <dgm:pt modelId="{61D5538F-D8B8-AF4E-A52D-44C9F827AB01}" type="pres">
      <dgm:prSet presAssocID="{6453A4E0-B6EF-5345-9E30-096B6054AF6D}" presName="sibTrans" presStyleLbl="sibTrans1D1" presStyleIdx="1" presStyleCnt="5"/>
      <dgm:spPr/>
      <dgm:t>
        <a:bodyPr/>
        <a:lstStyle/>
        <a:p>
          <a:endParaRPr lang="en-GB"/>
        </a:p>
      </dgm:t>
    </dgm:pt>
    <dgm:pt modelId="{CD03BB38-D83C-E945-9FD9-3560C9F87358}" type="pres">
      <dgm:prSet presAssocID="{3A791824-F449-1F4F-8894-83FD1F90C6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C5F48-96EA-4F47-B318-2621CACFD5F8}" type="pres">
      <dgm:prSet presAssocID="{3A791824-F449-1F4F-8894-83FD1F90C603}" presName="spNode" presStyleCnt="0"/>
      <dgm:spPr/>
    </dgm:pt>
    <dgm:pt modelId="{0ED9D16D-6F9D-E44C-99FA-EF8F3BDB5B95}" type="pres">
      <dgm:prSet presAssocID="{ADE4E799-6AB8-A846-8E6C-5459A4B46195}" presName="sibTrans" presStyleLbl="sibTrans1D1" presStyleIdx="2" presStyleCnt="5"/>
      <dgm:spPr/>
      <dgm:t>
        <a:bodyPr/>
        <a:lstStyle/>
        <a:p>
          <a:endParaRPr lang="en-GB"/>
        </a:p>
      </dgm:t>
    </dgm:pt>
    <dgm:pt modelId="{992F0DDA-309F-4345-83F7-CBA1E54BFA74}" type="pres">
      <dgm:prSet presAssocID="{217D0351-FB47-364D-9EFD-A8AB233BA7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EFBF05-E7CC-9E45-919E-C9847B88183F}" type="pres">
      <dgm:prSet presAssocID="{217D0351-FB47-364D-9EFD-A8AB233BA7B6}" presName="spNode" presStyleCnt="0"/>
      <dgm:spPr/>
    </dgm:pt>
    <dgm:pt modelId="{35AA5491-E77F-E64E-A7CB-3BD1FDDCEA67}" type="pres">
      <dgm:prSet presAssocID="{CEAC3A77-FBD6-1248-9138-9FAA50865DB6}" presName="sibTrans" presStyleLbl="sibTrans1D1" presStyleIdx="3" presStyleCnt="5"/>
      <dgm:spPr/>
      <dgm:t>
        <a:bodyPr/>
        <a:lstStyle/>
        <a:p>
          <a:endParaRPr lang="en-GB"/>
        </a:p>
      </dgm:t>
    </dgm:pt>
    <dgm:pt modelId="{57FBC62E-AF7D-3445-96EE-E7D045EB95ED}" type="pres">
      <dgm:prSet presAssocID="{529FAEF7-7AE0-3C49-BF9A-80B9CEA049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F08B8E-57EE-1648-8A2E-471CA17CDA84}" type="pres">
      <dgm:prSet presAssocID="{529FAEF7-7AE0-3C49-BF9A-80B9CEA049D2}" presName="spNode" presStyleCnt="0"/>
      <dgm:spPr/>
    </dgm:pt>
    <dgm:pt modelId="{51134A26-7110-EB45-B164-F14CAF80485D}" type="pres">
      <dgm:prSet presAssocID="{5E7194D5-C51F-704C-8572-34BF7717435F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F0E6D407-9B6B-5740-9457-332A2D08A0C2}" type="presOf" srcId="{ADE4E799-6AB8-A846-8E6C-5459A4B46195}" destId="{0ED9D16D-6F9D-E44C-99FA-EF8F3BDB5B95}" srcOrd="0" destOrd="0" presId="urn:microsoft.com/office/officeart/2005/8/layout/cycle6"/>
    <dgm:cxn modelId="{5E5012B0-8DC2-E64F-A0BB-184A4144CC9A}" type="presOf" srcId="{CE83B847-5760-D749-9008-E995A8CCB6F2}" destId="{D19D310E-F05A-C74B-8E68-296306A93CB0}" srcOrd="0" destOrd="0" presId="urn:microsoft.com/office/officeart/2005/8/layout/cycle6"/>
    <dgm:cxn modelId="{8EF42CD7-C76D-8F42-ABFB-9A6E01312F4C}" type="presOf" srcId="{6453A4E0-B6EF-5345-9E30-096B6054AF6D}" destId="{61D5538F-D8B8-AF4E-A52D-44C9F827AB01}" srcOrd="0" destOrd="0" presId="urn:microsoft.com/office/officeart/2005/8/layout/cycle6"/>
    <dgm:cxn modelId="{D59D84EB-6404-CA4E-866F-D340585EDBC5}" type="presOf" srcId="{CEAC3A77-FBD6-1248-9138-9FAA50865DB6}" destId="{35AA5491-E77F-E64E-A7CB-3BD1FDDCEA67}" srcOrd="0" destOrd="0" presId="urn:microsoft.com/office/officeart/2005/8/layout/cycle6"/>
    <dgm:cxn modelId="{10D672C9-35A8-2441-BF40-439869C88A35}" type="presOf" srcId="{5E7194D5-C51F-704C-8572-34BF7717435F}" destId="{51134A26-7110-EB45-B164-F14CAF80485D}" srcOrd="0" destOrd="0" presId="urn:microsoft.com/office/officeart/2005/8/layout/cycle6"/>
    <dgm:cxn modelId="{4D9CD85F-D99E-B040-A0BE-C1EFD039C26E}" srcId="{CE83B847-5760-D749-9008-E995A8CCB6F2}" destId="{B8FFC1BA-5915-2C4D-8304-13EB5C1CAF40}" srcOrd="0" destOrd="0" parTransId="{EB943C00-ABEE-1743-95E8-2F6BA6473B5C}" sibTransId="{96B2A307-89C8-DB43-A9ED-D46B154AC18C}"/>
    <dgm:cxn modelId="{116F3C5B-66A6-5041-8FDC-89ABEEB919B4}" type="presOf" srcId="{B8FFC1BA-5915-2C4D-8304-13EB5C1CAF40}" destId="{78B8CFCC-54CB-3943-AD2C-8E783F68C3FA}" srcOrd="0" destOrd="0" presId="urn:microsoft.com/office/officeart/2005/8/layout/cycle6"/>
    <dgm:cxn modelId="{A73C0A41-2B42-5646-A300-C888B8BFAFE8}" srcId="{CE83B847-5760-D749-9008-E995A8CCB6F2}" destId="{529FAEF7-7AE0-3C49-BF9A-80B9CEA049D2}" srcOrd="4" destOrd="0" parTransId="{AE9A5E62-ACB7-6C46-B12A-4596E1C04900}" sibTransId="{5E7194D5-C51F-704C-8572-34BF7717435F}"/>
    <dgm:cxn modelId="{5AA4F492-B888-C34D-8654-185C0B3E1D5A}" type="presOf" srcId="{529FAEF7-7AE0-3C49-BF9A-80B9CEA049D2}" destId="{57FBC62E-AF7D-3445-96EE-E7D045EB95ED}" srcOrd="0" destOrd="0" presId="urn:microsoft.com/office/officeart/2005/8/layout/cycle6"/>
    <dgm:cxn modelId="{32CBE145-01F6-8446-90DF-1EDFD2F88828}" srcId="{CE83B847-5760-D749-9008-E995A8CCB6F2}" destId="{217D0351-FB47-364D-9EFD-A8AB233BA7B6}" srcOrd="3" destOrd="0" parTransId="{AF636780-6592-5C41-B764-5C604789032C}" sibTransId="{CEAC3A77-FBD6-1248-9138-9FAA50865DB6}"/>
    <dgm:cxn modelId="{833B113C-3CE7-1E43-9E20-43E5ABA3F34D}" srcId="{CE83B847-5760-D749-9008-E995A8CCB6F2}" destId="{9142A5C8-A0A2-B540-ACC3-73FACBB688D0}" srcOrd="1" destOrd="0" parTransId="{06C38AD8-189C-1441-9E3A-C8A044E60228}" sibTransId="{6453A4E0-B6EF-5345-9E30-096B6054AF6D}"/>
    <dgm:cxn modelId="{7271915D-D9CD-E348-AEF2-B5CC80FD7BDF}" type="presOf" srcId="{96B2A307-89C8-DB43-A9ED-D46B154AC18C}" destId="{D814A8D1-6DDF-E544-B887-0B3505E92184}" srcOrd="0" destOrd="0" presId="urn:microsoft.com/office/officeart/2005/8/layout/cycle6"/>
    <dgm:cxn modelId="{347AEEB3-181E-B541-B8DC-BB3BF52888C9}" srcId="{CE83B847-5760-D749-9008-E995A8CCB6F2}" destId="{3A791824-F449-1F4F-8894-83FD1F90C603}" srcOrd="2" destOrd="0" parTransId="{35287C89-DEAD-B44F-A3E5-1E2B1E6D43DC}" sibTransId="{ADE4E799-6AB8-A846-8E6C-5459A4B46195}"/>
    <dgm:cxn modelId="{3DEF6BFC-08D8-0440-8219-674738719A92}" type="presOf" srcId="{3A791824-F449-1F4F-8894-83FD1F90C603}" destId="{CD03BB38-D83C-E945-9FD9-3560C9F87358}" srcOrd="0" destOrd="0" presId="urn:microsoft.com/office/officeart/2005/8/layout/cycle6"/>
    <dgm:cxn modelId="{30FAD3BC-CD7E-0E41-8EA9-650E4920F67D}" type="presOf" srcId="{217D0351-FB47-364D-9EFD-A8AB233BA7B6}" destId="{992F0DDA-309F-4345-83F7-CBA1E54BFA74}" srcOrd="0" destOrd="0" presId="urn:microsoft.com/office/officeart/2005/8/layout/cycle6"/>
    <dgm:cxn modelId="{7A3C3A20-581D-8742-97AF-50378DF70DCD}" type="presOf" srcId="{9142A5C8-A0A2-B540-ACC3-73FACBB688D0}" destId="{F30273BB-B3FA-ED4D-9088-3614F68A0CD3}" srcOrd="0" destOrd="0" presId="urn:microsoft.com/office/officeart/2005/8/layout/cycle6"/>
    <dgm:cxn modelId="{3FAD27B8-6486-844A-B414-7AD258A06013}" type="presParOf" srcId="{D19D310E-F05A-C74B-8E68-296306A93CB0}" destId="{78B8CFCC-54CB-3943-AD2C-8E783F68C3FA}" srcOrd="0" destOrd="0" presId="urn:microsoft.com/office/officeart/2005/8/layout/cycle6"/>
    <dgm:cxn modelId="{16BE73FB-8722-3843-B31E-46857BA6E875}" type="presParOf" srcId="{D19D310E-F05A-C74B-8E68-296306A93CB0}" destId="{A25A7042-FA1A-F040-8350-A634F7BFF1FB}" srcOrd="1" destOrd="0" presId="urn:microsoft.com/office/officeart/2005/8/layout/cycle6"/>
    <dgm:cxn modelId="{15CDC0F9-A2F3-6D42-B6B5-BFE83A01045A}" type="presParOf" srcId="{D19D310E-F05A-C74B-8E68-296306A93CB0}" destId="{D814A8D1-6DDF-E544-B887-0B3505E92184}" srcOrd="2" destOrd="0" presId="urn:microsoft.com/office/officeart/2005/8/layout/cycle6"/>
    <dgm:cxn modelId="{B9696C9D-3B1F-CB44-9D14-E1AB5793EF1A}" type="presParOf" srcId="{D19D310E-F05A-C74B-8E68-296306A93CB0}" destId="{F30273BB-B3FA-ED4D-9088-3614F68A0CD3}" srcOrd="3" destOrd="0" presId="urn:microsoft.com/office/officeart/2005/8/layout/cycle6"/>
    <dgm:cxn modelId="{E298CE36-A44A-124D-B9E2-85153F27BB5D}" type="presParOf" srcId="{D19D310E-F05A-C74B-8E68-296306A93CB0}" destId="{53E511F1-981E-A149-BC7E-78D29522D65A}" srcOrd="4" destOrd="0" presId="urn:microsoft.com/office/officeart/2005/8/layout/cycle6"/>
    <dgm:cxn modelId="{1A377E3C-0703-0044-98B9-20CC31AEF8A7}" type="presParOf" srcId="{D19D310E-F05A-C74B-8E68-296306A93CB0}" destId="{61D5538F-D8B8-AF4E-A52D-44C9F827AB01}" srcOrd="5" destOrd="0" presId="urn:microsoft.com/office/officeart/2005/8/layout/cycle6"/>
    <dgm:cxn modelId="{3379B3DD-C984-C349-B22B-94927962D872}" type="presParOf" srcId="{D19D310E-F05A-C74B-8E68-296306A93CB0}" destId="{CD03BB38-D83C-E945-9FD9-3560C9F87358}" srcOrd="6" destOrd="0" presId="urn:microsoft.com/office/officeart/2005/8/layout/cycle6"/>
    <dgm:cxn modelId="{D30C0EB2-2F80-134A-AB1A-4999E0809F1A}" type="presParOf" srcId="{D19D310E-F05A-C74B-8E68-296306A93CB0}" destId="{8D4C5F48-96EA-4F47-B318-2621CACFD5F8}" srcOrd="7" destOrd="0" presId="urn:microsoft.com/office/officeart/2005/8/layout/cycle6"/>
    <dgm:cxn modelId="{AB88C548-2BA7-844D-81DD-703B156CDDF5}" type="presParOf" srcId="{D19D310E-F05A-C74B-8E68-296306A93CB0}" destId="{0ED9D16D-6F9D-E44C-99FA-EF8F3BDB5B95}" srcOrd="8" destOrd="0" presId="urn:microsoft.com/office/officeart/2005/8/layout/cycle6"/>
    <dgm:cxn modelId="{BA1A6828-258E-D247-A607-DD454BD71335}" type="presParOf" srcId="{D19D310E-F05A-C74B-8E68-296306A93CB0}" destId="{992F0DDA-309F-4345-83F7-CBA1E54BFA74}" srcOrd="9" destOrd="0" presId="urn:microsoft.com/office/officeart/2005/8/layout/cycle6"/>
    <dgm:cxn modelId="{580A2C1B-E653-5F49-8F97-0504FFEBDAD0}" type="presParOf" srcId="{D19D310E-F05A-C74B-8E68-296306A93CB0}" destId="{7CEFBF05-E7CC-9E45-919E-C9847B88183F}" srcOrd="10" destOrd="0" presId="urn:microsoft.com/office/officeart/2005/8/layout/cycle6"/>
    <dgm:cxn modelId="{9EC10DE3-91E8-9F46-A50F-0DBF2B21AF37}" type="presParOf" srcId="{D19D310E-F05A-C74B-8E68-296306A93CB0}" destId="{35AA5491-E77F-E64E-A7CB-3BD1FDDCEA67}" srcOrd="11" destOrd="0" presId="urn:microsoft.com/office/officeart/2005/8/layout/cycle6"/>
    <dgm:cxn modelId="{B07CEECE-9E2B-6B40-9E35-349820395823}" type="presParOf" srcId="{D19D310E-F05A-C74B-8E68-296306A93CB0}" destId="{57FBC62E-AF7D-3445-96EE-E7D045EB95ED}" srcOrd="12" destOrd="0" presId="urn:microsoft.com/office/officeart/2005/8/layout/cycle6"/>
    <dgm:cxn modelId="{5D5D7863-6972-CF47-834C-1040C3D5A7BD}" type="presParOf" srcId="{D19D310E-F05A-C74B-8E68-296306A93CB0}" destId="{0DF08B8E-57EE-1648-8A2E-471CA17CDA84}" srcOrd="13" destOrd="0" presId="urn:microsoft.com/office/officeart/2005/8/layout/cycle6"/>
    <dgm:cxn modelId="{223EDFD4-72C6-8040-9726-D92721F64280}" type="presParOf" srcId="{D19D310E-F05A-C74B-8E68-296306A93CB0}" destId="{51134A26-7110-EB45-B164-F14CAF80485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8CFCC-54CB-3943-AD2C-8E783F68C3FA}">
      <dsp:nvSpPr>
        <dsp:cNvPr id="0" name=""/>
        <dsp:cNvSpPr/>
      </dsp:nvSpPr>
      <dsp:spPr>
        <a:xfrm>
          <a:off x="2651295" y="2056"/>
          <a:ext cx="1538168" cy="999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Inspection</a:t>
          </a:r>
          <a:r>
            <a:rPr lang="en-GB" sz="1800" kern="1200" baseline="0" dirty="0" smtClean="0"/>
            <a:t> Requirement</a:t>
          </a:r>
          <a:endParaRPr lang="en-GB" sz="1800" kern="1200" dirty="0"/>
        </a:p>
      </dsp:txBody>
      <dsp:txXfrm>
        <a:off x="2700102" y="50863"/>
        <a:ext cx="1440554" cy="902195"/>
      </dsp:txXfrm>
    </dsp:sp>
    <dsp:sp modelId="{D814A8D1-6DDF-E544-B887-0B3505E92184}">
      <dsp:nvSpPr>
        <dsp:cNvPr id="0" name=""/>
        <dsp:cNvSpPr/>
      </dsp:nvSpPr>
      <dsp:spPr>
        <a:xfrm>
          <a:off x="1424419" y="501961"/>
          <a:ext cx="3991920" cy="3991920"/>
        </a:xfrm>
        <a:custGeom>
          <a:avLst/>
          <a:gdLst/>
          <a:ahLst/>
          <a:cxnLst/>
          <a:rect l="0" t="0" r="0" b="0"/>
          <a:pathLst>
            <a:path>
              <a:moveTo>
                <a:pt x="2775592" y="158562"/>
              </a:moveTo>
              <a:arcTo wR="1995960" hR="1995960" stAng="17579528" swAng="1959591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headEnd type="none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273BB-B3FA-ED4D-9088-3614F68A0CD3}">
      <dsp:nvSpPr>
        <dsp:cNvPr id="0" name=""/>
        <dsp:cNvSpPr/>
      </dsp:nvSpPr>
      <dsp:spPr>
        <a:xfrm>
          <a:off x="4549566" y="1381231"/>
          <a:ext cx="1538168" cy="999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 Inspection Data</a:t>
          </a:r>
          <a:endParaRPr lang="en-GB" sz="1800" kern="1200" dirty="0"/>
        </a:p>
      </dsp:txBody>
      <dsp:txXfrm>
        <a:off x="4598373" y="1430038"/>
        <a:ext cx="1440554" cy="902195"/>
      </dsp:txXfrm>
    </dsp:sp>
    <dsp:sp modelId="{61D5538F-D8B8-AF4E-A52D-44C9F827AB01}">
      <dsp:nvSpPr>
        <dsp:cNvPr id="0" name=""/>
        <dsp:cNvSpPr/>
      </dsp:nvSpPr>
      <dsp:spPr>
        <a:xfrm>
          <a:off x="1424419" y="501961"/>
          <a:ext cx="3991920" cy="3991920"/>
        </a:xfrm>
        <a:custGeom>
          <a:avLst/>
          <a:gdLst/>
          <a:ahLst/>
          <a:cxnLst/>
          <a:rect l="0" t="0" r="0" b="0"/>
          <a:pathLst>
            <a:path>
              <a:moveTo>
                <a:pt x="3989202" y="1891830"/>
              </a:moveTo>
              <a:arcTo wR="1995960" hR="1995960" stAng="21420569" swAng="2194807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3BB38-D83C-E945-9FD9-3560C9F87358}">
      <dsp:nvSpPr>
        <dsp:cNvPr id="0" name=""/>
        <dsp:cNvSpPr/>
      </dsp:nvSpPr>
      <dsp:spPr>
        <a:xfrm>
          <a:off x="3824491" y="3612783"/>
          <a:ext cx="1538168" cy="999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Ability</a:t>
          </a:r>
          <a:r>
            <a:rPr lang="en-GB" sz="1800" kern="1200" baseline="0" dirty="0" smtClean="0"/>
            <a:t> to Interpret Data</a:t>
          </a:r>
          <a:endParaRPr lang="en-GB" sz="1800" kern="1200" dirty="0"/>
        </a:p>
      </dsp:txBody>
      <dsp:txXfrm>
        <a:off x="3873298" y="3661590"/>
        <a:ext cx="1440554" cy="902195"/>
      </dsp:txXfrm>
    </dsp:sp>
    <dsp:sp modelId="{0ED9D16D-6F9D-E44C-99FA-EF8F3BDB5B95}">
      <dsp:nvSpPr>
        <dsp:cNvPr id="0" name=""/>
        <dsp:cNvSpPr/>
      </dsp:nvSpPr>
      <dsp:spPr>
        <a:xfrm>
          <a:off x="1424419" y="501961"/>
          <a:ext cx="3991920" cy="3991920"/>
        </a:xfrm>
        <a:custGeom>
          <a:avLst/>
          <a:gdLst/>
          <a:ahLst/>
          <a:cxnLst/>
          <a:rect l="0" t="0" r="0" b="0"/>
          <a:pathLst>
            <a:path>
              <a:moveTo>
                <a:pt x="2392153" y="3952203"/>
              </a:moveTo>
              <a:arcTo wR="1995960" hR="1995960" stAng="4713053" swAng="1373894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headEnd type="none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F0DDA-309F-4345-83F7-CBA1E54BFA74}">
      <dsp:nvSpPr>
        <dsp:cNvPr id="0" name=""/>
        <dsp:cNvSpPr/>
      </dsp:nvSpPr>
      <dsp:spPr>
        <a:xfrm>
          <a:off x="1478099" y="3612783"/>
          <a:ext cx="1538168" cy="999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Maintenance Planning</a:t>
          </a:r>
          <a:endParaRPr lang="en-GB" sz="1800" kern="1200" dirty="0"/>
        </a:p>
      </dsp:txBody>
      <dsp:txXfrm>
        <a:off x="1526906" y="3661590"/>
        <a:ext cx="1440554" cy="902195"/>
      </dsp:txXfrm>
    </dsp:sp>
    <dsp:sp modelId="{35AA5491-E77F-E64E-A7CB-3BD1FDDCEA67}">
      <dsp:nvSpPr>
        <dsp:cNvPr id="0" name=""/>
        <dsp:cNvSpPr/>
      </dsp:nvSpPr>
      <dsp:spPr>
        <a:xfrm>
          <a:off x="1424419" y="501961"/>
          <a:ext cx="3991920" cy="3991920"/>
        </a:xfrm>
        <a:custGeom>
          <a:avLst/>
          <a:gdLst/>
          <a:ahLst/>
          <a:cxnLst/>
          <a:rect l="0" t="0" r="0" b="0"/>
          <a:pathLst>
            <a:path>
              <a:moveTo>
                <a:pt x="333282" y="3100206"/>
              </a:moveTo>
              <a:arcTo wR="1995960" hR="1995960" stAng="8784624" swAng="2194807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BC62E-AF7D-3445-96EE-E7D045EB95ED}">
      <dsp:nvSpPr>
        <dsp:cNvPr id="0" name=""/>
        <dsp:cNvSpPr/>
      </dsp:nvSpPr>
      <dsp:spPr>
        <a:xfrm>
          <a:off x="753024" y="1381231"/>
          <a:ext cx="1538168" cy="9998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Perform Maintenance</a:t>
          </a:r>
          <a:endParaRPr lang="en-GB" sz="1800" kern="1200" dirty="0"/>
        </a:p>
      </dsp:txBody>
      <dsp:txXfrm>
        <a:off x="801831" y="1430038"/>
        <a:ext cx="1440554" cy="902195"/>
      </dsp:txXfrm>
    </dsp:sp>
    <dsp:sp modelId="{51134A26-7110-EB45-B164-F14CAF80485D}">
      <dsp:nvSpPr>
        <dsp:cNvPr id="0" name=""/>
        <dsp:cNvSpPr/>
      </dsp:nvSpPr>
      <dsp:spPr>
        <a:xfrm>
          <a:off x="1424419" y="501961"/>
          <a:ext cx="3991920" cy="3991920"/>
        </a:xfrm>
        <a:custGeom>
          <a:avLst/>
          <a:gdLst/>
          <a:ahLst/>
          <a:cxnLst/>
          <a:rect l="0" t="0" r="0" b="0"/>
          <a:pathLst>
            <a:path>
              <a:moveTo>
                <a:pt x="348044" y="869803"/>
              </a:moveTo>
              <a:arcTo wR="1995960" hR="1995960" stAng="12860881" swAng="1959591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stealt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6403" y="2088292"/>
            <a:ext cx="5410715" cy="2020331"/>
          </a:xfrm>
        </p:spPr>
        <p:txBody>
          <a:bodyPr anchor="t" anchorCtr="0"/>
          <a:lstStyle>
            <a:lvl1pPr algn="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448433"/>
            <a:ext cx="4652318" cy="20697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50" y="177012"/>
            <a:ext cx="5177481" cy="10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38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4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7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5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3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6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1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1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5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8746" y="365128"/>
            <a:ext cx="5226908" cy="79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1588764"/>
            <a:ext cx="8414951" cy="458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6991-71F7-6B49-8AF1-E302A97FA252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C5FAA-219C-CD4A-A43F-BE517F0CE65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03" y="573194"/>
            <a:ext cx="3028495" cy="59033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269852"/>
            <a:ext cx="9144000" cy="0"/>
          </a:xfrm>
          <a:prstGeom prst="line">
            <a:avLst/>
          </a:prstGeom>
          <a:ln w="38100">
            <a:solidFill>
              <a:srgbClr val="D7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71601"/>
            <a:ext cx="9144000" cy="9095"/>
          </a:xfrm>
          <a:prstGeom prst="line">
            <a:avLst/>
          </a:prstGeom>
          <a:ln w="38100">
            <a:solidFill>
              <a:srgbClr val="D78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79229"/>
        </a:buClr>
        <a:buSzPct val="100000"/>
        <a:buFont typeface="Wingdings" charset="2"/>
        <a:buChar char="§"/>
        <a:defRPr sz="28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229"/>
        </a:buClr>
        <a:buSzPct val="100000"/>
        <a:buFont typeface="Wingdings" charset="2"/>
        <a:buChar char="§"/>
        <a:defRPr sz="24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229"/>
        </a:buClr>
        <a:buSzPct val="100000"/>
        <a:buFont typeface="Wingdings" charset="2"/>
        <a:buChar char="§"/>
        <a:defRPr sz="20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229"/>
        </a:buClr>
        <a:buSzPct val="100000"/>
        <a:buFont typeface="Wingdings" charset="2"/>
        <a:buChar char="§"/>
        <a:defRPr sz="18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79229"/>
        </a:buClr>
        <a:buSzPct val="100000"/>
        <a:buFont typeface="Wingdings" charset="2"/>
        <a:buChar char="§"/>
        <a:defRPr sz="1800" kern="1200">
          <a:solidFill>
            <a:schemeClr val="bg1">
              <a:lumMod val="50000"/>
            </a:schemeClr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4735" y="2088292"/>
            <a:ext cx="4862383" cy="2020331"/>
          </a:xfrm>
        </p:spPr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Inspect Rotor Blades Offshore </a:t>
            </a:r>
            <a:r>
              <a:rPr lang="en-US" dirty="0"/>
              <a:t>and </a:t>
            </a:r>
            <a:r>
              <a:rPr lang="en-US" dirty="0" smtClean="0"/>
              <a:t>Reduce Overall </a:t>
            </a:r>
            <a:r>
              <a:rPr lang="en-US" dirty="0"/>
              <a:t>O&amp;M </a:t>
            </a:r>
            <a:r>
              <a:rPr lang="en-US" dirty="0" smtClean="0"/>
              <a:t>Expenses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Andrew Bellamy</a:t>
            </a:r>
          </a:p>
          <a:p>
            <a:r>
              <a:rPr lang="en-GB" dirty="0" smtClean="0"/>
              <a:t>Hamburg, September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4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 Offshore – Project of 60 WTG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50826"/>
              </p:ext>
            </p:extLst>
          </p:nvPr>
        </p:nvGraphicFramePr>
        <p:xfrm>
          <a:off x="356638" y="1700808"/>
          <a:ext cx="841375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82"/>
                <a:gridCol w="1728192"/>
                <a:gridCol w="1719705"/>
                <a:gridCol w="1800200"/>
                <a:gridCol w="14705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Rope</a:t>
                      </a:r>
                      <a:r>
                        <a:rPr lang="en-GB" baseline="0" dirty="0" smtClean="0"/>
                        <a:t> Access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Static Camera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Drone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Helicopter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Team</a:t>
                      </a:r>
                      <a:r>
                        <a:rPr lang="en-GB" baseline="0" dirty="0" smtClean="0"/>
                        <a:t>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Blades/Day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Weather Loss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Other Requirement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Accommodation Offshore/Vessel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Accommodation Offshore/Vessel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Accommodation Offshore/Vessel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Transit Times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 Days/Rotation (2 per 14</a:t>
                      </a:r>
                      <a:r>
                        <a:rPr lang="en-GB" sz="1400" baseline="0" dirty="0" smtClean="0"/>
                        <a:t> days)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 days/Rotation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(2 per 14</a:t>
                      </a:r>
                      <a:r>
                        <a:rPr lang="en-GB" sz="1400" baseline="0" dirty="0" smtClean="0"/>
                        <a:t> days)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 Days/Rotation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(2 per 14</a:t>
                      </a:r>
                      <a:r>
                        <a:rPr lang="en-GB" sz="1400" baseline="0" dirty="0" smtClean="0"/>
                        <a:t> days)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Minutes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Total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smtClean="0"/>
                        <a:t>90+12=102  Days</a:t>
                      </a:r>
                      <a:endParaRPr lang="en-GB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22+4=26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18+4=22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 Days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Man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</a:tr>
              <a:tr h="160178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Cost Ranking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 economics of far-from-shore projects are often very different to </a:t>
            </a:r>
            <a:r>
              <a:rPr lang="en-GB" b="1" dirty="0" err="1" smtClean="0"/>
              <a:t>nearshore</a:t>
            </a:r>
            <a:r>
              <a:rPr lang="en-GB" b="1" dirty="0" smtClean="0"/>
              <a:t>/onshore</a:t>
            </a:r>
          </a:p>
          <a:p>
            <a:endParaRPr lang="en-GB" b="1" dirty="0"/>
          </a:p>
          <a:p>
            <a:r>
              <a:rPr lang="en-GB" b="1" dirty="0" smtClean="0"/>
              <a:t>Drone technology has dramatically improved blade inspection – but only in some locations.  </a:t>
            </a:r>
            <a:r>
              <a:rPr lang="en-GB" b="1" i="1" u="sng" dirty="0" smtClean="0"/>
              <a:t>Will technology deliver a solution?</a:t>
            </a:r>
          </a:p>
          <a:p>
            <a:endParaRPr lang="en-GB" b="1" dirty="0"/>
          </a:p>
          <a:p>
            <a:r>
              <a:rPr lang="en-GB" b="1" dirty="0" smtClean="0"/>
              <a:t>Ability to reduce the cycle of image capture to repair programming is critical to manage maintenance costs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7109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Rotorblade</a:t>
            </a:r>
            <a:r>
              <a:rPr lang="en-US" dirty="0" smtClean="0"/>
              <a:t> Inspection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465" y="1591593"/>
            <a:ext cx="2311250" cy="429986"/>
          </a:xfrm>
        </p:spPr>
        <p:txBody>
          <a:bodyPr>
            <a:normAutofit fontScale="77500" lnSpcReduction="20000"/>
          </a:bodyPr>
          <a:lstStyle/>
          <a:p>
            <a:r>
              <a:rPr lang="en-GB" sz="4000" b="1" dirty="0" smtClean="0"/>
              <a:t>Onshore</a:t>
            </a:r>
            <a:endParaRPr lang="en-GB" b="1" dirty="0" smtClean="0"/>
          </a:p>
          <a:p>
            <a:pPr lvl="1"/>
            <a:endParaRPr lang="en-GB" b="1" dirty="0" smtClean="0"/>
          </a:p>
          <a:p>
            <a:pPr lvl="1"/>
            <a:endParaRPr lang="en-GB" b="1" dirty="0" smtClean="0"/>
          </a:p>
          <a:p>
            <a:pPr lvl="1"/>
            <a:endParaRPr lang="en-GB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2060848"/>
            <a:ext cx="1966773" cy="354258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4"/>
          <a:stretch/>
        </p:blipFill>
        <p:spPr>
          <a:xfrm>
            <a:off x="5894380" y="2060848"/>
            <a:ext cx="1917979" cy="3542588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94380" y="1541448"/>
            <a:ext cx="186621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D79229"/>
              </a:buClr>
              <a:buSzPct val="100000"/>
              <a:buFont typeface="Wingdings" charset="2"/>
              <a:buChar char="§"/>
            </a:pPr>
            <a:r>
              <a:rPr lang="en-GB" sz="2800" b="1" dirty="0">
                <a:solidFill>
                  <a:prstClr val="white">
                    <a:lumMod val="50000"/>
                  </a:prstClr>
                </a:solidFill>
                <a:latin typeface="Century Gothic" charset="0"/>
                <a:ea typeface="Century Gothic" charset="0"/>
                <a:cs typeface="Century Gothic" charset="0"/>
              </a:rPr>
              <a:t>Offshore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80526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Difficult Access (offshore) + Difficult Access (Blades) + Weather = </a:t>
            </a:r>
            <a:r>
              <a:rPr lang="en-GB" sz="2400" b="1" dirty="0">
                <a:solidFill>
                  <a:srgbClr val="FF0000"/>
                </a:solidFill>
                <a:sym typeface="Wingdings"/>
              </a:rPr>
              <a:t>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Offshore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1588764"/>
            <a:ext cx="8593785" cy="4936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 smtClean="0"/>
              <a:t>Inspections of rotorblades onshore is relatively straightforward:</a:t>
            </a:r>
            <a:endParaRPr lang="en-GB" sz="2400" b="1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000" b="1" dirty="0" smtClean="0">
                <a:solidFill>
                  <a:schemeClr val="accent6"/>
                </a:solidFill>
              </a:rPr>
              <a:t>✔</a:t>
            </a:r>
            <a:r>
              <a:rPr lang="en-GB" sz="2000" b="1" dirty="0" smtClean="0"/>
              <a:t> Easy Access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accent6"/>
                </a:solidFill>
              </a:rPr>
              <a:t>✔</a:t>
            </a:r>
            <a:r>
              <a:rPr lang="en-GB" sz="2000" b="1" dirty="0"/>
              <a:t> </a:t>
            </a:r>
            <a:r>
              <a:rPr lang="en-GB" sz="2000" b="1" dirty="0" smtClean="0"/>
              <a:t>Wide weather window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accent6"/>
                </a:solidFill>
              </a:rPr>
              <a:t>✔</a:t>
            </a:r>
            <a:r>
              <a:rPr lang="en-GB" sz="2000" b="1" dirty="0"/>
              <a:t> Stable </a:t>
            </a:r>
            <a:r>
              <a:rPr lang="en-GB" sz="2000" b="1" dirty="0" smtClean="0"/>
              <a:t>Platform (terra firma)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2000" b="1" dirty="0" smtClean="0"/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GB" sz="2400" b="1" dirty="0" smtClean="0">
                <a:solidFill>
                  <a:prstClr val="white">
                    <a:lumMod val="50000"/>
                  </a:prstClr>
                </a:solidFill>
              </a:rPr>
              <a:t>Variables make offshore inspection and maintenance planning more complex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GB" sz="2400" b="1" dirty="0" smtClean="0">
                <a:solidFill>
                  <a:prstClr val="white">
                    <a:lumMod val="50000"/>
                  </a:prstClr>
                </a:solidFill>
              </a:rPr>
              <a:t>Offshore “seasons” restrict the schedule, and put far greater pressure on the repair planning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3200" b="1" dirty="0"/>
          </a:p>
          <a:p>
            <a:endParaRPr lang="en-GB" sz="1000" b="1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5292080" y="2348880"/>
            <a:ext cx="3493574" cy="1584176"/>
          </a:xfrm>
          <a:prstGeom prst="cloudCallout">
            <a:avLst>
              <a:gd name="adj1" fmla="val -71257"/>
              <a:gd name="adj2" fmla="val -8468"/>
            </a:avLst>
          </a:prstGeom>
          <a:effectLst>
            <a:glow rad="254000">
              <a:schemeClr val="accent1">
                <a:alpha val="73000"/>
              </a:schemeClr>
            </a:glow>
            <a:softEdge rad="381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Drones have proven to be extremely useful inspection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2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Complexities of Maintenance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3252585"/>
              </p:ext>
            </p:extLst>
          </p:nvPr>
        </p:nvGraphicFramePr>
        <p:xfrm>
          <a:off x="1187624" y="1556792"/>
          <a:ext cx="68407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612" y="3154660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B8CFCC-54CB-3943-AD2C-8E783F68C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14A8D1-6DDF-E544-B887-0B3505E92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0273BB-B3FA-ED4D-9088-3614F68A0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D5538F-D8B8-AF4E-A52D-44C9F82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3BB38-D83C-E945-9FD9-3560C9F87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D9D16D-6F9D-E44C-99FA-EF8F3BDB5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2F0DDA-309F-4345-83F7-CBA1E54B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A5491-E77F-E64E-A7CB-3BD1FDDC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FBC62E-AF7D-3445-96EE-E7D045EB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34A26-7110-EB45-B164-F14CAF80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Offshore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Qualification Criteria</a:t>
            </a:r>
          </a:p>
          <a:p>
            <a:pPr lvl="1"/>
            <a:r>
              <a:rPr lang="en-GB" b="1" dirty="0"/>
              <a:t>Cost</a:t>
            </a:r>
          </a:p>
          <a:p>
            <a:pPr lvl="1"/>
            <a:r>
              <a:rPr lang="en-GB" b="1" dirty="0"/>
              <a:t>Time (operation and processing)</a:t>
            </a:r>
          </a:p>
          <a:p>
            <a:pPr lvl="1"/>
            <a:r>
              <a:rPr lang="en-GB" b="1" dirty="0" smtClean="0"/>
              <a:t>Quality</a:t>
            </a:r>
          </a:p>
          <a:p>
            <a:pPr lvl="1"/>
            <a:endParaRPr lang="en-GB" b="1" dirty="0"/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All affected by weather and access to blades</a:t>
            </a:r>
          </a:p>
          <a:p>
            <a:endParaRPr lang="en-GB" b="1" dirty="0"/>
          </a:p>
          <a:p>
            <a:r>
              <a:rPr lang="en-GB" b="1" dirty="0" smtClean="0"/>
              <a:t>Options for Offshore Inspections</a:t>
            </a:r>
          </a:p>
          <a:p>
            <a:pPr lvl="1"/>
            <a:r>
              <a:rPr lang="en-GB" b="1" dirty="0" smtClean="0"/>
              <a:t>Rope Access</a:t>
            </a:r>
          </a:p>
          <a:p>
            <a:pPr lvl="1"/>
            <a:r>
              <a:rPr lang="en-GB" b="1" dirty="0" smtClean="0"/>
              <a:t>Static Camera</a:t>
            </a:r>
          </a:p>
          <a:p>
            <a:pPr lvl="1"/>
            <a:r>
              <a:rPr lang="en-GB" b="1" dirty="0" smtClean="0"/>
              <a:t>Drone</a:t>
            </a:r>
          </a:p>
          <a:p>
            <a:pPr lvl="1"/>
            <a:r>
              <a:rPr lang="en-GB" b="1" dirty="0" smtClean="0"/>
              <a:t>Helicopter</a:t>
            </a:r>
          </a:p>
          <a:p>
            <a:pPr lvl="1"/>
            <a:endParaRPr lang="en-GB" b="1" dirty="0"/>
          </a:p>
          <a:p>
            <a:pPr lvl="1"/>
            <a:endParaRPr lang="en-GB" b="1" dirty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338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Inspections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664544"/>
            <a:ext cx="1944216" cy="4392489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424" y="1652946"/>
            <a:ext cx="1853514" cy="4404087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136" y="1628800"/>
            <a:ext cx="3049357" cy="1836204"/>
          </a:xfrm>
          <a:prstGeom prst="round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99137" y="3634318"/>
            <a:ext cx="3386517" cy="2483339"/>
            <a:chOff x="5399137" y="3634318"/>
            <a:chExt cx="3386517" cy="24833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9137" y="3677619"/>
              <a:ext cx="3049357" cy="2440038"/>
            </a:xfrm>
            <a:prstGeom prst="round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6296" y="3634318"/>
              <a:ext cx="1549358" cy="1018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9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Nearshore</a:t>
            </a:r>
            <a:r>
              <a:rPr lang="en-GB" dirty="0" smtClean="0"/>
              <a:t> Economics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51470" y="1643447"/>
            <a:ext cx="7834184" cy="4473147"/>
            <a:chOff x="951470" y="1643447"/>
            <a:chExt cx="7834184" cy="4473147"/>
          </a:xfrm>
        </p:grpSpPr>
        <p:sp>
          <p:nvSpPr>
            <p:cNvPr id="7" name="Rectangle 6"/>
            <p:cNvSpPr/>
            <p:nvPr/>
          </p:nvSpPr>
          <p:spPr>
            <a:xfrm>
              <a:off x="971600" y="1643447"/>
              <a:ext cx="7814054" cy="44731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951470" y="1643448"/>
              <a:ext cx="2413076" cy="4473146"/>
              <a:chOff x="951470" y="1643448"/>
              <a:chExt cx="2413076" cy="4473146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115616" y="1643448"/>
                <a:ext cx="2248930" cy="4473145"/>
              </a:xfrm>
              <a:custGeom>
                <a:avLst/>
                <a:gdLst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98854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24713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0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12356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73145"/>
                  <a:gd name="connsiteX1" fmla="*/ 1717589 w 2248930"/>
                  <a:gd name="connsiteY1" fmla="*/ 0 h 4473145"/>
                  <a:gd name="connsiteX2" fmla="*/ 1396314 w 2248930"/>
                  <a:gd name="connsiteY2" fmla="*/ 481913 h 4473145"/>
                  <a:gd name="connsiteX3" fmla="*/ 1581665 w 2248930"/>
                  <a:gd name="connsiteY3" fmla="*/ 827902 h 4473145"/>
                  <a:gd name="connsiteX4" fmla="*/ 1482811 w 2248930"/>
                  <a:gd name="connsiteY4" fmla="*/ 1248032 h 4473145"/>
                  <a:gd name="connsiteX5" fmla="*/ 1581665 w 2248930"/>
                  <a:gd name="connsiteY5" fmla="*/ 1655805 h 4473145"/>
                  <a:gd name="connsiteX6" fmla="*/ 2248930 w 2248930"/>
                  <a:gd name="connsiteY6" fmla="*/ 2100648 h 4473145"/>
                  <a:gd name="connsiteX7" fmla="*/ 1977081 w 2248930"/>
                  <a:gd name="connsiteY7" fmla="*/ 2545492 h 4473145"/>
                  <a:gd name="connsiteX8" fmla="*/ 1519881 w 2248930"/>
                  <a:gd name="connsiteY8" fmla="*/ 3039762 h 4473145"/>
                  <a:gd name="connsiteX9" fmla="*/ 1927654 w 2248930"/>
                  <a:gd name="connsiteY9" fmla="*/ 3571102 h 4473145"/>
                  <a:gd name="connsiteX10" fmla="*/ 1643449 w 2248930"/>
                  <a:gd name="connsiteY10" fmla="*/ 3917092 h 4473145"/>
                  <a:gd name="connsiteX11" fmla="*/ 1940011 w 2248930"/>
                  <a:gd name="connsiteY11" fmla="*/ 4164227 h 4473145"/>
                  <a:gd name="connsiteX12" fmla="*/ 1643449 w 2248930"/>
                  <a:gd name="connsiteY12" fmla="*/ 4460789 h 4473145"/>
                  <a:gd name="connsiteX13" fmla="*/ 12356 w 2248930"/>
                  <a:gd name="connsiteY13" fmla="*/ 4473145 h 4473145"/>
                  <a:gd name="connsiteX14" fmla="*/ 0 w 2248930"/>
                  <a:gd name="connsiteY14" fmla="*/ 0 h 447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930" h="4473145">
                    <a:moveTo>
                      <a:pt x="0" y="0"/>
                    </a:moveTo>
                    <a:lnTo>
                      <a:pt x="1717589" y="0"/>
                    </a:lnTo>
                    <a:lnTo>
                      <a:pt x="1396314" y="481913"/>
                    </a:lnTo>
                    <a:lnTo>
                      <a:pt x="1581665" y="827902"/>
                    </a:lnTo>
                    <a:lnTo>
                      <a:pt x="1482811" y="1248032"/>
                    </a:lnTo>
                    <a:lnTo>
                      <a:pt x="1581665" y="1655805"/>
                    </a:lnTo>
                    <a:lnTo>
                      <a:pt x="2248930" y="2100648"/>
                    </a:lnTo>
                    <a:lnTo>
                      <a:pt x="1977081" y="2545492"/>
                    </a:lnTo>
                    <a:lnTo>
                      <a:pt x="1519881" y="3039762"/>
                    </a:lnTo>
                    <a:lnTo>
                      <a:pt x="1927654" y="3571102"/>
                    </a:lnTo>
                    <a:lnTo>
                      <a:pt x="1643449" y="3917092"/>
                    </a:lnTo>
                    <a:lnTo>
                      <a:pt x="1940011" y="4164227"/>
                    </a:lnTo>
                    <a:lnTo>
                      <a:pt x="1643449" y="4460789"/>
                    </a:lnTo>
                    <a:lnTo>
                      <a:pt x="12356" y="4473145"/>
                    </a:lnTo>
                    <a:cubicBezTo>
                      <a:pt x="8237" y="2977978"/>
                      <a:pt x="4119" y="1495167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951470" y="1643449"/>
                <a:ext cx="2248930" cy="4473145"/>
              </a:xfrm>
              <a:custGeom>
                <a:avLst/>
                <a:gdLst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98854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24713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0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12356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73145"/>
                  <a:gd name="connsiteX1" fmla="*/ 1717589 w 2248930"/>
                  <a:gd name="connsiteY1" fmla="*/ 0 h 4473145"/>
                  <a:gd name="connsiteX2" fmla="*/ 1396314 w 2248930"/>
                  <a:gd name="connsiteY2" fmla="*/ 481913 h 4473145"/>
                  <a:gd name="connsiteX3" fmla="*/ 1581665 w 2248930"/>
                  <a:gd name="connsiteY3" fmla="*/ 827902 h 4473145"/>
                  <a:gd name="connsiteX4" fmla="*/ 1482811 w 2248930"/>
                  <a:gd name="connsiteY4" fmla="*/ 1248032 h 4473145"/>
                  <a:gd name="connsiteX5" fmla="*/ 1581665 w 2248930"/>
                  <a:gd name="connsiteY5" fmla="*/ 1655805 h 4473145"/>
                  <a:gd name="connsiteX6" fmla="*/ 2248930 w 2248930"/>
                  <a:gd name="connsiteY6" fmla="*/ 2100648 h 4473145"/>
                  <a:gd name="connsiteX7" fmla="*/ 1977081 w 2248930"/>
                  <a:gd name="connsiteY7" fmla="*/ 2545492 h 4473145"/>
                  <a:gd name="connsiteX8" fmla="*/ 1519881 w 2248930"/>
                  <a:gd name="connsiteY8" fmla="*/ 3039762 h 4473145"/>
                  <a:gd name="connsiteX9" fmla="*/ 1927654 w 2248930"/>
                  <a:gd name="connsiteY9" fmla="*/ 3571102 h 4473145"/>
                  <a:gd name="connsiteX10" fmla="*/ 1643449 w 2248930"/>
                  <a:gd name="connsiteY10" fmla="*/ 3917092 h 4473145"/>
                  <a:gd name="connsiteX11" fmla="*/ 1940011 w 2248930"/>
                  <a:gd name="connsiteY11" fmla="*/ 4164227 h 4473145"/>
                  <a:gd name="connsiteX12" fmla="*/ 1643449 w 2248930"/>
                  <a:gd name="connsiteY12" fmla="*/ 4460789 h 4473145"/>
                  <a:gd name="connsiteX13" fmla="*/ 12356 w 2248930"/>
                  <a:gd name="connsiteY13" fmla="*/ 4473145 h 4473145"/>
                  <a:gd name="connsiteX14" fmla="*/ 0 w 2248930"/>
                  <a:gd name="connsiteY14" fmla="*/ 0 h 447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930" h="4473145">
                    <a:moveTo>
                      <a:pt x="0" y="0"/>
                    </a:moveTo>
                    <a:lnTo>
                      <a:pt x="1717589" y="0"/>
                    </a:lnTo>
                    <a:lnTo>
                      <a:pt x="1396314" y="481913"/>
                    </a:lnTo>
                    <a:lnTo>
                      <a:pt x="1581665" y="827902"/>
                    </a:lnTo>
                    <a:lnTo>
                      <a:pt x="1482811" y="1248032"/>
                    </a:lnTo>
                    <a:lnTo>
                      <a:pt x="1581665" y="1655805"/>
                    </a:lnTo>
                    <a:lnTo>
                      <a:pt x="2248930" y="2100648"/>
                    </a:lnTo>
                    <a:lnTo>
                      <a:pt x="1977081" y="2545492"/>
                    </a:lnTo>
                    <a:lnTo>
                      <a:pt x="1519881" y="3039762"/>
                    </a:lnTo>
                    <a:lnTo>
                      <a:pt x="1927654" y="3571102"/>
                    </a:lnTo>
                    <a:lnTo>
                      <a:pt x="1643449" y="3917092"/>
                    </a:lnTo>
                    <a:lnTo>
                      <a:pt x="1940011" y="4164227"/>
                    </a:lnTo>
                    <a:lnTo>
                      <a:pt x="1643449" y="4460789"/>
                    </a:lnTo>
                    <a:lnTo>
                      <a:pt x="12356" y="4473145"/>
                    </a:lnTo>
                    <a:cubicBezTo>
                      <a:pt x="8237" y="2977978"/>
                      <a:pt x="4119" y="149516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Freeform 74"/>
            <p:cNvSpPr/>
            <p:nvPr/>
          </p:nvSpPr>
          <p:spPr>
            <a:xfrm>
              <a:off x="2514600" y="1885950"/>
              <a:ext cx="5457825" cy="3757613"/>
            </a:xfrm>
            <a:custGeom>
              <a:avLst/>
              <a:gdLst>
                <a:gd name="connsiteX0" fmla="*/ 0 w 5457825"/>
                <a:gd name="connsiteY0" fmla="*/ 771525 h 3757613"/>
                <a:gd name="connsiteX1" fmla="*/ 5386388 w 5457825"/>
                <a:gd name="connsiteY1" fmla="*/ 0 h 3757613"/>
                <a:gd name="connsiteX2" fmla="*/ 5457825 w 5457825"/>
                <a:gd name="connsiteY2" fmla="*/ 557213 h 3757613"/>
                <a:gd name="connsiteX3" fmla="*/ 5429250 w 5457825"/>
                <a:gd name="connsiteY3" fmla="*/ 1200150 h 3757613"/>
                <a:gd name="connsiteX4" fmla="*/ 5372100 w 5457825"/>
                <a:gd name="connsiteY4" fmla="*/ 1928813 h 3757613"/>
                <a:gd name="connsiteX5" fmla="*/ 5214938 w 5457825"/>
                <a:gd name="connsiteY5" fmla="*/ 2586038 h 3757613"/>
                <a:gd name="connsiteX6" fmla="*/ 5000625 w 5457825"/>
                <a:gd name="connsiteY6" fmla="*/ 3157538 h 3757613"/>
                <a:gd name="connsiteX7" fmla="*/ 4700588 w 5457825"/>
                <a:gd name="connsiteY7" fmla="*/ 3757613 h 3757613"/>
                <a:gd name="connsiteX8" fmla="*/ 0 w 5457825"/>
                <a:gd name="connsiteY8" fmla="*/ 771525 h 375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7825" h="3757613">
                  <a:moveTo>
                    <a:pt x="0" y="771525"/>
                  </a:moveTo>
                  <a:lnTo>
                    <a:pt x="5386388" y="0"/>
                  </a:lnTo>
                  <a:lnTo>
                    <a:pt x="5457825" y="557213"/>
                  </a:lnTo>
                  <a:lnTo>
                    <a:pt x="5429250" y="1200150"/>
                  </a:lnTo>
                  <a:lnTo>
                    <a:pt x="5372100" y="1928813"/>
                  </a:lnTo>
                  <a:lnTo>
                    <a:pt x="5214938" y="2586038"/>
                  </a:lnTo>
                  <a:lnTo>
                    <a:pt x="5000625" y="3157538"/>
                  </a:lnTo>
                  <a:lnTo>
                    <a:pt x="4700588" y="3757613"/>
                  </a:lnTo>
                  <a:lnTo>
                    <a:pt x="0" y="7715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411760" y="2589429"/>
              <a:ext cx="144016" cy="1561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/>
            <p:cNvSpPr txBox="1"/>
            <p:nvPr/>
          </p:nvSpPr>
          <p:spPr>
            <a:xfrm rot="21119323">
              <a:off x="3799844" y="1944302"/>
              <a:ext cx="277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Shore-Based </a:t>
              </a:r>
              <a:r>
                <a:rPr lang="en-GB" smtClean="0"/>
                <a:t>CTV Commute</a:t>
              </a:r>
              <a:endParaRPr lang="en-GB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452518" y="2585516"/>
              <a:ext cx="2280345" cy="2283644"/>
              <a:chOff x="5452518" y="2585516"/>
              <a:chExt cx="2280345" cy="228364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941492" y="3362627"/>
                <a:ext cx="36270" cy="7516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131604">
                <a:off x="5452518" y="3262598"/>
                <a:ext cx="504435" cy="22604"/>
                <a:chOff x="235131" y="2651759"/>
                <a:chExt cx="8451669" cy="719829"/>
              </a:xfrm>
            </p:grpSpPr>
            <p:sp>
              <p:nvSpPr>
                <p:cNvPr id="122" name="Freeform 121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 rot="8310983">
                <a:off x="5916406" y="3156122"/>
                <a:ext cx="504435" cy="22604"/>
                <a:chOff x="235131" y="2651759"/>
                <a:chExt cx="8451669" cy="719829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 rot="15492980">
                <a:off x="5768564" y="3600535"/>
                <a:ext cx="504435" cy="22604"/>
                <a:chOff x="235131" y="2651759"/>
                <a:chExt cx="8451669" cy="719829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sp>
            <p:nvSpPr>
              <p:cNvPr id="83" name="Oval 82"/>
              <p:cNvSpPr/>
              <p:nvPr/>
            </p:nvSpPr>
            <p:spPr>
              <a:xfrm>
                <a:off x="5935919" y="3322914"/>
                <a:ext cx="51845" cy="549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936923" y="4045205"/>
                <a:ext cx="41843" cy="11902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79000">
                    <a:srgbClr val="FFCE37"/>
                  </a:gs>
                  <a:gs pos="3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253514" y="3401500"/>
                <a:ext cx="36270" cy="7516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1131604">
                <a:off x="6764540" y="3301471"/>
                <a:ext cx="504435" cy="22604"/>
                <a:chOff x="235131" y="2651759"/>
                <a:chExt cx="8451669" cy="719829"/>
              </a:xfrm>
            </p:grpSpPr>
            <p:sp>
              <p:nvSpPr>
                <p:cNvPr id="116" name="Freeform 115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 rot="8310983">
                <a:off x="7228428" y="3194995"/>
                <a:ext cx="504435" cy="22604"/>
                <a:chOff x="235131" y="2651759"/>
                <a:chExt cx="8451669" cy="719829"/>
              </a:xfrm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 rot="15492980">
                <a:off x="7080586" y="3639408"/>
                <a:ext cx="504435" cy="22604"/>
                <a:chOff x="235131" y="2651759"/>
                <a:chExt cx="8451669" cy="719829"/>
              </a:xfrm>
            </p:grpSpPr>
            <p:sp>
              <p:nvSpPr>
                <p:cNvPr id="112" name="Freeform 111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7247941" y="3361787"/>
                <a:ext cx="51845" cy="549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248945" y="4084078"/>
                <a:ext cx="41843" cy="11902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79000">
                    <a:srgbClr val="FFCE37"/>
                  </a:gs>
                  <a:gs pos="3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551978" y="2897444"/>
                <a:ext cx="36270" cy="7516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1131604">
                <a:off x="6063004" y="2797415"/>
                <a:ext cx="504435" cy="22604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3" name="Freeform 92"/>
              <p:cNvSpPr/>
              <p:nvPr/>
            </p:nvSpPr>
            <p:spPr>
              <a:xfrm rot="1131604">
                <a:off x="6116284" y="2741685"/>
                <a:ext cx="66366" cy="7827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4" name="Freeform 93"/>
              <p:cNvSpPr/>
              <p:nvPr/>
            </p:nvSpPr>
            <p:spPr>
              <a:xfrm rot="8310983">
                <a:off x="6526892" y="2690939"/>
                <a:ext cx="504435" cy="22604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8310983">
                <a:off x="6882792" y="2585516"/>
                <a:ext cx="66366" cy="7827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6" name="Freeform 95"/>
              <p:cNvSpPr/>
              <p:nvPr/>
            </p:nvSpPr>
            <p:spPr>
              <a:xfrm rot="15492980">
                <a:off x="6379050" y="3135352"/>
                <a:ext cx="504435" cy="22604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7" name="Freeform 96"/>
              <p:cNvSpPr/>
              <p:nvPr/>
            </p:nvSpPr>
            <p:spPr>
              <a:xfrm rot="15492980">
                <a:off x="6628265" y="3317520"/>
                <a:ext cx="66366" cy="7827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546405" y="2857731"/>
                <a:ext cx="51845" cy="549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547409" y="3580022"/>
                <a:ext cx="41843" cy="11902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79000">
                    <a:srgbClr val="FFCE37"/>
                  </a:gs>
                  <a:gs pos="3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573142" y="4067553"/>
                <a:ext cx="36270" cy="7516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 rot="1131604">
                <a:off x="6084168" y="3967524"/>
                <a:ext cx="504435" cy="22604"/>
                <a:chOff x="235131" y="2651759"/>
                <a:chExt cx="8451669" cy="719829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 rot="8310983">
                <a:off x="6548056" y="3861048"/>
                <a:ext cx="504435" cy="22604"/>
                <a:chOff x="235131" y="2651759"/>
                <a:chExt cx="8451669" cy="719829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 rot="15492980">
                <a:off x="6400214" y="4305461"/>
                <a:ext cx="504435" cy="22604"/>
                <a:chOff x="235131" y="2651759"/>
                <a:chExt cx="8451669" cy="719829"/>
              </a:xfrm>
            </p:grpSpPr>
            <p:sp>
              <p:nvSpPr>
                <p:cNvPr id="106" name="Freeform 105"/>
                <p:cNvSpPr/>
                <p:nvPr/>
              </p:nvSpPr>
              <p:spPr>
                <a:xfrm>
                  <a:off x="235131" y="2651759"/>
                  <a:ext cx="8451669" cy="719829"/>
                </a:xfrm>
                <a:custGeom>
                  <a:avLst/>
                  <a:gdLst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04503 w 7746275"/>
                    <a:gd name="connsiteY13" fmla="*/ 52251 h 836023"/>
                    <a:gd name="connsiteX14" fmla="*/ 7746275 w 7746275"/>
                    <a:gd name="connsiteY14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283235 w 7746275"/>
                    <a:gd name="connsiteY4" fmla="*/ 783771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836023"/>
                    <a:gd name="connsiteX1" fmla="*/ 7746275 w 7746275"/>
                    <a:gd name="connsiteY1" fmla="*/ 444137 h 836023"/>
                    <a:gd name="connsiteX2" fmla="*/ 7080069 w 7746275"/>
                    <a:gd name="connsiteY2" fmla="*/ 483326 h 836023"/>
                    <a:gd name="connsiteX3" fmla="*/ 6714309 w 7746275"/>
                    <a:gd name="connsiteY3" fmla="*/ 600891 h 836023"/>
                    <a:gd name="connsiteX4" fmla="*/ 6324907 w 7746275"/>
                    <a:gd name="connsiteY4" fmla="*/ 702940 h 836023"/>
                    <a:gd name="connsiteX5" fmla="*/ 5734595 w 7746275"/>
                    <a:gd name="connsiteY5" fmla="*/ 836023 h 836023"/>
                    <a:gd name="connsiteX6" fmla="*/ 4990012 w 7746275"/>
                    <a:gd name="connsiteY6" fmla="*/ 757646 h 836023"/>
                    <a:gd name="connsiteX7" fmla="*/ 3814355 w 7746275"/>
                    <a:gd name="connsiteY7" fmla="*/ 548640 h 836023"/>
                    <a:gd name="connsiteX8" fmla="*/ 1658983 w 7746275"/>
                    <a:gd name="connsiteY8" fmla="*/ 274320 h 836023"/>
                    <a:gd name="connsiteX9" fmla="*/ 0 w 7746275"/>
                    <a:gd name="connsiteY9" fmla="*/ 169817 h 836023"/>
                    <a:gd name="connsiteX10" fmla="*/ 0 w 7746275"/>
                    <a:gd name="connsiteY10" fmla="*/ 169817 h 836023"/>
                    <a:gd name="connsiteX11" fmla="*/ 0 w 7746275"/>
                    <a:gd name="connsiteY11" fmla="*/ 169817 h 836023"/>
                    <a:gd name="connsiteX12" fmla="*/ 0 w 7746275"/>
                    <a:gd name="connsiteY12" fmla="*/ 169817 h 836023"/>
                    <a:gd name="connsiteX13" fmla="*/ 13656 w 7746275"/>
                    <a:gd name="connsiteY13" fmla="*/ 105728 h 836023"/>
                    <a:gd name="connsiteX14" fmla="*/ 104503 w 7746275"/>
                    <a:gd name="connsiteY14" fmla="*/ 52251 h 836023"/>
                    <a:gd name="connsiteX15" fmla="*/ 7746275 w 7746275"/>
                    <a:gd name="connsiteY15" fmla="*/ 0 h 836023"/>
                    <a:gd name="connsiteX0" fmla="*/ 7746275 w 7746275"/>
                    <a:gd name="connsiteY0" fmla="*/ 0 h 757646"/>
                    <a:gd name="connsiteX1" fmla="*/ 7746275 w 7746275"/>
                    <a:gd name="connsiteY1" fmla="*/ 444137 h 757646"/>
                    <a:gd name="connsiteX2" fmla="*/ 7080069 w 7746275"/>
                    <a:gd name="connsiteY2" fmla="*/ 483326 h 757646"/>
                    <a:gd name="connsiteX3" fmla="*/ 6714309 w 7746275"/>
                    <a:gd name="connsiteY3" fmla="*/ 600891 h 757646"/>
                    <a:gd name="connsiteX4" fmla="*/ 6324907 w 7746275"/>
                    <a:gd name="connsiteY4" fmla="*/ 702940 h 757646"/>
                    <a:gd name="connsiteX5" fmla="*/ 5540122 w 7746275"/>
                    <a:gd name="connsiteY5" fmla="*/ 740036 h 757646"/>
                    <a:gd name="connsiteX6" fmla="*/ 4990012 w 7746275"/>
                    <a:gd name="connsiteY6" fmla="*/ 757646 h 757646"/>
                    <a:gd name="connsiteX7" fmla="*/ 3814355 w 7746275"/>
                    <a:gd name="connsiteY7" fmla="*/ 548640 h 757646"/>
                    <a:gd name="connsiteX8" fmla="*/ 1658983 w 7746275"/>
                    <a:gd name="connsiteY8" fmla="*/ 274320 h 757646"/>
                    <a:gd name="connsiteX9" fmla="*/ 0 w 7746275"/>
                    <a:gd name="connsiteY9" fmla="*/ 169817 h 757646"/>
                    <a:gd name="connsiteX10" fmla="*/ 0 w 7746275"/>
                    <a:gd name="connsiteY10" fmla="*/ 169817 h 757646"/>
                    <a:gd name="connsiteX11" fmla="*/ 0 w 7746275"/>
                    <a:gd name="connsiteY11" fmla="*/ 169817 h 757646"/>
                    <a:gd name="connsiteX12" fmla="*/ 0 w 7746275"/>
                    <a:gd name="connsiteY12" fmla="*/ 169817 h 757646"/>
                    <a:gd name="connsiteX13" fmla="*/ 13656 w 7746275"/>
                    <a:gd name="connsiteY13" fmla="*/ 105728 h 757646"/>
                    <a:gd name="connsiteX14" fmla="*/ 104503 w 7746275"/>
                    <a:gd name="connsiteY14" fmla="*/ 52251 h 757646"/>
                    <a:gd name="connsiteX15" fmla="*/ 7746275 w 7746275"/>
                    <a:gd name="connsiteY15" fmla="*/ 0 h 757646"/>
                    <a:gd name="connsiteX0" fmla="*/ 7746275 w 7746275"/>
                    <a:gd name="connsiteY0" fmla="*/ 0 h 740036"/>
                    <a:gd name="connsiteX1" fmla="*/ 7746275 w 7746275"/>
                    <a:gd name="connsiteY1" fmla="*/ 444137 h 740036"/>
                    <a:gd name="connsiteX2" fmla="*/ 7080069 w 7746275"/>
                    <a:gd name="connsiteY2" fmla="*/ 483326 h 740036"/>
                    <a:gd name="connsiteX3" fmla="*/ 6714309 w 7746275"/>
                    <a:gd name="connsiteY3" fmla="*/ 600891 h 740036"/>
                    <a:gd name="connsiteX4" fmla="*/ 6324907 w 7746275"/>
                    <a:gd name="connsiteY4" fmla="*/ 702940 h 740036"/>
                    <a:gd name="connsiteX5" fmla="*/ 5540122 w 7746275"/>
                    <a:gd name="connsiteY5" fmla="*/ 740036 h 740036"/>
                    <a:gd name="connsiteX6" fmla="*/ 4971490 w 7746275"/>
                    <a:gd name="connsiteY6" fmla="*/ 661660 h 740036"/>
                    <a:gd name="connsiteX7" fmla="*/ 3814355 w 7746275"/>
                    <a:gd name="connsiteY7" fmla="*/ 548640 h 740036"/>
                    <a:gd name="connsiteX8" fmla="*/ 1658983 w 7746275"/>
                    <a:gd name="connsiteY8" fmla="*/ 274320 h 740036"/>
                    <a:gd name="connsiteX9" fmla="*/ 0 w 7746275"/>
                    <a:gd name="connsiteY9" fmla="*/ 169817 h 740036"/>
                    <a:gd name="connsiteX10" fmla="*/ 0 w 7746275"/>
                    <a:gd name="connsiteY10" fmla="*/ 169817 h 740036"/>
                    <a:gd name="connsiteX11" fmla="*/ 0 w 7746275"/>
                    <a:gd name="connsiteY11" fmla="*/ 169817 h 740036"/>
                    <a:gd name="connsiteX12" fmla="*/ 0 w 7746275"/>
                    <a:gd name="connsiteY12" fmla="*/ 169817 h 740036"/>
                    <a:gd name="connsiteX13" fmla="*/ 13656 w 7746275"/>
                    <a:gd name="connsiteY13" fmla="*/ 105728 h 740036"/>
                    <a:gd name="connsiteX14" fmla="*/ 104503 w 7746275"/>
                    <a:gd name="connsiteY14" fmla="*/ 52251 h 740036"/>
                    <a:gd name="connsiteX15" fmla="*/ 7746275 w 7746275"/>
                    <a:gd name="connsiteY15" fmla="*/ 0 h 740036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24907 w 7746275"/>
                    <a:gd name="connsiteY4" fmla="*/ 702940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50035 w 7750035"/>
                    <a:gd name="connsiteY0" fmla="*/ 0 h 719829"/>
                    <a:gd name="connsiteX1" fmla="*/ 7750035 w 7750035"/>
                    <a:gd name="connsiteY1" fmla="*/ 444137 h 719829"/>
                    <a:gd name="connsiteX2" fmla="*/ 7083829 w 7750035"/>
                    <a:gd name="connsiteY2" fmla="*/ 483326 h 719829"/>
                    <a:gd name="connsiteX3" fmla="*/ 6718069 w 7750035"/>
                    <a:gd name="connsiteY3" fmla="*/ 600891 h 719829"/>
                    <a:gd name="connsiteX4" fmla="*/ 6310147 w 7750035"/>
                    <a:gd name="connsiteY4" fmla="*/ 692836 h 719829"/>
                    <a:gd name="connsiteX5" fmla="*/ 5622597 w 7750035"/>
                    <a:gd name="connsiteY5" fmla="*/ 719829 h 719829"/>
                    <a:gd name="connsiteX6" fmla="*/ 4975250 w 7750035"/>
                    <a:gd name="connsiteY6" fmla="*/ 661660 h 719829"/>
                    <a:gd name="connsiteX7" fmla="*/ 3818115 w 7750035"/>
                    <a:gd name="connsiteY7" fmla="*/ 548640 h 719829"/>
                    <a:gd name="connsiteX8" fmla="*/ 1662743 w 7750035"/>
                    <a:gd name="connsiteY8" fmla="*/ 274320 h 719829"/>
                    <a:gd name="connsiteX9" fmla="*/ 3760 w 7750035"/>
                    <a:gd name="connsiteY9" fmla="*/ 169817 h 719829"/>
                    <a:gd name="connsiteX10" fmla="*/ 3760 w 7750035"/>
                    <a:gd name="connsiteY10" fmla="*/ 169817 h 719829"/>
                    <a:gd name="connsiteX11" fmla="*/ 3760 w 7750035"/>
                    <a:gd name="connsiteY11" fmla="*/ 169817 h 719829"/>
                    <a:gd name="connsiteX12" fmla="*/ 3760 w 7750035"/>
                    <a:gd name="connsiteY12" fmla="*/ 169817 h 719829"/>
                    <a:gd name="connsiteX13" fmla="*/ 17416 w 7750035"/>
                    <a:gd name="connsiteY13" fmla="*/ 105728 h 719829"/>
                    <a:gd name="connsiteX14" fmla="*/ 108263 w 7750035"/>
                    <a:gd name="connsiteY14" fmla="*/ 52251 h 719829"/>
                    <a:gd name="connsiteX15" fmla="*/ 7750035 w 775003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1365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  <a:gd name="connsiteX0" fmla="*/ 7746275 w 7746275"/>
                    <a:gd name="connsiteY0" fmla="*/ 0 h 719829"/>
                    <a:gd name="connsiteX1" fmla="*/ 7746275 w 7746275"/>
                    <a:gd name="connsiteY1" fmla="*/ 444137 h 719829"/>
                    <a:gd name="connsiteX2" fmla="*/ 7080069 w 7746275"/>
                    <a:gd name="connsiteY2" fmla="*/ 483326 h 719829"/>
                    <a:gd name="connsiteX3" fmla="*/ 6714309 w 7746275"/>
                    <a:gd name="connsiteY3" fmla="*/ 600891 h 719829"/>
                    <a:gd name="connsiteX4" fmla="*/ 6306387 w 7746275"/>
                    <a:gd name="connsiteY4" fmla="*/ 692836 h 719829"/>
                    <a:gd name="connsiteX5" fmla="*/ 5618837 w 7746275"/>
                    <a:gd name="connsiteY5" fmla="*/ 719829 h 719829"/>
                    <a:gd name="connsiteX6" fmla="*/ 4971490 w 7746275"/>
                    <a:gd name="connsiteY6" fmla="*/ 661660 h 719829"/>
                    <a:gd name="connsiteX7" fmla="*/ 3814355 w 7746275"/>
                    <a:gd name="connsiteY7" fmla="*/ 548640 h 719829"/>
                    <a:gd name="connsiteX8" fmla="*/ 1658983 w 7746275"/>
                    <a:gd name="connsiteY8" fmla="*/ 274320 h 719829"/>
                    <a:gd name="connsiteX9" fmla="*/ 0 w 7746275"/>
                    <a:gd name="connsiteY9" fmla="*/ 169817 h 719829"/>
                    <a:gd name="connsiteX10" fmla="*/ 0 w 7746275"/>
                    <a:gd name="connsiteY10" fmla="*/ 169817 h 719829"/>
                    <a:gd name="connsiteX11" fmla="*/ 0 w 7746275"/>
                    <a:gd name="connsiteY11" fmla="*/ 169817 h 719829"/>
                    <a:gd name="connsiteX12" fmla="*/ 0 w 7746275"/>
                    <a:gd name="connsiteY12" fmla="*/ 169817 h 719829"/>
                    <a:gd name="connsiteX13" fmla="*/ 34026 w 7746275"/>
                    <a:gd name="connsiteY13" fmla="*/ 105728 h 719829"/>
                    <a:gd name="connsiteX14" fmla="*/ 104503 w 7746275"/>
                    <a:gd name="connsiteY14" fmla="*/ 52251 h 719829"/>
                    <a:gd name="connsiteX15" fmla="*/ 7746275 w 7746275"/>
                    <a:gd name="connsiteY15" fmla="*/ 0 h 71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46275" h="719829">
                      <a:moveTo>
                        <a:pt x="7746275" y="0"/>
                      </a:moveTo>
                      <a:lnTo>
                        <a:pt x="7746275" y="444137"/>
                      </a:lnTo>
                      <a:lnTo>
                        <a:pt x="7080069" y="483326"/>
                      </a:lnTo>
                      <a:lnTo>
                        <a:pt x="6714309" y="600891"/>
                      </a:lnTo>
                      <a:lnTo>
                        <a:pt x="6306387" y="692836"/>
                      </a:lnTo>
                      <a:lnTo>
                        <a:pt x="5618837" y="719829"/>
                      </a:lnTo>
                      <a:lnTo>
                        <a:pt x="4971490" y="661660"/>
                      </a:lnTo>
                      <a:lnTo>
                        <a:pt x="3814355" y="548640"/>
                      </a:lnTo>
                      <a:lnTo>
                        <a:pt x="1658983" y="274320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lnTo>
                        <a:pt x="0" y="169817"/>
                      </a:lnTo>
                      <a:cubicBezTo>
                        <a:pt x="2276" y="159136"/>
                        <a:pt x="24114" y="126729"/>
                        <a:pt x="34026" y="105728"/>
                      </a:cubicBezTo>
                      <a:cubicBezTo>
                        <a:pt x="43938" y="84727"/>
                        <a:pt x="74221" y="70077"/>
                        <a:pt x="104503" y="52251"/>
                      </a:cubicBezTo>
                      <a:lnTo>
                        <a:pt x="77462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935064" y="2691245"/>
                  <a:ext cx="1111946" cy="249262"/>
                </a:xfrm>
                <a:custGeom>
                  <a:avLst/>
                  <a:gdLst>
                    <a:gd name="connsiteX0" fmla="*/ 0 w 1111827"/>
                    <a:gd name="connsiteY0" fmla="*/ 10391 h 259773"/>
                    <a:gd name="connsiteX1" fmla="*/ 1111827 w 1111827"/>
                    <a:gd name="connsiteY1" fmla="*/ 0 h 259773"/>
                    <a:gd name="connsiteX2" fmla="*/ 1111827 w 1111827"/>
                    <a:gd name="connsiteY2" fmla="*/ 259773 h 259773"/>
                    <a:gd name="connsiteX3" fmla="*/ 800100 w 1111827"/>
                    <a:gd name="connsiteY3" fmla="*/ 228600 h 259773"/>
                    <a:gd name="connsiteX4" fmla="*/ 10391 w 1111827"/>
                    <a:gd name="connsiteY4" fmla="*/ 176646 h 259773"/>
                    <a:gd name="connsiteX5" fmla="*/ 0 w 111182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0630 w 1122457"/>
                    <a:gd name="connsiteY0" fmla="*/ 10391 h 259773"/>
                    <a:gd name="connsiteX1" fmla="*/ 1122457 w 1122457"/>
                    <a:gd name="connsiteY1" fmla="*/ 0 h 259773"/>
                    <a:gd name="connsiteX2" fmla="*/ 1122457 w 1122457"/>
                    <a:gd name="connsiteY2" fmla="*/ 259773 h 259773"/>
                    <a:gd name="connsiteX3" fmla="*/ 810730 w 1122457"/>
                    <a:gd name="connsiteY3" fmla="*/ 228600 h 259773"/>
                    <a:gd name="connsiteX4" fmla="*/ 0 w 1122457"/>
                    <a:gd name="connsiteY4" fmla="*/ 171391 h 259773"/>
                    <a:gd name="connsiteX5" fmla="*/ 10630 w 1122457"/>
                    <a:gd name="connsiteY5" fmla="*/ 10391 h 259773"/>
                    <a:gd name="connsiteX0" fmla="*/ 119 w 1111946"/>
                    <a:gd name="connsiteY0" fmla="*/ 10391 h 259773"/>
                    <a:gd name="connsiteX1" fmla="*/ 1111946 w 1111946"/>
                    <a:gd name="connsiteY1" fmla="*/ 0 h 259773"/>
                    <a:gd name="connsiteX2" fmla="*/ 1111946 w 1111946"/>
                    <a:gd name="connsiteY2" fmla="*/ 259773 h 259773"/>
                    <a:gd name="connsiteX3" fmla="*/ 800219 w 1111946"/>
                    <a:gd name="connsiteY3" fmla="*/ 228600 h 259773"/>
                    <a:gd name="connsiteX4" fmla="*/ 0 w 1111946"/>
                    <a:gd name="connsiteY4" fmla="*/ 176646 h 259773"/>
                    <a:gd name="connsiteX5" fmla="*/ 119 w 1111946"/>
                    <a:gd name="connsiteY5" fmla="*/ 10391 h 259773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28600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  <a:gd name="connsiteX0" fmla="*/ 119 w 1111946"/>
                    <a:gd name="connsiteY0" fmla="*/ 10391 h 249262"/>
                    <a:gd name="connsiteX1" fmla="*/ 1111946 w 1111946"/>
                    <a:gd name="connsiteY1" fmla="*/ 0 h 249262"/>
                    <a:gd name="connsiteX2" fmla="*/ 1111946 w 1111946"/>
                    <a:gd name="connsiteY2" fmla="*/ 249262 h 249262"/>
                    <a:gd name="connsiteX3" fmla="*/ 800219 w 1111946"/>
                    <a:gd name="connsiteY3" fmla="*/ 218089 h 249262"/>
                    <a:gd name="connsiteX4" fmla="*/ 0 w 1111946"/>
                    <a:gd name="connsiteY4" fmla="*/ 176646 h 249262"/>
                    <a:gd name="connsiteX5" fmla="*/ 119 w 1111946"/>
                    <a:gd name="connsiteY5" fmla="*/ 10391 h 24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46" h="249262">
                      <a:moveTo>
                        <a:pt x="119" y="10391"/>
                      </a:moveTo>
                      <a:lnTo>
                        <a:pt x="1111946" y="0"/>
                      </a:lnTo>
                      <a:lnTo>
                        <a:pt x="1111946" y="249262"/>
                      </a:lnTo>
                      <a:lnTo>
                        <a:pt x="800219" y="218089"/>
                      </a:lnTo>
                      <a:lnTo>
                        <a:pt x="0" y="176646"/>
                      </a:lnTo>
                      <a:cubicBezTo>
                        <a:pt x="40" y="121228"/>
                        <a:pt x="79" y="65809"/>
                        <a:pt x="119" y="103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  <p:sp>
            <p:nvSpPr>
              <p:cNvPr id="104" name="Oval 103"/>
              <p:cNvSpPr/>
              <p:nvPr/>
            </p:nvSpPr>
            <p:spPr>
              <a:xfrm>
                <a:off x="6567569" y="4027840"/>
                <a:ext cx="51845" cy="549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568573" y="4750131"/>
                <a:ext cx="41843" cy="11902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79000">
                    <a:srgbClr val="FFCE37"/>
                  </a:gs>
                  <a:gs pos="30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121199" y="5273706"/>
              <a:ext cx="3231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Imaging system can be taken on a daily commute via CTV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3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600" y="1643447"/>
            <a:ext cx="7814054" cy="4473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 Offshore Economics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51470" y="1643448"/>
            <a:ext cx="4710758" cy="4473146"/>
            <a:chOff x="951470" y="1643448"/>
            <a:chExt cx="4710758" cy="4473146"/>
          </a:xfrm>
        </p:grpSpPr>
        <p:grpSp>
          <p:nvGrpSpPr>
            <p:cNvPr id="68" name="Group 67"/>
            <p:cNvGrpSpPr/>
            <p:nvPr/>
          </p:nvGrpSpPr>
          <p:grpSpPr>
            <a:xfrm>
              <a:off x="951470" y="1643448"/>
              <a:ext cx="2413076" cy="4473146"/>
              <a:chOff x="951470" y="1643448"/>
              <a:chExt cx="2413076" cy="4473146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115616" y="1643448"/>
                <a:ext cx="2248930" cy="4473145"/>
              </a:xfrm>
              <a:custGeom>
                <a:avLst/>
                <a:gdLst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98854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24713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0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12356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73145"/>
                  <a:gd name="connsiteX1" fmla="*/ 1717589 w 2248930"/>
                  <a:gd name="connsiteY1" fmla="*/ 0 h 4473145"/>
                  <a:gd name="connsiteX2" fmla="*/ 1396314 w 2248930"/>
                  <a:gd name="connsiteY2" fmla="*/ 481913 h 4473145"/>
                  <a:gd name="connsiteX3" fmla="*/ 1581665 w 2248930"/>
                  <a:gd name="connsiteY3" fmla="*/ 827902 h 4473145"/>
                  <a:gd name="connsiteX4" fmla="*/ 1482811 w 2248930"/>
                  <a:gd name="connsiteY4" fmla="*/ 1248032 h 4473145"/>
                  <a:gd name="connsiteX5" fmla="*/ 1581665 w 2248930"/>
                  <a:gd name="connsiteY5" fmla="*/ 1655805 h 4473145"/>
                  <a:gd name="connsiteX6" fmla="*/ 2248930 w 2248930"/>
                  <a:gd name="connsiteY6" fmla="*/ 2100648 h 4473145"/>
                  <a:gd name="connsiteX7" fmla="*/ 1977081 w 2248930"/>
                  <a:gd name="connsiteY7" fmla="*/ 2545492 h 4473145"/>
                  <a:gd name="connsiteX8" fmla="*/ 1519881 w 2248930"/>
                  <a:gd name="connsiteY8" fmla="*/ 3039762 h 4473145"/>
                  <a:gd name="connsiteX9" fmla="*/ 1927654 w 2248930"/>
                  <a:gd name="connsiteY9" fmla="*/ 3571102 h 4473145"/>
                  <a:gd name="connsiteX10" fmla="*/ 1643449 w 2248930"/>
                  <a:gd name="connsiteY10" fmla="*/ 3917092 h 4473145"/>
                  <a:gd name="connsiteX11" fmla="*/ 1940011 w 2248930"/>
                  <a:gd name="connsiteY11" fmla="*/ 4164227 h 4473145"/>
                  <a:gd name="connsiteX12" fmla="*/ 1643449 w 2248930"/>
                  <a:gd name="connsiteY12" fmla="*/ 4460789 h 4473145"/>
                  <a:gd name="connsiteX13" fmla="*/ 12356 w 2248930"/>
                  <a:gd name="connsiteY13" fmla="*/ 4473145 h 4473145"/>
                  <a:gd name="connsiteX14" fmla="*/ 0 w 2248930"/>
                  <a:gd name="connsiteY14" fmla="*/ 0 h 447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930" h="4473145">
                    <a:moveTo>
                      <a:pt x="0" y="0"/>
                    </a:moveTo>
                    <a:lnTo>
                      <a:pt x="1717589" y="0"/>
                    </a:lnTo>
                    <a:lnTo>
                      <a:pt x="1396314" y="481913"/>
                    </a:lnTo>
                    <a:lnTo>
                      <a:pt x="1581665" y="827902"/>
                    </a:lnTo>
                    <a:lnTo>
                      <a:pt x="1482811" y="1248032"/>
                    </a:lnTo>
                    <a:lnTo>
                      <a:pt x="1581665" y="1655805"/>
                    </a:lnTo>
                    <a:lnTo>
                      <a:pt x="2248930" y="2100648"/>
                    </a:lnTo>
                    <a:lnTo>
                      <a:pt x="1977081" y="2545492"/>
                    </a:lnTo>
                    <a:lnTo>
                      <a:pt x="1519881" y="3039762"/>
                    </a:lnTo>
                    <a:lnTo>
                      <a:pt x="1927654" y="3571102"/>
                    </a:lnTo>
                    <a:lnTo>
                      <a:pt x="1643449" y="3917092"/>
                    </a:lnTo>
                    <a:lnTo>
                      <a:pt x="1940011" y="4164227"/>
                    </a:lnTo>
                    <a:lnTo>
                      <a:pt x="1643449" y="4460789"/>
                    </a:lnTo>
                    <a:lnTo>
                      <a:pt x="12356" y="4473145"/>
                    </a:lnTo>
                    <a:cubicBezTo>
                      <a:pt x="8237" y="2977978"/>
                      <a:pt x="4119" y="1495167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951470" y="1643449"/>
                <a:ext cx="2248930" cy="4473145"/>
              </a:xfrm>
              <a:custGeom>
                <a:avLst/>
                <a:gdLst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98854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60789"/>
                  <a:gd name="connsiteX1" fmla="*/ 1717589 w 2248930"/>
                  <a:gd name="connsiteY1" fmla="*/ 0 h 4460789"/>
                  <a:gd name="connsiteX2" fmla="*/ 1396314 w 2248930"/>
                  <a:gd name="connsiteY2" fmla="*/ 481913 h 4460789"/>
                  <a:gd name="connsiteX3" fmla="*/ 1581665 w 2248930"/>
                  <a:gd name="connsiteY3" fmla="*/ 827902 h 4460789"/>
                  <a:gd name="connsiteX4" fmla="*/ 1482811 w 2248930"/>
                  <a:gd name="connsiteY4" fmla="*/ 1248032 h 4460789"/>
                  <a:gd name="connsiteX5" fmla="*/ 1581665 w 2248930"/>
                  <a:gd name="connsiteY5" fmla="*/ 1655805 h 4460789"/>
                  <a:gd name="connsiteX6" fmla="*/ 2248930 w 2248930"/>
                  <a:gd name="connsiteY6" fmla="*/ 2100648 h 4460789"/>
                  <a:gd name="connsiteX7" fmla="*/ 1977081 w 2248930"/>
                  <a:gd name="connsiteY7" fmla="*/ 2545492 h 4460789"/>
                  <a:gd name="connsiteX8" fmla="*/ 1519881 w 2248930"/>
                  <a:gd name="connsiteY8" fmla="*/ 3039762 h 4460789"/>
                  <a:gd name="connsiteX9" fmla="*/ 1927654 w 2248930"/>
                  <a:gd name="connsiteY9" fmla="*/ 3571102 h 4460789"/>
                  <a:gd name="connsiteX10" fmla="*/ 1643449 w 2248930"/>
                  <a:gd name="connsiteY10" fmla="*/ 3917092 h 4460789"/>
                  <a:gd name="connsiteX11" fmla="*/ 1940011 w 2248930"/>
                  <a:gd name="connsiteY11" fmla="*/ 4164227 h 4460789"/>
                  <a:gd name="connsiteX12" fmla="*/ 1643449 w 2248930"/>
                  <a:gd name="connsiteY12" fmla="*/ 4460789 h 4460789"/>
                  <a:gd name="connsiteX13" fmla="*/ 24713 w 2248930"/>
                  <a:gd name="connsiteY13" fmla="*/ 4460789 h 4460789"/>
                  <a:gd name="connsiteX14" fmla="*/ 0 w 2248930"/>
                  <a:gd name="connsiteY14" fmla="*/ 0 h 4460789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0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85502"/>
                  <a:gd name="connsiteX1" fmla="*/ 1717589 w 2248930"/>
                  <a:gd name="connsiteY1" fmla="*/ 0 h 4485502"/>
                  <a:gd name="connsiteX2" fmla="*/ 1396314 w 2248930"/>
                  <a:gd name="connsiteY2" fmla="*/ 481913 h 4485502"/>
                  <a:gd name="connsiteX3" fmla="*/ 1581665 w 2248930"/>
                  <a:gd name="connsiteY3" fmla="*/ 827902 h 4485502"/>
                  <a:gd name="connsiteX4" fmla="*/ 1482811 w 2248930"/>
                  <a:gd name="connsiteY4" fmla="*/ 1248032 h 4485502"/>
                  <a:gd name="connsiteX5" fmla="*/ 1581665 w 2248930"/>
                  <a:gd name="connsiteY5" fmla="*/ 1655805 h 4485502"/>
                  <a:gd name="connsiteX6" fmla="*/ 2248930 w 2248930"/>
                  <a:gd name="connsiteY6" fmla="*/ 2100648 h 4485502"/>
                  <a:gd name="connsiteX7" fmla="*/ 1977081 w 2248930"/>
                  <a:gd name="connsiteY7" fmla="*/ 2545492 h 4485502"/>
                  <a:gd name="connsiteX8" fmla="*/ 1519881 w 2248930"/>
                  <a:gd name="connsiteY8" fmla="*/ 3039762 h 4485502"/>
                  <a:gd name="connsiteX9" fmla="*/ 1927654 w 2248930"/>
                  <a:gd name="connsiteY9" fmla="*/ 3571102 h 4485502"/>
                  <a:gd name="connsiteX10" fmla="*/ 1643449 w 2248930"/>
                  <a:gd name="connsiteY10" fmla="*/ 3917092 h 4485502"/>
                  <a:gd name="connsiteX11" fmla="*/ 1940011 w 2248930"/>
                  <a:gd name="connsiteY11" fmla="*/ 4164227 h 4485502"/>
                  <a:gd name="connsiteX12" fmla="*/ 1643449 w 2248930"/>
                  <a:gd name="connsiteY12" fmla="*/ 4460789 h 4485502"/>
                  <a:gd name="connsiteX13" fmla="*/ 12356 w 2248930"/>
                  <a:gd name="connsiteY13" fmla="*/ 4485502 h 4485502"/>
                  <a:gd name="connsiteX14" fmla="*/ 0 w 2248930"/>
                  <a:gd name="connsiteY14" fmla="*/ 0 h 4485502"/>
                  <a:gd name="connsiteX0" fmla="*/ 0 w 2248930"/>
                  <a:gd name="connsiteY0" fmla="*/ 0 h 4473145"/>
                  <a:gd name="connsiteX1" fmla="*/ 1717589 w 2248930"/>
                  <a:gd name="connsiteY1" fmla="*/ 0 h 4473145"/>
                  <a:gd name="connsiteX2" fmla="*/ 1396314 w 2248930"/>
                  <a:gd name="connsiteY2" fmla="*/ 481913 h 4473145"/>
                  <a:gd name="connsiteX3" fmla="*/ 1581665 w 2248930"/>
                  <a:gd name="connsiteY3" fmla="*/ 827902 h 4473145"/>
                  <a:gd name="connsiteX4" fmla="*/ 1482811 w 2248930"/>
                  <a:gd name="connsiteY4" fmla="*/ 1248032 h 4473145"/>
                  <a:gd name="connsiteX5" fmla="*/ 1581665 w 2248930"/>
                  <a:gd name="connsiteY5" fmla="*/ 1655805 h 4473145"/>
                  <a:gd name="connsiteX6" fmla="*/ 2248930 w 2248930"/>
                  <a:gd name="connsiteY6" fmla="*/ 2100648 h 4473145"/>
                  <a:gd name="connsiteX7" fmla="*/ 1977081 w 2248930"/>
                  <a:gd name="connsiteY7" fmla="*/ 2545492 h 4473145"/>
                  <a:gd name="connsiteX8" fmla="*/ 1519881 w 2248930"/>
                  <a:gd name="connsiteY8" fmla="*/ 3039762 h 4473145"/>
                  <a:gd name="connsiteX9" fmla="*/ 1927654 w 2248930"/>
                  <a:gd name="connsiteY9" fmla="*/ 3571102 h 4473145"/>
                  <a:gd name="connsiteX10" fmla="*/ 1643449 w 2248930"/>
                  <a:gd name="connsiteY10" fmla="*/ 3917092 h 4473145"/>
                  <a:gd name="connsiteX11" fmla="*/ 1940011 w 2248930"/>
                  <a:gd name="connsiteY11" fmla="*/ 4164227 h 4473145"/>
                  <a:gd name="connsiteX12" fmla="*/ 1643449 w 2248930"/>
                  <a:gd name="connsiteY12" fmla="*/ 4460789 h 4473145"/>
                  <a:gd name="connsiteX13" fmla="*/ 12356 w 2248930"/>
                  <a:gd name="connsiteY13" fmla="*/ 4473145 h 4473145"/>
                  <a:gd name="connsiteX14" fmla="*/ 0 w 2248930"/>
                  <a:gd name="connsiteY14" fmla="*/ 0 h 447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8930" h="4473145">
                    <a:moveTo>
                      <a:pt x="0" y="0"/>
                    </a:moveTo>
                    <a:lnTo>
                      <a:pt x="1717589" y="0"/>
                    </a:lnTo>
                    <a:lnTo>
                      <a:pt x="1396314" y="481913"/>
                    </a:lnTo>
                    <a:lnTo>
                      <a:pt x="1581665" y="827902"/>
                    </a:lnTo>
                    <a:lnTo>
                      <a:pt x="1482811" y="1248032"/>
                    </a:lnTo>
                    <a:lnTo>
                      <a:pt x="1581665" y="1655805"/>
                    </a:lnTo>
                    <a:lnTo>
                      <a:pt x="2248930" y="2100648"/>
                    </a:lnTo>
                    <a:lnTo>
                      <a:pt x="1977081" y="2545492"/>
                    </a:lnTo>
                    <a:lnTo>
                      <a:pt x="1519881" y="3039762"/>
                    </a:lnTo>
                    <a:lnTo>
                      <a:pt x="1927654" y="3571102"/>
                    </a:lnTo>
                    <a:lnTo>
                      <a:pt x="1643449" y="3917092"/>
                    </a:lnTo>
                    <a:lnTo>
                      <a:pt x="1940011" y="4164227"/>
                    </a:lnTo>
                    <a:lnTo>
                      <a:pt x="1643449" y="4460789"/>
                    </a:lnTo>
                    <a:lnTo>
                      <a:pt x="12356" y="4473145"/>
                    </a:lnTo>
                    <a:cubicBezTo>
                      <a:pt x="8237" y="2977978"/>
                      <a:pt x="4119" y="149516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Freeform 68"/>
            <p:cNvSpPr/>
            <p:nvPr/>
          </p:nvSpPr>
          <p:spPr>
            <a:xfrm>
              <a:off x="2471342" y="2214339"/>
              <a:ext cx="3190886" cy="2196867"/>
            </a:xfrm>
            <a:custGeom>
              <a:avLst/>
              <a:gdLst>
                <a:gd name="connsiteX0" fmla="*/ 0 w 5457825"/>
                <a:gd name="connsiteY0" fmla="*/ 771525 h 3757613"/>
                <a:gd name="connsiteX1" fmla="*/ 5386388 w 5457825"/>
                <a:gd name="connsiteY1" fmla="*/ 0 h 3757613"/>
                <a:gd name="connsiteX2" fmla="*/ 5457825 w 5457825"/>
                <a:gd name="connsiteY2" fmla="*/ 557213 h 3757613"/>
                <a:gd name="connsiteX3" fmla="*/ 5429250 w 5457825"/>
                <a:gd name="connsiteY3" fmla="*/ 1200150 h 3757613"/>
                <a:gd name="connsiteX4" fmla="*/ 5372100 w 5457825"/>
                <a:gd name="connsiteY4" fmla="*/ 1928813 h 3757613"/>
                <a:gd name="connsiteX5" fmla="*/ 5214938 w 5457825"/>
                <a:gd name="connsiteY5" fmla="*/ 2586038 h 3757613"/>
                <a:gd name="connsiteX6" fmla="*/ 5000625 w 5457825"/>
                <a:gd name="connsiteY6" fmla="*/ 3157538 h 3757613"/>
                <a:gd name="connsiteX7" fmla="*/ 4700588 w 5457825"/>
                <a:gd name="connsiteY7" fmla="*/ 3757613 h 3757613"/>
                <a:gd name="connsiteX8" fmla="*/ 0 w 5457825"/>
                <a:gd name="connsiteY8" fmla="*/ 771525 h 375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7825" h="3757613">
                  <a:moveTo>
                    <a:pt x="0" y="771525"/>
                  </a:moveTo>
                  <a:lnTo>
                    <a:pt x="5386388" y="0"/>
                  </a:lnTo>
                  <a:lnTo>
                    <a:pt x="5457825" y="557213"/>
                  </a:lnTo>
                  <a:lnTo>
                    <a:pt x="5429250" y="1200150"/>
                  </a:lnTo>
                  <a:lnTo>
                    <a:pt x="5372100" y="1928813"/>
                  </a:lnTo>
                  <a:lnTo>
                    <a:pt x="5214938" y="2586038"/>
                  </a:lnTo>
                  <a:lnTo>
                    <a:pt x="5000625" y="3157538"/>
                  </a:lnTo>
                  <a:lnTo>
                    <a:pt x="4700588" y="3757613"/>
                  </a:lnTo>
                  <a:lnTo>
                    <a:pt x="0" y="7715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 rot="21119323">
              <a:off x="2669121" y="2075369"/>
              <a:ext cx="2903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Shore-Based </a:t>
              </a:r>
              <a:r>
                <a:rPr lang="en-GB" smtClean="0"/>
                <a:t>CTV Commute</a:t>
              </a:r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452518" y="2585516"/>
            <a:ext cx="2280345" cy="2283644"/>
            <a:chOff x="5452518" y="2585516"/>
            <a:chExt cx="2280345" cy="2283644"/>
          </a:xfrm>
        </p:grpSpPr>
        <p:sp>
          <p:nvSpPr>
            <p:cNvPr id="73" name="Rectangle 72"/>
            <p:cNvSpPr/>
            <p:nvPr/>
          </p:nvSpPr>
          <p:spPr>
            <a:xfrm>
              <a:off x="5941492" y="3362627"/>
              <a:ext cx="36270" cy="7516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74" name="Group 73"/>
            <p:cNvGrpSpPr/>
            <p:nvPr/>
          </p:nvGrpSpPr>
          <p:grpSpPr>
            <a:xfrm rot="1131604">
              <a:off x="5452518" y="3262598"/>
              <a:ext cx="504435" cy="22604"/>
              <a:chOff x="235131" y="2651759"/>
              <a:chExt cx="8451669" cy="719829"/>
            </a:xfrm>
          </p:grpSpPr>
          <p:sp>
            <p:nvSpPr>
              <p:cNvPr id="116" name="Freeform 115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8310983">
              <a:off x="5916406" y="3156122"/>
              <a:ext cx="504435" cy="22604"/>
              <a:chOff x="235131" y="2651759"/>
              <a:chExt cx="8451669" cy="719829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15492980">
              <a:off x="5768564" y="3600535"/>
              <a:ext cx="504435" cy="22604"/>
              <a:chOff x="235131" y="2651759"/>
              <a:chExt cx="8451669" cy="719829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5935919" y="3322914"/>
              <a:ext cx="51845" cy="549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936923" y="4045205"/>
              <a:ext cx="41843" cy="11902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79000">
                  <a:srgbClr val="FFCE37"/>
                </a:gs>
                <a:gs pos="30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253514" y="3401500"/>
              <a:ext cx="36270" cy="7516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80" name="Group 79"/>
            <p:cNvGrpSpPr/>
            <p:nvPr/>
          </p:nvGrpSpPr>
          <p:grpSpPr>
            <a:xfrm rot="1131604">
              <a:off x="6764540" y="3301471"/>
              <a:ext cx="504435" cy="22604"/>
              <a:chOff x="235131" y="2651759"/>
              <a:chExt cx="8451669" cy="719829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8310983">
              <a:off x="7228428" y="3194995"/>
              <a:ext cx="504435" cy="22604"/>
              <a:chOff x="235131" y="2651759"/>
              <a:chExt cx="8451669" cy="719829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15492980">
              <a:off x="7080586" y="3639408"/>
              <a:ext cx="504435" cy="22604"/>
              <a:chOff x="235131" y="2651759"/>
              <a:chExt cx="8451669" cy="719829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sp>
          <p:nvSpPr>
            <p:cNvPr id="83" name="Oval 82"/>
            <p:cNvSpPr/>
            <p:nvPr/>
          </p:nvSpPr>
          <p:spPr>
            <a:xfrm>
              <a:off x="7247941" y="3361787"/>
              <a:ext cx="51845" cy="549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48945" y="4084078"/>
              <a:ext cx="41843" cy="11902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79000">
                  <a:srgbClr val="FFCE37"/>
                </a:gs>
                <a:gs pos="30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551978" y="2897444"/>
              <a:ext cx="36270" cy="7516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86" name="Freeform 85"/>
            <p:cNvSpPr/>
            <p:nvPr/>
          </p:nvSpPr>
          <p:spPr>
            <a:xfrm rot="1131604">
              <a:off x="6063004" y="2797415"/>
              <a:ext cx="504435" cy="22604"/>
            </a:xfrm>
            <a:custGeom>
              <a:avLst/>
              <a:gdLst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283235 w 7746275"/>
                <a:gd name="connsiteY4" fmla="*/ 783771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04503 w 7746275"/>
                <a:gd name="connsiteY13" fmla="*/ 52251 h 836023"/>
                <a:gd name="connsiteX14" fmla="*/ 7746275 w 7746275"/>
                <a:gd name="connsiteY14" fmla="*/ 0 h 836023"/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283235 w 7746275"/>
                <a:gd name="connsiteY4" fmla="*/ 783771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3656 w 7746275"/>
                <a:gd name="connsiteY13" fmla="*/ 105728 h 836023"/>
                <a:gd name="connsiteX14" fmla="*/ 104503 w 7746275"/>
                <a:gd name="connsiteY14" fmla="*/ 52251 h 836023"/>
                <a:gd name="connsiteX15" fmla="*/ 7746275 w 7746275"/>
                <a:gd name="connsiteY15" fmla="*/ 0 h 836023"/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324907 w 7746275"/>
                <a:gd name="connsiteY4" fmla="*/ 702940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3656 w 7746275"/>
                <a:gd name="connsiteY13" fmla="*/ 105728 h 836023"/>
                <a:gd name="connsiteX14" fmla="*/ 104503 w 7746275"/>
                <a:gd name="connsiteY14" fmla="*/ 52251 h 836023"/>
                <a:gd name="connsiteX15" fmla="*/ 7746275 w 7746275"/>
                <a:gd name="connsiteY15" fmla="*/ 0 h 836023"/>
                <a:gd name="connsiteX0" fmla="*/ 7746275 w 7746275"/>
                <a:gd name="connsiteY0" fmla="*/ 0 h 757646"/>
                <a:gd name="connsiteX1" fmla="*/ 7746275 w 7746275"/>
                <a:gd name="connsiteY1" fmla="*/ 444137 h 757646"/>
                <a:gd name="connsiteX2" fmla="*/ 7080069 w 7746275"/>
                <a:gd name="connsiteY2" fmla="*/ 483326 h 757646"/>
                <a:gd name="connsiteX3" fmla="*/ 6714309 w 7746275"/>
                <a:gd name="connsiteY3" fmla="*/ 600891 h 757646"/>
                <a:gd name="connsiteX4" fmla="*/ 6324907 w 7746275"/>
                <a:gd name="connsiteY4" fmla="*/ 702940 h 757646"/>
                <a:gd name="connsiteX5" fmla="*/ 5540122 w 7746275"/>
                <a:gd name="connsiteY5" fmla="*/ 740036 h 757646"/>
                <a:gd name="connsiteX6" fmla="*/ 4990012 w 7746275"/>
                <a:gd name="connsiteY6" fmla="*/ 757646 h 757646"/>
                <a:gd name="connsiteX7" fmla="*/ 3814355 w 7746275"/>
                <a:gd name="connsiteY7" fmla="*/ 548640 h 757646"/>
                <a:gd name="connsiteX8" fmla="*/ 1658983 w 7746275"/>
                <a:gd name="connsiteY8" fmla="*/ 274320 h 757646"/>
                <a:gd name="connsiteX9" fmla="*/ 0 w 7746275"/>
                <a:gd name="connsiteY9" fmla="*/ 169817 h 757646"/>
                <a:gd name="connsiteX10" fmla="*/ 0 w 7746275"/>
                <a:gd name="connsiteY10" fmla="*/ 169817 h 757646"/>
                <a:gd name="connsiteX11" fmla="*/ 0 w 7746275"/>
                <a:gd name="connsiteY11" fmla="*/ 169817 h 757646"/>
                <a:gd name="connsiteX12" fmla="*/ 0 w 7746275"/>
                <a:gd name="connsiteY12" fmla="*/ 169817 h 757646"/>
                <a:gd name="connsiteX13" fmla="*/ 13656 w 7746275"/>
                <a:gd name="connsiteY13" fmla="*/ 105728 h 757646"/>
                <a:gd name="connsiteX14" fmla="*/ 104503 w 7746275"/>
                <a:gd name="connsiteY14" fmla="*/ 52251 h 757646"/>
                <a:gd name="connsiteX15" fmla="*/ 7746275 w 7746275"/>
                <a:gd name="connsiteY15" fmla="*/ 0 h 757646"/>
                <a:gd name="connsiteX0" fmla="*/ 7746275 w 7746275"/>
                <a:gd name="connsiteY0" fmla="*/ 0 h 740036"/>
                <a:gd name="connsiteX1" fmla="*/ 7746275 w 7746275"/>
                <a:gd name="connsiteY1" fmla="*/ 444137 h 740036"/>
                <a:gd name="connsiteX2" fmla="*/ 7080069 w 7746275"/>
                <a:gd name="connsiteY2" fmla="*/ 483326 h 740036"/>
                <a:gd name="connsiteX3" fmla="*/ 6714309 w 7746275"/>
                <a:gd name="connsiteY3" fmla="*/ 600891 h 740036"/>
                <a:gd name="connsiteX4" fmla="*/ 6324907 w 7746275"/>
                <a:gd name="connsiteY4" fmla="*/ 702940 h 740036"/>
                <a:gd name="connsiteX5" fmla="*/ 5540122 w 7746275"/>
                <a:gd name="connsiteY5" fmla="*/ 740036 h 740036"/>
                <a:gd name="connsiteX6" fmla="*/ 4971490 w 7746275"/>
                <a:gd name="connsiteY6" fmla="*/ 661660 h 740036"/>
                <a:gd name="connsiteX7" fmla="*/ 3814355 w 7746275"/>
                <a:gd name="connsiteY7" fmla="*/ 548640 h 740036"/>
                <a:gd name="connsiteX8" fmla="*/ 1658983 w 7746275"/>
                <a:gd name="connsiteY8" fmla="*/ 274320 h 740036"/>
                <a:gd name="connsiteX9" fmla="*/ 0 w 7746275"/>
                <a:gd name="connsiteY9" fmla="*/ 169817 h 740036"/>
                <a:gd name="connsiteX10" fmla="*/ 0 w 7746275"/>
                <a:gd name="connsiteY10" fmla="*/ 169817 h 740036"/>
                <a:gd name="connsiteX11" fmla="*/ 0 w 7746275"/>
                <a:gd name="connsiteY11" fmla="*/ 169817 h 740036"/>
                <a:gd name="connsiteX12" fmla="*/ 0 w 7746275"/>
                <a:gd name="connsiteY12" fmla="*/ 169817 h 740036"/>
                <a:gd name="connsiteX13" fmla="*/ 13656 w 7746275"/>
                <a:gd name="connsiteY13" fmla="*/ 105728 h 740036"/>
                <a:gd name="connsiteX14" fmla="*/ 104503 w 7746275"/>
                <a:gd name="connsiteY14" fmla="*/ 52251 h 740036"/>
                <a:gd name="connsiteX15" fmla="*/ 7746275 w 7746275"/>
                <a:gd name="connsiteY15" fmla="*/ 0 h 740036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24907 w 7746275"/>
                <a:gd name="connsiteY4" fmla="*/ 702940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50035 w 7750035"/>
                <a:gd name="connsiteY0" fmla="*/ 0 h 719829"/>
                <a:gd name="connsiteX1" fmla="*/ 7750035 w 7750035"/>
                <a:gd name="connsiteY1" fmla="*/ 444137 h 719829"/>
                <a:gd name="connsiteX2" fmla="*/ 7083829 w 7750035"/>
                <a:gd name="connsiteY2" fmla="*/ 483326 h 719829"/>
                <a:gd name="connsiteX3" fmla="*/ 6718069 w 7750035"/>
                <a:gd name="connsiteY3" fmla="*/ 600891 h 719829"/>
                <a:gd name="connsiteX4" fmla="*/ 6310147 w 7750035"/>
                <a:gd name="connsiteY4" fmla="*/ 692836 h 719829"/>
                <a:gd name="connsiteX5" fmla="*/ 5622597 w 7750035"/>
                <a:gd name="connsiteY5" fmla="*/ 719829 h 719829"/>
                <a:gd name="connsiteX6" fmla="*/ 4975250 w 7750035"/>
                <a:gd name="connsiteY6" fmla="*/ 661660 h 719829"/>
                <a:gd name="connsiteX7" fmla="*/ 3818115 w 7750035"/>
                <a:gd name="connsiteY7" fmla="*/ 548640 h 719829"/>
                <a:gd name="connsiteX8" fmla="*/ 1662743 w 7750035"/>
                <a:gd name="connsiteY8" fmla="*/ 274320 h 719829"/>
                <a:gd name="connsiteX9" fmla="*/ 3760 w 7750035"/>
                <a:gd name="connsiteY9" fmla="*/ 169817 h 719829"/>
                <a:gd name="connsiteX10" fmla="*/ 3760 w 7750035"/>
                <a:gd name="connsiteY10" fmla="*/ 169817 h 719829"/>
                <a:gd name="connsiteX11" fmla="*/ 3760 w 7750035"/>
                <a:gd name="connsiteY11" fmla="*/ 169817 h 719829"/>
                <a:gd name="connsiteX12" fmla="*/ 3760 w 7750035"/>
                <a:gd name="connsiteY12" fmla="*/ 169817 h 719829"/>
                <a:gd name="connsiteX13" fmla="*/ 17416 w 7750035"/>
                <a:gd name="connsiteY13" fmla="*/ 105728 h 719829"/>
                <a:gd name="connsiteX14" fmla="*/ 108263 w 7750035"/>
                <a:gd name="connsiteY14" fmla="*/ 52251 h 719829"/>
                <a:gd name="connsiteX15" fmla="*/ 7750035 w 775003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3402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46275" h="719829">
                  <a:moveTo>
                    <a:pt x="7746275" y="0"/>
                  </a:moveTo>
                  <a:lnTo>
                    <a:pt x="7746275" y="444137"/>
                  </a:lnTo>
                  <a:lnTo>
                    <a:pt x="7080069" y="483326"/>
                  </a:lnTo>
                  <a:lnTo>
                    <a:pt x="6714309" y="600891"/>
                  </a:lnTo>
                  <a:lnTo>
                    <a:pt x="6306387" y="692836"/>
                  </a:lnTo>
                  <a:lnTo>
                    <a:pt x="5618837" y="719829"/>
                  </a:lnTo>
                  <a:lnTo>
                    <a:pt x="4971490" y="661660"/>
                  </a:lnTo>
                  <a:lnTo>
                    <a:pt x="3814355" y="548640"/>
                  </a:lnTo>
                  <a:lnTo>
                    <a:pt x="1658983" y="274320"/>
                  </a:lnTo>
                  <a:lnTo>
                    <a:pt x="0" y="169817"/>
                  </a:lnTo>
                  <a:lnTo>
                    <a:pt x="0" y="169817"/>
                  </a:lnTo>
                  <a:lnTo>
                    <a:pt x="0" y="169817"/>
                  </a:lnTo>
                  <a:lnTo>
                    <a:pt x="0" y="169817"/>
                  </a:lnTo>
                  <a:cubicBezTo>
                    <a:pt x="2276" y="159136"/>
                    <a:pt x="24114" y="126729"/>
                    <a:pt x="34026" y="105728"/>
                  </a:cubicBezTo>
                  <a:cubicBezTo>
                    <a:pt x="43938" y="84727"/>
                    <a:pt x="74221" y="70077"/>
                    <a:pt x="104503" y="52251"/>
                  </a:cubicBezTo>
                  <a:lnTo>
                    <a:pt x="77462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87" name="Freeform 86"/>
            <p:cNvSpPr/>
            <p:nvPr/>
          </p:nvSpPr>
          <p:spPr>
            <a:xfrm rot="1131604">
              <a:off x="6116284" y="2741685"/>
              <a:ext cx="66366" cy="7827"/>
            </a:xfrm>
            <a:custGeom>
              <a:avLst/>
              <a:gdLst>
                <a:gd name="connsiteX0" fmla="*/ 0 w 1111827"/>
                <a:gd name="connsiteY0" fmla="*/ 10391 h 259773"/>
                <a:gd name="connsiteX1" fmla="*/ 1111827 w 1111827"/>
                <a:gd name="connsiteY1" fmla="*/ 0 h 259773"/>
                <a:gd name="connsiteX2" fmla="*/ 1111827 w 1111827"/>
                <a:gd name="connsiteY2" fmla="*/ 259773 h 259773"/>
                <a:gd name="connsiteX3" fmla="*/ 800100 w 1111827"/>
                <a:gd name="connsiteY3" fmla="*/ 228600 h 259773"/>
                <a:gd name="connsiteX4" fmla="*/ 10391 w 1111827"/>
                <a:gd name="connsiteY4" fmla="*/ 176646 h 259773"/>
                <a:gd name="connsiteX5" fmla="*/ 0 w 1111827"/>
                <a:gd name="connsiteY5" fmla="*/ 10391 h 259773"/>
                <a:gd name="connsiteX0" fmla="*/ 10630 w 1122457"/>
                <a:gd name="connsiteY0" fmla="*/ 10391 h 259773"/>
                <a:gd name="connsiteX1" fmla="*/ 1122457 w 1122457"/>
                <a:gd name="connsiteY1" fmla="*/ 0 h 259773"/>
                <a:gd name="connsiteX2" fmla="*/ 1122457 w 1122457"/>
                <a:gd name="connsiteY2" fmla="*/ 259773 h 259773"/>
                <a:gd name="connsiteX3" fmla="*/ 810730 w 1122457"/>
                <a:gd name="connsiteY3" fmla="*/ 228600 h 259773"/>
                <a:gd name="connsiteX4" fmla="*/ 0 w 1122457"/>
                <a:gd name="connsiteY4" fmla="*/ 171391 h 259773"/>
                <a:gd name="connsiteX5" fmla="*/ 10630 w 1122457"/>
                <a:gd name="connsiteY5" fmla="*/ 10391 h 259773"/>
                <a:gd name="connsiteX0" fmla="*/ 10630 w 1122457"/>
                <a:gd name="connsiteY0" fmla="*/ 10391 h 259773"/>
                <a:gd name="connsiteX1" fmla="*/ 1122457 w 1122457"/>
                <a:gd name="connsiteY1" fmla="*/ 0 h 259773"/>
                <a:gd name="connsiteX2" fmla="*/ 1122457 w 1122457"/>
                <a:gd name="connsiteY2" fmla="*/ 259773 h 259773"/>
                <a:gd name="connsiteX3" fmla="*/ 810730 w 1122457"/>
                <a:gd name="connsiteY3" fmla="*/ 228600 h 259773"/>
                <a:gd name="connsiteX4" fmla="*/ 0 w 1122457"/>
                <a:gd name="connsiteY4" fmla="*/ 171391 h 259773"/>
                <a:gd name="connsiteX5" fmla="*/ 10630 w 1122457"/>
                <a:gd name="connsiteY5" fmla="*/ 10391 h 259773"/>
                <a:gd name="connsiteX0" fmla="*/ 119 w 1111946"/>
                <a:gd name="connsiteY0" fmla="*/ 10391 h 259773"/>
                <a:gd name="connsiteX1" fmla="*/ 1111946 w 1111946"/>
                <a:gd name="connsiteY1" fmla="*/ 0 h 259773"/>
                <a:gd name="connsiteX2" fmla="*/ 1111946 w 1111946"/>
                <a:gd name="connsiteY2" fmla="*/ 259773 h 259773"/>
                <a:gd name="connsiteX3" fmla="*/ 800219 w 1111946"/>
                <a:gd name="connsiteY3" fmla="*/ 228600 h 259773"/>
                <a:gd name="connsiteX4" fmla="*/ 0 w 1111946"/>
                <a:gd name="connsiteY4" fmla="*/ 176646 h 259773"/>
                <a:gd name="connsiteX5" fmla="*/ 119 w 1111946"/>
                <a:gd name="connsiteY5" fmla="*/ 10391 h 259773"/>
                <a:gd name="connsiteX0" fmla="*/ 119 w 1111946"/>
                <a:gd name="connsiteY0" fmla="*/ 10391 h 249262"/>
                <a:gd name="connsiteX1" fmla="*/ 1111946 w 1111946"/>
                <a:gd name="connsiteY1" fmla="*/ 0 h 249262"/>
                <a:gd name="connsiteX2" fmla="*/ 1111946 w 1111946"/>
                <a:gd name="connsiteY2" fmla="*/ 249262 h 249262"/>
                <a:gd name="connsiteX3" fmla="*/ 800219 w 1111946"/>
                <a:gd name="connsiteY3" fmla="*/ 228600 h 249262"/>
                <a:gd name="connsiteX4" fmla="*/ 0 w 1111946"/>
                <a:gd name="connsiteY4" fmla="*/ 176646 h 249262"/>
                <a:gd name="connsiteX5" fmla="*/ 119 w 1111946"/>
                <a:gd name="connsiteY5" fmla="*/ 10391 h 249262"/>
                <a:gd name="connsiteX0" fmla="*/ 119 w 1111946"/>
                <a:gd name="connsiteY0" fmla="*/ 10391 h 249262"/>
                <a:gd name="connsiteX1" fmla="*/ 1111946 w 1111946"/>
                <a:gd name="connsiteY1" fmla="*/ 0 h 249262"/>
                <a:gd name="connsiteX2" fmla="*/ 1111946 w 1111946"/>
                <a:gd name="connsiteY2" fmla="*/ 249262 h 249262"/>
                <a:gd name="connsiteX3" fmla="*/ 800219 w 1111946"/>
                <a:gd name="connsiteY3" fmla="*/ 218089 h 249262"/>
                <a:gd name="connsiteX4" fmla="*/ 0 w 1111946"/>
                <a:gd name="connsiteY4" fmla="*/ 176646 h 249262"/>
                <a:gd name="connsiteX5" fmla="*/ 119 w 1111946"/>
                <a:gd name="connsiteY5" fmla="*/ 10391 h 2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946" h="249262">
                  <a:moveTo>
                    <a:pt x="119" y="10391"/>
                  </a:moveTo>
                  <a:lnTo>
                    <a:pt x="1111946" y="0"/>
                  </a:lnTo>
                  <a:lnTo>
                    <a:pt x="1111946" y="249262"/>
                  </a:lnTo>
                  <a:lnTo>
                    <a:pt x="800219" y="218089"/>
                  </a:lnTo>
                  <a:lnTo>
                    <a:pt x="0" y="176646"/>
                  </a:lnTo>
                  <a:cubicBezTo>
                    <a:pt x="40" y="121228"/>
                    <a:pt x="79" y="65809"/>
                    <a:pt x="119" y="103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88" name="Freeform 87"/>
            <p:cNvSpPr/>
            <p:nvPr/>
          </p:nvSpPr>
          <p:spPr>
            <a:xfrm rot="8310983">
              <a:off x="6526892" y="2690939"/>
              <a:ext cx="504435" cy="22604"/>
            </a:xfrm>
            <a:custGeom>
              <a:avLst/>
              <a:gdLst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283235 w 7746275"/>
                <a:gd name="connsiteY4" fmla="*/ 783771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04503 w 7746275"/>
                <a:gd name="connsiteY13" fmla="*/ 52251 h 836023"/>
                <a:gd name="connsiteX14" fmla="*/ 7746275 w 7746275"/>
                <a:gd name="connsiteY14" fmla="*/ 0 h 836023"/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283235 w 7746275"/>
                <a:gd name="connsiteY4" fmla="*/ 783771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3656 w 7746275"/>
                <a:gd name="connsiteY13" fmla="*/ 105728 h 836023"/>
                <a:gd name="connsiteX14" fmla="*/ 104503 w 7746275"/>
                <a:gd name="connsiteY14" fmla="*/ 52251 h 836023"/>
                <a:gd name="connsiteX15" fmla="*/ 7746275 w 7746275"/>
                <a:gd name="connsiteY15" fmla="*/ 0 h 836023"/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324907 w 7746275"/>
                <a:gd name="connsiteY4" fmla="*/ 702940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3656 w 7746275"/>
                <a:gd name="connsiteY13" fmla="*/ 105728 h 836023"/>
                <a:gd name="connsiteX14" fmla="*/ 104503 w 7746275"/>
                <a:gd name="connsiteY14" fmla="*/ 52251 h 836023"/>
                <a:gd name="connsiteX15" fmla="*/ 7746275 w 7746275"/>
                <a:gd name="connsiteY15" fmla="*/ 0 h 836023"/>
                <a:gd name="connsiteX0" fmla="*/ 7746275 w 7746275"/>
                <a:gd name="connsiteY0" fmla="*/ 0 h 757646"/>
                <a:gd name="connsiteX1" fmla="*/ 7746275 w 7746275"/>
                <a:gd name="connsiteY1" fmla="*/ 444137 h 757646"/>
                <a:gd name="connsiteX2" fmla="*/ 7080069 w 7746275"/>
                <a:gd name="connsiteY2" fmla="*/ 483326 h 757646"/>
                <a:gd name="connsiteX3" fmla="*/ 6714309 w 7746275"/>
                <a:gd name="connsiteY3" fmla="*/ 600891 h 757646"/>
                <a:gd name="connsiteX4" fmla="*/ 6324907 w 7746275"/>
                <a:gd name="connsiteY4" fmla="*/ 702940 h 757646"/>
                <a:gd name="connsiteX5" fmla="*/ 5540122 w 7746275"/>
                <a:gd name="connsiteY5" fmla="*/ 740036 h 757646"/>
                <a:gd name="connsiteX6" fmla="*/ 4990012 w 7746275"/>
                <a:gd name="connsiteY6" fmla="*/ 757646 h 757646"/>
                <a:gd name="connsiteX7" fmla="*/ 3814355 w 7746275"/>
                <a:gd name="connsiteY7" fmla="*/ 548640 h 757646"/>
                <a:gd name="connsiteX8" fmla="*/ 1658983 w 7746275"/>
                <a:gd name="connsiteY8" fmla="*/ 274320 h 757646"/>
                <a:gd name="connsiteX9" fmla="*/ 0 w 7746275"/>
                <a:gd name="connsiteY9" fmla="*/ 169817 h 757646"/>
                <a:gd name="connsiteX10" fmla="*/ 0 w 7746275"/>
                <a:gd name="connsiteY10" fmla="*/ 169817 h 757646"/>
                <a:gd name="connsiteX11" fmla="*/ 0 w 7746275"/>
                <a:gd name="connsiteY11" fmla="*/ 169817 h 757646"/>
                <a:gd name="connsiteX12" fmla="*/ 0 w 7746275"/>
                <a:gd name="connsiteY12" fmla="*/ 169817 h 757646"/>
                <a:gd name="connsiteX13" fmla="*/ 13656 w 7746275"/>
                <a:gd name="connsiteY13" fmla="*/ 105728 h 757646"/>
                <a:gd name="connsiteX14" fmla="*/ 104503 w 7746275"/>
                <a:gd name="connsiteY14" fmla="*/ 52251 h 757646"/>
                <a:gd name="connsiteX15" fmla="*/ 7746275 w 7746275"/>
                <a:gd name="connsiteY15" fmla="*/ 0 h 757646"/>
                <a:gd name="connsiteX0" fmla="*/ 7746275 w 7746275"/>
                <a:gd name="connsiteY0" fmla="*/ 0 h 740036"/>
                <a:gd name="connsiteX1" fmla="*/ 7746275 w 7746275"/>
                <a:gd name="connsiteY1" fmla="*/ 444137 h 740036"/>
                <a:gd name="connsiteX2" fmla="*/ 7080069 w 7746275"/>
                <a:gd name="connsiteY2" fmla="*/ 483326 h 740036"/>
                <a:gd name="connsiteX3" fmla="*/ 6714309 w 7746275"/>
                <a:gd name="connsiteY3" fmla="*/ 600891 h 740036"/>
                <a:gd name="connsiteX4" fmla="*/ 6324907 w 7746275"/>
                <a:gd name="connsiteY4" fmla="*/ 702940 h 740036"/>
                <a:gd name="connsiteX5" fmla="*/ 5540122 w 7746275"/>
                <a:gd name="connsiteY5" fmla="*/ 740036 h 740036"/>
                <a:gd name="connsiteX6" fmla="*/ 4971490 w 7746275"/>
                <a:gd name="connsiteY6" fmla="*/ 661660 h 740036"/>
                <a:gd name="connsiteX7" fmla="*/ 3814355 w 7746275"/>
                <a:gd name="connsiteY7" fmla="*/ 548640 h 740036"/>
                <a:gd name="connsiteX8" fmla="*/ 1658983 w 7746275"/>
                <a:gd name="connsiteY8" fmla="*/ 274320 h 740036"/>
                <a:gd name="connsiteX9" fmla="*/ 0 w 7746275"/>
                <a:gd name="connsiteY9" fmla="*/ 169817 h 740036"/>
                <a:gd name="connsiteX10" fmla="*/ 0 w 7746275"/>
                <a:gd name="connsiteY10" fmla="*/ 169817 h 740036"/>
                <a:gd name="connsiteX11" fmla="*/ 0 w 7746275"/>
                <a:gd name="connsiteY11" fmla="*/ 169817 h 740036"/>
                <a:gd name="connsiteX12" fmla="*/ 0 w 7746275"/>
                <a:gd name="connsiteY12" fmla="*/ 169817 h 740036"/>
                <a:gd name="connsiteX13" fmla="*/ 13656 w 7746275"/>
                <a:gd name="connsiteY13" fmla="*/ 105728 h 740036"/>
                <a:gd name="connsiteX14" fmla="*/ 104503 w 7746275"/>
                <a:gd name="connsiteY14" fmla="*/ 52251 h 740036"/>
                <a:gd name="connsiteX15" fmla="*/ 7746275 w 7746275"/>
                <a:gd name="connsiteY15" fmla="*/ 0 h 740036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24907 w 7746275"/>
                <a:gd name="connsiteY4" fmla="*/ 702940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50035 w 7750035"/>
                <a:gd name="connsiteY0" fmla="*/ 0 h 719829"/>
                <a:gd name="connsiteX1" fmla="*/ 7750035 w 7750035"/>
                <a:gd name="connsiteY1" fmla="*/ 444137 h 719829"/>
                <a:gd name="connsiteX2" fmla="*/ 7083829 w 7750035"/>
                <a:gd name="connsiteY2" fmla="*/ 483326 h 719829"/>
                <a:gd name="connsiteX3" fmla="*/ 6718069 w 7750035"/>
                <a:gd name="connsiteY3" fmla="*/ 600891 h 719829"/>
                <a:gd name="connsiteX4" fmla="*/ 6310147 w 7750035"/>
                <a:gd name="connsiteY4" fmla="*/ 692836 h 719829"/>
                <a:gd name="connsiteX5" fmla="*/ 5622597 w 7750035"/>
                <a:gd name="connsiteY5" fmla="*/ 719829 h 719829"/>
                <a:gd name="connsiteX6" fmla="*/ 4975250 w 7750035"/>
                <a:gd name="connsiteY6" fmla="*/ 661660 h 719829"/>
                <a:gd name="connsiteX7" fmla="*/ 3818115 w 7750035"/>
                <a:gd name="connsiteY7" fmla="*/ 548640 h 719829"/>
                <a:gd name="connsiteX8" fmla="*/ 1662743 w 7750035"/>
                <a:gd name="connsiteY8" fmla="*/ 274320 h 719829"/>
                <a:gd name="connsiteX9" fmla="*/ 3760 w 7750035"/>
                <a:gd name="connsiteY9" fmla="*/ 169817 h 719829"/>
                <a:gd name="connsiteX10" fmla="*/ 3760 w 7750035"/>
                <a:gd name="connsiteY10" fmla="*/ 169817 h 719829"/>
                <a:gd name="connsiteX11" fmla="*/ 3760 w 7750035"/>
                <a:gd name="connsiteY11" fmla="*/ 169817 h 719829"/>
                <a:gd name="connsiteX12" fmla="*/ 3760 w 7750035"/>
                <a:gd name="connsiteY12" fmla="*/ 169817 h 719829"/>
                <a:gd name="connsiteX13" fmla="*/ 17416 w 7750035"/>
                <a:gd name="connsiteY13" fmla="*/ 105728 h 719829"/>
                <a:gd name="connsiteX14" fmla="*/ 108263 w 7750035"/>
                <a:gd name="connsiteY14" fmla="*/ 52251 h 719829"/>
                <a:gd name="connsiteX15" fmla="*/ 7750035 w 775003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3402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46275" h="719829">
                  <a:moveTo>
                    <a:pt x="7746275" y="0"/>
                  </a:moveTo>
                  <a:lnTo>
                    <a:pt x="7746275" y="444137"/>
                  </a:lnTo>
                  <a:lnTo>
                    <a:pt x="7080069" y="483326"/>
                  </a:lnTo>
                  <a:lnTo>
                    <a:pt x="6714309" y="600891"/>
                  </a:lnTo>
                  <a:lnTo>
                    <a:pt x="6306387" y="692836"/>
                  </a:lnTo>
                  <a:lnTo>
                    <a:pt x="5618837" y="719829"/>
                  </a:lnTo>
                  <a:lnTo>
                    <a:pt x="4971490" y="661660"/>
                  </a:lnTo>
                  <a:lnTo>
                    <a:pt x="3814355" y="548640"/>
                  </a:lnTo>
                  <a:lnTo>
                    <a:pt x="1658983" y="274320"/>
                  </a:lnTo>
                  <a:lnTo>
                    <a:pt x="0" y="169817"/>
                  </a:lnTo>
                  <a:lnTo>
                    <a:pt x="0" y="169817"/>
                  </a:lnTo>
                  <a:lnTo>
                    <a:pt x="0" y="169817"/>
                  </a:lnTo>
                  <a:lnTo>
                    <a:pt x="0" y="169817"/>
                  </a:lnTo>
                  <a:cubicBezTo>
                    <a:pt x="2276" y="159136"/>
                    <a:pt x="24114" y="126729"/>
                    <a:pt x="34026" y="105728"/>
                  </a:cubicBezTo>
                  <a:cubicBezTo>
                    <a:pt x="43938" y="84727"/>
                    <a:pt x="74221" y="70077"/>
                    <a:pt x="104503" y="52251"/>
                  </a:cubicBezTo>
                  <a:lnTo>
                    <a:pt x="77462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89" name="Freeform 88"/>
            <p:cNvSpPr/>
            <p:nvPr/>
          </p:nvSpPr>
          <p:spPr>
            <a:xfrm rot="8310983">
              <a:off x="6882792" y="2585516"/>
              <a:ext cx="66366" cy="7827"/>
            </a:xfrm>
            <a:custGeom>
              <a:avLst/>
              <a:gdLst>
                <a:gd name="connsiteX0" fmla="*/ 0 w 1111827"/>
                <a:gd name="connsiteY0" fmla="*/ 10391 h 259773"/>
                <a:gd name="connsiteX1" fmla="*/ 1111827 w 1111827"/>
                <a:gd name="connsiteY1" fmla="*/ 0 h 259773"/>
                <a:gd name="connsiteX2" fmla="*/ 1111827 w 1111827"/>
                <a:gd name="connsiteY2" fmla="*/ 259773 h 259773"/>
                <a:gd name="connsiteX3" fmla="*/ 800100 w 1111827"/>
                <a:gd name="connsiteY3" fmla="*/ 228600 h 259773"/>
                <a:gd name="connsiteX4" fmla="*/ 10391 w 1111827"/>
                <a:gd name="connsiteY4" fmla="*/ 176646 h 259773"/>
                <a:gd name="connsiteX5" fmla="*/ 0 w 1111827"/>
                <a:gd name="connsiteY5" fmla="*/ 10391 h 259773"/>
                <a:gd name="connsiteX0" fmla="*/ 10630 w 1122457"/>
                <a:gd name="connsiteY0" fmla="*/ 10391 h 259773"/>
                <a:gd name="connsiteX1" fmla="*/ 1122457 w 1122457"/>
                <a:gd name="connsiteY1" fmla="*/ 0 h 259773"/>
                <a:gd name="connsiteX2" fmla="*/ 1122457 w 1122457"/>
                <a:gd name="connsiteY2" fmla="*/ 259773 h 259773"/>
                <a:gd name="connsiteX3" fmla="*/ 810730 w 1122457"/>
                <a:gd name="connsiteY3" fmla="*/ 228600 h 259773"/>
                <a:gd name="connsiteX4" fmla="*/ 0 w 1122457"/>
                <a:gd name="connsiteY4" fmla="*/ 171391 h 259773"/>
                <a:gd name="connsiteX5" fmla="*/ 10630 w 1122457"/>
                <a:gd name="connsiteY5" fmla="*/ 10391 h 259773"/>
                <a:gd name="connsiteX0" fmla="*/ 10630 w 1122457"/>
                <a:gd name="connsiteY0" fmla="*/ 10391 h 259773"/>
                <a:gd name="connsiteX1" fmla="*/ 1122457 w 1122457"/>
                <a:gd name="connsiteY1" fmla="*/ 0 h 259773"/>
                <a:gd name="connsiteX2" fmla="*/ 1122457 w 1122457"/>
                <a:gd name="connsiteY2" fmla="*/ 259773 h 259773"/>
                <a:gd name="connsiteX3" fmla="*/ 810730 w 1122457"/>
                <a:gd name="connsiteY3" fmla="*/ 228600 h 259773"/>
                <a:gd name="connsiteX4" fmla="*/ 0 w 1122457"/>
                <a:gd name="connsiteY4" fmla="*/ 171391 h 259773"/>
                <a:gd name="connsiteX5" fmla="*/ 10630 w 1122457"/>
                <a:gd name="connsiteY5" fmla="*/ 10391 h 259773"/>
                <a:gd name="connsiteX0" fmla="*/ 119 w 1111946"/>
                <a:gd name="connsiteY0" fmla="*/ 10391 h 259773"/>
                <a:gd name="connsiteX1" fmla="*/ 1111946 w 1111946"/>
                <a:gd name="connsiteY1" fmla="*/ 0 h 259773"/>
                <a:gd name="connsiteX2" fmla="*/ 1111946 w 1111946"/>
                <a:gd name="connsiteY2" fmla="*/ 259773 h 259773"/>
                <a:gd name="connsiteX3" fmla="*/ 800219 w 1111946"/>
                <a:gd name="connsiteY3" fmla="*/ 228600 h 259773"/>
                <a:gd name="connsiteX4" fmla="*/ 0 w 1111946"/>
                <a:gd name="connsiteY4" fmla="*/ 176646 h 259773"/>
                <a:gd name="connsiteX5" fmla="*/ 119 w 1111946"/>
                <a:gd name="connsiteY5" fmla="*/ 10391 h 259773"/>
                <a:gd name="connsiteX0" fmla="*/ 119 w 1111946"/>
                <a:gd name="connsiteY0" fmla="*/ 10391 h 249262"/>
                <a:gd name="connsiteX1" fmla="*/ 1111946 w 1111946"/>
                <a:gd name="connsiteY1" fmla="*/ 0 h 249262"/>
                <a:gd name="connsiteX2" fmla="*/ 1111946 w 1111946"/>
                <a:gd name="connsiteY2" fmla="*/ 249262 h 249262"/>
                <a:gd name="connsiteX3" fmla="*/ 800219 w 1111946"/>
                <a:gd name="connsiteY3" fmla="*/ 228600 h 249262"/>
                <a:gd name="connsiteX4" fmla="*/ 0 w 1111946"/>
                <a:gd name="connsiteY4" fmla="*/ 176646 h 249262"/>
                <a:gd name="connsiteX5" fmla="*/ 119 w 1111946"/>
                <a:gd name="connsiteY5" fmla="*/ 10391 h 249262"/>
                <a:gd name="connsiteX0" fmla="*/ 119 w 1111946"/>
                <a:gd name="connsiteY0" fmla="*/ 10391 h 249262"/>
                <a:gd name="connsiteX1" fmla="*/ 1111946 w 1111946"/>
                <a:gd name="connsiteY1" fmla="*/ 0 h 249262"/>
                <a:gd name="connsiteX2" fmla="*/ 1111946 w 1111946"/>
                <a:gd name="connsiteY2" fmla="*/ 249262 h 249262"/>
                <a:gd name="connsiteX3" fmla="*/ 800219 w 1111946"/>
                <a:gd name="connsiteY3" fmla="*/ 218089 h 249262"/>
                <a:gd name="connsiteX4" fmla="*/ 0 w 1111946"/>
                <a:gd name="connsiteY4" fmla="*/ 176646 h 249262"/>
                <a:gd name="connsiteX5" fmla="*/ 119 w 1111946"/>
                <a:gd name="connsiteY5" fmla="*/ 10391 h 2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946" h="249262">
                  <a:moveTo>
                    <a:pt x="119" y="10391"/>
                  </a:moveTo>
                  <a:lnTo>
                    <a:pt x="1111946" y="0"/>
                  </a:lnTo>
                  <a:lnTo>
                    <a:pt x="1111946" y="249262"/>
                  </a:lnTo>
                  <a:lnTo>
                    <a:pt x="800219" y="218089"/>
                  </a:lnTo>
                  <a:lnTo>
                    <a:pt x="0" y="176646"/>
                  </a:lnTo>
                  <a:cubicBezTo>
                    <a:pt x="40" y="121228"/>
                    <a:pt x="79" y="65809"/>
                    <a:pt x="119" y="103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90" name="Freeform 89"/>
            <p:cNvSpPr/>
            <p:nvPr/>
          </p:nvSpPr>
          <p:spPr>
            <a:xfrm rot="15492980">
              <a:off x="6379050" y="3135352"/>
              <a:ext cx="504435" cy="22604"/>
            </a:xfrm>
            <a:custGeom>
              <a:avLst/>
              <a:gdLst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283235 w 7746275"/>
                <a:gd name="connsiteY4" fmla="*/ 783771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04503 w 7746275"/>
                <a:gd name="connsiteY13" fmla="*/ 52251 h 836023"/>
                <a:gd name="connsiteX14" fmla="*/ 7746275 w 7746275"/>
                <a:gd name="connsiteY14" fmla="*/ 0 h 836023"/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283235 w 7746275"/>
                <a:gd name="connsiteY4" fmla="*/ 783771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3656 w 7746275"/>
                <a:gd name="connsiteY13" fmla="*/ 105728 h 836023"/>
                <a:gd name="connsiteX14" fmla="*/ 104503 w 7746275"/>
                <a:gd name="connsiteY14" fmla="*/ 52251 h 836023"/>
                <a:gd name="connsiteX15" fmla="*/ 7746275 w 7746275"/>
                <a:gd name="connsiteY15" fmla="*/ 0 h 836023"/>
                <a:gd name="connsiteX0" fmla="*/ 7746275 w 7746275"/>
                <a:gd name="connsiteY0" fmla="*/ 0 h 836023"/>
                <a:gd name="connsiteX1" fmla="*/ 7746275 w 7746275"/>
                <a:gd name="connsiteY1" fmla="*/ 444137 h 836023"/>
                <a:gd name="connsiteX2" fmla="*/ 7080069 w 7746275"/>
                <a:gd name="connsiteY2" fmla="*/ 483326 h 836023"/>
                <a:gd name="connsiteX3" fmla="*/ 6714309 w 7746275"/>
                <a:gd name="connsiteY3" fmla="*/ 600891 h 836023"/>
                <a:gd name="connsiteX4" fmla="*/ 6324907 w 7746275"/>
                <a:gd name="connsiteY4" fmla="*/ 702940 h 836023"/>
                <a:gd name="connsiteX5" fmla="*/ 5734595 w 7746275"/>
                <a:gd name="connsiteY5" fmla="*/ 836023 h 836023"/>
                <a:gd name="connsiteX6" fmla="*/ 4990012 w 7746275"/>
                <a:gd name="connsiteY6" fmla="*/ 757646 h 836023"/>
                <a:gd name="connsiteX7" fmla="*/ 3814355 w 7746275"/>
                <a:gd name="connsiteY7" fmla="*/ 548640 h 836023"/>
                <a:gd name="connsiteX8" fmla="*/ 1658983 w 7746275"/>
                <a:gd name="connsiteY8" fmla="*/ 274320 h 836023"/>
                <a:gd name="connsiteX9" fmla="*/ 0 w 7746275"/>
                <a:gd name="connsiteY9" fmla="*/ 169817 h 836023"/>
                <a:gd name="connsiteX10" fmla="*/ 0 w 7746275"/>
                <a:gd name="connsiteY10" fmla="*/ 169817 h 836023"/>
                <a:gd name="connsiteX11" fmla="*/ 0 w 7746275"/>
                <a:gd name="connsiteY11" fmla="*/ 169817 h 836023"/>
                <a:gd name="connsiteX12" fmla="*/ 0 w 7746275"/>
                <a:gd name="connsiteY12" fmla="*/ 169817 h 836023"/>
                <a:gd name="connsiteX13" fmla="*/ 13656 w 7746275"/>
                <a:gd name="connsiteY13" fmla="*/ 105728 h 836023"/>
                <a:gd name="connsiteX14" fmla="*/ 104503 w 7746275"/>
                <a:gd name="connsiteY14" fmla="*/ 52251 h 836023"/>
                <a:gd name="connsiteX15" fmla="*/ 7746275 w 7746275"/>
                <a:gd name="connsiteY15" fmla="*/ 0 h 836023"/>
                <a:gd name="connsiteX0" fmla="*/ 7746275 w 7746275"/>
                <a:gd name="connsiteY0" fmla="*/ 0 h 757646"/>
                <a:gd name="connsiteX1" fmla="*/ 7746275 w 7746275"/>
                <a:gd name="connsiteY1" fmla="*/ 444137 h 757646"/>
                <a:gd name="connsiteX2" fmla="*/ 7080069 w 7746275"/>
                <a:gd name="connsiteY2" fmla="*/ 483326 h 757646"/>
                <a:gd name="connsiteX3" fmla="*/ 6714309 w 7746275"/>
                <a:gd name="connsiteY3" fmla="*/ 600891 h 757646"/>
                <a:gd name="connsiteX4" fmla="*/ 6324907 w 7746275"/>
                <a:gd name="connsiteY4" fmla="*/ 702940 h 757646"/>
                <a:gd name="connsiteX5" fmla="*/ 5540122 w 7746275"/>
                <a:gd name="connsiteY5" fmla="*/ 740036 h 757646"/>
                <a:gd name="connsiteX6" fmla="*/ 4990012 w 7746275"/>
                <a:gd name="connsiteY6" fmla="*/ 757646 h 757646"/>
                <a:gd name="connsiteX7" fmla="*/ 3814355 w 7746275"/>
                <a:gd name="connsiteY7" fmla="*/ 548640 h 757646"/>
                <a:gd name="connsiteX8" fmla="*/ 1658983 w 7746275"/>
                <a:gd name="connsiteY8" fmla="*/ 274320 h 757646"/>
                <a:gd name="connsiteX9" fmla="*/ 0 w 7746275"/>
                <a:gd name="connsiteY9" fmla="*/ 169817 h 757646"/>
                <a:gd name="connsiteX10" fmla="*/ 0 w 7746275"/>
                <a:gd name="connsiteY10" fmla="*/ 169817 h 757646"/>
                <a:gd name="connsiteX11" fmla="*/ 0 w 7746275"/>
                <a:gd name="connsiteY11" fmla="*/ 169817 h 757646"/>
                <a:gd name="connsiteX12" fmla="*/ 0 w 7746275"/>
                <a:gd name="connsiteY12" fmla="*/ 169817 h 757646"/>
                <a:gd name="connsiteX13" fmla="*/ 13656 w 7746275"/>
                <a:gd name="connsiteY13" fmla="*/ 105728 h 757646"/>
                <a:gd name="connsiteX14" fmla="*/ 104503 w 7746275"/>
                <a:gd name="connsiteY14" fmla="*/ 52251 h 757646"/>
                <a:gd name="connsiteX15" fmla="*/ 7746275 w 7746275"/>
                <a:gd name="connsiteY15" fmla="*/ 0 h 757646"/>
                <a:gd name="connsiteX0" fmla="*/ 7746275 w 7746275"/>
                <a:gd name="connsiteY0" fmla="*/ 0 h 740036"/>
                <a:gd name="connsiteX1" fmla="*/ 7746275 w 7746275"/>
                <a:gd name="connsiteY1" fmla="*/ 444137 h 740036"/>
                <a:gd name="connsiteX2" fmla="*/ 7080069 w 7746275"/>
                <a:gd name="connsiteY2" fmla="*/ 483326 h 740036"/>
                <a:gd name="connsiteX3" fmla="*/ 6714309 w 7746275"/>
                <a:gd name="connsiteY3" fmla="*/ 600891 h 740036"/>
                <a:gd name="connsiteX4" fmla="*/ 6324907 w 7746275"/>
                <a:gd name="connsiteY4" fmla="*/ 702940 h 740036"/>
                <a:gd name="connsiteX5" fmla="*/ 5540122 w 7746275"/>
                <a:gd name="connsiteY5" fmla="*/ 740036 h 740036"/>
                <a:gd name="connsiteX6" fmla="*/ 4971490 w 7746275"/>
                <a:gd name="connsiteY6" fmla="*/ 661660 h 740036"/>
                <a:gd name="connsiteX7" fmla="*/ 3814355 w 7746275"/>
                <a:gd name="connsiteY7" fmla="*/ 548640 h 740036"/>
                <a:gd name="connsiteX8" fmla="*/ 1658983 w 7746275"/>
                <a:gd name="connsiteY8" fmla="*/ 274320 h 740036"/>
                <a:gd name="connsiteX9" fmla="*/ 0 w 7746275"/>
                <a:gd name="connsiteY9" fmla="*/ 169817 h 740036"/>
                <a:gd name="connsiteX10" fmla="*/ 0 w 7746275"/>
                <a:gd name="connsiteY10" fmla="*/ 169817 h 740036"/>
                <a:gd name="connsiteX11" fmla="*/ 0 w 7746275"/>
                <a:gd name="connsiteY11" fmla="*/ 169817 h 740036"/>
                <a:gd name="connsiteX12" fmla="*/ 0 w 7746275"/>
                <a:gd name="connsiteY12" fmla="*/ 169817 h 740036"/>
                <a:gd name="connsiteX13" fmla="*/ 13656 w 7746275"/>
                <a:gd name="connsiteY13" fmla="*/ 105728 h 740036"/>
                <a:gd name="connsiteX14" fmla="*/ 104503 w 7746275"/>
                <a:gd name="connsiteY14" fmla="*/ 52251 h 740036"/>
                <a:gd name="connsiteX15" fmla="*/ 7746275 w 7746275"/>
                <a:gd name="connsiteY15" fmla="*/ 0 h 740036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24907 w 7746275"/>
                <a:gd name="connsiteY4" fmla="*/ 702940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50035 w 7750035"/>
                <a:gd name="connsiteY0" fmla="*/ 0 h 719829"/>
                <a:gd name="connsiteX1" fmla="*/ 7750035 w 7750035"/>
                <a:gd name="connsiteY1" fmla="*/ 444137 h 719829"/>
                <a:gd name="connsiteX2" fmla="*/ 7083829 w 7750035"/>
                <a:gd name="connsiteY2" fmla="*/ 483326 h 719829"/>
                <a:gd name="connsiteX3" fmla="*/ 6718069 w 7750035"/>
                <a:gd name="connsiteY3" fmla="*/ 600891 h 719829"/>
                <a:gd name="connsiteX4" fmla="*/ 6310147 w 7750035"/>
                <a:gd name="connsiteY4" fmla="*/ 692836 h 719829"/>
                <a:gd name="connsiteX5" fmla="*/ 5622597 w 7750035"/>
                <a:gd name="connsiteY5" fmla="*/ 719829 h 719829"/>
                <a:gd name="connsiteX6" fmla="*/ 4975250 w 7750035"/>
                <a:gd name="connsiteY6" fmla="*/ 661660 h 719829"/>
                <a:gd name="connsiteX7" fmla="*/ 3818115 w 7750035"/>
                <a:gd name="connsiteY7" fmla="*/ 548640 h 719829"/>
                <a:gd name="connsiteX8" fmla="*/ 1662743 w 7750035"/>
                <a:gd name="connsiteY8" fmla="*/ 274320 h 719829"/>
                <a:gd name="connsiteX9" fmla="*/ 3760 w 7750035"/>
                <a:gd name="connsiteY9" fmla="*/ 169817 h 719829"/>
                <a:gd name="connsiteX10" fmla="*/ 3760 w 7750035"/>
                <a:gd name="connsiteY10" fmla="*/ 169817 h 719829"/>
                <a:gd name="connsiteX11" fmla="*/ 3760 w 7750035"/>
                <a:gd name="connsiteY11" fmla="*/ 169817 h 719829"/>
                <a:gd name="connsiteX12" fmla="*/ 3760 w 7750035"/>
                <a:gd name="connsiteY12" fmla="*/ 169817 h 719829"/>
                <a:gd name="connsiteX13" fmla="*/ 17416 w 7750035"/>
                <a:gd name="connsiteY13" fmla="*/ 105728 h 719829"/>
                <a:gd name="connsiteX14" fmla="*/ 108263 w 7750035"/>
                <a:gd name="connsiteY14" fmla="*/ 52251 h 719829"/>
                <a:gd name="connsiteX15" fmla="*/ 7750035 w 775003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1365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  <a:gd name="connsiteX0" fmla="*/ 7746275 w 7746275"/>
                <a:gd name="connsiteY0" fmla="*/ 0 h 719829"/>
                <a:gd name="connsiteX1" fmla="*/ 7746275 w 7746275"/>
                <a:gd name="connsiteY1" fmla="*/ 444137 h 719829"/>
                <a:gd name="connsiteX2" fmla="*/ 7080069 w 7746275"/>
                <a:gd name="connsiteY2" fmla="*/ 483326 h 719829"/>
                <a:gd name="connsiteX3" fmla="*/ 6714309 w 7746275"/>
                <a:gd name="connsiteY3" fmla="*/ 600891 h 719829"/>
                <a:gd name="connsiteX4" fmla="*/ 6306387 w 7746275"/>
                <a:gd name="connsiteY4" fmla="*/ 692836 h 719829"/>
                <a:gd name="connsiteX5" fmla="*/ 5618837 w 7746275"/>
                <a:gd name="connsiteY5" fmla="*/ 719829 h 719829"/>
                <a:gd name="connsiteX6" fmla="*/ 4971490 w 7746275"/>
                <a:gd name="connsiteY6" fmla="*/ 661660 h 719829"/>
                <a:gd name="connsiteX7" fmla="*/ 3814355 w 7746275"/>
                <a:gd name="connsiteY7" fmla="*/ 548640 h 719829"/>
                <a:gd name="connsiteX8" fmla="*/ 1658983 w 7746275"/>
                <a:gd name="connsiteY8" fmla="*/ 274320 h 719829"/>
                <a:gd name="connsiteX9" fmla="*/ 0 w 7746275"/>
                <a:gd name="connsiteY9" fmla="*/ 169817 h 719829"/>
                <a:gd name="connsiteX10" fmla="*/ 0 w 7746275"/>
                <a:gd name="connsiteY10" fmla="*/ 169817 h 719829"/>
                <a:gd name="connsiteX11" fmla="*/ 0 w 7746275"/>
                <a:gd name="connsiteY11" fmla="*/ 169817 h 719829"/>
                <a:gd name="connsiteX12" fmla="*/ 0 w 7746275"/>
                <a:gd name="connsiteY12" fmla="*/ 169817 h 719829"/>
                <a:gd name="connsiteX13" fmla="*/ 34026 w 7746275"/>
                <a:gd name="connsiteY13" fmla="*/ 105728 h 719829"/>
                <a:gd name="connsiteX14" fmla="*/ 104503 w 7746275"/>
                <a:gd name="connsiteY14" fmla="*/ 52251 h 719829"/>
                <a:gd name="connsiteX15" fmla="*/ 7746275 w 7746275"/>
                <a:gd name="connsiteY15" fmla="*/ 0 h 71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46275" h="719829">
                  <a:moveTo>
                    <a:pt x="7746275" y="0"/>
                  </a:moveTo>
                  <a:lnTo>
                    <a:pt x="7746275" y="444137"/>
                  </a:lnTo>
                  <a:lnTo>
                    <a:pt x="7080069" y="483326"/>
                  </a:lnTo>
                  <a:lnTo>
                    <a:pt x="6714309" y="600891"/>
                  </a:lnTo>
                  <a:lnTo>
                    <a:pt x="6306387" y="692836"/>
                  </a:lnTo>
                  <a:lnTo>
                    <a:pt x="5618837" y="719829"/>
                  </a:lnTo>
                  <a:lnTo>
                    <a:pt x="4971490" y="661660"/>
                  </a:lnTo>
                  <a:lnTo>
                    <a:pt x="3814355" y="548640"/>
                  </a:lnTo>
                  <a:lnTo>
                    <a:pt x="1658983" y="274320"/>
                  </a:lnTo>
                  <a:lnTo>
                    <a:pt x="0" y="169817"/>
                  </a:lnTo>
                  <a:lnTo>
                    <a:pt x="0" y="169817"/>
                  </a:lnTo>
                  <a:lnTo>
                    <a:pt x="0" y="169817"/>
                  </a:lnTo>
                  <a:lnTo>
                    <a:pt x="0" y="169817"/>
                  </a:lnTo>
                  <a:cubicBezTo>
                    <a:pt x="2276" y="159136"/>
                    <a:pt x="24114" y="126729"/>
                    <a:pt x="34026" y="105728"/>
                  </a:cubicBezTo>
                  <a:cubicBezTo>
                    <a:pt x="43938" y="84727"/>
                    <a:pt x="74221" y="70077"/>
                    <a:pt x="104503" y="52251"/>
                  </a:cubicBezTo>
                  <a:lnTo>
                    <a:pt x="77462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91" name="Freeform 90"/>
            <p:cNvSpPr/>
            <p:nvPr/>
          </p:nvSpPr>
          <p:spPr>
            <a:xfrm rot="15492980">
              <a:off x="6628265" y="3317520"/>
              <a:ext cx="66366" cy="7827"/>
            </a:xfrm>
            <a:custGeom>
              <a:avLst/>
              <a:gdLst>
                <a:gd name="connsiteX0" fmla="*/ 0 w 1111827"/>
                <a:gd name="connsiteY0" fmla="*/ 10391 h 259773"/>
                <a:gd name="connsiteX1" fmla="*/ 1111827 w 1111827"/>
                <a:gd name="connsiteY1" fmla="*/ 0 h 259773"/>
                <a:gd name="connsiteX2" fmla="*/ 1111827 w 1111827"/>
                <a:gd name="connsiteY2" fmla="*/ 259773 h 259773"/>
                <a:gd name="connsiteX3" fmla="*/ 800100 w 1111827"/>
                <a:gd name="connsiteY3" fmla="*/ 228600 h 259773"/>
                <a:gd name="connsiteX4" fmla="*/ 10391 w 1111827"/>
                <a:gd name="connsiteY4" fmla="*/ 176646 h 259773"/>
                <a:gd name="connsiteX5" fmla="*/ 0 w 1111827"/>
                <a:gd name="connsiteY5" fmla="*/ 10391 h 259773"/>
                <a:gd name="connsiteX0" fmla="*/ 10630 w 1122457"/>
                <a:gd name="connsiteY0" fmla="*/ 10391 h 259773"/>
                <a:gd name="connsiteX1" fmla="*/ 1122457 w 1122457"/>
                <a:gd name="connsiteY1" fmla="*/ 0 h 259773"/>
                <a:gd name="connsiteX2" fmla="*/ 1122457 w 1122457"/>
                <a:gd name="connsiteY2" fmla="*/ 259773 h 259773"/>
                <a:gd name="connsiteX3" fmla="*/ 810730 w 1122457"/>
                <a:gd name="connsiteY3" fmla="*/ 228600 h 259773"/>
                <a:gd name="connsiteX4" fmla="*/ 0 w 1122457"/>
                <a:gd name="connsiteY4" fmla="*/ 171391 h 259773"/>
                <a:gd name="connsiteX5" fmla="*/ 10630 w 1122457"/>
                <a:gd name="connsiteY5" fmla="*/ 10391 h 259773"/>
                <a:gd name="connsiteX0" fmla="*/ 10630 w 1122457"/>
                <a:gd name="connsiteY0" fmla="*/ 10391 h 259773"/>
                <a:gd name="connsiteX1" fmla="*/ 1122457 w 1122457"/>
                <a:gd name="connsiteY1" fmla="*/ 0 h 259773"/>
                <a:gd name="connsiteX2" fmla="*/ 1122457 w 1122457"/>
                <a:gd name="connsiteY2" fmla="*/ 259773 h 259773"/>
                <a:gd name="connsiteX3" fmla="*/ 810730 w 1122457"/>
                <a:gd name="connsiteY3" fmla="*/ 228600 h 259773"/>
                <a:gd name="connsiteX4" fmla="*/ 0 w 1122457"/>
                <a:gd name="connsiteY4" fmla="*/ 171391 h 259773"/>
                <a:gd name="connsiteX5" fmla="*/ 10630 w 1122457"/>
                <a:gd name="connsiteY5" fmla="*/ 10391 h 259773"/>
                <a:gd name="connsiteX0" fmla="*/ 119 w 1111946"/>
                <a:gd name="connsiteY0" fmla="*/ 10391 h 259773"/>
                <a:gd name="connsiteX1" fmla="*/ 1111946 w 1111946"/>
                <a:gd name="connsiteY1" fmla="*/ 0 h 259773"/>
                <a:gd name="connsiteX2" fmla="*/ 1111946 w 1111946"/>
                <a:gd name="connsiteY2" fmla="*/ 259773 h 259773"/>
                <a:gd name="connsiteX3" fmla="*/ 800219 w 1111946"/>
                <a:gd name="connsiteY3" fmla="*/ 228600 h 259773"/>
                <a:gd name="connsiteX4" fmla="*/ 0 w 1111946"/>
                <a:gd name="connsiteY4" fmla="*/ 176646 h 259773"/>
                <a:gd name="connsiteX5" fmla="*/ 119 w 1111946"/>
                <a:gd name="connsiteY5" fmla="*/ 10391 h 259773"/>
                <a:gd name="connsiteX0" fmla="*/ 119 w 1111946"/>
                <a:gd name="connsiteY0" fmla="*/ 10391 h 249262"/>
                <a:gd name="connsiteX1" fmla="*/ 1111946 w 1111946"/>
                <a:gd name="connsiteY1" fmla="*/ 0 h 249262"/>
                <a:gd name="connsiteX2" fmla="*/ 1111946 w 1111946"/>
                <a:gd name="connsiteY2" fmla="*/ 249262 h 249262"/>
                <a:gd name="connsiteX3" fmla="*/ 800219 w 1111946"/>
                <a:gd name="connsiteY3" fmla="*/ 228600 h 249262"/>
                <a:gd name="connsiteX4" fmla="*/ 0 w 1111946"/>
                <a:gd name="connsiteY4" fmla="*/ 176646 h 249262"/>
                <a:gd name="connsiteX5" fmla="*/ 119 w 1111946"/>
                <a:gd name="connsiteY5" fmla="*/ 10391 h 249262"/>
                <a:gd name="connsiteX0" fmla="*/ 119 w 1111946"/>
                <a:gd name="connsiteY0" fmla="*/ 10391 h 249262"/>
                <a:gd name="connsiteX1" fmla="*/ 1111946 w 1111946"/>
                <a:gd name="connsiteY1" fmla="*/ 0 h 249262"/>
                <a:gd name="connsiteX2" fmla="*/ 1111946 w 1111946"/>
                <a:gd name="connsiteY2" fmla="*/ 249262 h 249262"/>
                <a:gd name="connsiteX3" fmla="*/ 800219 w 1111946"/>
                <a:gd name="connsiteY3" fmla="*/ 218089 h 249262"/>
                <a:gd name="connsiteX4" fmla="*/ 0 w 1111946"/>
                <a:gd name="connsiteY4" fmla="*/ 176646 h 249262"/>
                <a:gd name="connsiteX5" fmla="*/ 119 w 1111946"/>
                <a:gd name="connsiteY5" fmla="*/ 10391 h 2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946" h="249262">
                  <a:moveTo>
                    <a:pt x="119" y="10391"/>
                  </a:moveTo>
                  <a:lnTo>
                    <a:pt x="1111946" y="0"/>
                  </a:lnTo>
                  <a:lnTo>
                    <a:pt x="1111946" y="249262"/>
                  </a:lnTo>
                  <a:lnTo>
                    <a:pt x="800219" y="218089"/>
                  </a:lnTo>
                  <a:lnTo>
                    <a:pt x="0" y="176646"/>
                  </a:lnTo>
                  <a:cubicBezTo>
                    <a:pt x="40" y="121228"/>
                    <a:pt x="79" y="65809"/>
                    <a:pt x="119" y="103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92" name="Oval 91"/>
            <p:cNvSpPr/>
            <p:nvPr/>
          </p:nvSpPr>
          <p:spPr>
            <a:xfrm>
              <a:off x="6546405" y="2857731"/>
              <a:ext cx="51845" cy="549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47409" y="3580022"/>
              <a:ext cx="41843" cy="11902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79000">
                  <a:srgbClr val="FFCE37"/>
                </a:gs>
                <a:gs pos="30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573142" y="4067553"/>
              <a:ext cx="36270" cy="7516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95" name="Group 94"/>
            <p:cNvGrpSpPr/>
            <p:nvPr/>
          </p:nvGrpSpPr>
          <p:grpSpPr>
            <a:xfrm rot="1131604">
              <a:off x="6084168" y="3967524"/>
              <a:ext cx="504435" cy="22604"/>
              <a:chOff x="235131" y="2651759"/>
              <a:chExt cx="8451669" cy="719829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8310983">
              <a:off x="6548056" y="3861048"/>
              <a:ext cx="504435" cy="22604"/>
              <a:chOff x="235131" y="2651759"/>
              <a:chExt cx="8451669" cy="719829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15492980">
              <a:off x="6400214" y="4305461"/>
              <a:ext cx="504435" cy="22604"/>
              <a:chOff x="235131" y="2651759"/>
              <a:chExt cx="8451669" cy="719829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235131" y="2651759"/>
                <a:ext cx="8451669" cy="719829"/>
              </a:xfrm>
              <a:custGeom>
                <a:avLst/>
                <a:gdLst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04503 w 7746275"/>
                  <a:gd name="connsiteY13" fmla="*/ 52251 h 836023"/>
                  <a:gd name="connsiteX14" fmla="*/ 7746275 w 7746275"/>
                  <a:gd name="connsiteY14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283235 w 7746275"/>
                  <a:gd name="connsiteY4" fmla="*/ 783771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836023"/>
                  <a:gd name="connsiteX1" fmla="*/ 7746275 w 7746275"/>
                  <a:gd name="connsiteY1" fmla="*/ 444137 h 836023"/>
                  <a:gd name="connsiteX2" fmla="*/ 7080069 w 7746275"/>
                  <a:gd name="connsiteY2" fmla="*/ 483326 h 836023"/>
                  <a:gd name="connsiteX3" fmla="*/ 6714309 w 7746275"/>
                  <a:gd name="connsiteY3" fmla="*/ 600891 h 836023"/>
                  <a:gd name="connsiteX4" fmla="*/ 6324907 w 7746275"/>
                  <a:gd name="connsiteY4" fmla="*/ 702940 h 836023"/>
                  <a:gd name="connsiteX5" fmla="*/ 5734595 w 7746275"/>
                  <a:gd name="connsiteY5" fmla="*/ 836023 h 836023"/>
                  <a:gd name="connsiteX6" fmla="*/ 4990012 w 7746275"/>
                  <a:gd name="connsiteY6" fmla="*/ 757646 h 836023"/>
                  <a:gd name="connsiteX7" fmla="*/ 3814355 w 7746275"/>
                  <a:gd name="connsiteY7" fmla="*/ 548640 h 836023"/>
                  <a:gd name="connsiteX8" fmla="*/ 1658983 w 7746275"/>
                  <a:gd name="connsiteY8" fmla="*/ 274320 h 836023"/>
                  <a:gd name="connsiteX9" fmla="*/ 0 w 7746275"/>
                  <a:gd name="connsiteY9" fmla="*/ 169817 h 836023"/>
                  <a:gd name="connsiteX10" fmla="*/ 0 w 7746275"/>
                  <a:gd name="connsiteY10" fmla="*/ 169817 h 836023"/>
                  <a:gd name="connsiteX11" fmla="*/ 0 w 7746275"/>
                  <a:gd name="connsiteY11" fmla="*/ 169817 h 836023"/>
                  <a:gd name="connsiteX12" fmla="*/ 0 w 7746275"/>
                  <a:gd name="connsiteY12" fmla="*/ 169817 h 836023"/>
                  <a:gd name="connsiteX13" fmla="*/ 13656 w 7746275"/>
                  <a:gd name="connsiteY13" fmla="*/ 105728 h 836023"/>
                  <a:gd name="connsiteX14" fmla="*/ 104503 w 7746275"/>
                  <a:gd name="connsiteY14" fmla="*/ 52251 h 836023"/>
                  <a:gd name="connsiteX15" fmla="*/ 7746275 w 7746275"/>
                  <a:gd name="connsiteY15" fmla="*/ 0 h 836023"/>
                  <a:gd name="connsiteX0" fmla="*/ 7746275 w 7746275"/>
                  <a:gd name="connsiteY0" fmla="*/ 0 h 757646"/>
                  <a:gd name="connsiteX1" fmla="*/ 7746275 w 7746275"/>
                  <a:gd name="connsiteY1" fmla="*/ 444137 h 757646"/>
                  <a:gd name="connsiteX2" fmla="*/ 7080069 w 7746275"/>
                  <a:gd name="connsiteY2" fmla="*/ 483326 h 757646"/>
                  <a:gd name="connsiteX3" fmla="*/ 6714309 w 7746275"/>
                  <a:gd name="connsiteY3" fmla="*/ 600891 h 757646"/>
                  <a:gd name="connsiteX4" fmla="*/ 6324907 w 7746275"/>
                  <a:gd name="connsiteY4" fmla="*/ 702940 h 757646"/>
                  <a:gd name="connsiteX5" fmla="*/ 5540122 w 7746275"/>
                  <a:gd name="connsiteY5" fmla="*/ 740036 h 757646"/>
                  <a:gd name="connsiteX6" fmla="*/ 4990012 w 7746275"/>
                  <a:gd name="connsiteY6" fmla="*/ 757646 h 757646"/>
                  <a:gd name="connsiteX7" fmla="*/ 3814355 w 7746275"/>
                  <a:gd name="connsiteY7" fmla="*/ 548640 h 757646"/>
                  <a:gd name="connsiteX8" fmla="*/ 1658983 w 7746275"/>
                  <a:gd name="connsiteY8" fmla="*/ 274320 h 757646"/>
                  <a:gd name="connsiteX9" fmla="*/ 0 w 7746275"/>
                  <a:gd name="connsiteY9" fmla="*/ 169817 h 757646"/>
                  <a:gd name="connsiteX10" fmla="*/ 0 w 7746275"/>
                  <a:gd name="connsiteY10" fmla="*/ 169817 h 757646"/>
                  <a:gd name="connsiteX11" fmla="*/ 0 w 7746275"/>
                  <a:gd name="connsiteY11" fmla="*/ 169817 h 757646"/>
                  <a:gd name="connsiteX12" fmla="*/ 0 w 7746275"/>
                  <a:gd name="connsiteY12" fmla="*/ 169817 h 757646"/>
                  <a:gd name="connsiteX13" fmla="*/ 13656 w 7746275"/>
                  <a:gd name="connsiteY13" fmla="*/ 105728 h 757646"/>
                  <a:gd name="connsiteX14" fmla="*/ 104503 w 7746275"/>
                  <a:gd name="connsiteY14" fmla="*/ 52251 h 757646"/>
                  <a:gd name="connsiteX15" fmla="*/ 7746275 w 7746275"/>
                  <a:gd name="connsiteY15" fmla="*/ 0 h 757646"/>
                  <a:gd name="connsiteX0" fmla="*/ 7746275 w 7746275"/>
                  <a:gd name="connsiteY0" fmla="*/ 0 h 740036"/>
                  <a:gd name="connsiteX1" fmla="*/ 7746275 w 7746275"/>
                  <a:gd name="connsiteY1" fmla="*/ 444137 h 740036"/>
                  <a:gd name="connsiteX2" fmla="*/ 7080069 w 7746275"/>
                  <a:gd name="connsiteY2" fmla="*/ 483326 h 740036"/>
                  <a:gd name="connsiteX3" fmla="*/ 6714309 w 7746275"/>
                  <a:gd name="connsiteY3" fmla="*/ 600891 h 740036"/>
                  <a:gd name="connsiteX4" fmla="*/ 6324907 w 7746275"/>
                  <a:gd name="connsiteY4" fmla="*/ 702940 h 740036"/>
                  <a:gd name="connsiteX5" fmla="*/ 5540122 w 7746275"/>
                  <a:gd name="connsiteY5" fmla="*/ 740036 h 740036"/>
                  <a:gd name="connsiteX6" fmla="*/ 4971490 w 7746275"/>
                  <a:gd name="connsiteY6" fmla="*/ 661660 h 740036"/>
                  <a:gd name="connsiteX7" fmla="*/ 3814355 w 7746275"/>
                  <a:gd name="connsiteY7" fmla="*/ 548640 h 740036"/>
                  <a:gd name="connsiteX8" fmla="*/ 1658983 w 7746275"/>
                  <a:gd name="connsiteY8" fmla="*/ 274320 h 740036"/>
                  <a:gd name="connsiteX9" fmla="*/ 0 w 7746275"/>
                  <a:gd name="connsiteY9" fmla="*/ 169817 h 740036"/>
                  <a:gd name="connsiteX10" fmla="*/ 0 w 7746275"/>
                  <a:gd name="connsiteY10" fmla="*/ 169817 h 740036"/>
                  <a:gd name="connsiteX11" fmla="*/ 0 w 7746275"/>
                  <a:gd name="connsiteY11" fmla="*/ 169817 h 740036"/>
                  <a:gd name="connsiteX12" fmla="*/ 0 w 7746275"/>
                  <a:gd name="connsiteY12" fmla="*/ 169817 h 740036"/>
                  <a:gd name="connsiteX13" fmla="*/ 13656 w 7746275"/>
                  <a:gd name="connsiteY13" fmla="*/ 105728 h 740036"/>
                  <a:gd name="connsiteX14" fmla="*/ 104503 w 7746275"/>
                  <a:gd name="connsiteY14" fmla="*/ 52251 h 740036"/>
                  <a:gd name="connsiteX15" fmla="*/ 7746275 w 7746275"/>
                  <a:gd name="connsiteY15" fmla="*/ 0 h 740036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24907 w 7746275"/>
                  <a:gd name="connsiteY4" fmla="*/ 702940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50035 w 7750035"/>
                  <a:gd name="connsiteY0" fmla="*/ 0 h 719829"/>
                  <a:gd name="connsiteX1" fmla="*/ 7750035 w 7750035"/>
                  <a:gd name="connsiteY1" fmla="*/ 444137 h 719829"/>
                  <a:gd name="connsiteX2" fmla="*/ 7083829 w 7750035"/>
                  <a:gd name="connsiteY2" fmla="*/ 483326 h 719829"/>
                  <a:gd name="connsiteX3" fmla="*/ 6718069 w 7750035"/>
                  <a:gd name="connsiteY3" fmla="*/ 600891 h 719829"/>
                  <a:gd name="connsiteX4" fmla="*/ 6310147 w 7750035"/>
                  <a:gd name="connsiteY4" fmla="*/ 692836 h 719829"/>
                  <a:gd name="connsiteX5" fmla="*/ 5622597 w 7750035"/>
                  <a:gd name="connsiteY5" fmla="*/ 719829 h 719829"/>
                  <a:gd name="connsiteX6" fmla="*/ 4975250 w 7750035"/>
                  <a:gd name="connsiteY6" fmla="*/ 661660 h 719829"/>
                  <a:gd name="connsiteX7" fmla="*/ 3818115 w 7750035"/>
                  <a:gd name="connsiteY7" fmla="*/ 548640 h 719829"/>
                  <a:gd name="connsiteX8" fmla="*/ 1662743 w 7750035"/>
                  <a:gd name="connsiteY8" fmla="*/ 274320 h 719829"/>
                  <a:gd name="connsiteX9" fmla="*/ 3760 w 7750035"/>
                  <a:gd name="connsiteY9" fmla="*/ 169817 h 719829"/>
                  <a:gd name="connsiteX10" fmla="*/ 3760 w 7750035"/>
                  <a:gd name="connsiteY10" fmla="*/ 169817 h 719829"/>
                  <a:gd name="connsiteX11" fmla="*/ 3760 w 7750035"/>
                  <a:gd name="connsiteY11" fmla="*/ 169817 h 719829"/>
                  <a:gd name="connsiteX12" fmla="*/ 3760 w 7750035"/>
                  <a:gd name="connsiteY12" fmla="*/ 169817 h 719829"/>
                  <a:gd name="connsiteX13" fmla="*/ 17416 w 7750035"/>
                  <a:gd name="connsiteY13" fmla="*/ 105728 h 719829"/>
                  <a:gd name="connsiteX14" fmla="*/ 108263 w 7750035"/>
                  <a:gd name="connsiteY14" fmla="*/ 52251 h 719829"/>
                  <a:gd name="connsiteX15" fmla="*/ 7750035 w 775003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1365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  <a:gd name="connsiteX0" fmla="*/ 7746275 w 7746275"/>
                  <a:gd name="connsiteY0" fmla="*/ 0 h 719829"/>
                  <a:gd name="connsiteX1" fmla="*/ 7746275 w 7746275"/>
                  <a:gd name="connsiteY1" fmla="*/ 444137 h 719829"/>
                  <a:gd name="connsiteX2" fmla="*/ 7080069 w 7746275"/>
                  <a:gd name="connsiteY2" fmla="*/ 483326 h 719829"/>
                  <a:gd name="connsiteX3" fmla="*/ 6714309 w 7746275"/>
                  <a:gd name="connsiteY3" fmla="*/ 600891 h 719829"/>
                  <a:gd name="connsiteX4" fmla="*/ 6306387 w 7746275"/>
                  <a:gd name="connsiteY4" fmla="*/ 692836 h 719829"/>
                  <a:gd name="connsiteX5" fmla="*/ 5618837 w 7746275"/>
                  <a:gd name="connsiteY5" fmla="*/ 719829 h 719829"/>
                  <a:gd name="connsiteX6" fmla="*/ 4971490 w 7746275"/>
                  <a:gd name="connsiteY6" fmla="*/ 661660 h 719829"/>
                  <a:gd name="connsiteX7" fmla="*/ 3814355 w 7746275"/>
                  <a:gd name="connsiteY7" fmla="*/ 548640 h 719829"/>
                  <a:gd name="connsiteX8" fmla="*/ 1658983 w 7746275"/>
                  <a:gd name="connsiteY8" fmla="*/ 274320 h 719829"/>
                  <a:gd name="connsiteX9" fmla="*/ 0 w 7746275"/>
                  <a:gd name="connsiteY9" fmla="*/ 169817 h 719829"/>
                  <a:gd name="connsiteX10" fmla="*/ 0 w 7746275"/>
                  <a:gd name="connsiteY10" fmla="*/ 169817 h 719829"/>
                  <a:gd name="connsiteX11" fmla="*/ 0 w 7746275"/>
                  <a:gd name="connsiteY11" fmla="*/ 169817 h 719829"/>
                  <a:gd name="connsiteX12" fmla="*/ 0 w 7746275"/>
                  <a:gd name="connsiteY12" fmla="*/ 169817 h 719829"/>
                  <a:gd name="connsiteX13" fmla="*/ 34026 w 7746275"/>
                  <a:gd name="connsiteY13" fmla="*/ 105728 h 719829"/>
                  <a:gd name="connsiteX14" fmla="*/ 104503 w 7746275"/>
                  <a:gd name="connsiteY14" fmla="*/ 52251 h 719829"/>
                  <a:gd name="connsiteX15" fmla="*/ 7746275 w 7746275"/>
                  <a:gd name="connsiteY15" fmla="*/ 0 h 7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46275" h="719829">
                    <a:moveTo>
                      <a:pt x="7746275" y="0"/>
                    </a:moveTo>
                    <a:lnTo>
                      <a:pt x="7746275" y="444137"/>
                    </a:lnTo>
                    <a:lnTo>
                      <a:pt x="7080069" y="483326"/>
                    </a:lnTo>
                    <a:lnTo>
                      <a:pt x="6714309" y="600891"/>
                    </a:lnTo>
                    <a:lnTo>
                      <a:pt x="6306387" y="692836"/>
                    </a:lnTo>
                    <a:lnTo>
                      <a:pt x="5618837" y="719829"/>
                    </a:lnTo>
                    <a:lnTo>
                      <a:pt x="4971490" y="661660"/>
                    </a:lnTo>
                    <a:lnTo>
                      <a:pt x="3814355" y="548640"/>
                    </a:lnTo>
                    <a:lnTo>
                      <a:pt x="1658983" y="274320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lnTo>
                      <a:pt x="0" y="169817"/>
                    </a:lnTo>
                    <a:cubicBezTo>
                      <a:pt x="2276" y="159136"/>
                      <a:pt x="24114" y="126729"/>
                      <a:pt x="34026" y="105728"/>
                    </a:cubicBezTo>
                    <a:cubicBezTo>
                      <a:pt x="43938" y="84727"/>
                      <a:pt x="74221" y="70077"/>
                      <a:pt x="104503" y="52251"/>
                    </a:cubicBezTo>
                    <a:lnTo>
                      <a:pt x="774627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935064" y="2691245"/>
                <a:ext cx="1111946" cy="249262"/>
              </a:xfrm>
              <a:custGeom>
                <a:avLst/>
                <a:gdLst>
                  <a:gd name="connsiteX0" fmla="*/ 0 w 1111827"/>
                  <a:gd name="connsiteY0" fmla="*/ 10391 h 259773"/>
                  <a:gd name="connsiteX1" fmla="*/ 1111827 w 1111827"/>
                  <a:gd name="connsiteY1" fmla="*/ 0 h 259773"/>
                  <a:gd name="connsiteX2" fmla="*/ 1111827 w 1111827"/>
                  <a:gd name="connsiteY2" fmla="*/ 259773 h 259773"/>
                  <a:gd name="connsiteX3" fmla="*/ 800100 w 1111827"/>
                  <a:gd name="connsiteY3" fmla="*/ 228600 h 259773"/>
                  <a:gd name="connsiteX4" fmla="*/ 10391 w 1111827"/>
                  <a:gd name="connsiteY4" fmla="*/ 176646 h 259773"/>
                  <a:gd name="connsiteX5" fmla="*/ 0 w 111182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0630 w 1122457"/>
                  <a:gd name="connsiteY0" fmla="*/ 10391 h 259773"/>
                  <a:gd name="connsiteX1" fmla="*/ 1122457 w 1122457"/>
                  <a:gd name="connsiteY1" fmla="*/ 0 h 259773"/>
                  <a:gd name="connsiteX2" fmla="*/ 1122457 w 1122457"/>
                  <a:gd name="connsiteY2" fmla="*/ 259773 h 259773"/>
                  <a:gd name="connsiteX3" fmla="*/ 810730 w 1122457"/>
                  <a:gd name="connsiteY3" fmla="*/ 228600 h 259773"/>
                  <a:gd name="connsiteX4" fmla="*/ 0 w 1122457"/>
                  <a:gd name="connsiteY4" fmla="*/ 171391 h 259773"/>
                  <a:gd name="connsiteX5" fmla="*/ 10630 w 1122457"/>
                  <a:gd name="connsiteY5" fmla="*/ 10391 h 259773"/>
                  <a:gd name="connsiteX0" fmla="*/ 119 w 1111946"/>
                  <a:gd name="connsiteY0" fmla="*/ 10391 h 259773"/>
                  <a:gd name="connsiteX1" fmla="*/ 1111946 w 1111946"/>
                  <a:gd name="connsiteY1" fmla="*/ 0 h 259773"/>
                  <a:gd name="connsiteX2" fmla="*/ 1111946 w 1111946"/>
                  <a:gd name="connsiteY2" fmla="*/ 259773 h 259773"/>
                  <a:gd name="connsiteX3" fmla="*/ 800219 w 1111946"/>
                  <a:gd name="connsiteY3" fmla="*/ 228600 h 259773"/>
                  <a:gd name="connsiteX4" fmla="*/ 0 w 1111946"/>
                  <a:gd name="connsiteY4" fmla="*/ 176646 h 259773"/>
                  <a:gd name="connsiteX5" fmla="*/ 119 w 1111946"/>
                  <a:gd name="connsiteY5" fmla="*/ 10391 h 259773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28600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  <a:gd name="connsiteX0" fmla="*/ 119 w 1111946"/>
                  <a:gd name="connsiteY0" fmla="*/ 10391 h 249262"/>
                  <a:gd name="connsiteX1" fmla="*/ 1111946 w 1111946"/>
                  <a:gd name="connsiteY1" fmla="*/ 0 h 249262"/>
                  <a:gd name="connsiteX2" fmla="*/ 1111946 w 1111946"/>
                  <a:gd name="connsiteY2" fmla="*/ 249262 h 249262"/>
                  <a:gd name="connsiteX3" fmla="*/ 800219 w 1111946"/>
                  <a:gd name="connsiteY3" fmla="*/ 218089 h 249262"/>
                  <a:gd name="connsiteX4" fmla="*/ 0 w 1111946"/>
                  <a:gd name="connsiteY4" fmla="*/ 176646 h 249262"/>
                  <a:gd name="connsiteX5" fmla="*/ 119 w 1111946"/>
                  <a:gd name="connsiteY5" fmla="*/ 10391 h 2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46" h="249262">
                    <a:moveTo>
                      <a:pt x="119" y="10391"/>
                    </a:moveTo>
                    <a:lnTo>
                      <a:pt x="1111946" y="0"/>
                    </a:lnTo>
                    <a:lnTo>
                      <a:pt x="1111946" y="249262"/>
                    </a:lnTo>
                    <a:lnTo>
                      <a:pt x="800219" y="218089"/>
                    </a:lnTo>
                    <a:lnTo>
                      <a:pt x="0" y="176646"/>
                    </a:lnTo>
                    <a:cubicBezTo>
                      <a:pt x="40" y="121228"/>
                      <a:pt x="79" y="65809"/>
                      <a:pt x="119" y="103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6567569" y="4027840"/>
              <a:ext cx="51845" cy="549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68573" y="4750131"/>
              <a:ext cx="41843" cy="11902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79000">
                  <a:srgbClr val="FFCE37"/>
                </a:gs>
                <a:gs pos="30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584143" y="5096231"/>
            <a:ext cx="313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Imaging system needs to be accommodated offshore for the duration of the campaign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9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62 L 0.08611 -0.00162 " pathEditMode="relative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301 L -0.08871 -0.00301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Nearshore</a:t>
            </a:r>
            <a:r>
              <a:rPr lang="en-GB" dirty="0" smtClean="0"/>
              <a:t> – Project of 60 WTG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454629"/>
              </p:ext>
            </p:extLst>
          </p:nvPr>
        </p:nvGraphicFramePr>
        <p:xfrm>
          <a:off x="371904" y="1844824"/>
          <a:ext cx="8413750" cy="404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750"/>
                <a:gridCol w="1682750"/>
                <a:gridCol w="1682750"/>
                <a:gridCol w="1682750"/>
                <a:gridCol w="16827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Rope</a:t>
                      </a:r>
                      <a:r>
                        <a:rPr lang="en-GB" baseline="0" dirty="0" smtClean="0"/>
                        <a:t> Access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Static Camera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Drone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Helicopter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Team</a:t>
                      </a:r>
                      <a:r>
                        <a:rPr lang="en-GB" baseline="0" dirty="0" smtClean="0"/>
                        <a:t>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Blades/Day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Weather Loss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Other Requirement</a:t>
                      </a:r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CTV or </a:t>
                      </a:r>
                      <a:r>
                        <a:rPr lang="en-GB" sz="1400" dirty="0" err="1" smtClean="0"/>
                        <a:t>Accom</a:t>
                      </a:r>
                      <a:r>
                        <a:rPr lang="en-GB" sz="1400" dirty="0" smtClean="0"/>
                        <a:t> Vessel </a:t>
                      </a:r>
                      <a:r>
                        <a:rPr lang="en-GB" sz="1400" baseline="0" dirty="0" smtClean="0"/>
                        <a:t> for Duration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Heli</a:t>
                      </a:r>
                      <a:r>
                        <a:rPr lang="is-IS" sz="1400" dirty="0" smtClean="0"/>
                        <a:t>…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Transit</a:t>
                      </a:r>
                      <a:r>
                        <a:rPr lang="en-GB" baseline="0" dirty="0" smtClean="0"/>
                        <a:t> Times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Total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Days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Man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436448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Cost Ranking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2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D7CFB04-7D60-B14D-AA5C-7D20C4AAE0C9}" vid="{D80DBDD6-BADA-724E-98DB-CA29ED350B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8p2 Aarufield Presentation Template</Template>
  <TotalTime>13935</TotalTime>
  <Words>393</Words>
  <Application>Microsoft Macintosh PowerPoint</Application>
  <PresentationFormat>On-screen Show (4:3)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</vt:lpstr>
      <vt:lpstr>Arial</vt:lpstr>
      <vt:lpstr>Office Theme</vt:lpstr>
      <vt:lpstr>How to Inspect Rotor Blades Offshore and Reduce Overall O&amp;M Expenses</vt:lpstr>
      <vt:lpstr>Rotorblade Inspection Basics</vt:lpstr>
      <vt:lpstr>The Offshore Difference</vt:lpstr>
      <vt:lpstr>The Complexities of Maintenance</vt:lpstr>
      <vt:lpstr>The Offshore Difference</vt:lpstr>
      <vt:lpstr>Inspections</vt:lpstr>
      <vt:lpstr>Nearshore Economics</vt:lpstr>
      <vt:lpstr>Far Offshore Economics</vt:lpstr>
      <vt:lpstr>Nearshore – Project of 60 WTG</vt:lpstr>
      <vt:lpstr>Far Offshore – Project of 60 WTG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Inspect Rotor Blades Offshore and Reduce Overall O&amp;M Costs</dc:title>
  <dc:creator>Andrew Bellamy</dc:creator>
  <cp:lastModifiedBy>Andrew Bellamy</cp:lastModifiedBy>
  <cp:revision>51</cp:revision>
  <dcterms:created xsi:type="dcterms:W3CDTF">2016-08-25T16:50:04Z</dcterms:created>
  <dcterms:modified xsi:type="dcterms:W3CDTF">2016-09-21T14:08:25Z</dcterms:modified>
</cp:coreProperties>
</file>