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419" r:id="rId4"/>
  </p:sldMasterIdLst>
  <p:notesMasterIdLst>
    <p:notesMasterId r:id="rId26"/>
  </p:notesMasterIdLst>
  <p:handoutMasterIdLst>
    <p:handoutMasterId r:id="rId27"/>
  </p:handoutMasterIdLst>
  <p:sldIdLst>
    <p:sldId id="5273" r:id="rId5"/>
    <p:sldId id="5274" r:id="rId6"/>
    <p:sldId id="5275" r:id="rId7"/>
    <p:sldId id="5276" r:id="rId8"/>
    <p:sldId id="5277" r:id="rId9"/>
    <p:sldId id="5278" r:id="rId10"/>
    <p:sldId id="5279" r:id="rId11"/>
    <p:sldId id="5280" r:id="rId12"/>
    <p:sldId id="5281" r:id="rId13"/>
    <p:sldId id="5282" r:id="rId14"/>
    <p:sldId id="5283" r:id="rId15"/>
    <p:sldId id="5284" r:id="rId16"/>
    <p:sldId id="5285" r:id="rId17"/>
    <p:sldId id="5286" r:id="rId18"/>
    <p:sldId id="5287" r:id="rId19"/>
    <p:sldId id="5288" r:id="rId20"/>
    <p:sldId id="5289" r:id="rId21"/>
    <p:sldId id="5290" r:id="rId22"/>
    <p:sldId id="5291" r:id="rId23"/>
    <p:sldId id="5292" r:id="rId24"/>
    <p:sldId id="5293" r:id="rId25"/>
  </p:sldIdLst>
  <p:sldSz cx="9906000" cy="6858000" type="A4"/>
  <p:notesSz cx="6797675" cy="9926638"/>
  <p:defaultTextStyle>
    <a:defPPr>
      <a:defRPr lang="es-ES_tradnl"/>
    </a:defPPr>
    <a:lvl1pPr algn="l" rtl="0" fontAlgn="base">
      <a:spcBef>
        <a:spcPct val="0"/>
      </a:spcBef>
      <a:spcAft>
        <a:spcPct val="0"/>
      </a:spcAft>
      <a:defRPr sz="2800" kern="1200">
        <a:solidFill>
          <a:srgbClr val="447D1B"/>
        </a:solidFill>
        <a:latin typeface="Arial" pitchFamily="34" charset="0"/>
        <a:ea typeface="+mn-ea"/>
        <a:cs typeface="+mn-cs"/>
      </a:defRPr>
    </a:lvl1pPr>
    <a:lvl2pPr marL="457097" algn="l" rtl="0" fontAlgn="base">
      <a:spcBef>
        <a:spcPct val="0"/>
      </a:spcBef>
      <a:spcAft>
        <a:spcPct val="0"/>
      </a:spcAft>
      <a:defRPr sz="2800" kern="1200">
        <a:solidFill>
          <a:srgbClr val="447D1B"/>
        </a:solidFill>
        <a:latin typeface="Arial" pitchFamily="34" charset="0"/>
        <a:ea typeface="+mn-ea"/>
        <a:cs typeface="+mn-cs"/>
      </a:defRPr>
    </a:lvl2pPr>
    <a:lvl3pPr marL="914192" algn="l" rtl="0" fontAlgn="base">
      <a:spcBef>
        <a:spcPct val="0"/>
      </a:spcBef>
      <a:spcAft>
        <a:spcPct val="0"/>
      </a:spcAft>
      <a:defRPr sz="2800" kern="1200">
        <a:solidFill>
          <a:srgbClr val="447D1B"/>
        </a:solidFill>
        <a:latin typeface="Arial" pitchFamily="34" charset="0"/>
        <a:ea typeface="+mn-ea"/>
        <a:cs typeface="+mn-cs"/>
      </a:defRPr>
    </a:lvl3pPr>
    <a:lvl4pPr marL="1371289" algn="l" rtl="0" fontAlgn="base">
      <a:spcBef>
        <a:spcPct val="0"/>
      </a:spcBef>
      <a:spcAft>
        <a:spcPct val="0"/>
      </a:spcAft>
      <a:defRPr sz="2800" kern="1200">
        <a:solidFill>
          <a:srgbClr val="447D1B"/>
        </a:solidFill>
        <a:latin typeface="Arial" pitchFamily="34" charset="0"/>
        <a:ea typeface="+mn-ea"/>
        <a:cs typeface="+mn-cs"/>
      </a:defRPr>
    </a:lvl4pPr>
    <a:lvl5pPr marL="1828384" algn="l" rtl="0" fontAlgn="base">
      <a:spcBef>
        <a:spcPct val="0"/>
      </a:spcBef>
      <a:spcAft>
        <a:spcPct val="0"/>
      </a:spcAft>
      <a:defRPr sz="2800" kern="1200">
        <a:solidFill>
          <a:srgbClr val="447D1B"/>
        </a:solidFill>
        <a:latin typeface="Arial" pitchFamily="34" charset="0"/>
        <a:ea typeface="+mn-ea"/>
        <a:cs typeface="+mn-cs"/>
      </a:defRPr>
    </a:lvl5pPr>
    <a:lvl6pPr marL="2285480" algn="l" defTabSz="914192" rtl="0" eaLnBrk="1" latinLnBrk="0" hangingPunct="1">
      <a:defRPr sz="2800" kern="1200">
        <a:solidFill>
          <a:srgbClr val="447D1B"/>
        </a:solidFill>
        <a:latin typeface="Arial" pitchFamily="34" charset="0"/>
        <a:ea typeface="+mn-ea"/>
        <a:cs typeface="+mn-cs"/>
      </a:defRPr>
    </a:lvl6pPr>
    <a:lvl7pPr marL="2742576" algn="l" defTabSz="914192" rtl="0" eaLnBrk="1" latinLnBrk="0" hangingPunct="1">
      <a:defRPr sz="2800" kern="1200">
        <a:solidFill>
          <a:srgbClr val="447D1B"/>
        </a:solidFill>
        <a:latin typeface="Arial" pitchFamily="34" charset="0"/>
        <a:ea typeface="+mn-ea"/>
        <a:cs typeface="+mn-cs"/>
      </a:defRPr>
    </a:lvl7pPr>
    <a:lvl8pPr marL="3199672" algn="l" defTabSz="914192" rtl="0" eaLnBrk="1" latinLnBrk="0" hangingPunct="1">
      <a:defRPr sz="2800" kern="1200">
        <a:solidFill>
          <a:srgbClr val="447D1B"/>
        </a:solidFill>
        <a:latin typeface="Arial" pitchFamily="34" charset="0"/>
        <a:ea typeface="+mn-ea"/>
        <a:cs typeface="+mn-cs"/>
      </a:defRPr>
    </a:lvl8pPr>
    <a:lvl9pPr marL="3656768" algn="l" defTabSz="914192" rtl="0" eaLnBrk="1" latinLnBrk="0" hangingPunct="1">
      <a:defRPr sz="2800" kern="1200">
        <a:solidFill>
          <a:srgbClr val="447D1B"/>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A00"/>
    <a:srgbClr val="73A616"/>
    <a:srgbClr val="5C881A"/>
    <a:srgbClr val="86B8D6"/>
    <a:srgbClr val="FFA16D"/>
    <a:srgbClr val="FF9053"/>
    <a:srgbClr val="FFCC29"/>
    <a:srgbClr val="FFE653"/>
    <a:srgbClr val="FFE237"/>
    <a:srgbClr val="F2C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60" autoAdjust="0"/>
    <p:restoredTop sz="88482" autoAdjust="0"/>
  </p:normalViewPr>
  <p:slideViewPr>
    <p:cSldViewPr showGuides="1">
      <p:cViewPr>
        <p:scale>
          <a:sx n="70" d="100"/>
          <a:sy n="70" d="100"/>
        </p:scale>
        <p:origin x="-1056" y="-48"/>
      </p:cViewPr>
      <p:guideLst>
        <p:guide orient="horz" pos="2341"/>
        <p:guide orient="horz" pos="4292"/>
        <p:guide orient="horz" pos="4020"/>
        <p:guide orient="horz" pos="4201"/>
        <p:guide pos="308"/>
        <p:guide pos="262"/>
        <p:guide pos="5932"/>
        <p:guide pos="5978"/>
        <p:guide pos="3120"/>
        <p:guide pos="2848"/>
        <p:guide pos="3256"/>
        <p:guide pos="2984"/>
      </p:guideLst>
    </p:cSldViewPr>
  </p:slideViewPr>
  <p:outlineViewPr>
    <p:cViewPr>
      <p:scale>
        <a:sx n="20" d="100"/>
        <a:sy n="20" d="100"/>
      </p:scale>
      <p:origin x="0" y="0"/>
    </p:cViewPr>
  </p:outlineViewPr>
  <p:notesTextViewPr>
    <p:cViewPr>
      <p:scale>
        <a:sx n="100" d="100"/>
        <a:sy n="100" d="100"/>
      </p:scale>
      <p:origin x="0" y="0"/>
    </p:cViewPr>
  </p:notesTextViewPr>
  <p:sorterViewPr>
    <p:cViewPr>
      <p:scale>
        <a:sx n="52" d="100"/>
        <a:sy n="52" d="100"/>
      </p:scale>
      <p:origin x="0" y="0"/>
    </p:cViewPr>
  </p:sorterViewPr>
  <p:notesViewPr>
    <p:cSldViewPr showGuides="1">
      <p:cViewPr varScale="1">
        <p:scale>
          <a:sx n="51" d="100"/>
          <a:sy n="51" d="100"/>
        </p:scale>
        <p:origin x="-1956" y="-96"/>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4" y="8"/>
            <a:ext cx="2945714" cy="498578"/>
          </a:xfrm>
          <a:prstGeom prst="rect">
            <a:avLst/>
          </a:prstGeom>
          <a:noFill/>
          <a:ln w="9525">
            <a:noFill/>
            <a:miter lim="800000"/>
            <a:headEnd/>
            <a:tailEnd/>
          </a:ln>
          <a:effectLst/>
        </p:spPr>
        <p:txBody>
          <a:bodyPr vert="horz" wrap="square" lIns="90425" tIns="45209" rIns="90425" bIns="45209" numCol="1" anchor="t" anchorCtr="0" compatLnSpc="1">
            <a:prstTxWarp prst="textNoShape">
              <a:avLst/>
            </a:prstTxWarp>
          </a:bodyPr>
          <a:lstStyle>
            <a:lvl1pPr algn="l" defTabSz="905265" eaLnBrk="0" hangingPunct="0">
              <a:defRPr sz="1200" u="sng">
                <a:solidFill>
                  <a:schemeClr val="tx1"/>
                </a:solidFill>
                <a:latin typeface="Times New Roman" charset="0"/>
              </a:defRPr>
            </a:lvl1pPr>
          </a:lstStyle>
          <a:p>
            <a:pPr>
              <a:defRPr/>
            </a:pPr>
            <a:endParaRPr lang="es-ES_tradnl" altLang="en-GB"/>
          </a:p>
        </p:txBody>
      </p:sp>
      <p:sp>
        <p:nvSpPr>
          <p:cNvPr id="12292" name="Rectangle 4"/>
          <p:cNvSpPr>
            <a:spLocks noGrp="1" noChangeArrowheads="1"/>
          </p:cNvSpPr>
          <p:nvPr>
            <p:ph type="ftr" sz="quarter" idx="2"/>
          </p:nvPr>
        </p:nvSpPr>
        <p:spPr bwMode="auto">
          <a:xfrm>
            <a:off x="4" y="9428070"/>
            <a:ext cx="2945714" cy="498576"/>
          </a:xfrm>
          <a:prstGeom prst="rect">
            <a:avLst/>
          </a:prstGeom>
          <a:noFill/>
          <a:ln w="9525">
            <a:noFill/>
            <a:miter lim="800000"/>
            <a:headEnd/>
            <a:tailEnd/>
          </a:ln>
          <a:effectLst/>
        </p:spPr>
        <p:txBody>
          <a:bodyPr vert="horz" wrap="square" lIns="90425" tIns="45209" rIns="90425" bIns="45209" numCol="1" anchor="b" anchorCtr="0" compatLnSpc="1">
            <a:prstTxWarp prst="textNoShape">
              <a:avLst/>
            </a:prstTxWarp>
          </a:bodyPr>
          <a:lstStyle>
            <a:lvl1pPr algn="l" defTabSz="905265" eaLnBrk="0" hangingPunct="0">
              <a:defRPr sz="1200" u="sng">
                <a:solidFill>
                  <a:schemeClr val="tx1"/>
                </a:solidFill>
                <a:latin typeface="Times New Roman" charset="0"/>
              </a:defRPr>
            </a:lvl1pPr>
          </a:lstStyle>
          <a:p>
            <a:pPr>
              <a:defRPr/>
            </a:pPr>
            <a:endParaRPr lang="es-ES_tradnl" altLang="en-GB"/>
          </a:p>
        </p:txBody>
      </p:sp>
      <p:sp>
        <p:nvSpPr>
          <p:cNvPr id="12293" name="Rectangle 5"/>
          <p:cNvSpPr>
            <a:spLocks noGrp="1" noChangeArrowheads="1"/>
          </p:cNvSpPr>
          <p:nvPr>
            <p:ph type="sldNum" sz="quarter" idx="3"/>
          </p:nvPr>
        </p:nvSpPr>
        <p:spPr bwMode="auto">
          <a:xfrm>
            <a:off x="3851973" y="9428070"/>
            <a:ext cx="2945714" cy="498576"/>
          </a:xfrm>
          <a:prstGeom prst="rect">
            <a:avLst/>
          </a:prstGeom>
          <a:noFill/>
          <a:ln w="9525">
            <a:noFill/>
            <a:miter lim="800000"/>
            <a:headEnd/>
            <a:tailEnd/>
          </a:ln>
          <a:effectLst/>
        </p:spPr>
        <p:txBody>
          <a:bodyPr vert="horz" wrap="square" lIns="90425" tIns="45209" rIns="90425" bIns="45209" numCol="1" anchor="b" anchorCtr="0" compatLnSpc="1">
            <a:prstTxWarp prst="textNoShape">
              <a:avLst/>
            </a:prstTxWarp>
          </a:bodyPr>
          <a:lstStyle>
            <a:lvl1pPr algn="r" defTabSz="905265" eaLnBrk="0" hangingPunct="0">
              <a:defRPr sz="1200" u="sng">
                <a:solidFill>
                  <a:schemeClr val="tx1"/>
                </a:solidFill>
                <a:latin typeface="Times New Roman" charset="0"/>
              </a:defRPr>
            </a:lvl1pPr>
          </a:lstStyle>
          <a:p>
            <a:pPr>
              <a:defRPr/>
            </a:pPr>
            <a:fld id="{ABFC4773-651E-4651-9AFB-6FAA4D5B0215}" type="slidenum">
              <a:rPr lang="es-ES_tradnl" altLang="en-GB"/>
              <a:pPr>
                <a:defRPr/>
              </a:pPr>
              <a:t>‹Nº›</a:t>
            </a:fld>
            <a:endParaRPr lang="es-ES_tradnl" altLang="en-GB"/>
          </a:p>
        </p:txBody>
      </p:sp>
    </p:spTree>
    <p:extLst>
      <p:ext uri="{BB962C8B-B14F-4D97-AF65-F5344CB8AC3E}">
        <p14:creationId xmlns:p14="http://schemas.microsoft.com/office/powerpoint/2010/main" val="150101830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4" y="8"/>
            <a:ext cx="2945714" cy="498578"/>
          </a:xfrm>
          <a:prstGeom prst="rect">
            <a:avLst/>
          </a:prstGeom>
          <a:noFill/>
          <a:ln w="9525">
            <a:noFill/>
            <a:miter lim="800000"/>
            <a:headEnd/>
            <a:tailEnd/>
          </a:ln>
          <a:effectLst/>
        </p:spPr>
        <p:txBody>
          <a:bodyPr vert="horz" wrap="square" lIns="90425" tIns="45209" rIns="90425" bIns="45209" numCol="1" anchor="t" anchorCtr="0" compatLnSpc="1">
            <a:prstTxWarp prst="textNoShape">
              <a:avLst/>
            </a:prstTxWarp>
          </a:bodyPr>
          <a:lstStyle>
            <a:lvl1pPr algn="l" defTabSz="905265" eaLnBrk="0" hangingPunct="0">
              <a:defRPr sz="1200" u="sng">
                <a:solidFill>
                  <a:schemeClr val="tx1"/>
                </a:solidFill>
                <a:latin typeface="Times New Roman" charset="0"/>
              </a:defRPr>
            </a:lvl1pPr>
          </a:lstStyle>
          <a:p>
            <a:pPr>
              <a:defRPr/>
            </a:pPr>
            <a:endParaRPr lang="es-ES_tradnl" altLang="en-GB"/>
          </a:p>
        </p:txBody>
      </p:sp>
      <p:sp>
        <p:nvSpPr>
          <p:cNvPr id="9219" name="Rectangle 3"/>
          <p:cNvSpPr>
            <a:spLocks noGrp="1" noChangeArrowheads="1"/>
          </p:cNvSpPr>
          <p:nvPr>
            <p:ph type="dt" idx="1"/>
          </p:nvPr>
        </p:nvSpPr>
        <p:spPr bwMode="auto">
          <a:xfrm>
            <a:off x="3851973" y="8"/>
            <a:ext cx="2945714" cy="498578"/>
          </a:xfrm>
          <a:prstGeom prst="rect">
            <a:avLst/>
          </a:prstGeom>
          <a:noFill/>
          <a:ln w="9525">
            <a:noFill/>
            <a:miter lim="800000"/>
            <a:headEnd/>
            <a:tailEnd/>
          </a:ln>
          <a:effectLst/>
        </p:spPr>
        <p:txBody>
          <a:bodyPr vert="horz" wrap="square" lIns="90425" tIns="45209" rIns="90425" bIns="45209" numCol="1" anchor="t" anchorCtr="0" compatLnSpc="1">
            <a:prstTxWarp prst="textNoShape">
              <a:avLst/>
            </a:prstTxWarp>
          </a:bodyPr>
          <a:lstStyle>
            <a:lvl1pPr algn="r" defTabSz="905265" eaLnBrk="0" hangingPunct="0">
              <a:defRPr sz="1200" u="sng">
                <a:solidFill>
                  <a:schemeClr val="tx1"/>
                </a:solidFill>
                <a:latin typeface="Times New Roman" charset="0"/>
              </a:defRPr>
            </a:lvl1pPr>
          </a:lstStyle>
          <a:p>
            <a:pPr>
              <a:defRPr/>
            </a:pPr>
            <a:endParaRPr lang="es-ES_tradnl" altLang="en-GB"/>
          </a:p>
        </p:txBody>
      </p:sp>
      <p:sp>
        <p:nvSpPr>
          <p:cNvPr id="53252" name="Rectangle 4"/>
          <p:cNvSpPr>
            <a:spLocks noGrp="1" noRot="1" noChangeAspect="1" noChangeArrowheads="1" noTextEdit="1"/>
          </p:cNvSpPr>
          <p:nvPr>
            <p:ph type="sldImg" idx="2"/>
          </p:nvPr>
        </p:nvSpPr>
        <p:spPr bwMode="auto">
          <a:xfrm>
            <a:off x="719138" y="747713"/>
            <a:ext cx="5376862" cy="3724275"/>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04661" y="4713230"/>
            <a:ext cx="4988419" cy="4466346"/>
          </a:xfrm>
          <a:prstGeom prst="rect">
            <a:avLst/>
          </a:prstGeom>
          <a:noFill/>
          <a:ln w="9525">
            <a:noFill/>
            <a:miter lim="800000"/>
            <a:headEnd/>
            <a:tailEnd/>
          </a:ln>
          <a:effectLst/>
        </p:spPr>
        <p:txBody>
          <a:bodyPr vert="horz" wrap="square" lIns="90425" tIns="45209" rIns="90425" bIns="45209" numCol="1" anchor="t" anchorCtr="0" compatLnSpc="1">
            <a:prstTxWarp prst="textNoShape">
              <a:avLst/>
            </a:prstTxWarp>
          </a:bodyPr>
          <a:lstStyle/>
          <a:p>
            <a:pPr lvl="0"/>
            <a:r>
              <a:rPr lang="es-ES_tradnl" altLang="en-GB" noProof="0" smtClean="0"/>
              <a:t>Haga clic para modificar el estilo de texto del patrón</a:t>
            </a:r>
          </a:p>
          <a:p>
            <a:pPr lvl="1"/>
            <a:r>
              <a:rPr lang="es-ES_tradnl" altLang="en-GB" noProof="0" smtClean="0"/>
              <a:t>Segundo nivel</a:t>
            </a:r>
          </a:p>
          <a:p>
            <a:pPr lvl="2"/>
            <a:r>
              <a:rPr lang="es-ES_tradnl" altLang="en-GB" noProof="0" smtClean="0"/>
              <a:t>Tercer nivel</a:t>
            </a:r>
          </a:p>
          <a:p>
            <a:pPr lvl="3"/>
            <a:r>
              <a:rPr lang="es-ES_tradnl" altLang="en-GB" noProof="0" smtClean="0"/>
              <a:t>Cuarto nivel</a:t>
            </a:r>
          </a:p>
          <a:p>
            <a:pPr lvl="4"/>
            <a:r>
              <a:rPr lang="es-ES_tradnl" altLang="en-GB" noProof="0" smtClean="0"/>
              <a:t>Quinto nivel</a:t>
            </a:r>
          </a:p>
        </p:txBody>
      </p:sp>
      <p:sp>
        <p:nvSpPr>
          <p:cNvPr id="9222" name="Rectangle 6"/>
          <p:cNvSpPr>
            <a:spLocks noGrp="1" noChangeArrowheads="1"/>
          </p:cNvSpPr>
          <p:nvPr>
            <p:ph type="ftr" sz="quarter" idx="4"/>
          </p:nvPr>
        </p:nvSpPr>
        <p:spPr bwMode="auto">
          <a:xfrm>
            <a:off x="4" y="9428070"/>
            <a:ext cx="2945714" cy="498576"/>
          </a:xfrm>
          <a:prstGeom prst="rect">
            <a:avLst/>
          </a:prstGeom>
          <a:noFill/>
          <a:ln w="9525">
            <a:noFill/>
            <a:miter lim="800000"/>
            <a:headEnd/>
            <a:tailEnd/>
          </a:ln>
          <a:effectLst/>
        </p:spPr>
        <p:txBody>
          <a:bodyPr vert="horz" wrap="square" lIns="90425" tIns="45209" rIns="90425" bIns="45209" numCol="1" anchor="b" anchorCtr="0" compatLnSpc="1">
            <a:prstTxWarp prst="textNoShape">
              <a:avLst/>
            </a:prstTxWarp>
          </a:bodyPr>
          <a:lstStyle>
            <a:lvl1pPr algn="l" defTabSz="905265" eaLnBrk="0" hangingPunct="0">
              <a:defRPr sz="1200" u="sng">
                <a:solidFill>
                  <a:schemeClr val="tx1"/>
                </a:solidFill>
                <a:latin typeface="Times New Roman" charset="0"/>
              </a:defRPr>
            </a:lvl1pPr>
          </a:lstStyle>
          <a:p>
            <a:pPr>
              <a:defRPr/>
            </a:pPr>
            <a:endParaRPr lang="es-ES_tradnl" altLang="en-GB"/>
          </a:p>
        </p:txBody>
      </p:sp>
      <p:sp>
        <p:nvSpPr>
          <p:cNvPr id="9223" name="Rectangle 7"/>
          <p:cNvSpPr>
            <a:spLocks noGrp="1" noChangeArrowheads="1"/>
          </p:cNvSpPr>
          <p:nvPr>
            <p:ph type="sldNum" sz="quarter" idx="5"/>
          </p:nvPr>
        </p:nvSpPr>
        <p:spPr bwMode="auto">
          <a:xfrm>
            <a:off x="3851973" y="9428070"/>
            <a:ext cx="2945714" cy="498576"/>
          </a:xfrm>
          <a:prstGeom prst="rect">
            <a:avLst/>
          </a:prstGeom>
          <a:noFill/>
          <a:ln w="9525">
            <a:noFill/>
            <a:miter lim="800000"/>
            <a:headEnd/>
            <a:tailEnd/>
          </a:ln>
          <a:effectLst/>
        </p:spPr>
        <p:txBody>
          <a:bodyPr vert="horz" wrap="square" lIns="90425" tIns="45209" rIns="90425" bIns="45209" numCol="1" anchor="b" anchorCtr="0" compatLnSpc="1">
            <a:prstTxWarp prst="textNoShape">
              <a:avLst/>
            </a:prstTxWarp>
          </a:bodyPr>
          <a:lstStyle>
            <a:lvl1pPr algn="r" defTabSz="905265" eaLnBrk="0" hangingPunct="0">
              <a:defRPr sz="1200" u="sng">
                <a:solidFill>
                  <a:schemeClr val="tx1"/>
                </a:solidFill>
                <a:latin typeface="Times New Roman" charset="0"/>
              </a:defRPr>
            </a:lvl1pPr>
          </a:lstStyle>
          <a:p>
            <a:pPr>
              <a:defRPr/>
            </a:pPr>
            <a:fld id="{DA2B2F16-336A-4C61-99BC-C4E9BDA90507}" type="slidenum">
              <a:rPr lang="es-ES_tradnl" altLang="en-GB"/>
              <a:pPr>
                <a:defRPr/>
              </a:pPr>
              <a:t>‹Nº›</a:t>
            </a:fld>
            <a:endParaRPr lang="es-ES_tradnl" altLang="en-GB"/>
          </a:p>
        </p:txBody>
      </p:sp>
    </p:spTree>
    <p:extLst>
      <p:ext uri="{BB962C8B-B14F-4D97-AF65-F5344CB8AC3E}">
        <p14:creationId xmlns:p14="http://schemas.microsoft.com/office/powerpoint/2010/main" val="177379627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097" algn="l" rtl="0" eaLnBrk="0" fontAlgn="base" hangingPunct="0">
      <a:spcBef>
        <a:spcPct val="30000"/>
      </a:spcBef>
      <a:spcAft>
        <a:spcPct val="0"/>
      </a:spcAft>
      <a:defRPr sz="1200" kern="1200">
        <a:solidFill>
          <a:schemeClr val="tx1"/>
        </a:solidFill>
        <a:latin typeface="Arial" charset="0"/>
        <a:ea typeface="+mn-ea"/>
        <a:cs typeface="+mn-cs"/>
      </a:defRPr>
    </a:lvl2pPr>
    <a:lvl3pPr marL="914192" algn="l" rtl="0" eaLnBrk="0" fontAlgn="base" hangingPunct="0">
      <a:spcBef>
        <a:spcPct val="30000"/>
      </a:spcBef>
      <a:spcAft>
        <a:spcPct val="0"/>
      </a:spcAft>
      <a:defRPr sz="1200" kern="1200">
        <a:solidFill>
          <a:schemeClr val="tx1"/>
        </a:solidFill>
        <a:latin typeface="Arial" charset="0"/>
        <a:ea typeface="+mn-ea"/>
        <a:cs typeface="+mn-cs"/>
      </a:defRPr>
    </a:lvl3pPr>
    <a:lvl4pPr marL="1371289" algn="l" rtl="0" eaLnBrk="0" fontAlgn="base" hangingPunct="0">
      <a:spcBef>
        <a:spcPct val="30000"/>
      </a:spcBef>
      <a:spcAft>
        <a:spcPct val="0"/>
      </a:spcAft>
      <a:defRPr sz="1200" kern="1200">
        <a:solidFill>
          <a:schemeClr val="tx1"/>
        </a:solidFill>
        <a:latin typeface="Arial" charset="0"/>
        <a:ea typeface="+mn-ea"/>
        <a:cs typeface="+mn-cs"/>
      </a:defRPr>
    </a:lvl4pPr>
    <a:lvl5pPr marL="1828384" algn="l" rtl="0" eaLnBrk="0" fontAlgn="base" hangingPunct="0">
      <a:spcBef>
        <a:spcPct val="30000"/>
      </a:spcBef>
      <a:spcAft>
        <a:spcPct val="0"/>
      </a:spcAft>
      <a:defRPr sz="1200" kern="1200">
        <a:solidFill>
          <a:schemeClr val="tx1"/>
        </a:solidFill>
        <a:latin typeface="Arial" charset="0"/>
        <a:ea typeface="+mn-ea"/>
        <a:cs typeface="+mn-cs"/>
      </a:defRPr>
    </a:lvl5pPr>
    <a:lvl6pPr marL="2285480" algn="l" defTabSz="914192" rtl="0" eaLnBrk="1" latinLnBrk="0" hangingPunct="1">
      <a:defRPr sz="1200" kern="1200">
        <a:solidFill>
          <a:schemeClr val="tx1"/>
        </a:solidFill>
        <a:latin typeface="+mn-lt"/>
        <a:ea typeface="+mn-ea"/>
        <a:cs typeface="+mn-cs"/>
      </a:defRPr>
    </a:lvl6pPr>
    <a:lvl7pPr marL="2742576" algn="l" defTabSz="914192" rtl="0" eaLnBrk="1" latinLnBrk="0" hangingPunct="1">
      <a:defRPr sz="1200" kern="1200">
        <a:solidFill>
          <a:schemeClr val="tx1"/>
        </a:solidFill>
        <a:latin typeface="+mn-lt"/>
        <a:ea typeface="+mn-ea"/>
        <a:cs typeface="+mn-cs"/>
      </a:defRPr>
    </a:lvl7pPr>
    <a:lvl8pPr marL="3199672" algn="l" defTabSz="914192" rtl="0" eaLnBrk="1" latinLnBrk="0" hangingPunct="1">
      <a:defRPr sz="1200" kern="1200">
        <a:solidFill>
          <a:schemeClr val="tx1"/>
        </a:solidFill>
        <a:latin typeface="+mn-lt"/>
        <a:ea typeface="+mn-ea"/>
        <a:cs typeface="+mn-cs"/>
      </a:defRPr>
    </a:lvl8pPr>
    <a:lvl9pPr marL="3656768" algn="l" defTabSz="91419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Good afternoon</a:t>
            </a:r>
            <a:r>
              <a:rPr lang="en-US" baseline="0" dirty="0" smtClean="0"/>
              <a:t> again. </a:t>
            </a:r>
          </a:p>
          <a:p>
            <a:r>
              <a:rPr lang="en-US" baseline="0" dirty="0" smtClean="0"/>
              <a:t>I am going to present now in more detail the Iberdrola study about validation of LIDAR measurements in extremely complex terrain.</a:t>
            </a:r>
          </a:p>
          <a:p>
            <a:r>
              <a:rPr lang="en-US" baseline="0" dirty="0" smtClean="0"/>
              <a:t>The complete paper is also available, with all information and obtained results detailed.</a:t>
            </a:r>
            <a:endParaRPr lang="en-US" dirty="0"/>
          </a:p>
        </p:txBody>
      </p:sp>
    </p:spTree>
    <p:extLst>
      <p:ext uri="{BB962C8B-B14F-4D97-AF65-F5344CB8AC3E}">
        <p14:creationId xmlns:p14="http://schemas.microsoft.com/office/powerpoint/2010/main" val="2863544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Now,</a:t>
            </a:r>
            <a:r>
              <a:rPr lang="en-US" baseline="0" dirty="0" smtClean="0"/>
              <a:t> as we have said before, </a:t>
            </a:r>
            <a:r>
              <a:rPr lang="en-US" dirty="0" smtClean="0"/>
              <a:t>in next sections I am going</a:t>
            </a:r>
            <a:r>
              <a:rPr lang="en-US" baseline="0" dirty="0" smtClean="0"/>
              <a:t> to summarize the main results of the validation, beginning with data availability:</a:t>
            </a:r>
            <a:endParaRPr lang="en-US" dirty="0"/>
          </a:p>
        </p:txBody>
      </p:sp>
    </p:spTree>
    <p:extLst>
      <p:ext uri="{BB962C8B-B14F-4D97-AF65-F5344CB8AC3E}">
        <p14:creationId xmlns:p14="http://schemas.microsoft.com/office/powerpoint/2010/main" val="4154990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buFontTx/>
              <a:buChar char="-"/>
            </a:pPr>
            <a:r>
              <a:rPr lang="en-US" baseline="0" dirty="0" smtClean="0"/>
              <a:t>AS A FIRST RESULT, data availability…</a:t>
            </a:r>
          </a:p>
          <a:p>
            <a:pPr marL="0" indent="0">
              <a:buFontTx/>
              <a:buNone/>
            </a:pPr>
            <a:r>
              <a:rPr lang="en-US" baseline="0" dirty="0" smtClean="0"/>
              <a:t>    In this image we can see..</a:t>
            </a:r>
          </a:p>
          <a:p>
            <a:pPr marL="171450" indent="-171450">
              <a:buFontTx/>
              <a:buChar char="-"/>
            </a:pPr>
            <a:r>
              <a:rPr lang="en-US" baseline="0" dirty="0" smtClean="0"/>
              <a:t>NOW IN A DETAILED ANALYSIS we can see the filtered data by LIDAR’s internal processor, by low quality of measurements in orange, and by climatic conditions (fog and others) in green which seems in this case to be responsible of the main data losses.</a:t>
            </a:r>
          </a:p>
          <a:p>
            <a:endParaRPr lang="en-US" dirty="0" smtClean="0"/>
          </a:p>
        </p:txBody>
      </p:sp>
    </p:spTree>
    <p:extLst>
      <p:ext uri="{BB962C8B-B14F-4D97-AF65-F5344CB8AC3E}">
        <p14:creationId xmlns:p14="http://schemas.microsoft.com/office/powerpoint/2010/main" val="1725202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And to</a:t>
            </a:r>
            <a:r>
              <a:rPr lang="en-US" baseline="0" dirty="0" smtClean="0"/>
              <a:t> begin with results of the different variable comparisons, </a:t>
            </a:r>
            <a:r>
              <a:rPr lang="en-US" dirty="0" smtClean="0"/>
              <a:t>the ones related with mean horizontal WS:</a:t>
            </a:r>
          </a:p>
          <a:p>
            <a:endParaRPr lang="en-US" dirty="0"/>
          </a:p>
        </p:txBody>
      </p:sp>
    </p:spTree>
    <p:extLst>
      <p:ext uri="{BB962C8B-B14F-4D97-AF65-F5344CB8AC3E}">
        <p14:creationId xmlns:p14="http://schemas.microsoft.com/office/powerpoint/2010/main" val="290659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buFontTx/>
              <a:buChar char="-"/>
            </a:pPr>
            <a:r>
              <a:rPr lang="en-US" baseline="0" dirty="0" smtClean="0"/>
              <a:t>An for this analysis we applied the previously calculated CFD correction factors and mean WS BIAS…</a:t>
            </a:r>
          </a:p>
          <a:p>
            <a:pPr marL="171450" indent="-171450">
              <a:buFontTx/>
              <a:buChar char="-"/>
            </a:pPr>
            <a:r>
              <a:rPr lang="en-US" baseline="0" dirty="0" smtClean="0"/>
              <a:t>It is important to mention that only…due to high turbulence present at low wind speeds.</a:t>
            </a:r>
          </a:p>
          <a:p>
            <a:pPr marL="171450" indent="-171450">
              <a:buFontTx/>
              <a:buChar char="-"/>
            </a:pPr>
            <a:r>
              <a:rPr lang="en-US" baseline="0" dirty="0" smtClean="0"/>
              <a:t>And the important result in this case is that BIAS…</a:t>
            </a:r>
            <a:endParaRPr lang="en-US" dirty="0"/>
          </a:p>
        </p:txBody>
      </p:sp>
    </p:spTree>
    <p:extLst>
      <p:ext uri="{BB962C8B-B14F-4D97-AF65-F5344CB8AC3E}">
        <p14:creationId xmlns:p14="http://schemas.microsoft.com/office/powerpoint/2010/main" val="3723169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Other interesting results </a:t>
            </a:r>
            <a:r>
              <a:rPr lang="en-US" baseline="0" dirty="0" smtClean="0"/>
              <a:t>are the maximum and WS distribution results</a:t>
            </a:r>
            <a:endParaRPr lang="en-US" dirty="0"/>
          </a:p>
        </p:txBody>
      </p:sp>
    </p:spTree>
    <p:extLst>
      <p:ext uri="{BB962C8B-B14F-4D97-AF65-F5344CB8AC3E}">
        <p14:creationId xmlns:p14="http://schemas.microsoft.com/office/powerpoint/2010/main" val="2228914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In this case, none of them were </a:t>
            </a:r>
            <a:r>
              <a:rPr lang="en-US" baseline="0" dirty="0" smtClean="0"/>
              <a:t>correctly reproduced by LIDAR device.</a:t>
            </a:r>
          </a:p>
          <a:p>
            <a:r>
              <a:rPr lang="en-US" baseline="0" dirty="0" smtClean="0"/>
              <a:t>LIDAR maximum WS values were about 4 m/s lower </a:t>
            </a:r>
            <a:r>
              <a:rPr lang="en-US" baseline="0" dirty="0" smtClean="0"/>
              <a:t>than </a:t>
            </a:r>
            <a:r>
              <a:rPr lang="en-US" baseline="0" dirty="0" smtClean="0"/>
              <a:t>the ones measured at mast.</a:t>
            </a:r>
          </a:p>
          <a:p>
            <a:r>
              <a:rPr lang="en-US" baseline="0" dirty="0" smtClean="0"/>
              <a:t>And LIDAR and mast WS distributions had important differences in the central interval, which implies significant differences in AEP results.</a:t>
            </a:r>
          </a:p>
        </p:txBody>
      </p:sp>
    </p:spTree>
    <p:extLst>
      <p:ext uri="{BB962C8B-B14F-4D97-AF65-F5344CB8AC3E}">
        <p14:creationId xmlns:p14="http://schemas.microsoft.com/office/powerpoint/2010/main" val="183457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And</a:t>
            </a:r>
            <a:r>
              <a:rPr lang="en-US" baseline="0" dirty="0" smtClean="0"/>
              <a:t> finally, TI results…</a:t>
            </a:r>
            <a:endParaRPr lang="en-US" dirty="0"/>
          </a:p>
        </p:txBody>
      </p:sp>
    </p:spTree>
    <p:extLst>
      <p:ext uri="{BB962C8B-B14F-4D97-AF65-F5344CB8AC3E}">
        <p14:creationId xmlns:p14="http://schemas.microsoft.com/office/powerpoint/2010/main" val="2130533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baseline="0" dirty="0" smtClean="0"/>
              <a:t>…in where a directional analysis was found to be crucial at such a complex site, with important differences depending on the analyzed wind directions.</a:t>
            </a:r>
          </a:p>
          <a:p>
            <a:r>
              <a:rPr lang="en-US" baseline="0" dirty="0" smtClean="0"/>
              <a:t>In this images we can see the TI correlation for south directions and for north directions in where TI values were higher.</a:t>
            </a:r>
          </a:p>
          <a:p>
            <a:r>
              <a:rPr lang="en-US" baseline="0" dirty="0" smtClean="0"/>
              <a:t>And finally the tabular results, with a significantly higher BIAS in these north directions with higher TI values, while south directions where reasonable well reproduced.</a:t>
            </a:r>
          </a:p>
          <a:p>
            <a:endParaRPr lang="en-US" dirty="0"/>
          </a:p>
        </p:txBody>
      </p:sp>
    </p:spTree>
    <p:extLst>
      <p:ext uri="{BB962C8B-B14F-4D97-AF65-F5344CB8AC3E}">
        <p14:creationId xmlns:p14="http://schemas.microsoft.com/office/powerpoint/2010/main" val="1427918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BUT EVEN THOUGH the directional analysis was reasonable,</a:t>
            </a:r>
            <a:r>
              <a:rPr lang="en-US" baseline="0" dirty="0" smtClean="0"/>
              <a:t> when analyzing TI global mean values, deviations were high.</a:t>
            </a:r>
            <a:endParaRPr lang="en-US" dirty="0" smtClean="0"/>
          </a:p>
          <a:p>
            <a:r>
              <a:rPr lang="en-US" baseline="0" dirty="0" smtClean="0"/>
              <a:t>AND ALSO, </a:t>
            </a:r>
            <a:r>
              <a:rPr lang="en-US" dirty="0" smtClean="0"/>
              <a:t> the analysis of TI</a:t>
            </a:r>
            <a:r>
              <a:rPr lang="en-US" baseline="0" dirty="0" smtClean="0"/>
              <a:t> by wind speed bins showed important differences crucial for Site Assessment purposes, AS WE CAN SEE IN THE FIGURE</a:t>
            </a:r>
          </a:p>
          <a:p>
            <a:endParaRPr lang="en-US" dirty="0"/>
          </a:p>
        </p:txBody>
      </p:sp>
    </p:spTree>
    <p:extLst>
      <p:ext uri="{BB962C8B-B14F-4D97-AF65-F5344CB8AC3E}">
        <p14:creationId xmlns:p14="http://schemas.microsoft.com/office/powerpoint/2010/main" val="2111573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And finally I would like to highlight</a:t>
            </a:r>
            <a:r>
              <a:rPr lang="en-US" baseline="0" dirty="0" smtClean="0"/>
              <a:t> the most relevant conclusions</a:t>
            </a:r>
            <a:endParaRPr lang="en-US" dirty="0"/>
          </a:p>
        </p:txBody>
      </p:sp>
    </p:spTree>
    <p:extLst>
      <p:ext uri="{BB962C8B-B14F-4D97-AF65-F5344CB8AC3E}">
        <p14:creationId xmlns:p14="http://schemas.microsoft.com/office/powerpoint/2010/main" val="3773124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19138" y="747713"/>
            <a:ext cx="5376862" cy="3724275"/>
          </a:xfrm>
        </p:spPr>
      </p:sp>
      <p:sp>
        <p:nvSpPr>
          <p:cNvPr id="3" name="2 Marcador de notas"/>
          <p:cNvSpPr>
            <a:spLocks noGrp="1"/>
          </p:cNvSpPr>
          <p:nvPr>
            <p:ph type="body" idx="1"/>
          </p:nvPr>
        </p:nvSpPr>
        <p:spPr/>
        <p:txBody>
          <a:bodyPr/>
          <a:lstStyle/>
          <a:p>
            <a:r>
              <a:rPr lang="en-US" dirty="0" smtClean="0"/>
              <a:t>In the agenda of this presentation I am going</a:t>
            </a:r>
            <a:r>
              <a:rPr lang="en-US" baseline="0" dirty="0" smtClean="0"/>
              <a:t> to explain a brief introduction to the work.</a:t>
            </a:r>
          </a:p>
          <a:p>
            <a:r>
              <a:rPr lang="en-US" baseline="0" dirty="0" smtClean="0"/>
              <a:t>Then two sections related with LIDAR in complex terrain and required dynamic correction factors.</a:t>
            </a:r>
          </a:p>
          <a:p>
            <a:r>
              <a:rPr lang="en-US" baseline="0" dirty="0" smtClean="0"/>
              <a:t>Afterwards, in the next four sections the validation results will be summarized</a:t>
            </a:r>
          </a:p>
          <a:p>
            <a:r>
              <a:rPr lang="en-US" baseline="0" dirty="0" smtClean="0"/>
              <a:t>And finally I will highlight the most relevant conclusions of this work.</a:t>
            </a:r>
          </a:p>
          <a:p>
            <a:endParaRPr lang="en-US" dirty="0"/>
          </a:p>
        </p:txBody>
      </p:sp>
    </p:spTree>
    <p:extLst>
      <p:ext uri="{BB962C8B-B14F-4D97-AF65-F5344CB8AC3E}">
        <p14:creationId xmlns:p14="http://schemas.microsoft.com/office/powerpoint/2010/main" val="4275382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At such extremely</a:t>
            </a:r>
            <a:r>
              <a:rPr lang="en-US" baseline="0" dirty="0" smtClean="0"/>
              <a:t> complex sites…</a:t>
            </a:r>
            <a:endParaRPr lang="en-US" dirty="0" smtClean="0"/>
          </a:p>
          <a:p>
            <a:pPr marL="171450" indent="-171450">
              <a:buFontTx/>
              <a:buChar char="-"/>
            </a:pPr>
            <a:r>
              <a:rPr lang="en-US" baseline="0" dirty="0" smtClean="0"/>
              <a:t>Non uniform…REQUIRES A correct set…</a:t>
            </a:r>
          </a:p>
          <a:p>
            <a:pPr marL="171450" indent="-171450">
              <a:buFontTx/>
              <a:buChar char="-"/>
            </a:pPr>
            <a:r>
              <a:rPr lang="en-US" baseline="0" dirty="0" smtClean="0"/>
              <a:t>HARSH CLIMATIC CONDITIONS…PRODUCE a significant…</a:t>
            </a:r>
          </a:p>
          <a:p>
            <a:pPr marL="171450" indent="-171450">
              <a:buFontTx/>
              <a:buChar char="-"/>
            </a:pPr>
            <a:r>
              <a:rPr lang="en-US" baseline="0" dirty="0" smtClean="0"/>
              <a:t>DUE TO THE directional behavior of the flow at complex sites, variables as TI…</a:t>
            </a:r>
          </a:p>
          <a:p>
            <a:pPr marL="171450" indent="-171450">
              <a:buFontTx/>
              <a:buChar char="-"/>
            </a:pPr>
            <a:r>
              <a:rPr lang="en-US" dirty="0" smtClean="0"/>
              <a:t>THE</a:t>
            </a:r>
            <a:r>
              <a:rPr lang="en-US" baseline="0" dirty="0" smtClean="0"/>
              <a:t> STUDY WAS FOCUSED ALSO ON SITE ASSESSMENT…AND significant deviations in the analysis of crucial variables were found, so the validity of LIDAR for site assessment purposes in this extremely complex site could not be confirmed.</a:t>
            </a:r>
            <a:endParaRPr lang="en-US" dirty="0"/>
          </a:p>
        </p:txBody>
      </p:sp>
    </p:spTree>
    <p:extLst>
      <p:ext uri="{BB962C8B-B14F-4D97-AF65-F5344CB8AC3E}">
        <p14:creationId xmlns:p14="http://schemas.microsoft.com/office/powerpoint/2010/main" val="637855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This is the end of my presentation,</a:t>
            </a:r>
            <a:r>
              <a:rPr lang="en-US" baseline="0" dirty="0" smtClean="0"/>
              <a:t> and if you have any doubts or questions you can use mi mail or I will try my best to explain it hereafter.</a:t>
            </a:r>
            <a:endParaRPr lang="en-US" dirty="0"/>
          </a:p>
        </p:txBody>
      </p:sp>
    </p:spTree>
    <p:extLst>
      <p:ext uri="{BB962C8B-B14F-4D97-AF65-F5344CB8AC3E}">
        <p14:creationId xmlns:p14="http://schemas.microsoft.com/office/powerpoint/2010/main" val="4188693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So, beginning</a:t>
            </a:r>
            <a:r>
              <a:rPr lang="en-US" baseline="0" dirty="0" smtClean="0"/>
              <a:t> with the introduction…</a:t>
            </a:r>
            <a:endParaRPr lang="en-US" dirty="0"/>
          </a:p>
        </p:txBody>
      </p:sp>
    </p:spTree>
    <p:extLst>
      <p:ext uri="{BB962C8B-B14F-4D97-AF65-F5344CB8AC3E}">
        <p14:creationId xmlns:p14="http://schemas.microsoft.com/office/powerpoint/2010/main" val="2148578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So, as an overview we have to say that:</a:t>
            </a:r>
          </a:p>
          <a:p>
            <a:pPr marL="171450" indent="-171450">
              <a:buFontTx/>
              <a:buChar char="-"/>
            </a:pPr>
            <a:r>
              <a:rPr lang="en-US" baseline="0" dirty="0" smtClean="0"/>
              <a:t>The aim of the study is…</a:t>
            </a:r>
          </a:p>
          <a:p>
            <a:pPr marL="171450" indent="-171450">
              <a:buFontTx/>
              <a:buChar char="-"/>
            </a:pPr>
            <a:r>
              <a:rPr lang="en-US" baseline="0" dirty="0" smtClean="0"/>
              <a:t>The methodology is based on the…</a:t>
            </a:r>
          </a:p>
          <a:p>
            <a:pPr marL="171450" indent="-171450">
              <a:buFontTx/>
              <a:buChar char="-"/>
            </a:pPr>
            <a:r>
              <a:rPr lang="en-US" baseline="0" dirty="0" smtClean="0"/>
              <a:t>The test site is an extremely complex Iberdrola operational wind farm with significant altitude and slopes near the LIDAR device.</a:t>
            </a:r>
            <a:endParaRPr lang="en-US" dirty="0"/>
          </a:p>
        </p:txBody>
      </p:sp>
    </p:spTree>
    <p:extLst>
      <p:ext uri="{BB962C8B-B14F-4D97-AF65-F5344CB8AC3E}">
        <p14:creationId xmlns:p14="http://schemas.microsoft.com/office/powerpoint/2010/main" val="2586498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In</a:t>
            </a:r>
            <a:r>
              <a:rPr lang="en-US" baseline="0" dirty="0" smtClean="0"/>
              <a:t> these images we can see:</a:t>
            </a:r>
          </a:p>
          <a:p>
            <a:pPr marL="171450" indent="-171450">
              <a:buFontTx/>
              <a:buChar char="-"/>
            </a:pPr>
            <a:r>
              <a:rPr lang="en-US" baseline="0" dirty="0" smtClean="0"/>
              <a:t>The extreme complexity of the site, with significant altitude and slopes that can reach 30º near the LIDAR position.</a:t>
            </a:r>
          </a:p>
          <a:p>
            <a:pPr marL="171450" indent="-171450">
              <a:buFontTx/>
              <a:buChar char="-"/>
            </a:pPr>
            <a:r>
              <a:rPr lang="en-US" baseline="0" dirty="0" smtClean="0"/>
              <a:t>And the relative position of mast and LIDAR</a:t>
            </a:r>
            <a:r>
              <a:rPr lang="en-US" baseline="0"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1653499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Now, after describing the main</a:t>
            </a:r>
            <a:r>
              <a:rPr lang="en-US" baseline="0" dirty="0" smtClean="0"/>
              <a:t> objectives of the study</a:t>
            </a:r>
            <a:r>
              <a:rPr lang="en-US" dirty="0" smtClean="0"/>
              <a:t> and the test site, we can review some concepts about complex terrain, LIDAR and CFD models.</a:t>
            </a:r>
            <a:endParaRPr lang="en-US" dirty="0"/>
          </a:p>
        </p:txBody>
      </p:sp>
    </p:spTree>
    <p:extLst>
      <p:ext uri="{BB962C8B-B14F-4D97-AF65-F5344CB8AC3E}">
        <p14:creationId xmlns:p14="http://schemas.microsoft.com/office/powerpoint/2010/main" val="291710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r>
              <a:rPr lang="en-US" baseline="0" dirty="0" smtClean="0"/>
              <a:t>So just to mention the well known problems of the use of LIDAR in complex terrains…</a:t>
            </a:r>
          </a:p>
          <a:p>
            <a:pPr marL="171450" indent="-171450">
              <a:buFontTx/>
              <a:buChar char="-"/>
            </a:pPr>
            <a:r>
              <a:rPr lang="en-US" baseline="0" dirty="0" smtClean="0"/>
              <a:t>Non uniform…produces..</a:t>
            </a:r>
          </a:p>
          <a:p>
            <a:pPr marL="171450" indent="-171450">
              <a:buFontTx/>
              <a:buChar char="-"/>
            </a:pPr>
            <a:r>
              <a:rPr lang="en-US" baseline="0" dirty="0" smtClean="0"/>
              <a:t>That leads to a…</a:t>
            </a:r>
          </a:p>
          <a:p>
            <a:pPr marL="171450" indent="-171450">
              <a:buFontTx/>
              <a:buChar char="-"/>
            </a:pPr>
            <a:r>
              <a:rPr lang="en-US" baseline="0" dirty="0" smtClean="0"/>
              <a:t>And also…</a:t>
            </a:r>
            <a:endParaRPr lang="en-US" b="0" baseline="0" dirty="0" smtClean="0"/>
          </a:p>
          <a:p>
            <a:pPr marL="171450" indent="-171450">
              <a:buFontTx/>
              <a:buChar char="-"/>
            </a:pPr>
            <a:r>
              <a:rPr lang="en-US" b="0" baseline="0" dirty="0" smtClean="0"/>
              <a:t>So the final error…</a:t>
            </a:r>
          </a:p>
          <a:p>
            <a:pPr marL="0" indent="0">
              <a:buFontTx/>
              <a:buNone/>
            </a:pPr>
            <a:endParaRPr lang="en-US" sz="900" b="0" baseline="0" dirty="0" smtClean="0"/>
          </a:p>
          <a:p>
            <a:pPr marL="0" indent="0">
              <a:buFontTx/>
              <a:buNone/>
            </a:pPr>
            <a:r>
              <a:rPr lang="en-US" b="0" baseline="0" dirty="0" smtClean="0"/>
              <a:t>And the s</a:t>
            </a:r>
            <a:r>
              <a:rPr lang="en-US" baseline="0" dirty="0" smtClean="0"/>
              <a:t>olution applied in the present work was:</a:t>
            </a:r>
          </a:p>
          <a:p>
            <a:pPr marL="0" indent="0">
              <a:buFontTx/>
              <a:buNone/>
            </a:pPr>
            <a:r>
              <a:rPr lang="en-US" baseline="0" dirty="0" smtClean="0"/>
              <a:t>In particular the last version of Meteodyn </a:t>
            </a:r>
            <a:r>
              <a:rPr lang="en-US" baseline="0" dirty="0" smtClean="0"/>
              <a:t>model</a:t>
            </a:r>
          </a:p>
          <a:p>
            <a:pPr marL="0" indent="0">
              <a:buFontTx/>
              <a:buNone/>
            </a:pPr>
            <a:endParaRPr lang="en-US" baseline="0" dirty="0" smtClean="0"/>
          </a:p>
          <a:p>
            <a:pPr marL="0" indent="0">
              <a:buFontTx/>
              <a:buNone/>
            </a:pPr>
            <a:r>
              <a:rPr lang="en-US" baseline="0" dirty="0" smtClean="0"/>
              <a:t>In this typical figure it is represented the flow distortion that affects the LIDAR cone of measurements.</a:t>
            </a:r>
            <a:endParaRPr lang="en-US" dirty="0"/>
          </a:p>
        </p:txBody>
      </p:sp>
    </p:spTree>
    <p:extLst>
      <p:ext uri="{BB962C8B-B14F-4D97-AF65-F5344CB8AC3E}">
        <p14:creationId xmlns:p14="http://schemas.microsoft.com/office/powerpoint/2010/main" val="1062692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And now we can see, some</a:t>
            </a:r>
            <a:r>
              <a:rPr lang="en-US" baseline="0" dirty="0" smtClean="0"/>
              <a:t> concrete issues of the present work related with model parametrization and results:</a:t>
            </a:r>
            <a:endParaRPr lang="en-US" dirty="0"/>
          </a:p>
        </p:txBody>
      </p:sp>
    </p:spTree>
    <p:extLst>
      <p:ext uri="{BB962C8B-B14F-4D97-AF65-F5344CB8AC3E}">
        <p14:creationId xmlns:p14="http://schemas.microsoft.com/office/powerpoint/2010/main" val="2536529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baseline="0" dirty="0" smtClean="0"/>
              <a:t>FIRST, THE PRESENCE OF sharp topography…</a:t>
            </a:r>
          </a:p>
          <a:p>
            <a:r>
              <a:rPr lang="en-US" baseline="0" dirty="0" smtClean="0"/>
              <a:t>The Meteodyn CFD model parametrizations are detailed in the paper.</a:t>
            </a:r>
          </a:p>
          <a:p>
            <a:endParaRPr lang="en-US" baseline="0" dirty="0" smtClean="0"/>
          </a:p>
          <a:p>
            <a:r>
              <a:rPr lang="en-US" baseline="0" dirty="0" smtClean="0"/>
              <a:t>SO, RUNNING THE MODEL INTERNALLY we obtained THE dynamics…</a:t>
            </a:r>
          </a:p>
          <a:p>
            <a:r>
              <a:rPr lang="en-US" baseline="0" dirty="0" smtClean="0"/>
              <a:t>Very related with slopes at site as you can see</a:t>
            </a:r>
          </a:p>
          <a:p>
            <a:endParaRPr lang="en-US" dirty="0"/>
          </a:p>
        </p:txBody>
      </p:sp>
    </p:spTree>
    <p:extLst>
      <p:ext uri="{BB962C8B-B14F-4D97-AF65-F5344CB8AC3E}">
        <p14:creationId xmlns:p14="http://schemas.microsoft.com/office/powerpoint/2010/main" val="2875307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2 Rectángulo"/>
          <p:cNvSpPr/>
          <p:nvPr userDrawn="1"/>
        </p:nvSpPr>
        <p:spPr>
          <a:xfrm>
            <a:off x="-27674" y="0"/>
            <a:ext cx="9933674"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 typeface="Arial" panose="020B0604020202020204" pitchFamily="34" charset="0"/>
              <a:buNone/>
            </a:pPr>
            <a:endParaRPr lang="en-GB"/>
          </a:p>
        </p:txBody>
      </p:sp>
      <p:pic>
        <p:nvPicPr>
          <p:cNvPr id="10" name="9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910" y="1080799"/>
            <a:ext cx="2338873" cy="1576477"/>
          </a:xfrm>
          <a:prstGeom prst="rect">
            <a:avLst/>
          </a:prstGeom>
        </p:spPr>
      </p:pic>
      <p:sp>
        <p:nvSpPr>
          <p:cNvPr id="5" name="4 Rectángulo"/>
          <p:cNvSpPr/>
          <p:nvPr userDrawn="1"/>
        </p:nvSpPr>
        <p:spPr>
          <a:xfrm rot="5400000">
            <a:off x="4916992" y="-1845251"/>
            <a:ext cx="72017" cy="8928102"/>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2 Marcador de texto"/>
          <p:cNvSpPr>
            <a:spLocks noGrp="1"/>
          </p:cNvSpPr>
          <p:nvPr>
            <p:ph type="body" sz="quarter" idx="10" hasCustomPrompt="1"/>
          </p:nvPr>
        </p:nvSpPr>
        <p:spPr>
          <a:xfrm>
            <a:off x="4592960" y="1772816"/>
            <a:ext cx="4813161" cy="432048"/>
          </a:xfrm>
          <a:prstGeom prst="rect">
            <a:avLst/>
          </a:prstGeom>
        </p:spPr>
        <p:txBody>
          <a:bodyPr lIns="0" bIns="46800" anchor="ctr" anchorCtr="0"/>
          <a:lstStyle>
            <a:lvl1pPr marL="0" indent="0">
              <a:buNone/>
              <a:defRPr sz="1800" b="1"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Business Management or Corporate</a:t>
            </a:r>
            <a:endParaRPr lang="en-GB" dirty="0"/>
          </a:p>
        </p:txBody>
      </p:sp>
      <p:sp>
        <p:nvSpPr>
          <p:cNvPr id="7" name="6 Título"/>
          <p:cNvSpPr>
            <a:spLocks noGrp="1"/>
          </p:cNvSpPr>
          <p:nvPr>
            <p:ph type="title" hasCustomPrompt="1"/>
          </p:nvPr>
        </p:nvSpPr>
        <p:spPr>
          <a:xfrm>
            <a:off x="4592638" y="2654808"/>
            <a:ext cx="4824411" cy="4158443"/>
          </a:xfrm>
          <a:prstGeom prst="rect">
            <a:avLst/>
          </a:prstGeom>
        </p:spPr>
        <p:txBody>
          <a:bodyPr lIns="0" tIns="108000" rIns="91419" bIns="45709"/>
          <a:lstStyle>
            <a:lvl1pPr algn="l">
              <a:defRPr sz="4400" b="1" baseline="0">
                <a:solidFill>
                  <a:srgbClr val="5C881A"/>
                </a:solidFill>
                <a:latin typeface="Arial" pitchFamily="34" charset="0"/>
                <a:cs typeface="Arial" pitchFamily="34" charset="0"/>
              </a:defRPr>
            </a:lvl1pPr>
          </a:lstStyle>
          <a:p>
            <a:r>
              <a:rPr lang="en-GB" dirty="0" smtClean="0">
                <a:effectLst/>
              </a:rPr>
              <a:t>Title</a:t>
            </a:r>
            <a:endParaRPr lang="en-US" dirty="0"/>
          </a:p>
        </p:txBody>
      </p:sp>
      <p:sp>
        <p:nvSpPr>
          <p:cNvPr id="9" name="8 Marcador de texto"/>
          <p:cNvSpPr>
            <a:spLocks noGrp="1"/>
          </p:cNvSpPr>
          <p:nvPr>
            <p:ph type="body" sz="quarter" idx="12" hasCustomPrompt="1"/>
          </p:nvPr>
        </p:nvSpPr>
        <p:spPr>
          <a:xfrm>
            <a:off x="4592960" y="2204863"/>
            <a:ext cx="4824092" cy="377927"/>
          </a:xfrm>
          <a:prstGeom prst="rect">
            <a:avLst/>
          </a:prstGeom>
        </p:spPr>
        <p:txBody>
          <a:bodyPr lIns="0"/>
          <a:lstStyle>
            <a:lvl1pPr marL="342822" indent="-342822">
              <a:buNone/>
              <a:defRPr lang="en-GB" sz="18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smtClean="0"/>
              <a:t>Date</a:t>
            </a:r>
            <a:endParaRPr lang="en-GB" dirty="0"/>
          </a:p>
        </p:txBody>
      </p:sp>
    </p:spTree>
    <p:extLst>
      <p:ext uri="{BB962C8B-B14F-4D97-AF65-F5344CB8AC3E}">
        <p14:creationId xmlns:p14="http://schemas.microsoft.com/office/powerpoint/2010/main" val="23427172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PHOTO">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2 Marcador de posición de imagen"/>
          <p:cNvSpPr>
            <a:spLocks noGrp="1"/>
          </p:cNvSpPr>
          <p:nvPr>
            <p:ph type="pic" sz="quarter" idx="13" hasCustomPrompt="1"/>
          </p:nvPr>
        </p:nvSpPr>
        <p:spPr>
          <a:xfrm>
            <a:off x="488950" y="764707"/>
            <a:ext cx="8928100" cy="5617043"/>
          </a:xfrm>
          <a:prstGeom prst="rect">
            <a:avLst/>
          </a:prstGeom>
        </p:spPr>
        <p:txBody>
          <a:bodyPr/>
          <a:lstStyle>
            <a:lvl1pPr>
              <a:defRPr/>
            </a:lvl1pPr>
          </a:lstStyle>
          <a:p>
            <a:r>
              <a:rPr lang="es-ES" dirty="0" err="1" smtClean="0"/>
              <a:t>Image</a:t>
            </a:r>
            <a:endParaRPr lang="en-GB" dirty="0"/>
          </a:p>
        </p:txBody>
      </p:sp>
      <p:sp>
        <p:nvSpPr>
          <p:cNvPr id="7"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8"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26416429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 BIG PHOTO">
    <p:spTree>
      <p:nvGrpSpPr>
        <p:cNvPr id="1" name=""/>
        <p:cNvGrpSpPr/>
        <p:nvPr/>
      </p:nvGrpSpPr>
      <p:grpSpPr>
        <a:xfrm>
          <a:off x="0" y="0"/>
          <a:ext cx="0" cy="0"/>
          <a:chOff x="0" y="0"/>
          <a:chExt cx="0" cy="0"/>
        </a:xfrm>
      </p:grpSpPr>
      <p:sp>
        <p:nvSpPr>
          <p:cNvPr id="3" name="2 Marcador de posición de imagen"/>
          <p:cNvSpPr>
            <a:spLocks noGrp="1"/>
          </p:cNvSpPr>
          <p:nvPr>
            <p:ph type="pic" sz="quarter" idx="13" hasCustomPrompt="1"/>
          </p:nvPr>
        </p:nvSpPr>
        <p:spPr>
          <a:xfrm>
            <a:off x="0" y="692696"/>
            <a:ext cx="9906000" cy="5689054"/>
          </a:xfrm>
          <a:prstGeom prst="rect">
            <a:avLst/>
          </a:prstGeom>
          <a:ln w="28575">
            <a:noFill/>
          </a:ln>
        </p:spPr>
        <p:txBody>
          <a:bodyPr/>
          <a:lstStyle>
            <a:lvl1pPr>
              <a:defRPr/>
            </a:lvl1pPr>
          </a:lstStyle>
          <a:p>
            <a:r>
              <a:rPr lang="es-ES" dirty="0" err="1" smtClean="0"/>
              <a:t>Image</a:t>
            </a:r>
            <a:endParaRPr lang="en-GB" dirty="0"/>
          </a:p>
        </p:txBody>
      </p:sp>
      <p:cxnSp>
        <p:nvCxnSpPr>
          <p:cNvPr id="7" name="6 Conector recto"/>
          <p:cNvCxnSpPr/>
          <p:nvPr userDrawn="1"/>
        </p:nvCxnSpPr>
        <p:spPr>
          <a:xfrm flipV="1">
            <a:off x="0" y="6381328"/>
            <a:ext cx="9906000" cy="422"/>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userDrawn="1"/>
        </p:nvCxnSpPr>
        <p:spPr>
          <a:xfrm flipV="1">
            <a:off x="-21651" y="692696"/>
            <a:ext cx="9906000" cy="422"/>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8"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0"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18673189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IN TWO BLOCKS-1">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hasCustomPrompt="1"/>
          </p:nvPr>
        </p:nvSpPr>
        <p:spPr>
          <a:xfrm>
            <a:off x="488950" y="836613"/>
            <a:ext cx="8928100" cy="936203"/>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text</a:t>
            </a:r>
            <a:endParaRPr lang="en-GB" dirty="0"/>
          </a:p>
        </p:txBody>
      </p:sp>
      <p:cxnSp>
        <p:nvCxnSpPr>
          <p:cNvPr id="9" name="8 Conector recto"/>
          <p:cNvCxnSpPr/>
          <p:nvPr userDrawn="1"/>
        </p:nvCxnSpPr>
        <p:spPr>
          <a:xfrm flipH="1">
            <a:off x="488949" y="1844824"/>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exto"/>
          <p:cNvSpPr>
            <a:spLocks noGrp="1"/>
          </p:cNvSpPr>
          <p:nvPr>
            <p:ph type="body" sz="quarter" idx="13" hasCustomPrompt="1"/>
          </p:nvPr>
        </p:nvSpPr>
        <p:spPr>
          <a:xfrm>
            <a:off x="488950" y="1916832"/>
            <a:ext cx="9001125" cy="4175993"/>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Second</a:t>
            </a:r>
            <a:r>
              <a:rPr lang="es-ES" dirty="0" smtClean="0"/>
              <a:t> </a:t>
            </a:r>
            <a:r>
              <a:rPr lang="es-ES" dirty="0" err="1" smtClean="0"/>
              <a:t>text</a:t>
            </a:r>
            <a:endParaRPr lang="en-GB" dirty="0"/>
          </a:p>
        </p:txBody>
      </p:sp>
      <p:sp>
        <p:nvSpPr>
          <p:cNvPr id="10"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1"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33360939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IN TWO BLOCKS-2">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hasCustomPrompt="1"/>
          </p:nvPr>
        </p:nvSpPr>
        <p:spPr>
          <a:xfrm>
            <a:off x="488950" y="836613"/>
            <a:ext cx="8928100" cy="2808412"/>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text</a:t>
            </a:r>
            <a:endParaRPr lang="en-GB" dirty="0"/>
          </a:p>
        </p:txBody>
      </p:sp>
      <p:cxnSp>
        <p:nvCxnSpPr>
          <p:cNvPr id="9" name="8 Conector recto"/>
          <p:cNvCxnSpPr/>
          <p:nvPr userDrawn="1"/>
        </p:nvCxnSpPr>
        <p:spPr>
          <a:xfrm flipH="1">
            <a:off x="488949" y="3717032"/>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exto"/>
          <p:cNvSpPr>
            <a:spLocks noGrp="1"/>
          </p:cNvSpPr>
          <p:nvPr>
            <p:ph type="body" sz="quarter" idx="13" hasCustomPrompt="1"/>
          </p:nvPr>
        </p:nvSpPr>
        <p:spPr>
          <a:xfrm>
            <a:off x="488950" y="3789040"/>
            <a:ext cx="9001125" cy="2303785"/>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Second</a:t>
            </a:r>
            <a:r>
              <a:rPr lang="es-ES" dirty="0" smtClean="0"/>
              <a:t> </a:t>
            </a:r>
            <a:r>
              <a:rPr lang="es-ES" dirty="0" err="1" smtClean="0"/>
              <a:t>text</a:t>
            </a:r>
            <a:endParaRPr lang="en-GB" dirty="0"/>
          </a:p>
        </p:txBody>
      </p:sp>
      <p:sp>
        <p:nvSpPr>
          <p:cNvPr id="10"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1"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2810700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IN THREE BLOCKS">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hasCustomPrompt="1"/>
          </p:nvPr>
        </p:nvSpPr>
        <p:spPr>
          <a:xfrm>
            <a:off x="488950" y="836613"/>
            <a:ext cx="8928100" cy="1584275"/>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text</a:t>
            </a:r>
            <a:endParaRPr lang="en-GB" dirty="0"/>
          </a:p>
        </p:txBody>
      </p:sp>
      <p:sp>
        <p:nvSpPr>
          <p:cNvPr id="3" name="2 Marcador de texto"/>
          <p:cNvSpPr>
            <a:spLocks noGrp="1"/>
          </p:cNvSpPr>
          <p:nvPr>
            <p:ph type="body" sz="quarter" idx="13" hasCustomPrompt="1"/>
          </p:nvPr>
        </p:nvSpPr>
        <p:spPr>
          <a:xfrm>
            <a:off x="488950" y="2564445"/>
            <a:ext cx="8928547" cy="1800659"/>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Second</a:t>
            </a:r>
            <a:r>
              <a:rPr lang="es-ES" dirty="0" smtClean="0"/>
              <a:t> </a:t>
            </a:r>
            <a:r>
              <a:rPr lang="es-ES" dirty="0" err="1" smtClean="0"/>
              <a:t>text</a:t>
            </a:r>
            <a:endParaRPr lang="en-GB" dirty="0"/>
          </a:p>
        </p:txBody>
      </p:sp>
      <p:cxnSp>
        <p:nvCxnSpPr>
          <p:cNvPr id="10" name="9 Conector recto"/>
          <p:cNvCxnSpPr/>
          <p:nvPr userDrawn="1"/>
        </p:nvCxnSpPr>
        <p:spPr>
          <a:xfrm flipH="1">
            <a:off x="488950" y="2492896"/>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userDrawn="1"/>
        </p:nvCxnSpPr>
        <p:spPr>
          <a:xfrm flipH="1">
            <a:off x="488950" y="4437112"/>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88950" y="4509119"/>
            <a:ext cx="8928100" cy="1799605"/>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dirty="0" smtClean="0">
                <a:effectLst/>
              </a:rPr>
              <a:t>Third text</a:t>
            </a:r>
            <a:endParaRPr lang="en-GB" dirty="0"/>
          </a:p>
        </p:txBody>
      </p:sp>
      <p:sp>
        <p:nvSpPr>
          <p:cNvPr id="12"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4" name="6 Título"/>
          <p:cNvSpPr>
            <a:spLocks noGrp="1"/>
          </p:cNvSpPr>
          <p:nvPr>
            <p:ph type="title" hasCustomPrompt="1"/>
          </p:nvPr>
        </p:nvSpPr>
        <p:spPr>
          <a:xfrm>
            <a:off x="488949" y="116632"/>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1088719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COLOR IN THREE BLOCKS">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hasCustomPrompt="1"/>
          </p:nvPr>
        </p:nvSpPr>
        <p:spPr>
          <a:xfrm>
            <a:off x="488950" y="836613"/>
            <a:ext cx="8928100" cy="1584275"/>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text</a:t>
            </a:r>
            <a:endParaRPr lang="en-GB" dirty="0"/>
          </a:p>
        </p:txBody>
      </p:sp>
      <p:sp>
        <p:nvSpPr>
          <p:cNvPr id="3" name="2 Marcador de texto"/>
          <p:cNvSpPr>
            <a:spLocks noGrp="1"/>
          </p:cNvSpPr>
          <p:nvPr>
            <p:ph type="body" sz="quarter" idx="13" hasCustomPrompt="1"/>
          </p:nvPr>
        </p:nvSpPr>
        <p:spPr>
          <a:xfrm>
            <a:off x="488950" y="2564445"/>
            <a:ext cx="8928547" cy="1800659"/>
          </a:xfrm>
          <a:prstGeom prst="rect">
            <a:avLst/>
          </a:prstGeom>
        </p:spPr>
        <p:txBody>
          <a:bodyPr lIns="0" rIns="0"/>
          <a:lstStyle>
            <a:lvl1pPr marL="342900" indent="-342900">
              <a:buNone/>
              <a:defRPr lang="en-GB" sz="2400" b="1" kern="1200" baseline="0" dirty="0">
                <a:solidFill>
                  <a:srgbClr val="0070C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Second</a:t>
            </a:r>
            <a:r>
              <a:rPr lang="es-ES" dirty="0" smtClean="0"/>
              <a:t> </a:t>
            </a:r>
            <a:r>
              <a:rPr lang="es-ES" dirty="0" err="1" smtClean="0"/>
              <a:t>text</a:t>
            </a:r>
            <a:endParaRPr lang="en-GB" dirty="0"/>
          </a:p>
        </p:txBody>
      </p:sp>
      <p:cxnSp>
        <p:nvCxnSpPr>
          <p:cNvPr id="10" name="9 Conector recto"/>
          <p:cNvCxnSpPr/>
          <p:nvPr userDrawn="1"/>
        </p:nvCxnSpPr>
        <p:spPr>
          <a:xfrm flipH="1">
            <a:off x="488950" y="2492896"/>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userDrawn="1"/>
        </p:nvCxnSpPr>
        <p:spPr>
          <a:xfrm flipH="1">
            <a:off x="488950" y="4437112"/>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88950" y="4509119"/>
            <a:ext cx="8928100" cy="1799605"/>
          </a:xfrm>
          <a:prstGeom prst="rect">
            <a:avLst/>
          </a:prstGeom>
        </p:spPr>
        <p:txBody>
          <a:bodyPr lIns="0" rIns="0"/>
          <a:lstStyle>
            <a:lvl1pPr marL="0" indent="0" algn="l" defTabSz="457097" rtl="0" eaLnBrk="0" fontAlgn="base" hangingPunct="0">
              <a:spcBef>
                <a:spcPct val="20000"/>
              </a:spcBef>
              <a:spcAft>
                <a:spcPct val="0"/>
              </a:spcAft>
              <a:buNone/>
              <a:defRPr lang="en-GB" sz="2400" b="1" kern="1200" baseline="0" dirty="0">
                <a:solidFill>
                  <a:srgbClr val="FF5A0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dirty="0" smtClean="0">
                <a:effectLst/>
              </a:rPr>
              <a:t>Third text</a:t>
            </a:r>
            <a:endParaRPr lang="en-GB" dirty="0"/>
          </a:p>
        </p:txBody>
      </p:sp>
      <p:sp>
        <p:nvSpPr>
          <p:cNvPr id="12"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4"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9775463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IN FOUR BLOCKS">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hasCustomPrompt="1"/>
          </p:nvPr>
        </p:nvSpPr>
        <p:spPr>
          <a:xfrm>
            <a:off x="488950" y="836613"/>
            <a:ext cx="8928100" cy="1152227"/>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text</a:t>
            </a:r>
            <a:endParaRPr lang="en-GB" dirty="0"/>
          </a:p>
        </p:txBody>
      </p:sp>
      <p:sp>
        <p:nvSpPr>
          <p:cNvPr id="3" name="2 Marcador de texto"/>
          <p:cNvSpPr>
            <a:spLocks noGrp="1"/>
          </p:cNvSpPr>
          <p:nvPr>
            <p:ph type="body" sz="quarter" idx="13" hasCustomPrompt="1"/>
          </p:nvPr>
        </p:nvSpPr>
        <p:spPr>
          <a:xfrm>
            <a:off x="488950" y="2132857"/>
            <a:ext cx="8928547" cy="1368151"/>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Second</a:t>
            </a:r>
            <a:r>
              <a:rPr lang="es-ES" dirty="0" smtClean="0"/>
              <a:t> </a:t>
            </a:r>
            <a:r>
              <a:rPr lang="es-ES" dirty="0" err="1" smtClean="0"/>
              <a:t>text</a:t>
            </a:r>
            <a:endParaRPr lang="en-GB" dirty="0"/>
          </a:p>
        </p:txBody>
      </p:sp>
      <p:cxnSp>
        <p:nvCxnSpPr>
          <p:cNvPr id="10" name="9 Conector recto"/>
          <p:cNvCxnSpPr/>
          <p:nvPr userDrawn="1"/>
        </p:nvCxnSpPr>
        <p:spPr>
          <a:xfrm flipH="1">
            <a:off x="488950" y="2060848"/>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userDrawn="1"/>
        </p:nvCxnSpPr>
        <p:spPr>
          <a:xfrm flipH="1">
            <a:off x="488950" y="4941168"/>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88950" y="3639121"/>
            <a:ext cx="8928100" cy="1230039"/>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dirty="0" smtClean="0">
                <a:effectLst/>
              </a:rPr>
              <a:t>Third </a:t>
            </a:r>
            <a:r>
              <a:rPr lang="en-GB" dirty="0" err="1" smtClean="0">
                <a:effectLst/>
              </a:rPr>
              <a:t>tetx</a:t>
            </a:r>
            <a:endParaRPr lang="en-GB" dirty="0"/>
          </a:p>
        </p:txBody>
      </p:sp>
      <p:cxnSp>
        <p:nvCxnSpPr>
          <p:cNvPr id="12" name="11 Conector recto"/>
          <p:cNvCxnSpPr/>
          <p:nvPr userDrawn="1"/>
        </p:nvCxnSpPr>
        <p:spPr>
          <a:xfrm flipH="1">
            <a:off x="488950" y="3573016"/>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88950" y="5013325"/>
            <a:ext cx="8928100" cy="1295400"/>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dirty="0" smtClean="0">
                <a:effectLst/>
              </a:rPr>
              <a:t>Fourth text</a:t>
            </a:r>
            <a:endParaRPr lang="en-GB" dirty="0"/>
          </a:p>
        </p:txBody>
      </p:sp>
      <p:sp>
        <p:nvSpPr>
          <p:cNvPr id="14"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5"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25633629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COLOR IN FOUR BLOCKS">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hasCustomPrompt="1"/>
          </p:nvPr>
        </p:nvSpPr>
        <p:spPr>
          <a:xfrm>
            <a:off x="488950" y="836613"/>
            <a:ext cx="8928100"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text</a:t>
            </a:r>
            <a:endParaRPr lang="en-GB" dirty="0"/>
          </a:p>
        </p:txBody>
      </p:sp>
      <p:sp>
        <p:nvSpPr>
          <p:cNvPr id="3" name="2 Marcador de texto"/>
          <p:cNvSpPr>
            <a:spLocks noGrp="1"/>
          </p:cNvSpPr>
          <p:nvPr>
            <p:ph type="body" sz="quarter" idx="13" hasCustomPrompt="1"/>
          </p:nvPr>
        </p:nvSpPr>
        <p:spPr>
          <a:xfrm>
            <a:off x="488950" y="2132857"/>
            <a:ext cx="8928547" cy="1368151"/>
          </a:xfrm>
          <a:prstGeom prst="rect">
            <a:avLst/>
          </a:prstGeom>
        </p:spPr>
        <p:txBody>
          <a:bodyPr lIns="0" rIns="0"/>
          <a:lstStyle>
            <a:lvl1pPr marL="342900" indent="-342900">
              <a:buNone/>
              <a:defRPr lang="en-GB" sz="2400" b="1" kern="1200" baseline="0" dirty="0">
                <a:solidFill>
                  <a:srgbClr val="73A616"/>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Second</a:t>
            </a:r>
            <a:r>
              <a:rPr lang="es-ES" dirty="0" smtClean="0"/>
              <a:t> </a:t>
            </a:r>
            <a:r>
              <a:rPr lang="es-ES" dirty="0" err="1" smtClean="0"/>
              <a:t>text</a:t>
            </a:r>
            <a:endParaRPr lang="en-GB" dirty="0"/>
          </a:p>
        </p:txBody>
      </p:sp>
      <p:cxnSp>
        <p:nvCxnSpPr>
          <p:cNvPr id="10" name="9 Conector recto"/>
          <p:cNvCxnSpPr/>
          <p:nvPr userDrawn="1"/>
        </p:nvCxnSpPr>
        <p:spPr>
          <a:xfrm flipH="1">
            <a:off x="488950" y="2060848"/>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userDrawn="1"/>
        </p:nvCxnSpPr>
        <p:spPr>
          <a:xfrm flipH="1">
            <a:off x="488950" y="4941168"/>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88950" y="3639121"/>
            <a:ext cx="8928100" cy="1230039"/>
          </a:xfrm>
          <a:prstGeom prst="rect">
            <a:avLst/>
          </a:prstGeom>
        </p:spPr>
        <p:txBody>
          <a:bodyPr lIns="0" rIns="0"/>
          <a:lstStyle>
            <a:lvl1pPr marL="342822" indent="-342822">
              <a:buNone/>
              <a:defRPr lang="en-GB" sz="2400" b="1" kern="1200" baseline="0" dirty="0">
                <a:solidFill>
                  <a:srgbClr val="0070C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Third</a:t>
            </a:r>
            <a:r>
              <a:rPr lang="es-ES" dirty="0" smtClean="0"/>
              <a:t> </a:t>
            </a:r>
            <a:r>
              <a:rPr lang="es-ES" dirty="0" err="1" smtClean="0"/>
              <a:t>text</a:t>
            </a:r>
            <a:endParaRPr lang="en-GB" dirty="0"/>
          </a:p>
        </p:txBody>
      </p:sp>
      <p:cxnSp>
        <p:nvCxnSpPr>
          <p:cNvPr id="12" name="11 Conector recto"/>
          <p:cNvCxnSpPr/>
          <p:nvPr userDrawn="1"/>
        </p:nvCxnSpPr>
        <p:spPr>
          <a:xfrm flipH="1">
            <a:off x="488950" y="3573016"/>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88950" y="5013325"/>
            <a:ext cx="8928100" cy="1295400"/>
          </a:xfrm>
          <a:prstGeom prst="rect">
            <a:avLst/>
          </a:prstGeom>
        </p:spPr>
        <p:txBody>
          <a:bodyPr lIns="0" rIns="0"/>
          <a:lstStyle>
            <a:lvl1pPr marL="342822" indent="-342822">
              <a:buNone/>
              <a:defRPr lang="en-GB" sz="2400" b="1" kern="1200" baseline="0" dirty="0">
                <a:solidFill>
                  <a:srgbClr val="FF5A0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Fourth</a:t>
            </a:r>
            <a:r>
              <a:rPr lang="es-ES" dirty="0" smtClean="0"/>
              <a:t> </a:t>
            </a:r>
            <a:r>
              <a:rPr lang="es-ES" dirty="0" err="1" smtClean="0"/>
              <a:t>text</a:t>
            </a:r>
            <a:endParaRPr lang="en-GB" dirty="0"/>
          </a:p>
        </p:txBody>
      </p:sp>
      <p:sp>
        <p:nvSpPr>
          <p:cNvPr id="14"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5"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36295041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IN FOUR BLOCKS-2">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hasCustomPrompt="1"/>
          </p:nvPr>
        </p:nvSpPr>
        <p:spPr>
          <a:xfrm>
            <a:off x="489102" y="836613"/>
            <a:ext cx="4247998" cy="1368251"/>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left</a:t>
            </a:r>
            <a:r>
              <a:rPr lang="es-ES" dirty="0" smtClean="0"/>
              <a:t> </a:t>
            </a:r>
            <a:r>
              <a:rPr lang="es-ES" dirty="0" err="1" smtClean="0"/>
              <a:t>text</a:t>
            </a:r>
            <a:endParaRPr lang="en-GB" dirty="0"/>
          </a:p>
        </p:txBody>
      </p:sp>
      <p:sp>
        <p:nvSpPr>
          <p:cNvPr id="3" name="2 Marcador de texto"/>
          <p:cNvSpPr>
            <a:spLocks noGrp="1"/>
          </p:cNvSpPr>
          <p:nvPr>
            <p:ph type="body" sz="quarter" idx="13" hasCustomPrompt="1"/>
          </p:nvPr>
        </p:nvSpPr>
        <p:spPr>
          <a:xfrm>
            <a:off x="488950" y="2348879"/>
            <a:ext cx="8928547" cy="1152129"/>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Second</a:t>
            </a:r>
            <a:r>
              <a:rPr lang="es-ES" dirty="0" smtClean="0"/>
              <a:t> </a:t>
            </a:r>
            <a:r>
              <a:rPr lang="es-ES" dirty="0" err="1" smtClean="0"/>
              <a:t>text</a:t>
            </a:r>
            <a:endParaRPr lang="en-GB" dirty="0"/>
          </a:p>
        </p:txBody>
      </p:sp>
      <p:cxnSp>
        <p:nvCxnSpPr>
          <p:cNvPr id="10" name="9 Conector recto"/>
          <p:cNvCxnSpPr/>
          <p:nvPr userDrawn="1"/>
        </p:nvCxnSpPr>
        <p:spPr>
          <a:xfrm flipH="1">
            <a:off x="488950" y="2276872"/>
            <a:ext cx="8928100"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88950" y="3639121"/>
            <a:ext cx="8928100" cy="1158031"/>
          </a:xfrm>
          <a:prstGeom prst="rect">
            <a:avLst/>
          </a:prstGeom>
        </p:spPr>
        <p:txBody>
          <a:bodyPr lIns="0" rIns="0"/>
          <a:lstStyle>
            <a:lvl1pPr marL="342822" indent="-342822">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Third</a:t>
            </a:r>
            <a:r>
              <a:rPr lang="es-ES" dirty="0" smtClean="0"/>
              <a:t> </a:t>
            </a:r>
            <a:r>
              <a:rPr lang="es-ES" dirty="0" err="1" smtClean="0"/>
              <a:t>text</a:t>
            </a:r>
            <a:endParaRPr lang="en-GB" dirty="0"/>
          </a:p>
        </p:txBody>
      </p:sp>
      <p:cxnSp>
        <p:nvCxnSpPr>
          <p:cNvPr id="12" name="11 Conector recto"/>
          <p:cNvCxnSpPr/>
          <p:nvPr userDrawn="1"/>
        </p:nvCxnSpPr>
        <p:spPr>
          <a:xfrm flipH="1">
            <a:off x="488950" y="3573016"/>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88950" y="4941169"/>
            <a:ext cx="8928100" cy="1224136"/>
          </a:xfrm>
          <a:prstGeom prst="rect">
            <a:avLst/>
          </a:prstGeom>
        </p:spPr>
        <p:txBody>
          <a:bodyPr lIns="0" rIns="0"/>
          <a:lstStyle>
            <a:lvl1pPr marL="342822" indent="-342822">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Fourth</a:t>
            </a:r>
            <a:r>
              <a:rPr lang="es-ES" dirty="0" smtClean="0"/>
              <a:t> </a:t>
            </a:r>
            <a:r>
              <a:rPr lang="es-ES" dirty="0" err="1" smtClean="0"/>
              <a:t>text</a:t>
            </a:r>
            <a:endParaRPr lang="en-GB" dirty="0"/>
          </a:p>
        </p:txBody>
      </p:sp>
      <p:sp>
        <p:nvSpPr>
          <p:cNvPr id="14" name="2 Marcador de texto"/>
          <p:cNvSpPr>
            <a:spLocks noGrp="1"/>
          </p:cNvSpPr>
          <p:nvPr>
            <p:ph type="body" sz="quarter" idx="16" hasCustomPrompt="1"/>
          </p:nvPr>
        </p:nvSpPr>
        <p:spPr>
          <a:xfrm>
            <a:off x="5168899" y="908621"/>
            <a:ext cx="4247997" cy="1296243"/>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right</a:t>
            </a:r>
            <a:r>
              <a:rPr lang="es-ES" dirty="0" smtClean="0"/>
              <a:t> </a:t>
            </a:r>
            <a:r>
              <a:rPr lang="es-ES" dirty="0" err="1" smtClean="0"/>
              <a:t>text</a:t>
            </a:r>
            <a:endParaRPr lang="en-GB" dirty="0"/>
          </a:p>
        </p:txBody>
      </p:sp>
      <p:cxnSp>
        <p:nvCxnSpPr>
          <p:cNvPr id="16" name="15 Conector recto"/>
          <p:cNvCxnSpPr/>
          <p:nvPr userDrawn="1"/>
        </p:nvCxnSpPr>
        <p:spPr>
          <a:xfrm flipH="1">
            <a:off x="488950" y="486916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userDrawn="1"/>
        </p:nvCxnSpPr>
        <p:spPr>
          <a:xfrm flipH="1">
            <a:off x="489397" y="6237312"/>
            <a:ext cx="8928100"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8"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38506136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IN FOUR BLOCKS-3">
    <p:spTree>
      <p:nvGrpSpPr>
        <p:cNvPr id="1" name=""/>
        <p:cNvGrpSpPr/>
        <p:nvPr/>
      </p:nvGrpSpPr>
      <p:grpSpPr>
        <a:xfrm>
          <a:off x="0" y="0"/>
          <a:ext cx="0" cy="0"/>
          <a:chOff x="0" y="0"/>
          <a:chExt cx="0" cy="0"/>
        </a:xfrm>
      </p:grpSpPr>
      <p:sp>
        <p:nvSpPr>
          <p:cNvPr id="5" name="2 Marcador de texto"/>
          <p:cNvSpPr>
            <a:spLocks noGrp="1"/>
          </p:cNvSpPr>
          <p:nvPr>
            <p:ph type="body" sz="quarter" idx="10" hasCustomPrompt="1"/>
          </p:nvPr>
        </p:nvSpPr>
        <p:spPr>
          <a:xfrm>
            <a:off x="489102" y="836613"/>
            <a:ext cx="4247998" cy="1368251"/>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left</a:t>
            </a:r>
            <a:r>
              <a:rPr lang="es-ES" dirty="0" smtClean="0"/>
              <a:t> </a:t>
            </a:r>
            <a:r>
              <a:rPr lang="es-ES" dirty="0" err="1" smtClean="0"/>
              <a:t>text</a:t>
            </a:r>
            <a:endParaRPr lang="en-GB" dirty="0"/>
          </a:p>
        </p:txBody>
      </p:sp>
      <p:sp>
        <p:nvSpPr>
          <p:cNvPr id="3" name="2 Marcador de texto"/>
          <p:cNvSpPr>
            <a:spLocks noGrp="1"/>
          </p:cNvSpPr>
          <p:nvPr>
            <p:ph type="body" sz="quarter" idx="13" hasCustomPrompt="1"/>
          </p:nvPr>
        </p:nvSpPr>
        <p:spPr>
          <a:xfrm>
            <a:off x="488950" y="2348879"/>
            <a:ext cx="8928547" cy="2520281"/>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Second</a:t>
            </a:r>
            <a:r>
              <a:rPr lang="es-ES" dirty="0" smtClean="0"/>
              <a:t> </a:t>
            </a:r>
            <a:r>
              <a:rPr lang="es-ES" dirty="0" err="1" smtClean="0"/>
              <a:t>text</a:t>
            </a:r>
            <a:endParaRPr lang="en-GB" dirty="0"/>
          </a:p>
        </p:txBody>
      </p:sp>
      <p:cxnSp>
        <p:nvCxnSpPr>
          <p:cNvPr id="10" name="9 Conector recto"/>
          <p:cNvCxnSpPr/>
          <p:nvPr userDrawn="1"/>
        </p:nvCxnSpPr>
        <p:spPr>
          <a:xfrm flipH="1">
            <a:off x="488950" y="2276872"/>
            <a:ext cx="8928100"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88950" y="5085184"/>
            <a:ext cx="8928100" cy="1158031"/>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Third</a:t>
            </a:r>
            <a:r>
              <a:rPr lang="es-ES" dirty="0" smtClean="0"/>
              <a:t> </a:t>
            </a:r>
            <a:r>
              <a:rPr lang="es-ES" dirty="0" err="1" smtClean="0"/>
              <a:t>text</a:t>
            </a:r>
            <a:endParaRPr lang="en-GB" dirty="0"/>
          </a:p>
        </p:txBody>
      </p:sp>
      <p:sp>
        <p:nvSpPr>
          <p:cNvPr id="14" name="2 Marcador de texto"/>
          <p:cNvSpPr>
            <a:spLocks noGrp="1"/>
          </p:cNvSpPr>
          <p:nvPr>
            <p:ph type="body" sz="quarter" idx="16" hasCustomPrompt="1"/>
          </p:nvPr>
        </p:nvSpPr>
        <p:spPr>
          <a:xfrm>
            <a:off x="5168899" y="908621"/>
            <a:ext cx="4247997" cy="1296243"/>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right</a:t>
            </a:r>
            <a:r>
              <a:rPr lang="es-ES" dirty="0" smtClean="0"/>
              <a:t> </a:t>
            </a:r>
            <a:r>
              <a:rPr lang="es-ES" dirty="0" err="1" smtClean="0"/>
              <a:t>text</a:t>
            </a:r>
            <a:endParaRPr lang="en-GB" dirty="0"/>
          </a:p>
        </p:txBody>
      </p:sp>
      <p:cxnSp>
        <p:nvCxnSpPr>
          <p:cNvPr id="16" name="15 Conector recto"/>
          <p:cNvCxnSpPr/>
          <p:nvPr userDrawn="1"/>
        </p:nvCxnSpPr>
        <p:spPr>
          <a:xfrm flipH="1">
            <a:off x="488950" y="5013176"/>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14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17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3"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10111929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COVER">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5168898" y="116633"/>
            <a:ext cx="4248597" cy="576063"/>
          </a:xfrm>
          <a:prstGeom prst="rect">
            <a:avLst/>
          </a:prstGeom>
        </p:spPr>
        <p:txBody>
          <a:bodyPr lIns="0" anchor="ctr" anchorCtr="0"/>
          <a:lstStyle>
            <a:lvl1pPr marL="0" indent="0">
              <a:buNone/>
              <a:defRPr sz="1800" b="1">
                <a:solidFill>
                  <a:srgbClr val="5C881A"/>
                </a:solidFill>
                <a:latin typeface="Arial" panose="020B0604020202020204" pitchFamily="34" charset="0"/>
                <a:cs typeface="Arial" panose="020B0604020202020204" pitchFamily="34" charset="0"/>
              </a:defRPr>
            </a:lvl1pPr>
          </a:lstStyle>
          <a:p>
            <a:pPr lvl="0"/>
            <a:r>
              <a:rPr lang="es-ES" dirty="0" err="1" smtClean="0"/>
              <a:t>Title</a:t>
            </a:r>
            <a:endParaRPr lang="en-GB" dirty="0"/>
          </a:p>
        </p:txBody>
      </p:sp>
      <p:sp>
        <p:nvSpPr>
          <p:cNvPr id="4" name="6 Título"/>
          <p:cNvSpPr>
            <a:spLocks noGrp="1"/>
          </p:cNvSpPr>
          <p:nvPr>
            <p:ph type="title" hasCustomPrompt="1"/>
          </p:nvPr>
        </p:nvSpPr>
        <p:spPr>
          <a:xfrm>
            <a:off x="5168898" y="764708"/>
            <a:ext cx="4248151" cy="5617041"/>
          </a:xfrm>
          <a:prstGeom prst="rect">
            <a:avLst/>
          </a:prstGeom>
        </p:spPr>
        <p:txBody>
          <a:bodyPr lIns="0" tIns="108000" rIns="91419" bIns="45709"/>
          <a:lstStyle>
            <a:lvl1pPr algn="l">
              <a:defRPr sz="4400" b="1">
                <a:solidFill>
                  <a:srgbClr val="5C881A"/>
                </a:solidFill>
                <a:latin typeface="Arial" pitchFamily="34" charset="0"/>
                <a:cs typeface="Arial" pitchFamily="34" charset="0"/>
              </a:defRPr>
            </a:lvl1pPr>
          </a:lstStyle>
          <a:p>
            <a:r>
              <a:rPr lang="en-GB" dirty="0" smtClean="0">
                <a:effectLst/>
              </a:rPr>
              <a:t>Title Chapter</a:t>
            </a:r>
            <a:endParaRPr lang="en-US" dirty="0"/>
          </a:p>
        </p:txBody>
      </p:sp>
      <p:sp>
        <p:nvSpPr>
          <p:cNvPr id="5" name="4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Tree>
    <p:extLst>
      <p:ext uri="{BB962C8B-B14F-4D97-AF65-F5344CB8AC3E}">
        <p14:creationId xmlns:p14="http://schemas.microsoft.com/office/powerpoint/2010/main" val="111443073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IN TWO BLOCKS">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2 Marcador de texto"/>
          <p:cNvSpPr>
            <a:spLocks noGrp="1"/>
          </p:cNvSpPr>
          <p:nvPr>
            <p:ph type="body" sz="quarter" idx="13" hasCustomPrompt="1"/>
          </p:nvPr>
        </p:nvSpPr>
        <p:spPr>
          <a:xfrm>
            <a:off x="488950" y="2348879"/>
            <a:ext cx="8928547" cy="3960441"/>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Second</a:t>
            </a:r>
            <a:r>
              <a:rPr lang="es-ES" dirty="0" smtClean="0"/>
              <a:t> </a:t>
            </a:r>
            <a:r>
              <a:rPr lang="es-ES" dirty="0" err="1" smtClean="0"/>
              <a:t>text</a:t>
            </a:r>
            <a:endParaRPr lang="en-GB" dirty="0"/>
          </a:p>
        </p:txBody>
      </p:sp>
      <p:cxnSp>
        <p:nvCxnSpPr>
          <p:cNvPr id="10" name="9 Conector recto"/>
          <p:cNvCxnSpPr/>
          <p:nvPr userDrawn="1"/>
        </p:nvCxnSpPr>
        <p:spPr>
          <a:xfrm flipH="1">
            <a:off x="488950" y="2276872"/>
            <a:ext cx="8928100"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9"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1"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2" name="2 Marcador de texto"/>
          <p:cNvSpPr>
            <a:spLocks noGrp="1"/>
          </p:cNvSpPr>
          <p:nvPr>
            <p:ph type="body" sz="quarter" idx="10" hasCustomPrompt="1"/>
          </p:nvPr>
        </p:nvSpPr>
        <p:spPr>
          <a:xfrm>
            <a:off x="489102" y="836613"/>
            <a:ext cx="4247998" cy="1368251"/>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left</a:t>
            </a:r>
            <a:r>
              <a:rPr lang="es-ES" dirty="0" smtClean="0"/>
              <a:t> </a:t>
            </a:r>
            <a:r>
              <a:rPr lang="es-ES" dirty="0" err="1" smtClean="0"/>
              <a:t>text</a:t>
            </a:r>
            <a:endParaRPr lang="en-GB" dirty="0"/>
          </a:p>
        </p:txBody>
      </p:sp>
      <p:sp>
        <p:nvSpPr>
          <p:cNvPr id="15" name="2 Marcador de texto"/>
          <p:cNvSpPr>
            <a:spLocks noGrp="1"/>
          </p:cNvSpPr>
          <p:nvPr>
            <p:ph type="body" sz="quarter" idx="16" hasCustomPrompt="1"/>
          </p:nvPr>
        </p:nvSpPr>
        <p:spPr>
          <a:xfrm>
            <a:off x="5168899" y="908621"/>
            <a:ext cx="4247997" cy="1296243"/>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right</a:t>
            </a:r>
            <a:r>
              <a:rPr lang="es-ES" dirty="0" smtClean="0"/>
              <a:t> </a:t>
            </a:r>
            <a:r>
              <a:rPr lang="es-ES" dirty="0" err="1" smtClean="0"/>
              <a:t>text</a:t>
            </a:r>
            <a:endParaRPr lang="en-GB" dirty="0"/>
          </a:p>
        </p:txBody>
      </p:sp>
    </p:spTree>
    <p:extLst>
      <p:ext uri="{BB962C8B-B14F-4D97-AF65-F5344CB8AC3E}">
        <p14:creationId xmlns:p14="http://schemas.microsoft.com/office/powerpoint/2010/main" val="11322407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IN THREE BLOCKS-2">
    <p:spTree>
      <p:nvGrpSpPr>
        <p:cNvPr id="1" name=""/>
        <p:cNvGrpSpPr/>
        <p:nvPr/>
      </p:nvGrpSpPr>
      <p:grpSpPr>
        <a:xfrm>
          <a:off x="0" y="0"/>
          <a:ext cx="0" cy="0"/>
          <a:chOff x="0" y="0"/>
          <a:chExt cx="0" cy="0"/>
        </a:xfrm>
      </p:grpSpPr>
      <p:sp>
        <p:nvSpPr>
          <p:cNvPr id="3" name="2 Marcador de texto"/>
          <p:cNvSpPr>
            <a:spLocks noGrp="1"/>
          </p:cNvSpPr>
          <p:nvPr>
            <p:ph type="body" sz="quarter" idx="13" hasCustomPrompt="1"/>
          </p:nvPr>
        </p:nvSpPr>
        <p:spPr>
          <a:xfrm>
            <a:off x="488950" y="2348879"/>
            <a:ext cx="8928547" cy="936105"/>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Second</a:t>
            </a:r>
            <a:r>
              <a:rPr lang="es-ES" dirty="0" smtClean="0"/>
              <a:t> </a:t>
            </a:r>
            <a:r>
              <a:rPr lang="es-ES" dirty="0" err="1" smtClean="0"/>
              <a:t>text</a:t>
            </a:r>
            <a:endParaRPr lang="en-GB" dirty="0"/>
          </a:p>
        </p:txBody>
      </p:sp>
      <p:cxnSp>
        <p:nvCxnSpPr>
          <p:cNvPr id="10" name="9 Conector recto"/>
          <p:cNvCxnSpPr/>
          <p:nvPr userDrawn="1"/>
        </p:nvCxnSpPr>
        <p:spPr>
          <a:xfrm flipH="1">
            <a:off x="488950" y="2276872"/>
            <a:ext cx="8928100"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9" name="16 Marcador de texto"/>
          <p:cNvSpPr>
            <a:spLocks noGrp="1"/>
          </p:cNvSpPr>
          <p:nvPr>
            <p:ph type="body" sz="quarter" idx="14" hasCustomPrompt="1"/>
          </p:nvPr>
        </p:nvSpPr>
        <p:spPr>
          <a:xfrm>
            <a:off x="488951" y="3356992"/>
            <a:ext cx="4248149" cy="2808312"/>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text</a:t>
            </a:r>
            <a:endParaRPr lang="en-GB" dirty="0"/>
          </a:p>
        </p:txBody>
      </p:sp>
      <p:sp>
        <p:nvSpPr>
          <p:cNvPr id="11" name="18 Marcador de texto"/>
          <p:cNvSpPr>
            <a:spLocks noGrp="1"/>
          </p:cNvSpPr>
          <p:nvPr>
            <p:ph type="body" sz="quarter" idx="15" hasCustomPrompt="1"/>
          </p:nvPr>
        </p:nvSpPr>
        <p:spPr>
          <a:xfrm>
            <a:off x="5168900" y="3356992"/>
            <a:ext cx="4248597" cy="2808312"/>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text</a:t>
            </a:r>
            <a:endParaRPr lang="en-GB" dirty="0"/>
          </a:p>
        </p:txBody>
      </p:sp>
      <p:sp>
        <p:nvSpPr>
          <p:cNvPr id="12" name="11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14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6"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7" name="2 Marcador de texto"/>
          <p:cNvSpPr>
            <a:spLocks noGrp="1"/>
          </p:cNvSpPr>
          <p:nvPr>
            <p:ph type="body" sz="quarter" idx="10" hasCustomPrompt="1"/>
          </p:nvPr>
        </p:nvSpPr>
        <p:spPr>
          <a:xfrm>
            <a:off x="489102" y="836613"/>
            <a:ext cx="4247998" cy="1368251"/>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left</a:t>
            </a:r>
            <a:r>
              <a:rPr lang="es-ES" dirty="0" smtClean="0"/>
              <a:t> </a:t>
            </a:r>
            <a:r>
              <a:rPr lang="es-ES" dirty="0" err="1" smtClean="0"/>
              <a:t>text</a:t>
            </a:r>
            <a:endParaRPr lang="en-GB" dirty="0"/>
          </a:p>
        </p:txBody>
      </p:sp>
      <p:sp>
        <p:nvSpPr>
          <p:cNvPr id="18" name="2 Marcador de texto"/>
          <p:cNvSpPr>
            <a:spLocks noGrp="1"/>
          </p:cNvSpPr>
          <p:nvPr>
            <p:ph type="body" sz="quarter" idx="16" hasCustomPrompt="1"/>
          </p:nvPr>
        </p:nvSpPr>
        <p:spPr>
          <a:xfrm>
            <a:off x="5168899" y="908621"/>
            <a:ext cx="4247997" cy="1296243"/>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right</a:t>
            </a:r>
            <a:r>
              <a:rPr lang="es-ES" dirty="0" smtClean="0"/>
              <a:t> </a:t>
            </a:r>
            <a:r>
              <a:rPr lang="es-ES" dirty="0" err="1" smtClean="0"/>
              <a:t>text</a:t>
            </a:r>
            <a:endParaRPr lang="en-GB" dirty="0"/>
          </a:p>
        </p:txBody>
      </p:sp>
    </p:spTree>
    <p:extLst>
      <p:ext uri="{BB962C8B-B14F-4D97-AF65-F5344CB8AC3E}">
        <p14:creationId xmlns:p14="http://schemas.microsoft.com/office/powerpoint/2010/main" val="5111885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TICAL TEXT IN TWO BLOCKS">
    <p:spTree>
      <p:nvGrpSpPr>
        <p:cNvPr id="1" name=""/>
        <p:cNvGrpSpPr/>
        <p:nvPr/>
      </p:nvGrpSpPr>
      <p:grpSpPr>
        <a:xfrm>
          <a:off x="0" y="0"/>
          <a:ext cx="0" cy="0"/>
          <a:chOff x="0" y="0"/>
          <a:chExt cx="0" cy="0"/>
        </a:xfrm>
      </p:grpSpPr>
      <p:sp>
        <p:nvSpPr>
          <p:cNvPr id="7" name="6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9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2 Marcador de texto"/>
          <p:cNvSpPr>
            <a:spLocks noGrp="1"/>
          </p:cNvSpPr>
          <p:nvPr>
            <p:ph type="body" sz="quarter" idx="10" hasCustomPrompt="1"/>
          </p:nvPr>
        </p:nvSpPr>
        <p:spPr>
          <a:xfrm>
            <a:off x="488949" y="836612"/>
            <a:ext cx="4248151" cy="5402690"/>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text</a:t>
            </a:r>
            <a:endParaRPr lang="en-GB" dirty="0"/>
          </a:p>
        </p:txBody>
      </p:sp>
      <p:sp>
        <p:nvSpPr>
          <p:cNvPr id="12" name="11 Marcador de texto"/>
          <p:cNvSpPr>
            <a:spLocks noGrp="1"/>
          </p:cNvSpPr>
          <p:nvPr>
            <p:ph type="body" sz="quarter" idx="11" hasCustomPrompt="1"/>
          </p:nvPr>
        </p:nvSpPr>
        <p:spPr>
          <a:xfrm>
            <a:off x="5168899" y="836612"/>
            <a:ext cx="4248151" cy="5400699"/>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text</a:t>
            </a:r>
            <a:endParaRPr lang="en-GB" dirty="0"/>
          </a:p>
        </p:txBody>
      </p:sp>
      <p:sp>
        <p:nvSpPr>
          <p:cNvPr id="9"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3"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128977154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EXT IN TWO BLOCKS-2">
    <p:spTree>
      <p:nvGrpSpPr>
        <p:cNvPr id="1" name=""/>
        <p:cNvGrpSpPr/>
        <p:nvPr/>
      </p:nvGrpSpPr>
      <p:grpSpPr>
        <a:xfrm>
          <a:off x="0" y="0"/>
          <a:ext cx="0" cy="0"/>
          <a:chOff x="0" y="0"/>
          <a:chExt cx="0" cy="0"/>
        </a:xfrm>
      </p:grpSpPr>
      <p:sp>
        <p:nvSpPr>
          <p:cNvPr id="17" name="16 Marcador de texto"/>
          <p:cNvSpPr>
            <a:spLocks noGrp="1"/>
          </p:cNvSpPr>
          <p:nvPr>
            <p:ph type="body" sz="quarter" idx="10" hasCustomPrompt="1"/>
          </p:nvPr>
        </p:nvSpPr>
        <p:spPr>
          <a:xfrm>
            <a:off x="488951" y="836613"/>
            <a:ext cx="4248149" cy="720179"/>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19" name="18 Marcador de texto"/>
          <p:cNvSpPr>
            <a:spLocks noGrp="1"/>
          </p:cNvSpPr>
          <p:nvPr>
            <p:ph type="body" sz="quarter" idx="11" hasCustomPrompt="1"/>
          </p:nvPr>
        </p:nvSpPr>
        <p:spPr>
          <a:xfrm>
            <a:off x="5168900" y="836613"/>
            <a:ext cx="4248597" cy="720179"/>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
        <p:nvSpPr>
          <p:cNvPr id="8" name="6 Marcador de texto"/>
          <p:cNvSpPr>
            <a:spLocks noGrp="1"/>
          </p:cNvSpPr>
          <p:nvPr>
            <p:ph type="body" sz="quarter" idx="13"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s-ES" dirty="0" smtClean="0"/>
              <a:t>Escribe aquí el título de la presentación</a:t>
            </a:r>
            <a:endParaRPr lang="en-GB" dirty="0"/>
          </a:p>
        </p:txBody>
      </p:sp>
      <p:cxnSp>
        <p:nvCxnSpPr>
          <p:cNvPr id="9" name="8 Conector recto"/>
          <p:cNvCxnSpPr/>
          <p:nvPr userDrawn="1"/>
        </p:nvCxnSpPr>
        <p:spPr>
          <a:xfrm flipH="1">
            <a:off x="488949" y="1628800"/>
            <a:ext cx="4248151"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userDrawn="1"/>
        </p:nvCxnSpPr>
        <p:spPr>
          <a:xfrm flipH="1">
            <a:off x="5161261" y="1628800"/>
            <a:ext cx="4248149"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1" name="16 Marcador de texto"/>
          <p:cNvSpPr>
            <a:spLocks noGrp="1"/>
          </p:cNvSpPr>
          <p:nvPr>
            <p:ph type="body" sz="quarter" idx="14" hasCustomPrompt="1"/>
          </p:nvPr>
        </p:nvSpPr>
        <p:spPr>
          <a:xfrm>
            <a:off x="488951" y="1700808"/>
            <a:ext cx="4248149" cy="446449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text</a:t>
            </a:r>
            <a:endParaRPr lang="en-GB" dirty="0"/>
          </a:p>
        </p:txBody>
      </p:sp>
      <p:sp>
        <p:nvSpPr>
          <p:cNvPr id="12" name="18 Marcador de texto"/>
          <p:cNvSpPr>
            <a:spLocks noGrp="1"/>
          </p:cNvSpPr>
          <p:nvPr>
            <p:ph type="body" sz="quarter" idx="15" hasCustomPrompt="1"/>
          </p:nvPr>
        </p:nvSpPr>
        <p:spPr>
          <a:xfrm>
            <a:off x="5168900" y="1700808"/>
            <a:ext cx="4248597" cy="4464496"/>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text</a:t>
            </a:r>
            <a:endParaRPr lang="en-GB" dirty="0"/>
          </a:p>
        </p:txBody>
      </p:sp>
      <p:sp>
        <p:nvSpPr>
          <p:cNvPr id="14" name="13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14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7144952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ICAL TEXT IN TWO BLOCKS WITH FRAME">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88951" y="836613"/>
            <a:ext cx="8928099" cy="720179"/>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Title</a:t>
            </a:r>
            <a:endParaRPr lang="en-GB" dirty="0"/>
          </a:p>
        </p:txBody>
      </p:sp>
      <p:sp>
        <p:nvSpPr>
          <p:cNvPr id="8" name="6 Marcador de texto"/>
          <p:cNvSpPr>
            <a:spLocks noGrp="1"/>
          </p:cNvSpPr>
          <p:nvPr>
            <p:ph type="body" sz="quarter" idx="13"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s-ES" dirty="0" smtClean="0"/>
              <a:t>Escribe aquí el título de la presentación</a:t>
            </a:r>
            <a:endParaRPr lang="en-GB" dirty="0"/>
          </a:p>
        </p:txBody>
      </p:sp>
      <p:sp>
        <p:nvSpPr>
          <p:cNvPr id="11" name="16 Marcador de texto"/>
          <p:cNvSpPr>
            <a:spLocks noGrp="1"/>
          </p:cNvSpPr>
          <p:nvPr>
            <p:ph type="body" sz="quarter" idx="14" hasCustomPrompt="1"/>
          </p:nvPr>
        </p:nvSpPr>
        <p:spPr>
          <a:xfrm>
            <a:off x="488951" y="1700808"/>
            <a:ext cx="4248149" cy="4464496"/>
          </a:xfrm>
          <a:prstGeom prst="rect">
            <a:avLst/>
          </a:prstGeom>
          <a:ln w="28575">
            <a:solidFill>
              <a:srgbClr val="5C881A"/>
            </a:solidFill>
          </a:ln>
        </p:spPr>
        <p:txBody>
          <a:bodyPr lIns="108000" tIns="3600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text</a:t>
            </a:r>
            <a:endParaRPr lang="en-GB" dirty="0"/>
          </a:p>
        </p:txBody>
      </p:sp>
      <p:sp>
        <p:nvSpPr>
          <p:cNvPr id="12" name="18 Marcador de texto"/>
          <p:cNvSpPr>
            <a:spLocks noGrp="1"/>
          </p:cNvSpPr>
          <p:nvPr>
            <p:ph type="body" sz="quarter" idx="15" hasCustomPrompt="1"/>
          </p:nvPr>
        </p:nvSpPr>
        <p:spPr>
          <a:xfrm>
            <a:off x="5168900" y="1700808"/>
            <a:ext cx="4248597" cy="4464496"/>
          </a:xfrm>
          <a:prstGeom prst="rect">
            <a:avLst/>
          </a:prstGeom>
          <a:ln w="28575">
            <a:solidFill>
              <a:srgbClr val="5C881A"/>
            </a:solidFill>
          </a:ln>
        </p:spPr>
        <p:txBody>
          <a:bodyPr lIns="108000" tIns="3600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text</a:t>
            </a:r>
            <a:endParaRPr lang="en-GB" dirty="0"/>
          </a:p>
        </p:txBody>
      </p:sp>
      <p:sp>
        <p:nvSpPr>
          <p:cNvPr id="9"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16147504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ERTICAL TEXT IN TWO BLOCKS-2E">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88951" y="836613"/>
            <a:ext cx="4248149" cy="720179"/>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19" name="18 Marcador de texto"/>
          <p:cNvSpPr>
            <a:spLocks noGrp="1"/>
          </p:cNvSpPr>
          <p:nvPr>
            <p:ph type="body" sz="quarter" idx="11" hasCustomPrompt="1"/>
          </p:nvPr>
        </p:nvSpPr>
        <p:spPr>
          <a:xfrm>
            <a:off x="5168900" y="836613"/>
            <a:ext cx="4248597" cy="720179"/>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
        <p:nvSpPr>
          <p:cNvPr id="12" name="18 Marcador de texto"/>
          <p:cNvSpPr>
            <a:spLocks noGrp="1"/>
          </p:cNvSpPr>
          <p:nvPr>
            <p:ph type="body" sz="quarter" idx="15" hasCustomPrompt="1"/>
          </p:nvPr>
        </p:nvSpPr>
        <p:spPr>
          <a:xfrm>
            <a:off x="5168900" y="1700808"/>
            <a:ext cx="4248597" cy="4464496"/>
          </a:xfrm>
          <a:prstGeom prst="rect">
            <a:avLst/>
          </a:prstGeom>
          <a:ln w="28575">
            <a:solidFill>
              <a:srgbClr val="5C881A"/>
            </a:solidFill>
          </a:ln>
        </p:spPr>
        <p:txBody>
          <a:bodyPr lIns="108000" tIns="3600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text</a:t>
            </a:r>
            <a:endParaRPr lang="en-GB" dirty="0"/>
          </a:p>
        </p:txBody>
      </p:sp>
      <p:sp>
        <p:nvSpPr>
          <p:cNvPr id="9" name="16 Marcador de texto"/>
          <p:cNvSpPr>
            <a:spLocks noGrp="1"/>
          </p:cNvSpPr>
          <p:nvPr>
            <p:ph type="body" sz="quarter" idx="14" hasCustomPrompt="1"/>
          </p:nvPr>
        </p:nvSpPr>
        <p:spPr>
          <a:xfrm>
            <a:off x="488951" y="1700808"/>
            <a:ext cx="4248149" cy="446449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text</a:t>
            </a:r>
            <a:endParaRPr lang="en-GB" dirty="0"/>
          </a:p>
        </p:txBody>
      </p:sp>
      <p:sp>
        <p:nvSpPr>
          <p:cNvPr id="10"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1"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25806799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IN A BLOCK WITH GRAPHIC">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88950" y="2348880"/>
            <a:ext cx="4248150" cy="3816424"/>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text</a:t>
            </a:r>
            <a:endParaRPr lang="en-GB" dirty="0"/>
          </a:p>
        </p:txBody>
      </p:sp>
      <p:sp>
        <p:nvSpPr>
          <p:cNvPr id="4" name="3 Marcador de gráfico"/>
          <p:cNvSpPr>
            <a:spLocks noGrp="1"/>
          </p:cNvSpPr>
          <p:nvPr>
            <p:ph type="chart" sz="quarter" idx="13" hasCustomPrompt="1"/>
          </p:nvPr>
        </p:nvSpPr>
        <p:spPr>
          <a:xfrm>
            <a:off x="5168900" y="2349500"/>
            <a:ext cx="4248150" cy="3816350"/>
          </a:xfrm>
          <a:prstGeom prst="rect">
            <a:avLst/>
          </a:prstGeom>
        </p:spPr>
        <p:txBody>
          <a:bodyPr/>
          <a:lstStyle>
            <a:lvl1pPr>
              <a:defRPr/>
            </a:lvl1pPr>
          </a:lstStyle>
          <a:p>
            <a:r>
              <a:rPr lang="es-ES" dirty="0" err="1" smtClean="0"/>
              <a:t>Graphic</a:t>
            </a:r>
            <a:endParaRPr lang="en-GB" dirty="0"/>
          </a:p>
        </p:txBody>
      </p:sp>
      <p:cxnSp>
        <p:nvCxnSpPr>
          <p:cNvPr id="11" name="10 Conector recto"/>
          <p:cNvCxnSpPr/>
          <p:nvPr userDrawn="1"/>
        </p:nvCxnSpPr>
        <p:spPr>
          <a:xfrm flipH="1">
            <a:off x="488950"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5"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6" name="16 Marcador de texto"/>
          <p:cNvSpPr>
            <a:spLocks noGrp="1"/>
          </p:cNvSpPr>
          <p:nvPr>
            <p:ph type="body" sz="quarter" idx="14" hasCustomPrompt="1"/>
          </p:nvPr>
        </p:nvSpPr>
        <p:spPr>
          <a:xfrm>
            <a:off x="488951" y="836613"/>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17" name="18 Marcador de texto"/>
          <p:cNvSpPr>
            <a:spLocks noGrp="1"/>
          </p:cNvSpPr>
          <p:nvPr>
            <p:ph type="body" sz="quarter" idx="11" hasCustomPrompt="1"/>
          </p:nvPr>
        </p:nvSpPr>
        <p:spPr>
          <a:xfrm>
            <a:off x="5168900" y="836613"/>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Tree>
    <p:extLst>
      <p:ext uri="{BB962C8B-B14F-4D97-AF65-F5344CB8AC3E}">
        <p14:creationId xmlns:p14="http://schemas.microsoft.com/office/powerpoint/2010/main" val="192172571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IN A BLOCK WITH GRAPHIC-2">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88950" y="2348880"/>
            <a:ext cx="4248150" cy="2952328"/>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text</a:t>
            </a:r>
            <a:endParaRPr lang="en-GB" dirty="0"/>
          </a:p>
        </p:txBody>
      </p:sp>
      <p:sp>
        <p:nvSpPr>
          <p:cNvPr id="4" name="3 Marcador de gráfico"/>
          <p:cNvSpPr>
            <a:spLocks noGrp="1"/>
          </p:cNvSpPr>
          <p:nvPr>
            <p:ph type="chart" sz="quarter" idx="13" hasCustomPrompt="1"/>
          </p:nvPr>
        </p:nvSpPr>
        <p:spPr>
          <a:xfrm>
            <a:off x="5168900" y="2349500"/>
            <a:ext cx="4248150" cy="2952271"/>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Graphic</a:t>
            </a:r>
          </a:p>
          <a:p>
            <a:endParaRPr lang="en-GB" dirty="0"/>
          </a:p>
        </p:txBody>
      </p:sp>
      <p:cxnSp>
        <p:nvCxnSpPr>
          <p:cNvPr id="11" name="10 Conector recto"/>
          <p:cNvCxnSpPr/>
          <p:nvPr userDrawn="1"/>
        </p:nvCxnSpPr>
        <p:spPr>
          <a:xfrm flipH="1">
            <a:off x="488950"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4" name="13 Conector recto"/>
          <p:cNvCxnSpPr/>
          <p:nvPr userDrawn="1"/>
        </p:nvCxnSpPr>
        <p:spPr>
          <a:xfrm>
            <a:off x="488952" y="552716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88950" y="5589239"/>
            <a:ext cx="8928100" cy="719485"/>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smtClean="0"/>
              <a:t>Cuarto bloque de texto</a:t>
            </a:r>
            <a:endParaRPr lang="en-GB" dirty="0"/>
          </a:p>
        </p:txBody>
      </p:sp>
      <p:sp>
        <p:nvSpPr>
          <p:cNvPr id="16"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7"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8" name="16 Marcador de texto"/>
          <p:cNvSpPr>
            <a:spLocks noGrp="1"/>
          </p:cNvSpPr>
          <p:nvPr>
            <p:ph type="body" sz="quarter" idx="14" hasCustomPrompt="1"/>
          </p:nvPr>
        </p:nvSpPr>
        <p:spPr>
          <a:xfrm>
            <a:off x="488951" y="836613"/>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19" name="18 Marcador de texto"/>
          <p:cNvSpPr>
            <a:spLocks noGrp="1"/>
          </p:cNvSpPr>
          <p:nvPr>
            <p:ph type="body" sz="quarter" idx="11" hasCustomPrompt="1"/>
          </p:nvPr>
        </p:nvSpPr>
        <p:spPr>
          <a:xfrm>
            <a:off x="5168900" y="836613"/>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Tree>
    <p:extLst>
      <p:ext uri="{BB962C8B-B14F-4D97-AF65-F5344CB8AC3E}">
        <p14:creationId xmlns:p14="http://schemas.microsoft.com/office/powerpoint/2010/main" val="12472886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IN A BLOCK WITH TABLE">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88950" y="2348880"/>
            <a:ext cx="4248150" cy="2952328"/>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text</a:t>
            </a:r>
            <a:endParaRPr lang="en-GB" dirty="0"/>
          </a:p>
        </p:txBody>
      </p:sp>
      <p:cxnSp>
        <p:nvCxnSpPr>
          <p:cNvPr id="11" name="10 Conector recto"/>
          <p:cNvCxnSpPr/>
          <p:nvPr userDrawn="1"/>
        </p:nvCxnSpPr>
        <p:spPr>
          <a:xfrm flipH="1">
            <a:off x="488950"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4" name="13 Conector recto"/>
          <p:cNvCxnSpPr/>
          <p:nvPr userDrawn="1"/>
        </p:nvCxnSpPr>
        <p:spPr>
          <a:xfrm>
            <a:off x="488952" y="552716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88950" y="5589239"/>
            <a:ext cx="8928100" cy="719485"/>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Fourth</a:t>
            </a:r>
            <a:r>
              <a:rPr lang="es-ES" dirty="0" smtClean="0"/>
              <a:t> </a:t>
            </a:r>
            <a:r>
              <a:rPr lang="es-ES" dirty="0" err="1" smtClean="0"/>
              <a:t>text</a:t>
            </a:r>
            <a:endParaRPr lang="en-GB" dirty="0"/>
          </a:p>
        </p:txBody>
      </p:sp>
      <p:sp>
        <p:nvSpPr>
          <p:cNvPr id="5" name="4 Marcador de tabla"/>
          <p:cNvSpPr>
            <a:spLocks noGrp="1"/>
          </p:cNvSpPr>
          <p:nvPr>
            <p:ph type="tbl" sz="quarter" idx="16" hasCustomPrompt="1"/>
          </p:nvPr>
        </p:nvSpPr>
        <p:spPr>
          <a:xfrm>
            <a:off x="5168900" y="2349500"/>
            <a:ext cx="4248150" cy="2951708"/>
          </a:xfrm>
          <a:prstGeom prst="rect">
            <a:avLst/>
          </a:prstGeom>
        </p:spPr>
        <p:txBody>
          <a:bodyPr/>
          <a:lstStyle>
            <a:lvl1pPr>
              <a:defRPr/>
            </a:lvl1pPr>
          </a:lstStyle>
          <a:p>
            <a:r>
              <a:rPr lang="es-ES" dirty="0" err="1" smtClean="0"/>
              <a:t>Table</a:t>
            </a:r>
            <a:endParaRPr lang="en-GB" dirty="0"/>
          </a:p>
        </p:txBody>
      </p:sp>
      <p:sp>
        <p:nvSpPr>
          <p:cNvPr id="16"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7"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8" name="16 Marcador de texto"/>
          <p:cNvSpPr>
            <a:spLocks noGrp="1"/>
          </p:cNvSpPr>
          <p:nvPr>
            <p:ph type="body" sz="quarter" idx="14" hasCustomPrompt="1"/>
          </p:nvPr>
        </p:nvSpPr>
        <p:spPr>
          <a:xfrm>
            <a:off x="488951" y="836613"/>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19" name="18 Marcador de texto"/>
          <p:cNvSpPr>
            <a:spLocks noGrp="1"/>
          </p:cNvSpPr>
          <p:nvPr>
            <p:ph type="body" sz="quarter" idx="11" hasCustomPrompt="1"/>
          </p:nvPr>
        </p:nvSpPr>
        <p:spPr>
          <a:xfrm>
            <a:off x="5168900" y="836613"/>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Tree>
    <p:extLst>
      <p:ext uri="{BB962C8B-B14F-4D97-AF65-F5344CB8AC3E}">
        <p14:creationId xmlns:p14="http://schemas.microsoft.com/office/powerpoint/2010/main" val="341163520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IN A BLOCK WITH GRAPHIC-3">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5168900" y="2348880"/>
            <a:ext cx="4248150" cy="3816424"/>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text</a:t>
            </a:r>
            <a:endParaRPr lang="en-GB" dirty="0"/>
          </a:p>
        </p:txBody>
      </p:sp>
      <p:sp>
        <p:nvSpPr>
          <p:cNvPr id="4" name="3 Marcador de gráfico"/>
          <p:cNvSpPr>
            <a:spLocks noGrp="1"/>
          </p:cNvSpPr>
          <p:nvPr>
            <p:ph type="chart" sz="quarter" idx="13" hasCustomPrompt="1"/>
          </p:nvPr>
        </p:nvSpPr>
        <p:spPr>
          <a:xfrm>
            <a:off x="488950" y="2349500"/>
            <a:ext cx="4248150" cy="3816350"/>
          </a:xfrm>
          <a:prstGeom prst="rect">
            <a:avLst/>
          </a:prstGeom>
        </p:spPr>
        <p:txBody>
          <a:bodyPr/>
          <a:lstStyle>
            <a:lvl1pPr>
              <a:defRPr/>
            </a:lvl1pPr>
          </a:lstStyle>
          <a:p>
            <a:r>
              <a:rPr lang="es-ES" dirty="0" err="1" smtClean="0"/>
              <a:t>Graph</a:t>
            </a:r>
            <a:endParaRPr lang="en-GB" dirty="0"/>
          </a:p>
        </p:txBody>
      </p:sp>
      <p:cxnSp>
        <p:nvCxnSpPr>
          <p:cNvPr id="11" name="10 Conector recto"/>
          <p:cNvCxnSpPr/>
          <p:nvPr userDrawn="1"/>
        </p:nvCxnSpPr>
        <p:spPr>
          <a:xfrm flipH="1">
            <a:off x="488950"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5"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6" name="16 Marcador de texto"/>
          <p:cNvSpPr>
            <a:spLocks noGrp="1"/>
          </p:cNvSpPr>
          <p:nvPr>
            <p:ph type="body" sz="quarter" idx="14" hasCustomPrompt="1"/>
          </p:nvPr>
        </p:nvSpPr>
        <p:spPr>
          <a:xfrm>
            <a:off x="488951" y="836613"/>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17" name="18 Marcador de texto"/>
          <p:cNvSpPr>
            <a:spLocks noGrp="1"/>
          </p:cNvSpPr>
          <p:nvPr>
            <p:ph type="body" sz="quarter" idx="11" hasCustomPrompt="1"/>
          </p:nvPr>
        </p:nvSpPr>
        <p:spPr>
          <a:xfrm>
            <a:off x="5168900" y="836613"/>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Tree>
    <p:extLst>
      <p:ext uri="{BB962C8B-B14F-4D97-AF65-F5344CB8AC3E}">
        <p14:creationId xmlns:p14="http://schemas.microsoft.com/office/powerpoint/2010/main" val="39973025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 PHOTO RIGHT TEXT">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88951" y="836613"/>
            <a:ext cx="4248149" cy="122423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Left text box</a:t>
            </a:r>
            <a:endParaRPr lang="en-GB" dirty="0"/>
          </a:p>
        </p:txBody>
      </p:sp>
      <p:sp>
        <p:nvSpPr>
          <p:cNvPr id="19" name="18 Marcador de texto"/>
          <p:cNvSpPr>
            <a:spLocks noGrp="1"/>
          </p:cNvSpPr>
          <p:nvPr>
            <p:ph type="body" sz="quarter" idx="11" hasCustomPrompt="1"/>
          </p:nvPr>
        </p:nvSpPr>
        <p:spPr>
          <a:xfrm>
            <a:off x="5168900" y="836613"/>
            <a:ext cx="4248597" cy="1224236"/>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Right text box</a:t>
            </a:r>
            <a:endParaRPr lang="en-GB" dirty="0"/>
          </a:p>
        </p:txBody>
      </p:sp>
      <p:sp>
        <p:nvSpPr>
          <p:cNvPr id="7"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8" name="6 Marcador de texto"/>
          <p:cNvSpPr>
            <a:spLocks noGrp="1"/>
          </p:cNvSpPr>
          <p:nvPr>
            <p:ph type="body" sz="quarter" idx="13"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3" name="2 Marcador de posición de imagen"/>
          <p:cNvSpPr>
            <a:spLocks noGrp="1"/>
          </p:cNvSpPr>
          <p:nvPr>
            <p:ph type="pic" sz="quarter" idx="14" hasCustomPrompt="1"/>
          </p:nvPr>
        </p:nvSpPr>
        <p:spPr>
          <a:xfrm>
            <a:off x="488950" y="2133600"/>
            <a:ext cx="4248150" cy="3743325"/>
          </a:xfrm>
          <a:prstGeom prst="rect">
            <a:avLst/>
          </a:prstGeom>
        </p:spPr>
        <p:txBody>
          <a:bodyPr/>
          <a:lstStyle>
            <a:lvl1pPr>
              <a:defRPr/>
            </a:lvl1pPr>
          </a:lstStyle>
          <a:p>
            <a:r>
              <a:rPr lang="es-ES" dirty="0" err="1" smtClean="0"/>
              <a:t>Image</a:t>
            </a:r>
            <a:endParaRPr lang="en-GB" dirty="0"/>
          </a:p>
        </p:txBody>
      </p:sp>
      <p:sp>
        <p:nvSpPr>
          <p:cNvPr id="5" name="4 Marcador de texto"/>
          <p:cNvSpPr>
            <a:spLocks noGrp="1"/>
          </p:cNvSpPr>
          <p:nvPr>
            <p:ph type="body" sz="quarter" idx="15" hasCustomPrompt="1"/>
          </p:nvPr>
        </p:nvSpPr>
        <p:spPr>
          <a:xfrm>
            <a:off x="5168900" y="2133600"/>
            <a:ext cx="4248150" cy="3743325"/>
          </a:xfrm>
          <a:prstGeom prst="rect">
            <a:avLst/>
          </a:prstGeom>
        </p:spPr>
        <p:txBody>
          <a:bodyPr/>
          <a:lstStyle>
            <a:lvl1pPr marL="0"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00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s-ES" dirty="0" smtClean="0"/>
              <a:t>Text</a:t>
            </a:r>
            <a:endParaRPr lang="en-GB" dirty="0"/>
          </a:p>
        </p:txBody>
      </p:sp>
      <p:sp>
        <p:nvSpPr>
          <p:cNvPr id="12" name="8 Marcador de texto"/>
          <p:cNvSpPr>
            <a:spLocks noGrp="1"/>
          </p:cNvSpPr>
          <p:nvPr>
            <p:ph type="body" sz="quarter" idx="16" hasCustomPrompt="1"/>
          </p:nvPr>
        </p:nvSpPr>
        <p:spPr>
          <a:xfrm>
            <a:off x="488950" y="5949950"/>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Tree>
    <p:extLst>
      <p:ext uri="{BB962C8B-B14F-4D97-AF65-F5344CB8AC3E}">
        <p14:creationId xmlns:p14="http://schemas.microsoft.com/office/powerpoint/2010/main" val="10910806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IN A BLOCK WITH GRAPHIC-4">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5168899" y="2348880"/>
            <a:ext cx="4248151" cy="2952328"/>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text</a:t>
            </a:r>
            <a:endParaRPr lang="en-GB" dirty="0"/>
          </a:p>
        </p:txBody>
      </p:sp>
      <p:sp>
        <p:nvSpPr>
          <p:cNvPr id="4" name="3 Marcador de gráfico"/>
          <p:cNvSpPr>
            <a:spLocks noGrp="1"/>
          </p:cNvSpPr>
          <p:nvPr>
            <p:ph type="chart" sz="quarter" idx="13" hasCustomPrompt="1"/>
          </p:nvPr>
        </p:nvSpPr>
        <p:spPr>
          <a:xfrm>
            <a:off x="488949" y="2349499"/>
            <a:ext cx="4248151" cy="2952271"/>
          </a:xfrm>
          <a:prstGeom prst="rect">
            <a:avLst/>
          </a:prstGeom>
        </p:spPr>
        <p:txBody>
          <a:bodyPr/>
          <a:lstStyle>
            <a:lvl1pPr>
              <a:defRPr/>
            </a:lvl1pPr>
          </a:lstStyle>
          <a:p>
            <a:r>
              <a:rPr lang="es-ES" dirty="0" err="1" smtClean="0"/>
              <a:t>Graph</a:t>
            </a:r>
            <a:endParaRPr lang="en-GB" dirty="0"/>
          </a:p>
        </p:txBody>
      </p:sp>
      <p:cxnSp>
        <p:nvCxnSpPr>
          <p:cNvPr id="11" name="10 Conector recto"/>
          <p:cNvCxnSpPr/>
          <p:nvPr userDrawn="1"/>
        </p:nvCxnSpPr>
        <p:spPr>
          <a:xfrm flipH="1">
            <a:off x="488950"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4" name="13 Conector recto"/>
          <p:cNvCxnSpPr/>
          <p:nvPr userDrawn="1"/>
        </p:nvCxnSpPr>
        <p:spPr>
          <a:xfrm>
            <a:off x="488952" y="552716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88950" y="5589239"/>
            <a:ext cx="8928100" cy="719485"/>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Fourth</a:t>
            </a:r>
            <a:r>
              <a:rPr lang="es-ES" dirty="0" smtClean="0"/>
              <a:t> </a:t>
            </a:r>
            <a:r>
              <a:rPr lang="es-ES" dirty="0" err="1" smtClean="0"/>
              <a:t>text</a:t>
            </a:r>
            <a:endParaRPr lang="en-GB" dirty="0"/>
          </a:p>
        </p:txBody>
      </p:sp>
      <p:sp>
        <p:nvSpPr>
          <p:cNvPr id="16"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7"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8" name="16 Marcador de texto"/>
          <p:cNvSpPr>
            <a:spLocks noGrp="1"/>
          </p:cNvSpPr>
          <p:nvPr>
            <p:ph type="body" sz="quarter" idx="14" hasCustomPrompt="1"/>
          </p:nvPr>
        </p:nvSpPr>
        <p:spPr>
          <a:xfrm>
            <a:off x="488951" y="836613"/>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19" name="18 Marcador de texto"/>
          <p:cNvSpPr>
            <a:spLocks noGrp="1"/>
          </p:cNvSpPr>
          <p:nvPr>
            <p:ph type="body" sz="quarter" idx="11" hasCustomPrompt="1"/>
          </p:nvPr>
        </p:nvSpPr>
        <p:spPr>
          <a:xfrm>
            <a:off x="5168900" y="836613"/>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Tree>
    <p:extLst>
      <p:ext uri="{BB962C8B-B14F-4D97-AF65-F5344CB8AC3E}">
        <p14:creationId xmlns:p14="http://schemas.microsoft.com/office/powerpoint/2010/main" val="8645530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IN A BLOCK WITH TABLE-2">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5168899" y="2348880"/>
            <a:ext cx="4248151" cy="2952328"/>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text</a:t>
            </a:r>
            <a:endParaRPr lang="en-GB" dirty="0"/>
          </a:p>
        </p:txBody>
      </p:sp>
      <p:cxnSp>
        <p:nvCxnSpPr>
          <p:cNvPr id="11" name="10 Conector recto"/>
          <p:cNvCxnSpPr/>
          <p:nvPr userDrawn="1"/>
        </p:nvCxnSpPr>
        <p:spPr>
          <a:xfrm flipH="1">
            <a:off x="488950"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4" name="13 Conector recto"/>
          <p:cNvCxnSpPr/>
          <p:nvPr userDrawn="1"/>
        </p:nvCxnSpPr>
        <p:spPr>
          <a:xfrm>
            <a:off x="488952" y="552716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5" name="4 Marcador de tabla"/>
          <p:cNvSpPr>
            <a:spLocks noGrp="1"/>
          </p:cNvSpPr>
          <p:nvPr>
            <p:ph type="tbl" sz="quarter" idx="16" hasCustomPrompt="1"/>
          </p:nvPr>
        </p:nvSpPr>
        <p:spPr>
          <a:xfrm>
            <a:off x="488950" y="2348879"/>
            <a:ext cx="4248150" cy="2951783"/>
          </a:xfrm>
          <a:prstGeom prst="rect">
            <a:avLst/>
          </a:prstGeom>
        </p:spPr>
        <p:txBody>
          <a:bodyPr/>
          <a:lstStyle>
            <a:lvl1pPr>
              <a:defRPr/>
            </a:lvl1pPr>
          </a:lstStyle>
          <a:p>
            <a:r>
              <a:rPr lang="es-ES" dirty="0" err="1" smtClean="0"/>
              <a:t>Table</a:t>
            </a:r>
            <a:endParaRPr lang="en-GB" dirty="0"/>
          </a:p>
        </p:txBody>
      </p:sp>
      <p:sp>
        <p:nvSpPr>
          <p:cNvPr id="16"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7"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8" name="6 Marcador de texto"/>
          <p:cNvSpPr>
            <a:spLocks noGrp="1"/>
          </p:cNvSpPr>
          <p:nvPr>
            <p:ph type="body" sz="quarter" idx="15" hasCustomPrompt="1"/>
          </p:nvPr>
        </p:nvSpPr>
        <p:spPr>
          <a:xfrm>
            <a:off x="488950" y="5589239"/>
            <a:ext cx="8928100" cy="719485"/>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Fourth</a:t>
            </a:r>
            <a:r>
              <a:rPr lang="es-ES" dirty="0" smtClean="0"/>
              <a:t> </a:t>
            </a:r>
            <a:r>
              <a:rPr lang="es-ES" dirty="0" err="1" smtClean="0"/>
              <a:t>text</a:t>
            </a:r>
            <a:endParaRPr lang="en-GB" dirty="0"/>
          </a:p>
        </p:txBody>
      </p:sp>
      <p:sp>
        <p:nvSpPr>
          <p:cNvPr id="19" name="16 Marcador de texto"/>
          <p:cNvSpPr>
            <a:spLocks noGrp="1"/>
          </p:cNvSpPr>
          <p:nvPr>
            <p:ph type="body" sz="quarter" idx="14" hasCustomPrompt="1"/>
          </p:nvPr>
        </p:nvSpPr>
        <p:spPr>
          <a:xfrm>
            <a:off x="488951" y="836613"/>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20" name="18 Marcador de texto"/>
          <p:cNvSpPr>
            <a:spLocks noGrp="1"/>
          </p:cNvSpPr>
          <p:nvPr>
            <p:ph type="body" sz="quarter" idx="11" hasCustomPrompt="1"/>
          </p:nvPr>
        </p:nvSpPr>
        <p:spPr>
          <a:xfrm>
            <a:off x="5168900" y="836613"/>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Tree>
    <p:extLst>
      <p:ext uri="{BB962C8B-B14F-4D97-AF65-F5344CB8AC3E}">
        <p14:creationId xmlns:p14="http://schemas.microsoft.com/office/powerpoint/2010/main" val="255540490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IN A BLOCK WITH TWO GRAPHIC">
    <p:spTree>
      <p:nvGrpSpPr>
        <p:cNvPr id="1" name=""/>
        <p:cNvGrpSpPr/>
        <p:nvPr/>
      </p:nvGrpSpPr>
      <p:grpSpPr>
        <a:xfrm>
          <a:off x="0" y="0"/>
          <a:ext cx="0" cy="0"/>
          <a:chOff x="0" y="0"/>
          <a:chExt cx="0" cy="0"/>
        </a:xfrm>
      </p:grpSpPr>
      <p:sp>
        <p:nvSpPr>
          <p:cNvPr id="4" name="3 Marcador de gráfico"/>
          <p:cNvSpPr>
            <a:spLocks noGrp="1"/>
          </p:cNvSpPr>
          <p:nvPr>
            <p:ph type="chart" sz="quarter" idx="13" hasCustomPrompt="1"/>
          </p:nvPr>
        </p:nvSpPr>
        <p:spPr>
          <a:xfrm>
            <a:off x="5168900" y="2349500"/>
            <a:ext cx="4248150" cy="3816350"/>
          </a:xfrm>
          <a:prstGeom prst="rect">
            <a:avLst/>
          </a:prstGeom>
        </p:spPr>
        <p:txBody>
          <a:bodyPr/>
          <a:lstStyle>
            <a:lvl1pPr>
              <a:defRPr/>
            </a:lvl1pPr>
          </a:lstStyle>
          <a:p>
            <a:r>
              <a:rPr lang="es-ES" dirty="0" err="1" smtClean="0"/>
              <a:t>Graph</a:t>
            </a:r>
            <a:endParaRPr lang="en-GB" dirty="0"/>
          </a:p>
        </p:txBody>
      </p:sp>
      <p:cxnSp>
        <p:nvCxnSpPr>
          <p:cNvPr id="11" name="10 Conector recto"/>
          <p:cNvCxnSpPr/>
          <p:nvPr userDrawn="1"/>
        </p:nvCxnSpPr>
        <p:spPr>
          <a:xfrm flipH="1">
            <a:off x="488950"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6" name="5 Marcador de gráfico"/>
          <p:cNvSpPr>
            <a:spLocks noGrp="1"/>
          </p:cNvSpPr>
          <p:nvPr>
            <p:ph type="chart" sz="quarter" idx="15" hasCustomPrompt="1"/>
          </p:nvPr>
        </p:nvSpPr>
        <p:spPr>
          <a:xfrm>
            <a:off x="488950" y="2349500"/>
            <a:ext cx="4248150" cy="3816350"/>
          </a:xfrm>
          <a:prstGeom prst="rect">
            <a:avLst/>
          </a:prstGeom>
        </p:spPr>
        <p:txBody>
          <a:bodyPr/>
          <a:lstStyle>
            <a:lvl1pPr>
              <a:defRPr/>
            </a:lvl1pPr>
          </a:lstStyle>
          <a:p>
            <a:r>
              <a:rPr lang="es-ES" dirty="0" err="1" smtClean="0"/>
              <a:t>Graph</a:t>
            </a:r>
            <a:endParaRPr lang="en-GB" dirty="0"/>
          </a:p>
        </p:txBody>
      </p:sp>
      <p:sp>
        <p:nvSpPr>
          <p:cNvPr id="12" name="11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5"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6" name="16 Marcador de texto"/>
          <p:cNvSpPr>
            <a:spLocks noGrp="1"/>
          </p:cNvSpPr>
          <p:nvPr>
            <p:ph type="body" sz="quarter" idx="14" hasCustomPrompt="1"/>
          </p:nvPr>
        </p:nvSpPr>
        <p:spPr>
          <a:xfrm>
            <a:off x="488951" y="836613"/>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17" name="18 Marcador de texto"/>
          <p:cNvSpPr>
            <a:spLocks noGrp="1"/>
          </p:cNvSpPr>
          <p:nvPr>
            <p:ph type="body" sz="quarter" idx="11" hasCustomPrompt="1"/>
          </p:nvPr>
        </p:nvSpPr>
        <p:spPr>
          <a:xfrm>
            <a:off x="5168900" y="836613"/>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Tree>
    <p:extLst>
      <p:ext uri="{BB962C8B-B14F-4D97-AF65-F5344CB8AC3E}">
        <p14:creationId xmlns:p14="http://schemas.microsoft.com/office/powerpoint/2010/main" val="2627286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IN A BLOCK WITH TWO TABLES">
    <p:spTree>
      <p:nvGrpSpPr>
        <p:cNvPr id="1" name=""/>
        <p:cNvGrpSpPr/>
        <p:nvPr/>
      </p:nvGrpSpPr>
      <p:grpSpPr>
        <a:xfrm>
          <a:off x="0" y="0"/>
          <a:ext cx="0" cy="0"/>
          <a:chOff x="0" y="0"/>
          <a:chExt cx="0" cy="0"/>
        </a:xfrm>
      </p:grpSpPr>
      <p:cxnSp>
        <p:nvCxnSpPr>
          <p:cNvPr id="11" name="10 Conector recto"/>
          <p:cNvCxnSpPr/>
          <p:nvPr userDrawn="1"/>
        </p:nvCxnSpPr>
        <p:spPr>
          <a:xfrm flipH="1">
            <a:off x="488950"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2 Marcador de tabla"/>
          <p:cNvSpPr>
            <a:spLocks noGrp="1"/>
          </p:cNvSpPr>
          <p:nvPr>
            <p:ph type="tbl" sz="quarter" idx="16" hasCustomPrompt="1"/>
          </p:nvPr>
        </p:nvSpPr>
        <p:spPr>
          <a:xfrm>
            <a:off x="488950" y="2349500"/>
            <a:ext cx="4248150" cy="3816350"/>
          </a:xfrm>
          <a:prstGeom prst="rect">
            <a:avLst/>
          </a:prstGeom>
        </p:spPr>
        <p:txBody>
          <a:bodyPr/>
          <a:lstStyle>
            <a:lvl1pPr>
              <a:defRPr/>
            </a:lvl1pPr>
          </a:lstStyle>
          <a:p>
            <a:r>
              <a:rPr lang="es-ES" dirty="0" err="1" smtClean="0"/>
              <a:t>Table</a:t>
            </a:r>
            <a:endParaRPr lang="en-GB" dirty="0"/>
          </a:p>
        </p:txBody>
      </p:sp>
      <p:sp>
        <p:nvSpPr>
          <p:cNvPr id="15" name="2 Marcador de tabla"/>
          <p:cNvSpPr>
            <a:spLocks noGrp="1"/>
          </p:cNvSpPr>
          <p:nvPr>
            <p:ph type="tbl" sz="quarter" idx="17" hasCustomPrompt="1"/>
          </p:nvPr>
        </p:nvSpPr>
        <p:spPr>
          <a:xfrm>
            <a:off x="5151424" y="2348880"/>
            <a:ext cx="4248150" cy="3816350"/>
          </a:xfrm>
          <a:prstGeom prst="rect">
            <a:avLst/>
          </a:prstGeom>
        </p:spPr>
        <p:txBody>
          <a:bodyPr/>
          <a:lstStyle>
            <a:lvl1pPr>
              <a:defRPr/>
            </a:lvl1pPr>
          </a:lstStyle>
          <a:p>
            <a:r>
              <a:rPr lang="es-ES" dirty="0" err="1" smtClean="0"/>
              <a:t>Table</a:t>
            </a:r>
            <a:endParaRPr lang="en-GB" dirty="0"/>
          </a:p>
        </p:txBody>
      </p:sp>
      <p:sp>
        <p:nvSpPr>
          <p:cNvPr id="14"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6"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7" name="16 Marcador de texto"/>
          <p:cNvSpPr>
            <a:spLocks noGrp="1"/>
          </p:cNvSpPr>
          <p:nvPr>
            <p:ph type="body" sz="quarter" idx="14" hasCustomPrompt="1"/>
          </p:nvPr>
        </p:nvSpPr>
        <p:spPr>
          <a:xfrm>
            <a:off x="488951" y="836613"/>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18" name="18 Marcador de texto"/>
          <p:cNvSpPr>
            <a:spLocks noGrp="1"/>
          </p:cNvSpPr>
          <p:nvPr>
            <p:ph type="body" sz="quarter" idx="11" hasCustomPrompt="1"/>
          </p:nvPr>
        </p:nvSpPr>
        <p:spPr>
          <a:xfrm>
            <a:off x="5168900" y="836613"/>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Tree>
    <p:extLst>
      <p:ext uri="{BB962C8B-B14F-4D97-AF65-F5344CB8AC3E}">
        <p14:creationId xmlns:p14="http://schemas.microsoft.com/office/powerpoint/2010/main" val="195721046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IN A BLOCK WITH A GRAPHIC AND A TABLE">
    <p:spTree>
      <p:nvGrpSpPr>
        <p:cNvPr id="1" name=""/>
        <p:cNvGrpSpPr/>
        <p:nvPr/>
      </p:nvGrpSpPr>
      <p:grpSpPr>
        <a:xfrm>
          <a:off x="0" y="0"/>
          <a:ext cx="0" cy="0"/>
          <a:chOff x="0" y="0"/>
          <a:chExt cx="0" cy="0"/>
        </a:xfrm>
      </p:grpSpPr>
      <p:cxnSp>
        <p:nvCxnSpPr>
          <p:cNvPr id="11" name="10 Conector recto"/>
          <p:cNvCxnSpPr/>
          <p:nvPr userDrawn="1"/>
        </p:nvCxnSpPr>
        <p:spPr>
          <a:xfrm flipH="1">
            <a:off x="488950" y="2120650"/>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6" name="5 Marcador de gráfico"/>
          <p:cNvSpPr>
            <a:spLocks noGrp="1"/>
          </p:cNvSpPr>
          <p:nvPr>
            <p:ph type="chart" sz="quarter" idx="15" hasCustomPrompt="1"/>
          </p:nvPr>
        </p:nvSpPr>
        <p:spPr>
          <a:xfrm>
            <a:off x="488950" y="2349500"/>
            <a:ext cx="4248150" cy="3816350"/>
          </a:xfrm>
          <a:prstGeom prst="rect">
            <a:avLst/>
          </a:prstGeom>
        </p:spPr>
        <p:txBody>
          <a:bodyPr/>
          <a:lstStyle>
            <a:lvl1pPr>
              <a:defRPr/>
            </a:lvl1pPr>
          </a:lstStyle>
          <a:p>
            <a:r>
              <a:rPr lang="es-ES" dirty="0" err="1" smtClean="0"/>
              <a:t>Graph</a:t>
            </a:r>
            <a:endParaRPr lang="en-GB" dirty="0"/>
          </a:p>
        </p:txBody>
      </p:sp>
      <p:sp>
        <p:nvSpPr>
          <p:cNvPr id="12" name="11 Rectángulo"/>
          <p:cNvSpPr/>
          <p:nvPr userDrawn="1"/>
        </p:nvSpPr>
        <p:spPr>
          <a:xfrm rot="5400000">
            <a:off x="2576893" y="-1395497"/>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2 Marcador de tabla"/>
          <p:cNvSpPr>
            <a:spLocks noGrp="1"/>
          </p:cNvSpPr>
          <p:nvPr>
            <p:ph type="tbl" sz="quarter" idx="16" hasCustomPrompt="1"/>
          </p:nvPr>
        </p:nvSpPr>
        <p:spPr>
          <a:xfrm>
            <a:off x="5168900" y="2348880"/>
            <a:ext cx="4248150" cy="3816970"/>
          </a:xfrm>
          <a:prstGeom prst="rect">
            <a:avLst/>
          </a:prstGeom>
        </p:spPr>
        <p:txBody>
          <a:bodyPr/>
          <a:lstStyle>
            <a:lvl1pPr>
              <a:defRPr/>
            </a:lvl1pPr>
          </a:lstStyle>
          <a:p>
            <a:r>
              <a:rPr lang="es-ES" dirty="0" err="1" smtClean="0"/>
              <a:t>Table</a:t>
            </a:r>
            <a:endParaRPr lang="en-GB" dirty="0"/>
          </a:p>
        </p:txBody>
      </p:sp>
      <p:sp>
        <p:nvSpPr>
          <p:cNvPr id="14"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5" name="6 Título"/>
          <p:cNvSpPr>
            <a:spLocks noGrp="1"/>
          </p:cNvSpPr>
          <p:nvPr>
            <p:ph type="title" hasCustomPrompt="1"/>
          </p:nvPr>
        </p:nvSpPr>
        <p:spPr>
          <a:xfrm>
            <a:off x="488949" y="116633"/>
            <a:ext cx="424815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16" name="16 Marcador de texto"/>
          <p:cNvSpPr>
            <a:spLocks noGrp="1"/>
          </p:cNvSpPr>
          <p:nvPr>
            <p:ph type="body" sz="quarter" idx="14" hasCustomPrompt="1"/>
          </p:nvPr>
        </p:nvSpPr>
        <p:spPr>
          <a:xfrm>
            <a:off x="488951" y="836613"/>
            <a:ext cx="4248149"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sp>
        <p:nvSpPr>
          <p:cNvPr id="17" name="18 Marcador de texto"/>
          <p:cNvSpPr>
            <a:spLocks noGrp="1"/>
          </p:cNvSpPr>
          <p:nvPr>
            <p:ph type="body" sz="quarter" idx="11" hasCustomPrompt="1"/>
          </p:nvPr>
        </p:nvSpPr>
        <p:spPr>
          <a:xfrm>
            <a:off x="5168900" y="836613"/>
            <a:ext cx="4248597" cy="1152227"/>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Right</a:t>
            </a:r>
            <a:r>
              <a:rPr lang="es-ES" dirty="0" smtClean="0"/>
              <a:t> </a:t>
            </a:r>
            <a:r>
              <a:rPr lang="es-ES" dirty="0" err="1" smtClean="0"/>
              <a:t>title</a:t>
            </a:r>
            <a:endParaRPr lang="en-GB" dirty="0"/>
          </a:p>
        </p:txBody>
      </p:sp>
    </p:spTree>
    <p:extLst>
      <p:ext uri="{BB962C8B-B14F-4D97-AF65-F5344CB8AC3E}">
        <p14:creationId xmlns:p14="http://schemas.microsoft.com/office/powerpoint/2010/main" val="214891235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 A TABLE">
    <p:spTree>
      <p:nvGrpSpPr>
        <p:cNvPr id="1" name=""/>
        <p:cNvGrpSpPr/>
        <p:nvPr/>
      </p:nvGrpSpPr>
      <p:grpSpPr>
        <a:xfrm>
          <a:off x="0" y="0"/>
          <a:ext cx="0" cy="0"/>
          <a:chOff x="0" y="0"/>
          <a:chExt cx="0" cy="0"/>
        </a:xfrm>
      </p:grpSpPr>
      <p:sp>
        <p:nvSpPr>
          <p:cNvPr id="9" name="16 Marcador de texto"/>
          <p:cNvSpPr>
            <a:spLocks noGrp="1"/>
          </p:cNvSpPr>
          <p:nvPr>
            <p:ph type="body" sz="quarter" idx="14" hasCustomPrompt="1"/>
          </p:nvPr>
        </p:nvSpPr>
        <p:spPr>
          <a:xfrm>
            <a:off x="488951" y="836613"/>
            <a:ext cx="8928546" cy="936203"/>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cxnSp>
        <p:nvCxnSpPr>
          <p:cNvPr id="11" name="10 Conector recto"/>
          <p:cNvCxnSpPr/>
          <p:nvPr userDrawn="1"/>
        </p:nvCxnSpPr>
        <p:spPr>
          <a:xfrm flipH="1">
            <a:off x="517410" y="1916832"/>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abla"/>
          <p:cNvSpPr>
            <a:spLocks noGrp="1"/>
          </p:cNvSpPr>
          <p:nvPr>
            <p:ph type="tbl" sz="quarter" idx="16" hasCustomPrompt="1"/>
          </p:nvPr>
        </p:nvSpPr>
        <p:spPr>
          <a:xfrm>
            <a:off x="488951" y="2060848"/>
            <a:ext cx="8928099" cy="4105002"/>
          </a:xfrm>
          <a:prstGeom prst="rect">
            <a:avLst/>
          </a:prstGeom>
        </p:spPr>
        <p:txBody>
          <a:bodyPr/>
          <a:lstStyle>
            <a:lvl1pPr>
              <a:defRPr/>
            </a:lvl1pPr>
          </a:lstStyle>
          <a:p>
            <a:r>
              <a:rPr lang="es-ES" dirty="0" err="1" smtClean="0"/>
              <a:t>Table</a:t>
            </a:r>
            <a:endParaRPr lang="en-GB" dirty="0"/>
          </a:p>
        </p:txBody>
      </p:sp>
      <p:sp>
        <p:nvSpPr>
          <p:cNvPr id="14" name="13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0"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425116307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IN A BLOCK WITH A TABLE-2">
    <p:spTree>
      <p:nvGrpSpPr>
        <p:cNvPr id="1" name=""/>
        <p:cNvGrpSpPr/>
        <p:nvPr/>
      </p:nvGrpSpPr>
      <p:grpSpPr>
        <a:xfrm>
          <a:off x="0" y="0"/>
          <a:ext cx="0" cy="0"/>
          <a:chOff x="0" y="0"/>
          <a:chExt cx="0" cy="0"/>
        </a:xfrm>
      </p:grpSpPr>
      <p:sp>
        <p:nvSpPr>
          <p:cNvPr id="9" name="16 Marcador de texto"/>
          <p:cNvSpPr>
            <a:spLocks noGrp="1"/>
          </p:cNvSpPr>
          <p:nvPr>
            <p:ph type="body" sz="quarter" idx="14" hasCustomPrompt="1"/>
          </p:nvPr>
        </p:nvSpPr>
        <p:spPr>
          <a:xfrm>
            <a:off x="488951" y="836613"/>
            <a:ext cx="8928546" cy="864195"/>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dirty="0" err="1" smtClean="0"/>
              <a:t>Left</a:t>
            </a:r>
            <a:r>
              <a:rPr lang="es-ES" dirty="0" smtClean="0"/>
              <a:t> </a:t>
            </a:r>
            <a:r>
              <a:rPr lang="es-ES" dirty="0" err="1" smtClean="0"/>
              <a:t>title</a:t>
            </a:r>
            <a:endParaRPr lang="en-GB" dirty="0"/>
          </a:p>
        </p:txBody>
      </p:sp>
      <p:cxnSp>
        <p:nvCxnSpPr>
          <p:cNvPr id="11" name="10 Conector recto"/>
          <p:cNvCxnSpPr/>
          <p:nvPr userDrawn="1"/>
        </p:nvCxnSpPr>
        <p:spPr>
          <a:xfrm flipH="1">
            <a:off x="488950" y="1844824"/>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abla"/>
          <p:cNvSpPr>
            <a:spLocks noGrp="1"/>
          </p:cNvSpPr>
          <p:nvPr>
            <p:ph type="tbl" sz="quarter" idx="16" hasCustomPrompt="1"/>
          </p:nvPr>
        </p:nvSpPr>
        <p:spPr>
          <a:xfrm>
            <a:off x="488951" y="1916832"/>
            <a:ext cx="8928099" cy="3384376"/>
          </a:xfrm>
          <a:prstGeom prst="rect">
            <a:avLst/>
          </a:prstGeom>
        </p:spPr>
        <p:txBody>
          <a:bodyPr/>
          <a:lstStyle>
            <a:lvl1pPr>
              <a:defRPr/>
            </a:lvl1pPr>
          </a:lstStyle>
          <a:p>
            <a:r>
              <a:rPr lang="es-ES" dirty="0" err="1" smtClean="0"/>
              <a:t>Table</a:t>
            </a:r>
            <a:endParaRPr lang="en-GB" dirty="0"/>
          </a:p>
        </p:txBody>
      </p:sp>
      <p:sp>
        <p:nvSpPr>
          <p:cNvPr id="14" name="13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8" name="7 Conector recto"/>
          <p:cNvCxnSpPr/>
          <p:nvPr userDrawn="1"/>
        </p:nvCxnSpPr>
        <p:spPr>
          <a:xfrm>
            <a:off x="488952" y="5373216"/>
            <a:ext cx="89281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0" name="6 Marcador de texto"/>
          <p:cNvSpPr>
            <a:spLocks noGrp="1"/>
          </p:cNvSpPr>
          <p:nvPr>
            <p:ph type="body" sz="quarter" idx="15" hasCustomPrompt="1"/>
          </p:nvPr>
        </p:nvSpPr>
        <p:spPr>
          <a:xfrm>
            <a:off x="488950" y="5445225"/>
            <a:ext cx="8928100" cy="863500"/>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dirty="0" err="1" smtClean="0"/>
              <a:t>Fourth</a:t>
            </a:r>
            <a:r>
              <a:rPr lang="es-ES" dirty="0" smtClean="0"/>
              <a:t> </a:t>
            </a:r>
            <a:r>
              <a:rPr lang="es-ES" dirty="0" err="1" smtClean="0"/>
              <a:t>text</a:t>
            </a:r>
            <a:endParaRPr lang="en-GB" dirty="0"/>
          </a:p>
        </p:txBody>
      </p:sp>
      <p:sp>
        <p:nvSpPr>
          <p:cNvPr id="12"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3"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213387514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VER START OR CLOSE">
    <p:spTree>
      <p:nvGrpSpPr>
        <p:cNvPr id="1" name=""/>
        <p:cNvGrpSpPr/>
        <p:nvPr/>
      </p:nvGrpSpPr>
      <p:grpSpPr>
        <a:xfrm>
          <a:off x="0" y="0"/>
          <a:ext cx="0" cy="0"/>
          <a:chOff x="0" y="0"/>
          <a:chExt cx="0" cy="0"/>
        </a:xfrm>
      </p:grpSpPr>
      <p:sp>
        <p:nvSpPr>
          <p:cNvPr id="3" name="2 Rectángulo"/>
          <p:cNvSpPr/>
          <p:nvPr userDrawn="1"/>
        </p:nvSpPr>
        <p:spPr>
          <a:xfrm>
            <a:off x="0" y="0"/>
            <a:ext cx="9906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911" y="1080800"/>
            <a:ext cx="2338873" cy="1576477"/>
          </a:xfrm>
          <a:prstGeom prst="rect">
            <a:avLst/>
          </a:prstGeom>
        </p:spPr>
      </p:pic>
      <p:sp>
        <p:nvSpPr>
          <p:cNvPr id="5" name="4 Rectángulo"/>
          <p:cNvSpPr/>
          <p:nvPr userDrawn="1"/>
        </p:nvSpPr>
        <p:spPr>
          <a:xfrm rot="5400000">
            <a:off x="4916993" y="-1845251"/>
            <a:ext cx="72017" cy="8928102"/>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2 Marcador de texto"/>
          <p:cNvSpPr>
            <a:spLocks noGrp="1"/>
          </p:cNvSpPr>
          <p:nvPr>
            <p:ph type="body" sz="quarter" idx="10"/>
          </p:nvPr>
        </p:nvSpPr>
        <p:spPr>
          <a:xfrm>
            <a:off x="4592579" y="1988840"/>
            <a:ext cx="4824917" cy="576064"/>
          </a:xfrm>
          <a:prstGeom prst="rect">
            <a:avLst/>
          </a:prstGeom>
        </p:spPr>
        <p:txBody>
          <a:bodyPr lIns="0" bIns="46800" anchor="ctr" anchorCtr="0"/>
          <a:lstStyle>
            <a:lvl1pPr marL="0" indent="0">
              <a:buNone/>
              <a:defRPr sz="1800" b="1">
                <a:solidFill>
                  <a:srgbClr val="5C881A"/>
                </a:solidFill>
                <a:latin typeface="Arial" panose="020B0604020202020204" pitchFamily="34" charset="0"/>
                <a:cs typeface="Arial" panose="020B0604020202020204" pitchFamily="34" charset="0"/>
              </a:defRPr>
            </a:lvl1pPr>
          </a:lstStyle>
          <a:p>
            <a:pPr lvl="0"/>
            <a:r>
              <a:rPr lang="en-GB" dirty="0" smtClean="0">
                <a:effectLst/>
              </a:rPr>
              <a:t>Click to edit the text style</a:t>
            </a:r>
            <a:endParaRPr lang="en-GB" noProof="0" dirty="0"/>
          </a:p>
        </p:txBody>
      </p:sp>
      <p:sp>
        <p:nvSpPr>
          <p:cNvPr id="7" name="6 Título"/>
          <p:cNvSpPr>
            <a:spLocks noGrp="1"/>
          </p:cNvSpPr>
          <p:nvPr>
            <p:ph type="title"/>
          </p:nvPr>
        </p:nvSpPr>
        <p:spPr>
          <a:xfrm>
            <a:off x="4592639" y="2636913"/>
            <a:ext cx="4824411" cy="4176340"/>
          </a:xfrm>
          <a:prstGeom prst="rect">
            <a:avLst/>
          </a:prstGeom>
        </p:spPr>
        <p:txBody>
          <a:bodyPr lIns="0" tIns="108000" rIns="91419" bIns="45709"/>
          <a:lstStyle>
            <a:lvl1pPr algn="l">
              <a:defRPr sz="4400" b="1">
                <a:solidFill>
                  <a:srgbClr val="5C881A"/>
                </a:solidFill>
                <a:latin typeface="Arial" pitchFamily="34" charset="0"/>
                <a:cs typeface="Arial" pitchFamily="34" charset="0"/>
              </a:defRPr>
            </a:lvl1pPr>
          </a:lstStyle>
          <a:p>
            <a:r>
              <a:rPr lang="en-GB" dirty="0" smtClean="0">
                <a:effectLst/>
              </a:rPr>
              <a:t>Click to edit the text style</a:t>
            </a:r>
            <a:endParaRPr lang="en-US" dirty="0"/>
          </a:p>
        </p:txBody>
      </p:sp>
    </p:spTree>
    <p:extLst>
      <p:ext uri="{BB962C8B-B14F-4D97-AF65-F5344CB8AC3E}">
        <p14:creationId xmlns:p14="http://schemas.microsoft.com/office/powerpoint/2010/main" val="195360288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A TITLE WITH A COLUMN">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p:nvPr>
        </p:nvSpPr>
        <p:spPr>
          <a:xfrm>
            <a:off x="488950" y="836614"/>
            <a:ext cx="8928100" cy="1080220"/>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n-GB" dirty="0" smtClean="0">
                <a:effectLst/>
              </a:rPr>
              <a:t>Click to edit the text style</a:t>
            </a:r>
            <a:endParaRPr lang="en-GB" dirty="0"/>
          </a:p>
        </p:txBody>
      </p:sp>
      <p:sp>
        <p:nvSpPr>
          <p:cNvPr id="6" name="6 Título"/>
          <p:cNvSpPr>
            <a:spLocks noGrp="1"/>
          </p:cNvSpPr>
          <p:nvPr>
            <p:ph type="title"/>
          </p:nvPr>
        </p:nvSpPr>
        <p:spPr>
          <a:xfrm>
            <a:off x="488951"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n-GB" dirty="0" smtClean="0">
                <a:effectLst/>
              </a:rPr>
              <a:t>Click to edit the text style</a:t>
            </a:r>
            <a:endParaRPr lang="en-US" dirty="0"/>
          </a:p>
        </p:txBody>
      </p:sp>
    </p:spTree>
    <p:extLst>
      <p:ext uri="{BB962C8B-B14F-4D97-AF65-F5344CB8AC3E}">
        <p14:creationId xmlns:p14="http://schemas.microsoft.com/office/powerpoint/2010/main" val="4113763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BEGINNING OF CHAPTER">
    <p:spTree>
      <p:nvGrpSpPr>
        <p:cNvPr id="1" name=""/>
        <p:cNvGrpSpPr/>
        <p:nvPr/>
      </p:nvGrpSpPr>
      <p:grpSpPr>
        <a:xfrm>
          <a:off x="0" y="0"/>
          <a:ext cx="0" cy="0"/>
          <a:chOff x="0" y="0"/>
          <a:chExt cx="0" cy="0"/>
        </a:xfrm>
      </p:grpSpPr>
      <p:sp>
        <p:nvSpPr>
          <p:cNvPr id="3" name="2 Marcador de texto"/>
          <p:cNvSpPr>
            <a:spLocks noGrp="1"/>
          </p:cNvSpPr>
          <p:nvPr>
            <p:ph type="body" sz="quarter" idx="10"/>
          </p:nvPr>
        </p:nvSpPr>
        <p:spPr>
          <a:xfrm>
            <a:off x="5168899" y="116634"/>
            <a:ext cx="4248597" cy="576063"/>
          </a:xfrm>
          <a:prstGeom prst="rect">
            <a:avLst/>
          </a:prstGeom>
        </p:spPr>
        <p:txBody>
          <a:bodyPr lIns="0" anchor="ctr" anchorCtr="0"/>
          <a:lstStyle>
            <a:lvl1pPr marL="0" indent="0">
              <a:buNone/>
              <a:defRPr sz="1800" b="1">
                <a:solidFill>
                  <a:srgbClr val="5C881A"/>
                </a:solidFill>
                <a:latin typeface="Arial" panose="020B0604020202020204" pitchFamily="34" charset="0"/>
                <a:cs typeface="Arial" panose="020B0604020202020204" pitchFamily="34" charset="0"/>
              </a:defRPr>
            </a:lvl1pPr>
          </a:lstStyle>
          <a:p>
            <a:pPr lvl="0"/>
            <a:r>
              <a:rPr lang="en-GB" dirty="0" smtClean="0">
                <a:effectLst/>
              </a:rPr>
              <a:t>Click to edit the text style</a:t>
            </a:r>
            <a:endParaRPr lang="en-GB" dirty="0"/>
          </a:p>
        </p:txBody>
      </p:sp>
      <p:sp>
        <p:nvSpPr>
          <p:cNvPr id="4" name="6 Título"/>
          <p:cNvSpPr>
            <a:spLocks noGrp="1"/>
          </p:cNvSpPr>
          <p:nvPr>
            <p:ph type="title"/>
          </p:nvPr>
        </p:nvSpPr>
        <p:spPr>
          <a:xfrm>
            <a:off x="5168899" y="764709"/>
            <a:ext cx="4248151" cy="5617041"/>
          </a:xfrm>
          <a:prstGeom prst="rect">
            <a:avLst/>
          </a:prstGeom>
        </p:spPr>
        <p:txBody>
          <a:bodyPr lIns="0" tIns="108000" rIns="91419" bIns="45709"/>
          <a:lstStyle>
            <a:lvl1pPr algn="l">
              <a:defRPr sz="4400" b="1">
                <a:solidFill>
                  <a:srgbClr val="5C881A"/>
                </a:solidFill>
                <a:latin typeface="Arial" pitchFamily="34" charset="0"/>
                <a:cs typeface="Arial" pitchFamily="34" charset="0"/>
              </a:defRPr>
            </a:lvl1pPr>
          </a:lstStyle>
          <a:p>
            <a:r>
              <a:rPr lang="en-GB" dirty="0" smtClean="0">
                <a:effectLst/>
              </a:rPr>
              <a:t>Click to edit the text style</a:t>
            </a:r>
            <a:endParaRPr lang="en-US" dirty="0"/>
          </a:p>
        </p:txBody>
      </p:sp>
      <p:sp>
        <p:nvSpPr>
          <p:cNvPr id="5" name="4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663585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 PHOTO LEFT TEXT">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88950" y="836613"/>
            <a:ext cx="4248149" cy="122423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Left text box</a:t>
            </a:r>
            <a:endParaRPr lang="en-GB" dirty="0"/>
          </a:p>
        </p:txBody>
      </p:sp>
      <p:sp>
        <p:nvSpPr>
          <p:cNvPr id="7"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8" name="6 Marcador de texto"/>
          <p:cNvSpPr>
            <a:spLocks noGrp="1"/>
          </p:cNvSpPr>
          <p:nvPr>
            <p:ph type="body" sz="quarter" idx="13"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3" name="2 Marcador de posición de imagen"/>
          <p:cNvSpPr>
            <a:spLocks noGrp="1"/>
          </p:cNvSpPr>
          <p:nvPr>
            <p:ph type="pic" sz="quarter" idx="14" hasCustomPrompt="1"/>
          </p:nvPr>
        </p:nvSpPr>
        <p:spPr>
          <a:xfrm>
            <a:off x="5168900" y="2133600"/>
            <a:ext cx="4248150" cy="3743325"/>
          </a:xfrm>
          <a:prstGeom prst="rect">
            <a:avLst/>
          </a:prstGeom>
        </p:spPr>
        <p:txBody>
          <a:bodyPr/>
          <a:lstStyle>
            <a:lvl1pPr>
              <a:defRPr/>
            </a:lvl1pPr>
          </a:lstStyle>
          <a:p>
            <a:r>
              <a:rPr lang="es-ES" dirty="0" err="1" smtClean="0"/>
              <a:t>Image</a:t>
            </a:r>
            <a:endParaRPr lang="en-GB" dirty="0"/>
          </a:p>
        </p:txBody>
      </p:sp>
      <p:sp>
        <p:nvSpPr>
          <p:cNvPr id="12" name="8 Marcador de texto"/>
          <p:cNvSpPr>
            <a:spLocks noGrp="1"/>
          </p:cNvSpPr>
          <p:nvPr>
            <p:ph type="body" sz="quarter" idx="16" hasCustomPrompt="1"/>
          </p:nvPr>
        </p:nvSpPr>
        <p:spPr>
          <a:xfrm>
            <a:off x="5169347" y="5949950"/>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10" name="18 Marcador de texto"/>
          <p:cNvSpPr>
            <a:spLocks noGrp="1"/>
          </p:cNvSpPr>
          <p:nvPr>
            <p:ph type="body" sz="quarter" idx="11" hasCustomPrompt="1"/>
          </p:nvPr>
        </p:nvSpPr>
        <p:spPr>
          <a:xfrm>
            <a:off x="5172223" y="836613"/>
            <a:ext cx="4248597" cy="1224236"/>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Right text box</a:t>
            </a:r>
            <a:endParaRPr lang="en-GB" dirty="0"/>
          </a:p>
        </p:txBody>
      </p:sp>
      <p:sp>
        <p:nvSpPr>
          <p:cNvPr id="11" name="4 Marcador de texto"/>
          <p:cNvSpPr>
            <a:spLocks noGrp="1"/>
          </p:cNvSpPr>
          <p:nvPr>
            <p:ph type="body" sz="quarter" idx="15" hasCustomPrompt="1"/>
          </p:nvPr>
        </p:nvSpPr>
        <p:spPr>
          <a:xfrm>
            <a:off x="488503" y="2133600"/>
            <a:ext cx="4248150" cy="3743325"/>
          </a:xfrm>
          <a:prstGeom prst="rect">
            <a:avLst/>
          </a:prstGeom>
        </p:spPr>
        <p:txBody>
          <a:bodyPr/>
          <a:lstStyle>
            <a:lvl1pPr marL="0"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00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s-ES" dirty="0" smtClean="0"/>
              <a:t>Text</a:t>
            </a:r>
            <a:endParaRPr lang="en-GB" dirty="0"/>
          </a:p>
        </p:txBody>
      </p:sp>
    </p:spTree>
    <p:extLst>
      <p:ext uri="{BB962C8B-B14F-4D97-AF65-F5344CB8AC3E}">
        <p14:creationId xmlns:p14="http://schemas.microsoft.com/office/powerpoint/2010/main" val="21200117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A TITLE WITH TWO SEPARATE COLUMN">
    <p:spTree>
      <p:nvGrpSpPr>
        <p:cNvPr id="1" name=""/>
        <p:cNvGrpSpPr/>
        <p:nvPr/>
      </p:nvGrpSpPr>
      <p:grpSpPr>
        <a:xfrm>
          <a:off x="0" y="0"/>
          <a:ext cx="0" cy="0"/>
          <a:chOff x="0" y="0"/>
          <a:chExt cx="0" cy="0"/>
        </a:xfrm>
      </p:grpSpPr>
      <p:sp>
        <p:nvSpPr>
          <p:cNvPr id="7" name="6 Rectángulo"/>
          <p:cNvSpPr/>
          <p:nvPr userDrawn="1"/>
        </p:nvSpPr>
        <p:spPr>
          <a:xfrm rot="5400000">
            <a:off x="2576893" y="-1395496"/>
            <a:ext cx="72262" cy="42481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9 Rectángulo"/>
          <p:cNvSpPr/>
          <p:nvPr userDrawn="1"/>
        </p:nvSpPr>
        <p:spPr>
          <a:xfrm rot="5400000">
            <a:off x="7257192" y="-1395596"/>
            <a:ext cx="72010" cy="424859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2 Marcador de texto"/>
          <p:cNvSpPr>
            <a:spLocks noGrp="1"/>
          </p:cNvSpPr>
          <p:nvPr>
            <p:ph type="body" sz="quarter" idx="10"/>
          </p:nvPr>
        </p:nvSpPr>
        <p:spPr>
          <a:xfrm>
            <a:off x="488950" y="836614"/>
            <a:ext cx="4248150" cy="1080220"/>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n-GB" dirty="0" smtClean="0">
                <a:effectLst/>
              </a:rPr>
              <a:t>Click to edit the text style</a:t>
            </a:r>
            <a:endParaRPr lang="en-GB" dirty="0"/>
          </a:p>
        </p:txBody>
      </p:sp>
      <p:sp>
        <p:nvSpPr>
          <p:cNvPr id="12" name="11 Marcador de texto"/>
          <p:cNvSpPr>
            <a:spLocks noGrp="1"/>
          </p:cNvSpPr>
          <p:nvPr>
            <p:ph type="body" sz="quarter" idx="11"/>
          </p:nvPr>
        </p:nvSpPr>
        <p:spPr>
          <a:xfrm>
            <a:off x="5168900" y="836613"/>
            <a:ext cx="4248150" cy="1079822"/>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n-GB" dirty="0" smtClean="0">
                <a:effectLst/>
              </a:rPr>
              <a:t>Click to edit the text style</a:t>
            </a:r>
            <a:endParaRPr lang="en-GB" dirty="0"/>
          </a:p>
        </p:txBody>
      </p:sp>
    </p:spTree>
    <p:extLst>
      <p:ext uri="{BB962C8B-B14F-4D97-AF65-F5344CB8AC3E}">
        <p14:creationId xmlns:p14="http://schemas.microsoft.com/office/powerpoint/2010/main" val="14424284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 PHOTO ABOVE TEXT">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6"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7" name="2 Marcador de texto"/>
          <p:cNvSpPr>
            <a:spLocks noGrp="1"/>
          </p:cNvSpPr>
          <p:nvPr>
            <p:ph type="body" sz="quarter" idx="10" hasCustomPrompt="1"/>
          </p:nvPr>
        </p:nvSpPr>
        <p:spPr>
          <a:xfrm>
            <a:off x="488950" y="836613"/>
            <a:ext cx="8928100" cy="2448371"/>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text</a:t>
            </a:r>
            <a:endParaRPr lang="en-GB" dirty="0"/>
          </a:p>
        </p:txBody>
      </p:sp>
      <p:sp>
        <p:nvSpPr>
          <p:cNvPr id="3" name="2 Marcador de posición de imagen"/>
          <p:cNvSpPr>
            <a:spLocks noGrp="1"/>
          </p:cNvSpPr>
          <p:nvPr>
            <p:ph type="pic" sz="quarter" idx="13" hasCustomPrompt="1"/>
          </p:nvPr>
        </p:nvSpPr>
        <p:spPr>
          <a:xfrm>
            <a:off x="488950" y="3429000"/>
            <a:ext cx="8928100" cy="2448272"/>
          </a:xfrm>
          <a:prstGeom prst="rect">
            <a:avLst/>
          </a:prstGeom>
        </p:spPr>
        <p:txBody>
          <a:bodyPr/>
          <a:lstStyle>
            <a:lvl1pPr>
              <a:defRPr/>
            </a:lvl1pPr>
          </a:lstStyle>
          <a:p>
            <a:r>
              <a:rPr lang="es-ES" dirty="0" err="1" smtClean="0"/>
              <a:t>Image</a:t>
            </a:r>
            <a:endParaRPr lang="en-GB" dirty="0"/>
          </a:p>
        </p:txBody>
      </p:sp>
      <p:sp>
        <p:nvSpPr>
          <p:cNvPr id="9" name="8 Marcador de texto"/>
          <p:cNvSpPr>
            <a:spLocks noGrp="1"/>
          </p:cNvSpPr>
          <p:nvPr>
            <p:ph type="body" sz="quarter" idx="16" hasCustomPrompt="1"/>
          </p:nvPr>
        </p:nvSpPr>
        <p:spPr>
          <a:xfrm>
            <a:off x="488950" y="5949950"/>
            <a:ext cx="892810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Tree>
    <p:extLst>
      <p:ext uri="{BB962C8B-B14F-4D97-AF65-F5344CB8AC3E}">
        <p14:creationId xmlns:p14="http://schemas.microsoft.com/office/powerpoint/2010/main" val="3413797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HOTOS AND TWO TEXT">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88951" y="836613"/>
            <a:ext cx="4248149" cy="122423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Left text box</a:t>
            </a:r>
            <a:endParaRPr lang="en-GB" dirty="0"/>
          </a:p>
        </p:txBody>
      </p:sp>
      <p:sp>
        <p:nvSpPr>
          <p:cNvPr id="19" name="18 Marcador de texto"/>
          <p:cNvSpPr>
            <a:spLocks noGrp="1"/>
          </p:cNvSpPr>
          <p:nvPr>
            <p:ph type="body" sz="quarter" idx="11" hasCustomPrompt="1"/>
          </p:nvPr>
        </p:nvSpPr>
        <p:spPr>
          <a:xfrm>
            <a:off x="5168900" y="836613"/>
            <a:ext cx="4248597" cy="1224236"/>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Right text box</a:t>
            </a:r>
            <a:endParaRPr lang="en-GB" dirty="0"/>
          </a:p>
        </p:txBody>
      </p:sp>
      <p:sp>
        <p:nvSpPr>
          <p:cNvPr id="7"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3" name="2 Marcador de posición de imagen"/>
          <p:cNvSpPr>
            <a:spLocks noGrp="1"/>
          </p:cNvSpPr>
          <p:nvPr>
            <p:ph type="pic" sz="quarter" idx="14" hasCustomPrompt="1"/>
          </p:nvPr>
        </p:nvSpPr>
        <p:spPr>
          <a:xfrm>
            <a:off x="488950" y="2133600"/>
            <a:ext cx="4248150" cy="3743325"/>
          </a:xfrm>
          <a:prstGeom prst="rect">
            <a:avLst/>
          </a:prstGeom>
        </p:spPr>
        <p:txBody>
          <a:bodyPr/>
          <a:lstStyle>
            <a:lvl1pPr>
              <a:defRPr/>
            </a:lvl1pPr>
          </a:lstStyle>
          <a:p>
            <a:r>
              <a:rPr lang="es-ES" dirty="0" err="1" smtClean="0"/>
              <a:t>Image</a:t>
            </a:r>
            <a:endParaRPr lang="en-GB" dirty="0"/>
          </a:p>
        </p:txBody>
      </p:sp>
      <p:sp>
        <p:nvSpPr>
          <p:cNvPr id="4" name="3 Marcador de posición de imagen"/>
          <p:cNvSpPr>
            <a:spLocks noGrp="1"/>
          </p:cNvSpPr>
          <p:nvPr>
            <p:ph type="pic" sz="quarter" idx="15" hasCustomPrompt="1"/>
          </p:nvPr>
        </p:nvSpPr>
        <p:spPr>
          <a:xfrm>
            <a:off x="5168900" y="2133600"/>
            <a:ext cx="4248150" cy="3743325"/>
          </a:xfrm>
          <a:prstGeom prst="rect">
            <a:avLst/>
          </a:prstGeom>
        </p:spPr>
        <p:txBody>
          <a:bodyPr/>
          <a:lstStyle>
            <a:lvl1pPr>
              <a:defRPr/>
            </a:lvl1pPr>
          </a:lstStyle>
          <a:p>
            <a:r>
              <a:rPr lang="es-ES" dirty="0" err="1" smtClean="0"/>
              <a:t>Image</a:t>
            </a:r>
            <a:endParaRPr lang="en-GB" dirty="0"/>
          </a:p>
        </p:txBody>
      </p:sp>
      <p:sp>
        <p:nvSpPr>
          <p:cNvPr id="9" name="8 Marcador de texto"/>
          <p:cNvSpPr>
            <a:spLocks noGrp="1"/>
          </p:cNvSpPr>
          <p:nvPr>
            <p:ph type="body" sz="quarter" idx="16" hasCustomPrompt="1"/>
          </p:nvPr>
        </p:nvSpPr>
        <p:spPr>
          <a:xfrm>
            <a:off x="5172522" y="5949280"/>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14" name="8 Marcador de texto"/>
          <p:cNvSpPr>
            <a:spLocks noGrp="1"/>
          </p:cNvSpPr>
          <p:nvPr>
            <p:ph type="body" sz="quarter" idx="17" hasCustomPrompt="1"/>
          </p:nvPr>
        </p:nvSpPr>
        <p:spPr>
          <a:xfrm>
            <a:off x="488951" y="5949280"/>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11"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Tree>
    <p:extLst>
      <p:ext uri="{BB962C8B-B14F-4D97-AF65-F5344CB8AC3E}">
        <p14:creationId xmlns:p14="http://schemas.microsoft.com/office/powerpoint/2010/main" val="11649868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PHOTOS AND TWO TEXTS">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88951" y="836613"/>
            <a:ext cx="4248149" cy="122423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Left text box</a:t>
            </a:r>
            <a:endParaRPr lang="en-GB" dirty="0"/>
          </a:p>
        </p:txBody>
      </p:sp>
      <p:sp>
        <p:nvSpPr>
          <p:cNvPr id="19" name="18 Marcador de texto"/>
          <p:cNvSpPr>
            <a:spLocks noGrp="1"/>
          </p:cNvSpPr>
          <p:nvPr>
            <p:ph type="body" sz="quarter" idx="11" hasCustomPrompt="1"/>
          </p:nvPr>
        </p:nvSpPr>
        <p:spPr>
          <a:xfrm>
            <a:off x="5168900" y="836613"/>
            <a:ext cx="4248597" cy="1224236"/>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Right text box</a:t>
            </a:r>
            <a:endParaRPr lang="en-GB" dirty="0"/>
          </a:p>
        </p:txBody>
      </p:sp>
      <p:sp>
        <p:nvSpPr>
          <p:cNvPr id="7"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
        <p:nvSpPr>
          <p:cNvPr id="3" name="2 Marcador de posición de imagen"/>
          <p:cNvSpPr>
            <a:spLocks noGrp="1"/>
          </p:cNvSpPr>
          <p:nvPr>
            <p:ph type="pic" sz="quarter" idx="14" hasCustomPrompt="1"/>
          </p:nvPr>
        </p:nvSpPr>
        <p:spPr>
          <a:xfrm>
            <a:off x="488950" y="2133601"/>
            <a:ext cx="4248150" cy="1655439"/>
          </a:xfrm>
          <a:prstGeom prst="rect">
            <a:avLst/>
          </a:prstGeom>
        </p:spPr>
        <p:txBody>
          <a:bodyPr/>
          <a:lstStyle>
            <a:lvl1pPr>
              <a:defRPr/>
            </a:lvl1pPr>
          </a:lstStyle>
          <a:p>
            <a:r>
              <a:rPr lang="es-ES" dirty="0" err="1" smtClean="0"/>
              <a:t>Image</a:t>
            </a:r>
            <a:endParaRPr lang="en-GB" dirty="0"/>
          </a:p>
        </p:txBody>
      </p:sp>
      <p:sp>
        <p:nvSpPr>
          <p:cNvPr id="18" name="8 Marcador de texto"/>
          <p:cNvSpPr>
            <a:spLocks noGrp="1"/>
          </p:cNvSpPr>
          <p:nvPr>
            <p:ph type="body" sz="quarter" idx="18" hasCustomPrompt="1"/>
          </p:nvPr>
        </p:nvSpPr>
        <p:spPr>
          <a:xfrm>
            <a:off x="488951" y="3861048"/>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20" name="2 Marcador de posición de imagen"/>
          <p:cNvSpPr>
            <a:spLocks noGrp="1"/>
          </p:cNvSpPr>
          <p:nvPr>
            <p:ph type="pic" sz="quarter" idx="19" hasCustomPrompt="1"/>
          </p:nvPr>
        </p:nvSpPr>
        <p:spPr>
          <a:xfrm>
            <a:off x="488949" y="4293096"/>
            <a:ext cx="4248150" cy="1582737"/>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21" name="8 Marcador de texto"/>
          <p:cNvSpPr>
            <a:spLocks noGrp="1"/>
          </p:cNvSpPr>
          <p:nvPr>
            <p:ph type="body" sz="quarter" idx="20" hasCustomPrompt="1"/>
          </p:nvPr>
        </p:nvSpPr>
        <p:spPr>
          <a:xfrm>
            <a:off x="488950" y="5949280"/>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22" name="2 Marcador de posición de imagen"/>
          <p:cNvSpPr>
            <a:spLocks noGrp="1"/>
          </p:cNvSpPr>
          <p:nvPr>
            <p:ph type="pic" sz="quarter" idx="21" hasCustomPrompt="1"/>
          </p:nvPr>
        </p:nvSpPr>
        <p:spPr>
          <a:xfrm>
            <a:off x="5168899" y="2132856"/>
            <a:ext cx="4248150"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23" name="8 Marcador de texto"/>
          <p:cNvSpPr>
            <a:spLocks noGrp="1"/>
          </p:cNvSpPr>
          <p:nvPr>
            <p:ph type="body" sz="quarter" idx="22" hasCustomPrompt="1"/>
          </p:nvPr>
        </p:nvSpPr>
        <p:spPr>
          <a:xfrm>
            <a:off x="5168900" y="3860303"/>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24" name="2 Marcador de posición de imagen"/>
          <p:cNvSpPr>
            <a:spLocks noGrp="1"/>
          </p:cNvSpPr>
          <p:nvPr>
            <p:ph type="pic" sz="quarter" idx="23" hasCustomPrompt="1"/>
          </p:nvPr>
        </p:nvSpPr>
        <p:spPr>
          <a:xfrm>
            <a:off x="5168898" y="4292351"/>
            <a:ext cx="4248150" cy="1582737"/>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25" name="8 Marcador de texto"/>
          <p:cNvSpPr>
            <a:spLocks noGrp="1"/>
          </p:cNvSpPr>
          <p:nvPr>
            <p:ph type="body" sz="quarter" idx="24" hasCustomPrompt="1"/>
          </p:nvPr>
        </p:nvSpPr>
        <p:spPr>
          <a:xfrm>
            <a:off x="5168899" y="5948535"/>
            <a:ext cx="424815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15"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Tree>
    <p:extLst>
      <p:ext uri="{BB962C8B-B14F-4D97-AF65-F5344CB8AC3E}">
        <p14:creationId xmlns:p14="http://schemas.microsoft.com/office/powerpoint/2010/main" val="31723678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IGHT PHOTOS AND TWO  TEXTS">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88951" y="836613"/>
            <a:ext cx="4248149" cy="122423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Left text box</a:t>
            </a:r>
            <a:endParaRPr lang="en-GB" dirty="0"/>
          </a:p>
        </p:txBody>
      </p:sp>
      <p:sp>
        <p:nvSpPr>
          <p:cNvPr id="19" name="18 Marcador de texto"/>
          <p:cNvSpPr>
            <a:spLocks noGrp="1"/>
          </p:cNvSpPr>
          <p:nvPr>
            <p:ph type="body" sz="quarter" idx="11" hasCustomPrompt="1"/>
          </p:nvPr>
        </p:nvSpPr>
        <p:spPr>
          <a:xfrm>
            <a:off x="5168900" y="836613"/>
            <a:ext cx="4248597" cy="1224236"/>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dirty="0" smtClean="0">
                <a:effectLst/>
              </a:rPr>
              <a:t>Right text box</a:t>
            </a:r>
            <a:endParaRPr lang="en-GB" dirty="0"/>
          </a:p>
        </p:txBody>
      </p:sp>
      <p:sp>
        <p:nvSpPr>
          <p:cNvPr id="3" name="2 Marcador de posición de imagen"/>
          <p:cNvSpPr>
            <a:spLocks noGrp="1"/>
          </p:cNvSpPr>
          <p:nvPr>
            <p:ph type="pic" sz="quarter" idx="14" hasCustomPrompt="1"/>
          </p:nvPr>
        </p:nvSpPr>
        <p:spPr>
          <a:xfrm>
            <a:off x="488950" y="2133601"/>
            <a:ext cx="2015778"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18" name="8 Marcador de texto"/>
          <p:cNvSpPr>
            <a:spLocks noGrp="1"/>
          </p:cNvSpPr>
          <p:nvPr>
            <p:ph type="body" sz="quarter" idx="18" hasCustomPrompt="1"/>
          </p:nvPr>
        </p:nvSpPr>
        <p:spPr>
          <a:xfrm>
            <a:off x="488951" y="3862313"/>
            <a:ext cx="2015778"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26" name="2 Marcador de posición de imagen"/>
          <p:cNvSpPr>
            <a:spLocks noGrp="1"/>
          </p:cNvSpPr>
          <p:nvPr>
            <p:ph type="pic" sz="quarter" idx="25" hasCustomPrompt="1"/>
          </p:nvPr>
        </p:nvSpPr>
        <p:spPr>
          <a:xfrm>
            <a:off x="2721322" y="2132856"/>
            <a:ext cx="2015778"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27" name="8 Marcador de texto"/>
          <p:cNvSpPr>
            <a:spLocks noGrp="1"/>
          </p:cNvSpPr>
          <p:nvPr>
            <p:ph type="body" sz="quarter" idx="26" hasCustomPrompt="1"/>
          </p:nvPr>
        </p:nvSpPr>
        <p:spPr>
          <a:xfrm>
            <a:off x="2721323" y="3861568"/>
            <a:ext cx="2015778"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36" name="2 Marcador de posición de imagen"/>
          <p:cNvSpPr>
            <a:spLocks noGrp="1"/>
          </p:cNvSpPr>
          <p:nvPr>
            <p:ph type="pic" sz="quarter" idx="27" hasCustomPrompt="1"/>
          </p:nvPr>
        </p:nvSpPr>
        <p:spPr>
          <a:xfrm>
            <a:off x="488951" y="4221088"/>
            <a:ext cx="2015778"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37" name="8 Marcador de texto"/>
          <p:cNvSpPr>
            <a:spLocks noGrp="1"/>
          </p:cNvSpPr>
          <p:nvPr>
            <p:ph type="body" sz="quarter" idx="28" hasCustomPrompt="1"/>
          </p:nvPr>
        </p:nvSpPr>
        <p:spPr>
          <a:xfrm>
            <a:off x="488952" y="5949800"/>
            <a:ext cx="2015778"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38" name="2 Marcador de posición de imagen"/>
          <p:cNvSpPr>
            <a:spLocks noGrp="1"/>
          </p:cNvSpPr>
          <p:nvPr>
            <p:ph type="pic" sz="quarter" idx="29" hasCustomPrompt="1"/>
          </p:nvPr>
        </p:nvSpPr>
        <p:spPr>
          <a:xfrm>
            <a:off x="2721323" y="4220343"/>
            <a:ext cx="2015778"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39" name="8 Marcador de texto"/>
          <p:cNvSpPr>
            <a:spLocks noGrp="1"/>
          </p:cNvSpPr>
          <p:nvPr>
            <p:ph type="body" sz="quarter" idx="30" hasCustomPrompt="1"/>
          </p:nvPr>
        </p:nvSpPr>
        <p:spPr>
          <a:xfrm>
            <a:off x="2721324" y="5949055"/>
            <a:ext cx="2015778"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40" name="2 Marcador de posición de imagen"/>
          <p:cNvSpPr>
            <a:spLocks noGrp="1"/>
          </p:cNvSpPr>
          <p:nvPr>
            <p:ph type="pic" sz="quarter" idx="31" hasCustomPrompt="1"/>
          </p:nvPr>
        </p:nvSpPr>
        <p:spPr>
          <a:xfrm>
            <a:off x="5168900" y="2132856"/>
            <a:ext cx="2015778"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41" name="8 Marcador de texto"/>
          <p:cNvSpPr>
            <a:spLocks noGrp="1"/>
          </p:cNvSpPr>
          <p:nvPr>
            <p:ph type="body" sz="quarter" idx="32" hasCustomPrompt="1"/>
          </p:nvPr>
        </p:nvSpPr>
        <p:spPr>
          <a:xfrm>
            <a:off x="5168901" y="3861568"/>
            <a:ext cx="2015778"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42" name="2 Marcador de posición de imagen"/>
          <p:cNvSpPr>
            <a:spLocks noGrp="1"/>
          </p:cNvSpPr>
          <p:nvPr>
            <p:ph type="pic" sz="quarter" idx="33" hasCustomPrompt="1"/>
          </p:nvPr>
        </p:nvSpPr>
        <p:spPr>
          <a:xfrm>
            <a:off x="7401272" y="2132111"/>
            <a:ext cx="2015778"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43" name="8 Marcador de texto"/>
          <p:cNvSpPr>
            <a:spLocks noGrp="1"/>
          </p:cNvSpPr>
          <p:nvPr>
            <p:ph type="body" sz="quarter" idx="34" hasCustomPrompt="1"/>
          </p:nvPr>
        </p:nvSpPr>
        <p:spPr>
          <a:xfrm>
            <a:off x="7401273" y="3860823"/>
            <a:ext cx="2015778"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44" name="2 Marcador de posición de imagen"/>
          <p:cNvSpPr>
            <a:spLocks noGrp="1"/>
          </p:cNvSpPr>
          <p:nvPr>
            <p:ph type="pic" sz="quarter" idx="35" hasCustomPrompt="1"/>
          </p:nvPr>
        </p:nvSpPr>
        <p:spPr>
          <a:xfrm>
            <a:off x="5168901" y="4220343"/>
            <a:ext cx="2015778"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45" name="8 Marcador de texto"/>
          <p:cNvSpPr>
            <a:spLocks noGrp="1"/>
          </p:cNvSpPr>
          <p:nvPr>
            <p:ph type="body" sz="quarter" idx="36" hasCustomPrompt="1"/>
          </p:nvPr>
        </p:nvSpPr>
        <p:spPr>
          <a:xfrm>
            <a:off x="5168902" y="5949055"/>
            <a:ext cx="2015778"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46" name="2 Marcador de posición de imagen"/>
          <p:cNvSpPr>
            <a:spLocks noGrp="1"/>
          </p:cNvSpPr>
          <p:nvPr>
            <p:ph type="pic" sz="quarter" idx="37" hasCustomPrompt="1"/>
          </p:nvPr>
        </p:nvSpPr>
        <p:spPr>
          <a:xfrm>
            <a:off x="7401273" y="4219598"/>
            <a:ext cx="2015778" cy="165543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dirty="0" err="1" smtClean="0"/>
              <a:t>Image</a:t>
            </a:r>
            <a:endParaRPr lang="en-GB" dirty="0" smtClean="0"/>
          </a:p>
          <a:p>
            <a:endParaRPr lang="en-GB" dirty="0"/>
          </a:p>
        </p:txBody>
      </p:sp>
      <p:sp>
        <p:nvSpPr>
          <p:cNvPr id="47" name="8 Marcador de texto"/>
          <p:cNvSpPr>
            <a:spLocks noGrp="1"/>
          </p:cNvSpPr>
          <p:nvPr>
            <p:ph type="body" sz="quarter" idx="38" hasCustomPrompt="1"/>
          </p:nvPr>
        </p:nvSpPr>
        <p:spPr>
          <a:xfrm>
            <a:off x="7401274" y="5948310"/>
            <a:ext cx="2015778"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23"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24"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37711811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 BIG PHOTO AND TEXT ABOVE">
    <p:spTree>
      <p:nvGrpSpPr>
        <p:cNvPr id="1" name=""/>
        <p:cNvGrpSpPr/>
        <p:nvPr/>
      </p:nvGrpSpPr>
      <p:grpSpPr>
        <a:xfrm>
          <a:off x="0" y="0"/>
          <a:ext cx="0" cy="0"/>
          <a:chOff x="0" y="0"/>
          <a:chExt cx="0" cy="0"/>
        </a:xfrm>
      </p:grpSpPr>
      <p:sp>
        <p:nvSpPr>
          <p:cNvPr id="13" name="12 Rectángulo"/>
          <p:cNvSpPr/>
          <p:nvPr userDrawn="1"/>
        </p:nvSpPr>
        <p:spPr>
          <a:xfrm rot="5400000">
            <a:off x="4917220" y="-3735571"/>
            <a:ext cx="72008" cy="892854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2 Marcador de texto"/>
          <p:cNvSpPr>
            <a:spLocks noGrp="1"/>
          </p:cNvSpPr>
          <p:nvPr>
            <p:ph type="body" sz="quarter" idx="10" hasCustomPrompt="1"/>
          </p:nvPr>
        </p:nvSpPr>
        <p:spPr>
          <a:xfrm>
            <a:off x="488950" y="836613"/>
            <a:ext cx="8928100" cy="576163"/>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dirty="0" err="1" smtClean="0"/>
              <a:t>First</a:t>
            </a:r>
            <a:r>
              <a:rPr lang="es-ES" dirty="0" smtClean="0"/>
              <a:t> </a:t>
            </a:r>
            <a:r>
              <a:rPr lang="es-ES" dirty="0" err="1" smtClean="0"/>
              <a:t>text</a:t>
            </a:r>
            <a:endParaRPr lang="en-GB" dirty="0"/>
          </a:p>
        </p:txBody>
      </p:sp>
      <p:sp>
        <p:nvSpPr>
          <p:cNvPr id="3" name="2 Marcador de posición de imagen"/>
          <p:cNvSpPr>
            <a:spLocks noGrp="1"/>
          </p:cNvSpPr>
          <p:nvPr>
            <p:ph type="pic" sz="quarter" idx="13" hasCustomPrompt="1"/>
          </p:nvPr>
        </p:nvSpPr>
        <p:spPr>
          <a:xfrm>
            <a:off x="488950" y="1484784"/>
            <a:ext cx="8928100" cy="4392488"/>
          </a:xfrm>
          <a:prstGeom prst="rect">
            <a:avLst/>
          </a:prstGeom>
        </p:spPr>
        <p:txBody>
          <a:bodyPr/>
          <a:lstStyle>
            <a:lvl1pPr>
              <a:defRPr/>
            </a:lvl1pPr>
          </a:lstStyle>
          <a:p>
            <a:r>
              <a:rPr lang="es-ES" dirty="0" err="1" smtClean="0"/>
              <a:t>Image</a:t>
            </a:r>
            <a:endParaRPr lang="en-GB" dirty="0"/>
          </a:p>
        </p:txBody>
      </p:sp>
      <p:sp>
        <p:nvSpPr>
          <p:cNvPr id="8" name="8 Marcador de texto"/>
          <p:cNvSpPr>
            <a:spLocks noGrp="1"/>
          </p:cNvSpPr>
          <p:nvPr>
            <p:ph type="body" sz="quarter" idx="16" hasCustomPrompt="1"/>
          </p:nvPr>
        </p:nvSpPr>
        <p:spPr>
          <a:xfrm>
            <a:off x="488950" y="5949950"/>
            <a:ext cx="8928100" cy="358775"/>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smtClean="0">
                <a:effectLst/>
              </a:rPr>
              <a:t>photo text</a:t>
            </a:r>
            <a:endParaRPr lang="en-GB" dirty="0"/>
          </a:p>
        </p:txBody>
      </p:sp>
      <p:sp>
        <p:nvSpPr>
          <p:cNvPr id="9" name="6 Marcador de texto"/>
          <p:cNvSpPr>
            <a:spLocks noGrp="1"/>
          </p:cNvSpPr>
          <p:nvPr>
            <p:ph type="body" sz="quarter" idx="12" hasCustomPrompt="1"/>
          </p:nvPr>
        </p:nvSpPr>
        <p:spPr>
          <a:xfrm>
            <a:off x="4737100" y="6381750"/>
            <a:ext cx="4464372" cy="43179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smtClean="0">
                <a:effectLst/>
              </a:rPr>
              <a:t>Write here the title of the presentation</a:t>
            </a:r>
            <a:endParaRPr lang="en-GB" dirty="0"/>
          </a:p>
        </p:txBody>
      </p:sp>
      <p:sp>
        <p:nvSpPr>
          <p:cNvPr id="10" name="6 Título"/>
          <p:cNvSpPr>
            <a:spLocks noGrp="1"/>
          </p:cNvSpPr>
          <p:nvPr>
            <p:ph type="title" hasCustomPrompt="1"/>
          </p:nvPr>
        </p:nvSpPr>
        <p:spPr>
          <a:xfrm>
            <a:off x="488949" y="116633"/>
            <a:ext cx="8928101" cy="576064"/>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dirty="0" err="1" smtClean="0"/>
              <a:t>Title</a:t>
            </a:r>
            <a:endParaRPr lang="en-US" dirty="0"/>
          </a:p>
        </p:txBody>
      </p:sp>
    </p:spTree>
    <p:extLst>
      <p:ext uri="{BB962C8B-B14F-4D97-AF65-F5344CB8AC3E}">
        <p14:creationId xmlns:p14="http://schemas.microsoft.com/office/powerpoint/2010/main" val="33156566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hyperlink" Target="https://www.iberdrola.e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7 Imagen"/>
          <p:cNvPicPr>
            <a:picLocks noChangeAspect="1"/>
          </p:cNvPicPr>
          <p:nvPr userDrawn="1"/>
        </p:nvPicPr>
        <p:blipFill>
          <a:blip r:embed="rId42" cstate="print">
            <a:extLst>
              <a:ext uri="{28A0092B-C50C-407E-A947-70E740481C1C}">
                <a14:useLocalDpi xmlns:a14="http://schemas.microsoft.com/office/drawing/2010/main" val="0"/>
              </a:ext>
            </a:extLst>
          </a:blip>
          <a:stretch>
            <a:fillRect/>
          </a:stretch>
        </p:blipFill>
        <p:spPr>
          <a:xfrm>
            <a:off x="456694" y="6368033"/>
            <a:ext cx="1345070" cy="489967"/>
          </a:xfrm>
          <a:prstGeom prst="rect">
            <a:avLst/>
          </a:prstGeom>
        </p:spPr>
      </p:pic>
      <p:pic>
        <p:nvPicPr>
          <p:cNvPr id="9" name="8 Imagen">
            <a:hlinkClick r:id="rId43"/>
          </p:cNvPr>
          <p:cNvPicPr>
            <a:picLocks noChangeAspect="1"/>
          </p:cNvPicPr>
          <p:nvPr userDrawn="1"/>
        </p:nvPicPr>
        <p:blipFill rotWithShape="1">
          <a:blip r:embed="rId44" cstate="screen">
            <a:extLst>
              <a:ext uri="{28A0092B-C50C-407E-A947-70E740481C1C}">
                <a14:useLocalDpi xmlns:a14="http://schemas.microsoft.com/office/drawing/2010/main"/>
              </a:ext>
            </a:extLst>
          </a:blip>
          <a:srcRect/>
          <a:stretch/>
        </p:blipFill>
        <p:spPr>
          <a:xfrm>
            <a:off x="2349961" y="6434239"/>
            <a:ext cx="361073" cy="366544"/>
          </a:xfrm>
          <a:prstGeom prst="rect">
            <a:avLst/>
          </a:prstGeom>
        </p:spPr>
      </p:pic>
      <p:sp>
        <p:nvSpPr>
          <p:cNvPr id="6146" name="Marcador de pie de página 4"/>
          <p:cNvSpPr txBox="1">
            <a:spLocks/>
          </p:cNvSpPr>
          <p:nvPr userDrawn="1"/>
        </p:nvSpPr>
        <p:spPr bwMode="auto">
          <a:xfrm>
            <a:off x="8337376" y="6536377"/>
            <a:ext cx="1080120" cy="19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u="sng">
                <a:solidFill>
                  <a:schemeClr val="tx1"/>
                </a:solidFill>
                <a:latin typeface="Arial" charset="0"/>
                <a:ea typeface="ＭＳ Ｐゴシック" pitchFamily="34" charset="-128"/>
              </a:defRPr>
            </a:lvl1pPr>
            <a:lvl2pPr marL="742950" indent="-285750" eaLnBrk="0" hangingPunct="0">
              <a:defRPr sz="2400" u="sng">
                <a:solidFill>
                  <a:schemeClr val="tx1"/>
                </a:solidFill>
                <a:latin typeface="Arial" charset="0"/>
                <a:ea typeface="ＭＳ Ｐゴシック" pitchFamily="34" charset="-128"/>
              </a:defRPr>
            </a:lvl2pPr>
            <a:lvl3pPr marL="1143000" indent="-228600" eaLnBrk="0" hangingPunct="0">
              <a:defRPr sz="2400" u="sng">
                <a:solidFill>
                  <a:schemeClr val="tx1"/>
                </a:solidFill>
                <a:latin typeface="Arial" charset="0"/>
                <a:ea typeface="ＭＳ Ｐゴシック" pitchFamily="34" charset="-128"/>
              </a:defRPr>
            </a:lvl3pPr>
            <a:lvl4pPr marL="1600200" indent="-228600" eaLnBrk="0" hangingPunct="0">
              <a:defRPr sz="2400" u="sng">
                <a:solidFill>
                  <a:schemeClr val="tx1"/>
                </a:solidFill>
                <a:latin typeface="Arial" charset="0"/>
                <a:ea typeface="ＭＳ Ｐゴシック" pitchFamily="34" charset="-128"/>
              </a:defRPr>
            </a:lvl4pPr>
            <a:lvl5pPr marL="2057400" indent="-228600" eaLnBrk="0" hangingPunct="0">
              <a:defRPr sz="2400" u="sng">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9pPr>
          </a:lstStyle>
          <a:p>
            <a:pPr algn="r" defTabSz="457097" eaLnBrk="1" hangingPunct="1">
              <a:defRPr/>
            </a:pPr>
            <a:fld id="{BCC43BAD-7094-4F33-911B-25DEEFED1FB5}" type="slidenum">
              <a:rPr lang="en-US" altLang="es-ES" sz="900" b="1" u="none" smtClean="0">
                <a:solidFill>
                  <a:srgbClr val="5C881A"/>
                </a:solidFill>
                <a:cs typeface="Arial" charset="0"/>
              </a:rPr>
              <a:pPr algn="r" defTabSz="457097" eaLnBrk="1" hangingPunct="1">
                <a:defRPr/>
              </a:pPr>
              <a:t>‹Nº›</a:t>
            </a:fld>
            <a:endParaRPr lang="en-US" altLang="es-ES" sz="900" b="1" u="none" dirty="0" smtClean="0">
              <a:solidFill>
                <a:srgbClr val="5C881A"/>
              </a:solidFill>
              <a:cs typeface="Arial" charset="0"/>
            </a:endParaRPr>
          </a:p>
        </p:txBody>
      </p:sp>
      <p:cxnSp>
        <p:nvCxnSpPr>
          <p:cNvPr id="26" name="25 Conector recto"/>
          <p:cNvCxnSpPr/>
          <p:nvPr userDrawn="1"/>
        </p:nvCxnSpPr>
        <p:spPr>
          <a:xfrm>
            <a:off x="488950" y="6381328"/>
            <a:ext cx="8928547" cy="0"/>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Text Box 7"/>
          <p:cNvSpPr txBox="1">
            <a:spLocks noChangeArrowheads="1"/>
          </p:cNvSpPr>
          <p:nvPr userDrawn="1"/>
        </p:nvSpPr>
        <p:spPr bwMode="auto">
          <a:xfrm>
            <a:off x="2782010" y="6565551"/>
            <a:ext cx="177209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u="sng">
                <a:solidFill>
                  <a:schemeClr val="tx1"/>
                </a:solidFill>
                <a:latin typeface="Arial" charset="0"/>
                <a:ea typeface="ＭＳ Ｐゴシック" pitchFamily="34" charset="-128"/>
              </a:defRPr>
            </a:lvl1pPr>
            <a:lvl2pPr marL="742950" indent="-285750" eaLnBrk="0" hangingPunct="0">
              <a:defRPr sz="2400" u="sng">
                <a:solidFill>
                  <a:schemeClr val="tx1"/>
                </a:solidFill>
                <a:latin typeface="Arial" charset="0"/>
                <a:ea typeface="ＭＳ Ｐゴシック" pitchFamily="34" charset="-128"/>
              </a:defRPr>
            </a:lvl2pPr>
            <a:lvl3pPr marL="1143000" indent="-228600" eaLnBrk="0" hangingPunct="0">
              <a:defRPr sz="2400" u="sng">
                <a:solidFill>
                  <a:schemeClr val="tx1"/>
                </a:solidFill>
                <a:latin typeface="Arial" charset="0"/>
                <a:ea typeface="ＭＳ Ｐゴシック" pitchFamily="34" charset="-128"/>
              </a:defRPr>
            </a:lvl3pPr>
            <a:lvl4pPr marL="1600200" indent="-228600" eaLnBrk="0" hangingPunct="0">
              <a:defRPr sz="2400" u="sng">
                <a:solidFill>
                  <a:schemeClr val="tx1"/>
                </a:solidFill>
                <a:latin typeface="Arial" charset="0"/>
                <a:ea typeface="ＭＳ Ｐゴシック" pitchFamily="34" charset="-128"/>
              </a:defRPr>
            </a:lvl4pPr>
            <a:lvl5pPr marL="2057400" indent="-228600" eaLnBrk="0" hangingPunct="0">
              <a:defRPr sz="2400" u="sng">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9pPr>
          </a:lstStyle>
          <a:p>
            <a:pPr marL="0" marR="0" indent="0" algn="l" defTabSz="914192" rtl="0" eaLnBrk="1" fontAlgn="base" latinLnBrk="0" hangingPunct="1">
              <a:lnSpc>
                <a:spcPct val="100000"/>
              </a:lnSpc>
              <a:spcBef>
                <a:spcPct val="0"/>
              </a:spcBef>
              <a:spcAft>
                <a:spcPct val="0"/>
              </a:spcAft>
              <a:buClrTx/>
              <a:buSzTx/>
              <a:buFontTx/>
              <a:buNone/>
              <a:tabLst/>
              <a:defRPr/>
            </a:pPr>
            <a:r>
              <a:rPr lang="es-ES" sz="900" b="1" u="none" kern="1200" dirty="0" smtClean="0">
                <a:solidFill>
                  <a:srgbClr val="5C881A"/>
                </a:solidFill>
                <a:latin typeface="Arial" panose="020B0604020202020204" pitchFamily="34" charset="0"/>
                <a:ea typeface="ＭＳ Ｐゴシック" pitchFamily="34" charset="-128"/>
                <a:cs typeface="Arial" panose="020B0604020202020204" pitchFamily="34" charset="0"/>
              </a:rPr>
              <a:t>www.iberdrolaingenieria.com</a:t>
            </a:r>
          </a:p>
        </p:txBody>
      </p:sp>
    </p:spTree>
    <p:extLst>
      <p:ext uri="{BB962C8B-B14F-4D97-AF65-F5344CB8AC3E}">
        <p14:creationId xmlns:p14="http://schemas.microsoft.com/office/powerpoint/2010/main" val="1278057596"/>
      </p:ext>
    </p:extLst>
  </p:cSld>
  <p:clrMap bg1="lt1" tx1="dk1" bg2="lt2" tx2="dk2" accent1="accent1" accent2="accent2" accent3="accent3" accent4="accent4" accent5="accent5" accent6="accent6" hlink="hlink" folHlink="folHlink"/>
  <p:sldLayoutIdLst>
    <p:sldLayoutId id="2147484430" r:id="rId1"/>
    <p:sldLayoutId id="2147484428" r:id="rId2"/>
    <p:sldLayoutId id="2147484426" r:id="rId3"/>
    <p:sldLayoutId id="2147484439" r:id="rId4"/>
    <p:sldLayoutId id="2147484429" r:id="rId5"/>
    <p:sldLayoutId id="2147484436" r:id="rId6"/>
    <p:sldLayoutId id="2147484438" r:id="rId7"/>
    <p:sldLayoutId id="2147484437" r:id="rId8"/>
    <p:sldLayoutId id="2147484433" r:id="rId9"/>
    <p:sldLayoutId id="2147484434" r:id="rId10"/>
    <p:sldLayoutId id="2147484440" r:id="rId11"/>
    <p:sldLayoutId id="2147484441" r:id="rId12"/>
    <p:sldLayoutId id="2147484420" r:id="rId13"/>
    <p:sldLayoutId id="2147484431" r:id="rId14"/>
    <p:sldLayoutId id="2147484458" r:id="rId15"/>
    <p:sldLayoutId id="2147484432" r:id="rId16"/>
    <p:sldLayoutId id="2147484457" r:id="rId17"/>
    <p:sldLayoutId id="2147484442" r:id="rId18"/>
    <p:sldLayoutId id="2147484459" r:id="rId19"/>
    <p:sldLayoutId id="2147484444" r:id="rId20"/>
    <p:sldLayoutId id="2147484445" r:id="rId21"/>
    <p:sldLayoutId id="2147484422" r:id="rId22"/>
    <p:sldLayoutId id="2147484435" r:id="rId23"/>
    <p:sldLayoutId id="2147484443" r:id="rId24"/>
    <p:sldLayoutId id="2147484446" r:id="rId25"/>
    <p:sldLayoutId id="2147484425" r:id="rId26"/>
    <p:sldLayoutId id="2147484449" r:id="rId27"/>
    <p:sldLayoutId id="2147484452" r:id="rId28"/>
    <p:sldLayoutId id="2147484448" r:id="rId29"/>
    <p:sldLayoutId id="2147484450" r:id="rId30"/>
    <p:sldLayoutId id="2147484453" r:id="rId31"/>
    <p:sldLayoutId id="2147484447" r:id="rId32"/>
    <p:sldLayoutId id="2147484454" r:id="rId33"/>
    <p:sldLayoutId id="2147484451" r:id="rId34"/>
    <p:sldLayoutId id="2147484455" r:id="rId35"/>
    <p:sldLayoutId id="2147484456" r:id="rId36"/>
    <p:sldLayoutId id="2147484461" r:id="rId37"/>
    <p:sldLayoutId id="2147484462" r:id="rId38"/>
    <p:sldLayoutId id="2147484463" r:id="rId39"/>
    <p:sldLayoutId id="2147484464" r:id="rId40"/>
  </p:sldLayoutIdLst>
  <p:timing>
    <p:tnLst>
      <p:par>
        <p:cTn id="1" dur="indefinite" restart="never" nodeType="tmRoot"/>
      </p:par>
    </p:tnLst>
  </p:timing>
  <p:hf hdr="0" ftr="0" dt="0"/>
  <p:txStyles>
    <p:titleStyle>
      <a:lvl1pPr algn="ctr" defTabSz="457097" rtl="0" eaLnBrk="0" fontAlgn="base" hangingPunct="0">
        <a:spcBef>
          <a:spcPct val="0"/>
        </a:spcBef>
        <a:spcAft>
          <a:spcPct val="0"/>
        </a:spcAft>
        <a:defRPr sz="4300" kern="1200">
          <a:solidFill>
            <a:schemeClr val="tx1"/>
          </a:solidFill>
          <a:latin typeface="+mj-lt"/>
          <a:ea typeface="ＭＳ Ｐゴシック" charset="-128"/>
          <a:cs typeface="ＭＳ Ｐゴシック" charset="-128"/>
        </a:defRPr>
      </a:lvl1pPr>
      <a:lvl2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2pPr>
      <a:lvl3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3pPr>
      <a:lvl4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4pPr>
      <a:lvl5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5pPr>
      <a:lvl6pPr marL="457097"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6pPr>
      <a:lvl7pPr marL="914192"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7pPr>
      <a:lvl8pPr marL="1371289"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8pPr>
      <a:lvl9pPr marL="1828384"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9pPr>
    </p:titleStyle>
    <p:bodyStyle>
      <a:lvl1pPr marL="342822" indent="-342822" algn="l" defTabSz="457097"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781" indent="-285684" algn="l" defTabSz="457097"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2740" indent="-228548" algn="l" defTabSz="457097" rtl="0" eaLnBrk="0" fontAlgn="base" hangingPunct="0">
        <a:spcBef>
          <a:spcPct val="20000"/>
        </a:spcBef>
        <a:spcAft>
          <a:spcPct val="0"/>
        </a:spcAft>
        <a:buFont typeface="Arial" charset="0"/>
        <a:buChar char="•"/>
        <a:defRPr sz="2300" kern="1200">
          <a:solidFill>
            <a:schemeClr val="tx1"/>
          </a:solidFill>
          <a:latin typeface="+mn-lt"/>
          <a:ea typeface="ＭＳ Ｐゴシック" charset="-128"/>
          <a:cs typeface="+mn-cs"/>
        </a:defRPr>
      </a:lvl3pPr>
      <a:lvl4pPr marL="1599834" indent="-228548" algn="l" defTabSz="457097"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6932" indent="-228548" algn="l" defTabSz="457097"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028" indent="-228548" algn="l" defTabSz="457097" rtl="0" eaLnBrk="1" latinLnBrk="0" hangingPunct="1">
        <a:spcBef>
          <a:spcPct val="20000"/>
        </a:spcBef>
        <a:buFont typeface="Arial"/>
        <a:buChar char="•"/>
        <a:defRPr sz="2000" kern="1200">
          <a:solidFill>
            <a:schemeClr val="tx1"/>
          </a:solidFill>
          <a:latin typeface="+mn-lt"/>
          <a:ea typeface="+mn-ea"/>
          <a:cs typeface="+mn-cs"/>
        </a:defRPr>
      </a:lvl6pPr>
      <a:lvl7pPr marL="2971124" indent="-228548" algn="l" defTabSz="457097" rtl="0" eaLnBrk="1" latinLnBrk="0" hangingPunct="1">
        <a:spcBef>
          <a:spcPct val="20000"/>
        </a:spcBef>
        <a:buFont typeface="Arial"/>
        <a:buChar char="•"/>
        <a:defRPr sz="2000" kern="1200">
          <a:solidFill>
            <a:schemeClr val="tx1"/>
          </a:solidFill>
          <a:latin typeface="+mn-lt"/>
          <a:ea typeface="+mn-ea"/>
          <a:cs typeface="+mn-cs"/>
        </a:defRPr>
      </a:lvl7pPr>
      <a:lvl8pPr marL="3428220" indent="-228548" algn="l" defTabSz="457097" rtl="0" eaLnBrk="1" latinLnBrk="0" hangingPunct="1">
        <a:spcBef>
          <a:spcPct val="20000"/>
        </a:spcBef>
        <a:buFont typeface="Arial"/>
        <a:buChar char="•"/>
        <a:defRPr sz="2000" kern="1200">
          <a:solidFill>
            <a:schemeClr val="tx1"/>
          </a:solidFill>
          <a:latin typeface="+mn-lt"/>
          <a:ea typeface="+mn-ea"/>
          <a:cs typeface="+mn-cs"/>
        </a:defRPr>
      </a:lvl8pPr>
      <a:lvl9pPr marL="3885316" indent="-228548" algn="l" defTabSz="45709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097" rtl="0" eaLnBrk="1" latinLnBrk="0" hangingPunct="1">
        <a:defRPr sz="1800" kern="1200">
          <a:solidFill>
            <a:schemeClr val="tx1"/>
          </a:solidFill>
          <a:latin typeface="+mn-lt"/>
          <a:ea typeface="+mn-ea"/>
          <a:cs typeface="+mn-cs"/>
        </a:defRPr>
      </a:lvl1pPr>
      <a:lvl2pPr marL="457097" algn="l" defTabSz="457097" rtl="0" eaLnBrk="1" latinLnBrk="0" hangingPunct="1">
        <a:defRPr sz="1800" kern="1200">
          <a:solidFill>
            <a:schemeClr val="tx1"/>
          </a:solidFill>
          <a:latin typeface="+mn-lt"/>
          <a:ea typeface="+mn-ea"/>
          <a:cs typeface="+mn-cs"/>
        </a:defRPr>
      </a:lvl2pPr>
      <a:lvl3pPr marL="914192" algn="l" defTabSz="457097" rtl="0" eaLnBrk="1" latinLnBrk="0" hangingPunct="1">
        <a:defRPr sz="1800" kern="1200">
          <a:solidFill>
            <a:schemeClr val="tx1"/>
          </a:solidFill>
          <a:latin typeface="+mn-lt"/>
          <a:ea typeface="+mn-ea"/>
          <a:cs typeface="+mn-cs"/>
        </a:defRPr>
      </a:lvl3pPr>
      <a:lvl4pPr marL="1371289" algn="l" defTabSz="457097" rtl="0" eaLnBrk="1" latinLnBrk="0" hangingPunct="1">
        <a:defRPr sz="1800" kern="1200">
          <a:solidFill>
            <a:schemeClr val="tx1"/>
          </a:solidFill>
          <a:latin typeface="+mn-lt"/>
          <a:ea typeface="+mn-ea"/>
          <a:cs typeface="+mn-cs"/>
        </a:defRPr>
      </a:lvl4pPr>
      <a:lvl5pPr marL="1828384" algn="l" defTabSz="457097" rtl="0" eaLnBrk="1" latinLnBrk="0" hangingPunct="1">
        <a:defRPr sz="1800" kern="1200">
          <a:solidFill>
            <a:schemeClr val="tx1"/>
          </a:solidFill>
          <a:latin typeface="+mn-lt"/>
          <a:ea typeface="+mn-ea"/>
          <a:cs typeface="+mn-cs"/>
        </a:defRPr>
      </a:lvl5pPr>
      <a:lvl6pPr marL="2285480" algn="l" defTabSz="457097" rtl="0" eaLnBrk="1" latinLnBrk="0" hangingPunct="1">
        <a:defRPr sz="1800" kern="1200">
          <a:solidFill>
            <a:schemeClr val="tx1"/>
          </a:solidFill>
          <a:latin typeface="+mn-lt"/>
          <a:ea typeface="+mn-ea"/>
          <a:cs typeface="+mn-cs"/>
        </a:defRPr>
      </a:lvl6pPr>
      <a:lvl7pPr marL="2742576" algn="l" defTabSz="457097" rtl="0" eaLnBrk="1" latinLnBrk="0" hangingPunct="1">
        <a:defRPr sz="1800" kern="1200">
          <a:solidFill>
            <a:schemeClr val="tx1"/>
          </a:solidFill>
          <a:latin typeface="+mn-lt"/>
          <a:ea typeface="+mn-ea"/>
          <a:cs typeface="+mn-cs"/>
        </a:defRPr>
      </a:lvl7pPr>
      <a:lvl8pPr marL="3199672" algn="l" defTabSz="457097" rtl="0" eaLnBrk="1" latinLnBrk="0" hangingPunct="1">
        <a:defRPr sz="1800" kern="1200">
          <a:solidFill>
            <a:schemeClr val="tx1"/>
          </a:solidFill>
          <a:latin typeface="+mn-lt"/>
          <a:ea typeface="+mn-ea"/>
          <a:cs typeface="+mn-cs"/>
        </a:defRPr>
      </a:lvl8pPr>
      <a:lvl9pPr marL="3656768" algn="l" defTabSz="45709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0.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0.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8.xml"/><Relationship Id="rId5" Type="http://schemas.openxmlformats.org/officeDocument/2006/relationships/image" Target="../media/image16.emf"/><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0.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0.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texto"/>
          <p:cNvSpPr>
            <a:spLocks noGrp="1"/>
          </p:cNvSpPr>
          <p:nvPr>
            <p:ph type="body" sz="quarter" idx="10"/>
          </p:nvPr>
        </p:nvSpPr>
        <p:spPr/>
        <p:txBody>
          <a:bodyPr/>
          <a:lstStyle/>
          <a:p>
            <a:pPr fontAlgn="auto">
              <a:spcBef>
                <a:spcPts val="0"/>
              </a:spcBef>
              <a:spcAft>
                <a:spcPts val="0"/>
              </a:spcAft>
              <a:defRPr/>
            </a:pPr>
            <a:r>
              <a:rPr lang="en-GB" dirty="0" smtClean="0"/>
              <a:t>Wind Europe Summit</a:t>
            </a:r>
          </a:p>
          <a:p>
            <a:pPr fontAlgn="auto">
              <a:spcBef>
                <a:spcPts val="0"/>
              </a:spcBef>
              <a:spcAft>
                <a:spcPts val="0"/>
              </a:spcAft>
              <a:defRPr/>
            </a:pPr>
            <a:r>
              <a:rPr lang="en-GB" b="0" dirty="0" smtClean="0"/>
              <a:t>September 2016</a:t>
            </a:r>
            <a:endParaRPr lang="en-GB" b="0" dirty="0"/>
          </a:p>
        </p:txBody>
      </p:sp>
      <p:sp>
        <p:nvSpPr>
          <p:cNvPr id="7" name="6 Título"/>
          <p:cNvSpPr>
            <a:spLocks noGrp="1"/>
          </p:cNvSpPr>
          <p:nvPr>
            <p:ph type="title"/>
          </p:nvPr>
        </p:nvSpPr>
        <p:spPr>
          <a:xfrm>
            <a:off x="4592960" y="2996953"/>
            <a:ext cx="4824411" cy="3456384"/>
          </a:xfrm>
        </p:spPr>
        <p:txBody>
          <a:bodyPr/>
          <a:lstStyle/>
          <a:p>
            <a:r>
              <a:rPr lang="es-ES" sz="4000" dirty="0" smtClean="0"/>
              <a:t>Validation of LIDAR measurements in extremely complex terrain</a:t>
            </a:r>
            <a:endParaRPr lang="en-GB" sz="4000" dirty="0"/>
          </a:p>
        </p:txBody>
      </p:sp>
    </p:spTree>
    <p:extLst>
      <p:ext uri="{BB962C8B-B14F-4D97-AF65-F5344CB8AC3E}">
        <p14:creationId xmlns:p14="http://schemas.microsoft.com/office/powerpoint/2010/main" val="1743781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169025" y="2204865"/>
            <a:ext cx="4248151" cy="3600821"/>
          </a:xfrm>
        </p:spPr>
        <p:txBody>
          <a:bodyPr/>
          <a:lstStyle/>
          <a:p>
            <a:r>
              <a:rPr lang="en-US" dirty="0" smtClean="0"/>
              <a:t>4. Results I: Data availability</a:t>
            </a:r>
            <a:endParaRPr lang="en-US" dirty="0"/>
          </a:p>
        </p:txBody>
      </p:sp>
    </p:spTree>
    <p:extLst>
      <p:ext uri="{BB962C8B-B14F-4D97-AF65-F5344CB8AC3E}">
        <p14:creationId xmlns:p14="http://schemas.microsoft.com/office/powerpoint/2010/main" val="3799646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10"/>
          </p:nvPr>
        </p:nvSpPr>
        <p:spPr>
          <a:ln>
            <a:noFill/>
          </a:ln>
        </p:spPr>
        <p:txBody>
          <a:bodyPr/>
          <a:lstStyle/>
          <a:p>
            <a:pPr marL="342900" indent="-342900" algn="just">
              <a:buFont typeface="Wingdings" panose="05000000000000000000" pitchFamily="2" charset="2"/>
              <a:buChar char="Ø"/>
            </a:pPr>
            <a:r>
              <a:rPr lang="en-US" sz="2200" b="1" dirty="0"/>
              <a:t>D</a:t>
            </a:r>
            <a:r>
              <a:rPr lang="en-US" sz="2200" b="1" dirty="0" smtClean="0"/>
              <a:t>ata availability </a:t>
            </a:r>
            <a:r>
              <a:rPr lang="en-US" sz="2200" dirty="0" smtClean="0"/>
              <a:t>(filtered by LIDAR´s internal processor) showed a </a:t>
            </a:r>
            <a:r>
              <a:rPr lang="en-US" sz="2200" b="1" dirty="0" smtClean="0"/>
              <a:t>significant decrease with height.</a:t>
            </a:r>
            <a:endParaRPr lang="en-US" sz="2200" b="1" dirty="0"/>
          </a:p>
        </p:txBody>
      </p:sp>
      <p:sp>
        <p:nvSpPr>
          <p:cNvPr id="4" name="3 Marcador de texto"/>
          <p:cNvSpPr>
            <a:spLocks noGrp="1"/>
          </p:cNvSpPr>
          <p:nvPr>
            <p:ph type="body" sz="quarter" idx="11"/>
          </p:nvPr>
        </p:nvSpPr>
        <p:spPr/>
        <p:txBody>
          <a:bodyPr/>
          <a:lstStyle/>
          <a:p>
            <a:pPr marL="342900" indent="-342900" algn="just">
              <a:buFont typeface="Wingdings" panose="05000000000000000000" pitchFamily="2" charset="2"/>
              <a:buChar char="Ø"/>
            </a:pPr>
            <a:r>
              <a:rPr lang="en-US" sz="2100" b="1" dirty="0" smtClean="0"/>
              <a:t>Low aerosol presence</a:t>
            </a:r>
            <a:r>
              <a:rPr lang="en-US" sz="2100" dirty="0" smtClean="0"/>
              <a:t> at high altitudes and </a:t>
            </a:r>
            <a:r>
              <a:rPr lang="en-US" sz="2100" b="1" dirty="0" smtClean="0"/>
              <a:t>unfavorable climatic conditions</a:t>
            </a:r>
            <a:r>
              <a:rPr lang="en-US" sz="2100" dirty="0" smtClean="0"/>
              <a:t> (fog and others).</a:t>
            </a:r>
            <a:endParaRPr lang="en-US" sz="2100" dirty="0"/>
          </a:p>
        </p:txBody>
      </p:sp>
      <p:sp>
        <p:nvSpPr>
          <p:cNvPr id="13" name="Text Box 44" descr="barra H verde medio BAJA"/>
          <p:cNvSpPr txBox="1">
            <a:spLocks noChangeArrowheads="1"/>
          </p:cNvSpPr>
          <p:nvPr/>
        </p:nvSpPr>
        <p:spPr bwMode="auto">
          <a:xfrm>
            <a:off x="560513" y="5733257"/>
            <a:ext cx="4392487" cy="504478"/>
          </a:xfrm>
          <a:prstGeom prst="rect">
            <a:avLst/>
          </a:prstGeom>
          <a:noFill/>
          <a:ln w="9525" algn="ctr">
            <a:noFill/>
            <a:miter lim="800000"/>
            <a:headEnd/>
            <a:tailEnd/>
          </a:ln>
        </p:spPr>
        <p:txBody>
          <a:bodyPr lIns="84567" tIns="43974" rIns="84567" bIns="43974" anchor="ctr"/>
          <a:lstStyle/>
          <a:p>
            <a:pPr algn="ctr"/>
            <a:r>
              <a:rPr lang="en-GB" sz="1400" b="1" dirty="0"/>
              <a:t>Evolution of </a:t>
            </a:r>
            <a:r>
              <a:rPr lang="en-GB" sz="1400" b="1" dirty="0" smtClean="0"/>
              <a:t>LIDAR (blue) </a:t>
            </a:r>
            <a:r>
              <a:rPr lang="en-GB" sz="1400" b="1" dirty="0"/>
              <a:t>and </a:t>
            </a:r>
            <a:r>
              <a:rPr lang="en-GB" sz="1400" b="1" dirty="0" smtClean="0"/>
              <a:t>CUP (red) </a:t>
            </a:r>
            <a:r>
              <a:rPr lang="en-GB" sz="1400" b="1" dirty="0"/>
              <a:t>wind data availability with height</a:t>
            </a:r>
          </a:p>
        </p:txBody>
      </p:sp>
      <p:sp>
        <p:nvSpPr>
          <p:cNvPr id="10" name="1 Título"/>
          <p:cNvSpPr txBox="1">
            <a:spLocks/>
          </p:cNvSpPr>
          <p:nvPr/>
        </p:nvSpPr>
        <p:spPr>
          <a:xfrm>
            <a:off x="491108" y="188640"/>
            <a:ext cx="8928101" cy="576064"/>
          </a:xfrm>
          <a:prstGeom prst="rect">
            <a:avLst/>
          </a:prstGeom>
        </p:spPr>
        <p:txBody>
          <a:bodyPr lIns="0" tIns="45709" rIns="91419" bIns="45709" anchor="ctr" anchorCtr="0"/>
          <a:lstStyle>
            <a:lvl1pPr algn="l" defTabSz="457097" rtl="0" eaLnBrk="0" fontAlgn="base" hangingPunct="0">
              <a:lnSpc>
                <a:spcPts val="2000"/>
              </a:lnSpc>
              <a:spcBef>
                <a:spcPct val="0"/>
              </a:spcBef>
              <a:spcAft>
                <a:spcPct val="0"/>
              </a:spcAft>
              <a:defRPr sz="1800" b="1" kern="1200">
                <a:solidFill>
                  <a:srgbClr val="5C881A"/>
                </a:solidFill>
                <a:latin typeface="Arial" pitchFamily="34" charset="0"/>
                <a:ea typeface="ＭＳ Ｐゴシック" charset="-128"/>
                <a:cs typeface="Arial" pitchFamily="34" charset="0"/>
              </a:defRPr>
            </a:lvl1pPr>
            <a:lvl2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2pPr>
            <a:lvl3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3pPr>
            <a:lvl4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4pPr>
            <a:lvl5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5pPr>
            <a:lvl6pPr marL="457097"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6pPr>
            <a:lvl7pPr marL="914192"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7pPr>
            <a:lvl8pPr marL="1371289"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8pPr>
            <a:lvl9pPr marL="1828384"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9pPr>
          </a:lstStyle>
          <a:p>
            <a:r>
              <a:rPr lang="en-GB" dirty="0" smtClean="0"/>
              <a:t>4. Results I: Data availability</a:t>
            </a:r>
            <a:endParaRPr lang="en-GB" dirty="0"/>
          </a:p>
        </p:txBody>
      </p:sp>
      <p:sp>
        <p:nvSpPr>
          <p:cNvPr id="11" name="Text Box 44" descr="barra H verde medio BAJA"/>
          <p:cNvSpPr txBox="1">
            <a:spLocks noChangeArrowheads="1"/>
          </p:cNvSpPr>
          <p:nvPr/>
        </p:nvSpPr>
        <p:spPr bwMode="auto">
          <a:xfrm>
            <a:off x="5457057" y="5733257"/>
            <a:ext cx="4253198" cy="504478"/>
          </a:xfrm>
          <a:prstGeom prst="rect">
            <a:avLst/>
          </a:prstGeom>
          <a:noFill/>
          <a:ln w="9525" algn="ctr">
            <a:noFill/>
            <a:miter lim="800000"/>
            <a:headEnd/>
            <a:tailEnd/>
          </a:ln>
        </p:spPr>
        <p:txBody>
          <a:bodyPr lIns="84567" tIns="43974" rIns="84567" bIns="43974" anchor="ctr"/>
          <a:lstStyle/>
          <a:p>
            <a:pPr algn="ctr"/>
            <a:r>
              <a:rPr lang="en-GB" sz="1400" b="1" dirty="0" smtClean="0"/>
              <a:t>LIDAR data filtered </a:t>
            </a:r>
            <a:r>
              <a:rPr lang="en-GB" sz="1400" b="1" dirty="0"/>
              <a:t>by adverse atmospheric </a:t>
            </a:r>
            <a:r>
              <a:rPr lang="en-GB" sz="1400" b="1" dirty="0" smtClean="0"/>
              <a:t>conditions (green) and by low quality of measurements (orange)</a:t>
            </a:r>
            <a:endParaRPr lang="en-GB" sz="1400" b="1"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9257" y="2492895"/>
            <a:ext cx="4356764" cy="3096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472" y="2413460"/>
            <a:ext cx="4202191" cy="3198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575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031"/>
                                        </p:tgtEl>
                                        <p:attrNameLst>
                                          <p:attrName>style.visibility</p:attrName>
                                        </p:attrNameLst>
                                      </p:cBhvr>
                                      <p:to>
                                        <p:strVal val="visible"/>
                                      </p:to>
                                    </p:set>
                                    <p:anim calcmode="lin" valueType="num">
                                      <p:cBhvr additive="base">
                                        <p:cTn id="11" dur="500" fill="hold"/>
                                        <p:tgtEl>
                                          <p:spTgt spid="1031"/>
                                        </p:tgtEl>
                                        <p:attrNameLst>
                                          <p:attrName>ppt_x</p:attrName>
                                        </p:attrNameLst>
                                      </p:cBhvr>
                                      <p:tavLst>
                                        <p:tav tm="0">
                                          <p:val>
                                            <p:strVal val="0-#ppt_w/2"/>
                                          </p:val>
                                        </p:tav>
                                        <p:tav tm="100000">
                                          <p:val>
                                            <p:strVal val="#ppt_x"/>
                                          </p:val>
                                        </p:tav>
                                      </p:tavLst>
                                    </p:anim>
                                    <p:anim calcmode="lin" valueType="num">
                                      <p:cBhvr additive="base">
                                        <p:cTn id="12" dur="500" fill="hold"/>
                                        <p:tgtEl>
                                          <p:spTgt spid="103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additive="base">
                                        <p:cTn id="25" dur="500" fill="hold"/>
                                        <p:tgtEl>
                                          <p:spTgt spid="1028"/>
                                        </p:tgtEl>
                                        <p:attrNameLst>
                                          <p:attrName>ppt_x</p:attrName>
                                        </p:attrNameLst>
                                      </p:cBhvr>
                                      <p:tavLst>
                                        <p:tav tm="0">
                                          <p:val>
                                            <p:strVal val="1+#ppt_w/2"/>
                                          </p:val>
                                        </p:tav>
                                        <p:tav tm="100000">
                                          <p:val>
                                            <p:strVal val="#ppt_x"/>
                                          </p:val>
                                        </p:tav>
                                      </p:tavLst>
                                    </p:anim>
                                    <p:anim calcmode="lin" valueType="num">
                                      <p:cBhvr additive="base">
                                        <p:cTn id="26" dur="500" fill="hold"/>
                                        <p:tgtEl>
                                          <p:spTgt spid="102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13"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169024" y="2204865"/>
            <a:ext cx="4464496" cy="3600821"/>
          </a:xfrm>
        </p:spPr>
        <p:txBody>
          <a:bodyPr/>
          <a:lstStyle/>
          <a:p>
            <a:r>
              <a:rPr lang="en-US" dirty="0"/>
              <a:t>5</a:t>
            </a:r>
            <a:r>
              <a:rPr lang="en-US" dirty="0" smtClean="0"/>
              <a:t>. Results II: Wind Speed (Mean)</a:t>
            </a:r>
            <a:endParaRPr lang="en-US" dirty="0"/>
          </a:p>
        </p:txBody>
      </p:sp>
    </p:spTree>
    <p:extLst>
      <p:ext uri="{BB962C8B-B14F-4D97-AF65-F5344CB8AC3E}">
        <p14:creationId xmlns:p14="http://schemas.microsoft.com/office/powerpoint/2010/main" val="1554134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quarter" idx="11"/>
          </p:nvPr>
        </p:nvSpPr>
        <p:spPr>
          <a:xfrm>
            <a:off x="498361" y="980728"/>
            <a:ext cx="4248150" cy="1079822"/>
          </a:xfrm>
        </p:spPr>
        <p:txBody>
          <a:bodyPr/>
          <a:lstStyle/>
          <a:p>
            <a:pPr marL="342900" indent="-342900" algn="just">
              <a:spcBef>
                <a:spcPts val="600"/>
              </a:spcBef>
              <a:spcAft>
                <a:spcPts val="1200"/>
              </a:spcAft>
              <a:buFont typeface="Wingdings" panose="05000000000000000000" pitchFamily="2" charset="2"/>
              <a:buChar char="Ø"/>
            </a:pPr>
            <a:r>
              <a:rPr lang="en-GB" dirty="0" smtClean="0"/>
              <a:t>After applying calculated CFD correction factors, mean WS at 45 m hub height showed a BIAS of 0.6%.</a:t>
            </a:r>
          </a:p>
          <a:p>
            <a:pPr marL="342900" indent="-342900" algn="just">
              <a:spcBef>
                <a:spcPts val="600"/>
              </a:spcBef>
              <a:spcAft>
                <a:spcPts val="1200"/>
              </a:spcAft>
              <a:buFont typeface="Wingdings" panose="05000000000000000000" pitchFamily="2" charset="2"/>
              <a:buChar char="Ø"/>
            </a:pPr>
            <a:r>
              <a:rPr lang="en-GB" dirty="0" smtClean="0"/>
              <a:t>Only WS &gt; 2m/s were considered for the analysis.</a:t>
            </a:r>
          </a:p>
          <a:p>
            <a:pPr marL="342900" indent="-342900" algn="just">
              <a:spcBef>
                <a:spcPts val="600"/>
              </a:spcBef>
              <a:spcAft>
                <a:spcPts val="1200"/>
              </a:spcAft>
              <a:buFont typeface="Wingdings" panose="05000000000000000000" pitchFamily="2" charset="2"/>
              <a:buChar char="Ø"/>
            </a:pPr>
            <a:r>
              <a:rPr lang="en-GB" b="1" dirty="0" smtClean="0"/>
              <a:t>BIAS was reduced in almost 10% using the calculated CFD correction factors</a:t>
            </a:r>
            <a:r>
              <a:rPr lang="en-GB" dirty="0" smtClean="0"/>
              <a:t>.</a:t>
            </a:r>
            <a:endParaRPr lang="en-GB" dirty="0"/>
          </a:p>
        </p:txBody>
      </p:sp>
      <p:sp>
        <p:nvSpPr>
          <p:cNvPr id="7" name="Text Box 44" descr="barra H verde medio BAJA"/>
          <p:cNvSpPr txBox="1">
            <a:spLocks noChangeArrowheads="1"/>
          </p:cNvSpPr>
          <p:nvPr/>
        </p:nvSpPr>
        <p:spPr bwMode="auto">
          <a:xfrm>
            <a:off x="5200867" y="5661249"/>
            <a:ext cx="4247976" cy="795198"/>
          </a:xfrm>
          <a:prstGeom prst="rect">
            <a:avLst/>
          </a:prstGeom>
          <a:noFill/>
          <a:ln w="9525" algn="ctr">
            <a:noFill/>
            <a:miter lim="800000"/>
            <a:headEnd/>
            <a:tailEnd/>
          </a:ln>
        </p:spPr>
        <p:txBody>
          <a:bodyPr lIns="84567" tIns="43974" rIns="84567" bIns="43974" anchor="ctr"/>
          <a:lstStyle/>
          <a:p>
            <a:pPr algn="ctr"/>
            <a:r>
              <a:rPr lang="en-GB" sz="1400" b="1" dirty="0" smtClean="0"/>
              <a:t>LIDAR against CUP wind speeds both measured at 45m level </a:t>
            </a:r>
            <a:endParaRPr lang="en-GB" sz="1400" b="1" dirty="0"/>
          </a:p>
        </p:txBody>
      </p:sp>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511" y="1124745"/>
            <a:ext cx="4590689" cy="3169943"/>
          </a:xfrm>
          <a:prstGeom prst="rect">
            <a:avLst/>
          </a:prstGeom>
        </p:spPr>
      </p:pic>
      <p:sp>
        <p:nvSpPr>
          <p:cNvPr id="15" name="1 Título"/>
          <p:cNvSpPr txBox="1">
            <a:spLocks/>
          </p:cNvSpPr>
          <p:nvPr/>
        </p:nvSpPr>
        <p:spPr>
          <a:xfrm>
            <a:off x="498362" y="188640"/>
            <a:ext cx="8928101" cy="576064"/>
          </a:xfrm>
          <a:prstGeom prst="rect">
            <a:avLst/>
          </a:prstGeom>
        </p:spPr>
        <p:txBody>
          <a:bodyPr lIns="0" tIns="45709" rIns="91419" bIns="45709" anchor="ctr" anchorCtr="0"/>
          <a:lstStyle>
            <a:lvl1pPr algn="l" defTabSz="457097" rtl="0" eaLnBrk="0" fontAlgn="base" hangingPunct="0">
              <a:lnSpc>
                <a:spcPts val="2000"/>
              </a:lnSpc>
              <a:spcBef>
                <a:spcPct val="0"/>
              </a:spcBef>
              <a:spcAft>
                <a:spcPct val="0"/>
              </a:spcAft>
              <a:defRPr sz="1800" b="1" kern="1200">
                <a:solidFill>
                  <a:srgbClr val="5C881A"/>
                </a:solidFill>
                <a:latin typeface="Arial" pitchFamily="34" charset="0"/>
                <a:ea typeface="ＭＳ Ｐゴシック" charset="-128"/>
                <a:cs typeface="Arial" pitchFamily="34" charset="0"/>
              </a:defRPr>
            </a:lvl1pPr>
            <a:lvl2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2pPr>
            <a:lvl3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3pPr>
            <a:lvl4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4pPr>
            <a:lvl5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5pPr>
            <a:lvl6pPr marL="457097"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6pPr>
            <a:lvl7pPr marL="914192"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7pPr>
            <a:lvl8pPr marL="1371289"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8pPr>
            <a:lvl9pPr marL="1828384"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9pPr>
          </a:lstStyle>
          <a:p>
            <a:r>
              <a:rPr lang="en-GB" dirty="0" smtClean="0"/>
              <a:t>5. Results II: Wind Speed (Mean)</a:t>
            </a:r>
            <a:endParaRPr lang="en-GB" dirty="0"/>
          </a:p>
        </p:txBody>
      </p:sp>
      <p:pic>
        <p:nvPicPr>
          <p:cNvPr id="2054"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944" t="1" r="977" b="3363"/>
          <a:stretch/>
        </p:blipFill>
        <p:spPr bwMode="auto">
          <a:xfrm>
            <a:off x="5313041" y="4575342"/>
            <a:ext cx="3960440" cy="1007708"/>
          </a:xfrm>
          <a:prstGeom prst="rect">
            <a:avLst/>
          </a:prstGeom>
          <a:solidFill>
            <a:schemeClr val="bg1"/>
          </a:solid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2745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169024" y="2204865"/>
            <a:ext cx="4464496" cy="3600821"/>
          </a:xfrm>
        </p:spPr>
        <p:txBody>
          <a:bodyPr/>
          <a:lstStyle/>
          <a:p>
            <a:r>
              <a:rPr lang="en-US" dirty="0" smtClean="0"/>
              <a:t>6. Results III: Wind Speed (Maximum and distribution)</a:t>
            </a:r>
            <a:endParaRPr lang="en-US" dirty="0"/>
          </a:p>
        </p:txBody>
      </p:sp>
    </p:spTree>
    <p:extLst>
      <p:ext uri="{BB962C8B-B14F-4D97-AF65-F5344CB8AC3E}">
        <p14:creationId xmlns:p14="http://schemas.microsoft.com/office/powerpoint/2010/main" val="877922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10"/>
          </p:nvPr>
        </p:nvSpPr>
        <p:spPr>
          <a:ln>
            <a:noFill/>
          </a:ln>
        </p:spPr>
        <p:txBody>
          <a:bodyPr/>
          <a:lstStyle/>
          <a:p>
            <a:pPr marL="342900" indent="-342900" algn="just">
              <a:buFont typeface="Wingdings" panose="05000000000000000000" pitchFamily="2" charset="2"/>
              <a:buChar char="Ø"/>
            </a:pPr>
            <a:r>
              <a:rPr lang="en-US" b="1" dirty="0" smtClean="0"/>
              <a:t>Max. WS values were not correctly reproduced by LIDAR device </a:t>
            </a:r>
            <a:r>
              <a:rPr lang="en-US" dirty="0" smtClean="0"/>
              <a:t>with LIDAR max. WS values 4m/s below the ones registered by CUPs.</a:t>
            </a:r>
          </a:p>
          <a:p>
            <a:pPr algn="just"/>
            <a:endParaRPr lang="en-US" dirty="0"/>
          </a:p>
        </p:txBody>
      </p:sp>
      <p:sp>
        <p:nvSpPr>
          <p:cNvPr id="4" name="3 Marcador de texto"/>
          <p:cNvSpPr>
            <a:spLocks noGrp="1"/>
          </p:cNvSpPr>
          <p:nvPr>
            <p:ph type="body" sz="quarter" idx="4294967295"/>
          </p:nvPr>
        </p:nvSpPr>
        <p:spPr>
          <a:xfrm>
            <a:off x="399884" y="2155271"/>
            <a:ext cx="8729581" cy="2087562"/>
          </a:xfrm>
          <a:prstGeom prst="rect">
            <a:avLst/>
          </a:prstGeom>
        </p:spPr>
        <p:txBody>
          <a:bodyPr/>
          <a:lstStyle/>
          <a:p>
            <a:pPr marL="342900" indent="-342900" algn="just">
              <a:buFont typeface="Wingdings" panose="05000000000000000000" pitchFamily="2" charset="2"/>
              <a:buChar char="Ø"/>
            </a:pPr>
            <a:r>
              <a:rPr lang="en-US" sz="2400" dirty="0">
                <a:solidFill>
                  <a:srgbClr val="5C881A"/>
                </a:solidFill>
                <a:latin typeface="Arial" panose="020B0604020202020204" pitchFamily="34" charset="0"/>
                <a:cs typeface="Arial" panose="020B0604020202020204" pitchFamily="34" charset="0"/>
              </a:rPr>
              <a:t>LIDAR and CUP WS distribution presented considerable differences in significant wind speed bins.</a:t>
            </a:r>
          </a:p>
        </p:txBody>
      </p:sp>
      <p:sp>
        <p:nvSpPr>
          <p:cNvPr id="16" name="1 Título"/>
          <p:cNvSpPr txBox="1">
            <a:spLocks/>
          </p:cNvSpPr>
          <p:nvPr/>
        </p:nvSpPr>
        <p:spPr>
          <a:xfrm>
            <a:off x="475163" y="208532"/>
            <a:ext cx="8928101" cy="432048"/>
          </a:xfrm>
          <a:prstGeom prst="rect">
            <a:avLst/>
          </a:prstGeom>
        </p:spPr>
        <p:txBody>
          <a:bodyPr lIns="0" tIns="45709" rIns="91419" bIns="45709" anchor="ctr" anchorCtr="0"/>
          <a:lstStyle>
            <a:lvl1pPr algn="l" defTabSz="457097" rtl="0" eaLnBrk="0" fontAlgn="base" hangingPunct="0">
              <a:lnSpc>
                <a:spcPts val="2000"/>
              </a:lnSpc>
              <a:spcBef>
                <a:spcPct val="0"/>
              </a:spcBef>
              <a:spcAft>
                <a:spcPct val="0"/>
              </a:spcAft>
              <a:defRPr sz="1800" b="1" kern="1200">
                <a:solidFill>
                  <a:srgbClr val="5C881A"/>
                </a:solidFill>
                <a:latin typeface="Arial" pitchFamily="34" charset="0"/>
                <a:ea typeface="ＭＳ Ｐゴシック" charset="-128"/>
                <a:cs typeface="Arial" pitchFamily="34" charset="0"/>
              </a:defRPr>
            </a:lvl1pPr>
            <a:lvl2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2pPr>
            <a:lvl3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3pPr>
            <a:lvl4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4pPr>
            <a:lvl5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5pPr>
            <a:lvl6pPr marL="457097"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6pPr>
            <a:lvl7pPr marL="914192"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7pPr>
            <a:lvl8pPr marL="1371289"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8pPr>
            <a:lvl9pPr marL="1828384"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9pPr>
          </a:lstStyle>
          <a:p>
            <a:r>
              <a:rPr lang="en-GB" dirty="0" smtClean="0"/>
              <a:t>6. Results III: Wind Speed (Maximum and distribution)</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680" y="1340768"/>
            <a:ext cx="6338215" cy="4620899"/>
          </a:xfrm>
          <a:prstGeom prst="rect">
            <a:avLst/>
          </a:prstGeom>
          <a:solidFill>
            <a:schemeClr val="bg1"/>
          </a:solidFill>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422850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wipe(left)">
                                      <p:cBhvr>
                                        <p:cTn id="1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169024" y="2204865"/>
            <a:ext cx="4464496" cy="3600821"/>
          </a:xfrm>
        </p:spPr>
        <p:txBody>
          <a:bodyPr/>
          <a:lstStyle/>
          <a:p>
            <a:r>
              <a:rPr lang="en-US" dirty="0" smtClean="0"/>
              <a:t>7. Results IV: Turbulence intensity</a:t>
            </a:r>
            <a:endParaRPr lang="en-US" dirty="0"/>
          </a:p>
        </p:txBody>
      </p:sp>
    </p:spTree>
    <p:extLst>
      <p:ext uri="{BB962C8B-B14F-4D97-AF65-F5344CB8AC3E}">
        <p14:creationId xmlns:p14="http://schemas.microsoft.com/office/powerpoint/2010/main" val="3504060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8951" y="188640"/>
            <a:ext cx="8928101" cy="504057"/>
          </a:xfrm>
          <a:prstGeom prst="rect">
            <a:avLst/>
          </a:prstGeom>
        </p:spPr>
        <p:txBody>
          <a:bodyPr/>
          <a:lstStyle/>
          <a:p>
            <a:r>
              <a:rPr lang="en-GB" dirty="0" smtClean="0"/>
              <a:t>Results IV: Turbulence intensity results</a:t>
            </a:r>
            <a:endParaRPr lang="en-GB" dirty="0"/>
          </a:p>
        </p:txBody>
      </p:sp>
      <p:sp>
        <p:nvSpPr>
          <p:cNvPr id="13" name="12 CuadroTexto"/>
          <p:cNvSpPr txBox="1"/>
          <p:nvPr/>
        </p:nvSpPr>
        <p:spPr>
          <a:xfrm>
            <a:off x="382292" y="866433"/>
            <a:ext cx="8993486" cy="1169551"/>
          </a:xfrm>
          <a:prstGeom prst="rect">
            <a:avLst/>
          </a:prstGeom>
          <a:noFill/>
        </p:spPr>
        <p:txBody>
          <a:bodyPr wrap="square" rtlCol="0">
            <a:spAutoFit/>
          </a:bodyPr>
          <a:lstStyle/>
          <a:p>
            <a:pPr marL="342900" indent="-342900" algn="just">
              <a:buFont typeface="Wingdings" panose="05000000000000000000" pitchFamily="2" charset="2"/>
              <a:buChar char="Ø"/>
            </a:pPr>
            <a:r>
              <a:rPr lang="en-US" sz="2200" b="1" dirty="0" smtClean="0"/>
              <a:t>Directional analysis in order to validate LIDAR TI measurements</a:t>
            </a:r>
            <a:r>
              <a:rPr lang="en-US" sz="2200" dirty="0" smtClean="0"/>
              <a:t>: </a:t>
            </a:r>
            <a:r>
              <a:rPr lang="en-US" sz="2400" dirty="0"/>
              <a:t>northern and southern directions were characterized separately. </a:t>
            </a:r>
            <a:endParaRPr lang="en-US" sz="2200" dirty="0"/>
          </a:p>
        </p:txBody>
      </p:sp>
      <p:sp>
        <p:nvSpPr>
          <p:cNvPr id="6" name="Text Box 44" descr="barra H verde medio BAJA"/>
          <p:cNvSpPr txBox="1">
            <a:spLocks noChangeArrowheads="1"/>
          </p:cNvSpPr>
          <p:nvPr/>
        </p:nvSpPr>
        <p:spPr bwMode="auto">
          <a:xfrm>
            <a:off x="460144" y="5672323"/>
            <a:ext cx="4140523" cy="432048"/>
          </a:xfrm>
          <a:prstGeom prst="rect">
            <a:avLst/>
          </a:prstGeom>
          <a:noFill/>
          <a:ln w="9525" algn="ctr">
            <a:noFill/>
            <a:miter lim="800000"/>
            <a:headEnd/>
            <a:tailEnd/>
          </a:ln>
        </p:spPr>
        <p:txBody>
          <a:bodyPr lIns="84567" tIns="43974" rIns="84567" bIns="43974" anchor="ctr"/>
          <a:lstStyle/>
          <a:p>
            <a:pPr algn="ctr"/>
            <a:r>
              <a:rPr lang="en-GB" sz="1400" b="1" dirty="0" smtClean="0"/>
              <a:t>Correlation of LIDAR and CUP turbulence intensity considering southern directions (135-225º).                                                               </a:t>
            </a:r>
            <a:endParaRPr lang="en-GB" sz="1400" b="1" baseline="30000" dirty="0">
              <a:solidFill>
                <a:srgbClr val="5C881A"/>
              </a:solidFill>
              <a:ea typeface="BatangChe" panose="02030609000101010101" pitchFamily="49" charset="-127"/>
              <a:cs typeface="Arial" panose="020B0604020202020204" pitchFamily="34" charset="0"/>
            </a:endParaRPr>
          </a:p>
        </p:txBody>
      </p:sp>
      <p:sp>
        <p:nvSpPr>
          <p:cNvPr id="10" name="Text Box 44" descr="barra H verde medio BAJA"/>
          <p:cNvSpPr txBox="1">
            <a:spLocks noChangeArrowheads="1"/>
          </p:cNvSpPr>
          <p:nvPr/>
        </p:nvSpPr>
        <p:spPr bwMode="auto">
          <a:xfrm>
            <a:off x="5235257" y="5710693"/>
            <a:ext cx="4140523" cy="432048"/>
          </a:xfrm>
          <a:prstGeom prst="rect">
            <a:avLst/>
          </a:prstGeom>
          <a:noFill/>
          <a:ln w="9525" algn="ctr">
            <a:noFill/>
            <a:miter lim="800000"/>
            <a:headEnd/>
            <a:tailEnd/>
          </a:ln>
        </p:spPr>
        <p:txBody>
          <a:bodyPr lIns="84567" tIns="43974" rIns="84567" bIns="43974" anchor="ctr"/>
          <a:lstStyle/>
          <a:p>
            <a:pPr algn="ctr"/>
            <a:r>
              <a:rPr lang="en-GB" sz="1400" b="1" dirty="0" smtClean="0"/>
              <a:t>Correlation of LIDAR and CUP turbulence intensity considering northern directions (315-45º). </a:t>
            </a:r>
            <a:endParaRPr lang="en-GB" sz="1400" b="1" baseline="30000" dirty="0">
              <a:solidFill>
                <a:srgbClr val="5C881A"/>
              </a:solidFill>
              <a:ea typeface="BatangChe" panose="02030609000101010101" pitchFamily="49" charset="-127"/>
              <a:cs typeface="Arial" panose="020B0604020202020204" pitchFamily="34" charset="0"/>
            </a:endParaRPr>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976" y="2141782"/>
            <a:ext cx="4418204" cy="3120648"/>
          </a:xfrm>
          <a:prstGeom prst="rect">
            <a:avLst/>
          </a:prstGeom>
        </p:spPr>
      </p:pic>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4518" y="2163828"/>
            <a:ext cx="4386993" cy="3098602"/>
          </a:xfrm>
          <a:prstGeom prst="rect">
            <a:avLst/>
          </a:prstGeom>
        </p:spPr>
      </p:pic>
      <p:pic>
        <p:nvPicPr>
          <p:cNvPr id="3081"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l="807" t="3232" r="845" b="2862"/>
          <a:stretch/>
        </p:blipFill>
        <p:spPr bwMode="auto">
          <a:xfrm>
            <a:off x="1278635" y="2695319"/>
            <a:ext cx="7200800" cy="2013573"/>
          </a:xfrm>
          <a:prstGeom prst="rect">
            <a:avLst/>
          </a:prstGeom>
          <a:solidFill>
            <a:schemeClr val="bg1"/>
          </a:solid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45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81"/>
                                        </p:tgtEl>
                                        <p:attrNameLst>
                                          <p:attrName>style.visibility</p:attrName>
                                        </p:attrNameLst>
                                      </p:cBhvr>
                                      <p:to>
                                        <p:strVal val="visible"/>
                                      </p:to>
                                    </p:set>
                                    <p:anim calcmode="lin" valueType="num">
                                      <p:cBhvr additive="base">
                                        <p:cTn id="31" dur="500" fill="hold"/>
                                        <p:tgtEl>
                                          <p:spTgt spid="3081"/>
                                        </p:tgtEl>
                                        <p:attrNameLst>
                                          <p:attrName>ppt_x</p:attrName>
                                        </p:attrNameLst>
                                      </p:cBhvr>
                                      <p:tavLst>
                                        <p:tav tm="0">
                                          <p:val>
                                            <p:strVal val="#ppt_x"/>
                                          </p:val>
                                        </p:tav>
                                        <p:tav tm="100000">
                                          <p:val>
                                            <p:strVal val="#ppt_x"/>
                                          </p:val>
                                        </p:tav>
                                      </p:tavLst>
                                    </p:anim>
                                    <p:anim calcmode="lin" valueType="num">
                                      <p:cBhvr additive="base">
                                        <p:cTn id="32" dur="500" fill="hold"/>
                                        <p:tgtEl>
                                          <p:spTgt spid="30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8951" y="188640"/>
            <a:ext cx="8928101" cy="504057"/>
          </a:xfrm>
          <a:prstGeom prst="rect">
            <a:avLst/>
          </a:prstGeom>
        </p:spPr>
        <p:txBody>
          <a:bodyPr/>
          <a:lstStyle/>
          <a:p>
            <a:r>
              <a:rPr lang="en-GB" dirty="0" smtClean="0"/>
              <a:t>Results IV: Turbulence intensity results</a:t>
            </a:r>
            <a:endParaRPr lang="en-GB" dirty="0"/>
          </a:p>
        </p:txBody>
      </p:sp>
      <p:sp>
        <p:nvSpPr>
          <p:cNvPr id="13" name="12 CuadroTexto"/>
          <p:cNvSpPr txBox="1"/>
          <p:nvPr/>
        </p:nvSpPr>
        <p:spPr>
          <a:xfrm>
            <a:off x="452437" y="891298"/>
            <a:ext cx="8993486" cy="461665"/>
          </a:xfrm>
          <a:prstGeom prst="rect">
            <a:avLst/>
          </a:prstGeom>
          <a:noFill/>
        </p:spPr>
        <p:txBody>
          <a:bodyPr wrap="square" rtlCol="0">
            <a:spAutoFit/>
          </a:bodyPr>
          <a:lstStyle/>
          <a:p>
            <a:pPr marL="342900" indent="-342900" algn="just">
              <a:spcBef>
                <a:spcPts val="1200"/>
              </a:spcBef>
              <a:buFont typeface="Wingdings" panose="05000000000000000000" pitchFamily="2" charset="2"/>
              <a:buChar char="Ø"/>
            </a:pPr>
            <a:r>
              <a:rPr lang="en-US" sz="2400" dirty="0" smtClean="0"/>
              <a:t>However </a:t>
            </a:r>
            <a:r>
              <a:rPr lang="en-US" sz="2400" b="1" dirty="0" smtClean="0"/>
              <a:t>deviations in TI global mean values  were high</a:t>
            </a:r>
            <a:r>
              <a:rPr lang="en-US" sz="2400" dirty="0" smtClean="0"/>
              <a:t>.</a:t>
            </a:r>
          </a:p>
        </p:txBody>
      </p:sp>
      <p:sp>
        <p:nvSpPr>
          <p:cNvPr id="3" name="2 Rectángulo"/>
          <p:cNvSpPr/>
          <p:nvPr/>
        </p:nvSpPr>
        <p:spPr>
          <a:xfrm>
            <a:off x="452437" y="1454593"/>
            <a:ext cx="9007878" cy="830997"/>
          </a:xfrm>
          <a:prstGeom prst="rect">
            <a:avLst/>
          </a:prstGeom>
        </p:spPr>
        <p:txBody>
          <a:bodyPr wrap="square">
            <a:spAutoFit/>
          </a:bodyPr>
          <a:lstStyle/>
          <a:p>
            <a:pPr marL="342900" indent="-342900" algn="just">
              <a:spcBef>
                <a:spcPts val="1200"/>
              </a:spcBef>
              <a:buFont typeface="Wingdings" panose="05000000000000000000" pitchFamily="2" charset="2"/>
              <a:buChar char="Ø"/>
            </a:pPr>
            <a:r>
              <a:rPr lang="en-US" sz="2400" b="1" dirty="0"/>
              <a:t>TI analysis by wind speed bins showed differences that could be crucial for site assessment purposes</a:t>
            </a:r>
            <a:r>
              <a:rPr lang="en-US" sz="2400" dirty="0"/>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746" y="1988840"/>
            <a:ext cx="7133259" cy="4215023"/>
          </a:xfrm>
          <a:prstGeom prst="rect">
            <a:avLst/>
          </a:prstGeom>
          <a:solidFill>
            <a:schemeClr val="bg1"/>
          </a:solidFill>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16062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169024" y="2852937"/>
            <a:ext cx="4464496" cy="3600821"/>
          </a:xfrm>
        </p:spPr>
        <p:txBody>
          <a:bodyPr/>
          <a:lstStyle/>
          <a:p>
            <a:r>
              <a:rPr lang="en-US" dirty="0" smtClean="0"/>
              <a:t>8. Conclusions</a:t>
            </a:r>
            <a:endParaRPr lang="en-US" dirty="0"/>
          </a:p>
        </p:txBody>
      </p:sp>
    </p:spTree>
    <p:extLst>
      <p:ext uri="{BB962C8B-B14F-4D97-AF65-F5344CB8AC3E}">
        <p14:creationId xmlns:p14="http://schemas.microsoft.com/office/powerpoint/2010/main" val="1147128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3 Título"/>
          <p:cNvSpPr>
            <a:spLocks noGrp="1"/>
          </p:cNvSpPr>
          <p:nvPr>
            <p:ph type="body" sz="quarter" idx="10"/>
          </p:nvPr>
        </p:nvSpPr>
        <p:spPr>
          <a:xfrm>
            <a:off x="1064568" y="1268761"/>
            <a:ext cx="8208912" cy="4320480"/>
          </a:xfrm>
        </p:spPr>
        <p:txBody>
          <a:bodyPr/>
          <a:lstStyle/>
          <a:p>
            <a:pPr marL="742950" indent="-742950">
              <a:buAutoNum type="arabicPeriod"/>
            </a:pPr>
            <a:r>
              <a:rPr lang="en-GB" sz="2800" b="1" dirty="0" smtClean="0"/>
              <a:t>Introduction</a:t>
            </a:r>
          </a:p>
          <a:p>
            <a:pPr marL="742950" indent="-742950">
              <a:buAutoNum type="arabicPeriod"/>
            </a:pPr>
            <a:r>
              <a:rPr lang="en-GB" sz="2800" b="1" dirty="0" smtClean="0"/>
              <a:t>Complex terrain, LIDAR and CFD models</a:t>
            </a:r>
          </a:p>
          <a:p>
            <a:pPr marL="742950" indent="-742950">
              <a:buAutoNum type="arabicPeriod"/>
            </a:pPr>
            <a:r>
              <a:rPr lang="en-GB" sz="2800" b="1" dirty="0" smtClean="0"/>
              <a:t>Model parametrization and results</a:t>
            </a:r>
          </a:p>
          <a:p>
            <a:pPr marL="742950" indent="-742950">
              <a:buAutoNum type="arabicPeriod"/>
            </a:pPr>
            <a:r>
              <a:rPr lang="en-GB" sz="2800" b="1" dirty="0"/>
              <a:t>Results I: </a:t>
            </a:r>
            <a:r>
              <a:rPr lang="en-GB" sz="2800" b="1" dirty="0" smtClean="0"/>
              <a:t>Data availability</a:t>
            </a:r>
          </a:p>
          <a:p>
            <a:pPr marL="742950" indent="-742950">
              <a:buAutoNum type="arabicPeriod"/>
            </a:pPr>
            <a:r>
              <a:rPr lang="en-GB" sz="2800" b="1" dirty="0"/>
              <a:t>Results </a:t>
            </a:r>
            <a:r>
              <a:rPr lang="en-GB" sz="2800" b="1" dirty="0" smtClean="0"/>
              <a:t>II: Wind Speed (Mean)</a:t>
            </a:r>
          </a:p>
          <a:p>
            <a:pPr marL="742950" indent="-742950">
              <a:buAutoNum type="arabicPeriod"/>
            </a:pPr>
            <a:r>
              <a:rPr lang="en-GB" sz="2800" b="1" dirty="0" smtClean="0"/>
              <a:t>Results </a:t>
            </a:r>
            <a:r>
              <a:rPr lang="en-GB" sz="2800" b="1" dirty="0"/>
              <a:t>III: </a:t>
            </a:r>
            <a:r>
              <a:rPr lang="en-GB" sz="2800" b="1" dirty="0" smtClean="0"/>
              <a:t>Wind Speed (Maximum and distribution)</a:t>
            </a:r>
            <a:endParaRPr lang="en-GB" sz="2800" b="1" dirty="0"/>
          </a:p>
          <a:p>
            <a:pPr marL="742950" indent="-742950">
              <a:buAutoNum type="arabicPeriod"/>
            </a:pPr>
            <a:r>
              <a:rPr lang="en-GB" sz="2800" b="1" dirty="0"/>
              <a:t>Results IV: Turbulence </a:t>
            </a:r>
            <a:r>
              <a:rPr lang="en-GB" sz="2800" b="1" dirty="0" smtClean="0"/>
              <a:t>intensity</a:t>
            </a:r>
          </a:p>
          <a:p>
            <a:pPr marL="742950" indent="-742950">
              <a:buAutoNum type="arabicPeriod"/>
            </a:pPr>
            <a:r>
              <a:rPr lang="en-GB" sz="2800" b="1" dirty="0" smtClean="0"/>
              <a:t>Conclusions</a:t>
            </a:r>
            <a:endParaRPr lang="en-GB" sz="2800" b="1" dirty="0"/>
          </a:p>
        </p:txBody>
      </p:sp>
      <p:sp>
        <p:nvSpPr>
          <p:cNvPr id="11" name="10 Título"/>
          <p:cNvSpPr>
            <a:spLocks noGrp="1"/>
          </p:cNvSpPr>
          <p:nvPr>
            <p:ph type="title"/>
          </p:nvPr>
        </p:nvSpPr>
        <p:spPr/>
        <p:txBody>
          <a:bodyPr/>
          <a:lstStyle/>
          <a:p>
            <a:r>
              <a:rPr lang="en-US" dirty="0" smtClean="0"/>
              <a:t>Validation of LIDAR measurements in extremely complex terrain</a:t>
            </a:r>
            <a:endParaRPr lang="en-US" dirty="0"/>
          </a:p>
        </p:txBody>
      </p:sp>
    </p:spTree>
    <p:extLst>
      <p:ext uri="{BB962C8B-B14F-4D97-AF65-F5344CB8AC3E}">
        <p14:creationId xmlns:p14="http://schemas.microsoft.com/office/powerpoint/2010/main" val="90391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10"/>
          </p:nvPr>
        </p:nvSpPr>
        <p:spPr>
          <a:xfrm>
            <a:off x="488950" y="836614"/>
            <a:ext cx="8928100" cy="576163"/>
          </a:xfrm>
        </p:spPr>
        <p:txBody>
          <a:bodyPr anchor="ctr" anchorCtr="0"/>
          <a:lstStyle/>
          <a:p>
            <a:r>
              <a:rPr lang="en-GB" sz="2800" b="1" dirty="0" smtClean="0"/>
              <a:t>At an extremely complex site…</a:t>
            </a:r>
            <a:endParaRPr lang="en-GB" sz="2800" b="1" dirty="0"/>
          </a:p>
        </p:txBody>
      </p:sp>
      <p:sp>
        <p:nvSpPr>
          <p:cNvPr id="2" name="1 Título"/>
          <p:cNvSpPr>
            <a:spLocks noGrp="1"/>
          </p:cNvSpPr>
          <p:nvPr>
            <p:ph type="title"/>
          </p:nvPr>
        </p:nvSpPr>
        <p:spPr>
          <a:prstGeom prst="rect">
            <a:avLst/>
          </a:prstGeom>
        </p:spPr>
        <p:txBody>
          <a:bodyPr/>
          <a:lstStyle/>
          <a:p>
            <a:r>
              <a:rPr lang="en-GB" dirty="0"/>
              <a:t>8. Conclusions</a:t>
            </a:r>
          </a:p>
        </p:txBody>
      </p:sp>
      <p:sp>
        <p:nvSpPr>
          <p:cNvPr id="8" name="Text Box 2"/>
          <p:cNvSpPr txBox="1">
            <a:spLocks noChangeArrowheads="1"/>
          </p:cNvSpPr>
          <p:nvPr/>
        </p:nvSpPr>
        <p:spPr bwMode="auto">
          <a:xfrm>
            <a:off x="5601072" y="1628801"/>
            <a:ext cx="3960440" cy="4392487"/>
          </a:xfrm>
          <a:prstGeom prst="roundRect">
            <a:avLst>
              <a:gd name="adj" fmla="val 0"/>
            </a:avLst>
          </a:prstGeom>
          <a:noFill/>
          <a:ln w="28575">
            <a:solidFill>
              <a:srgbClr val="5C881A"/>
            </a:solidFill>
          </a:ln>
          <a:effectLst/>
        </p:spPr>
        <p:txBody>
          <a:bodyPr lIns="0" tIns="43979" rIns="84577" bIns="43979" anchor="ctr"/>
          <a:lstStyle>
            <a:defPPr>
              <a:defRPr lang="es-ES_tradnl"/>
            </a:defPPr>
            <a:lvl1pPr algn="ctr" defTabSz="858838" eaLnBrk="0" hangingPunct="0">
              <a:lnSpc>
                <a:spcPct val="90000"/>
              </a:lnSpc>
              <a:spcAft>
                <a:spcPts val="0"/>
              </a:spcAft>
              <a:buClr>
                <a:srgbClr val="FF9900"/>
              </a:buClr>
              <a:defRPr sz="1400" b="1">
                <a:solidFill>
                  <a:schemeClr val="accent1">
                    <a:lumMod val="50000"/>
                  </a:schemeClr>
                </a:solidFill>
                <a:latin typeface="Calibri" pitchFamily="34" charset="0"/>
                <a:cs typeface="Calibri" pitchFamily="34" charset="0"/>
              </a:defRPr>
            </a:lvl1pPr>
            <a:lvl2pPr marL="85725" lvl="1">
              <a:lnSpc>
                <a:spcPct val="100000"/>
              </a:lnSpc>
              <a:defRPr sz="1400" b="1">
                <a:solidFill>
                  <a:schemeClr val="tx1">
                    <a:lumMod val="75000"/>
                  </a:schemeClr>
                </a:solidFill>
                <a:cs typeface="Calibri" pitchFamily="34" charset="0"/>
              </a:defRPr>
            </a:lvl2pPr>
          </a:lstStyle>
          <a:p>
            <a:pPr marL="361950" indent="-271463" algn="l">
              <a:buClr>
                <a:srgbClr val="5C881A"/>
              </a:buClr>
              <a:buSzPct val="150000"/>
              <a:buFont typeface="Arial" panose="020B0604020202020204" pitchFamily="34" charset="0"/>
              <a:buChar char="•"/>
            </a:pPr>
            <a:endParaRPr lang="en-GB" sz="2400" dirty="0" smtClean="0">
              <a:solidFill>
                <a:srgbClr val="73A616"/>
              </a:solidFill>
              <a:latin typeface="Arial" panose="020B0604020202020204" pitchFamily="34" charset="0"/>
              <a:cs typeface="Arial" panose="020B0604020202020204" pitchFamily="34" charset="0"/>
            </a:endParaRPr>
          </a:p>
          <a:p>
            <a:pPr marL="361950" indent="-271463" algn="l">
              <a:buClr>
                <a:srgbClr val="5C881A"/>
              </a:buClr>
              <a:buSzPct val="150000"/>
              <a:buFont typeface="Arial" panose="020B0604020202020204" pitchFamily="34" charset="0"/>
              <a:buChar char="•"/>
            </a:pPr>
            <a:endParaRPr lang="en-GB" sz="2400" dirty="0" smtClean="0">
              <a:solidFill>
                <a:srgbClr val="73A616"/>
              </a:solidFill>
              <a:latin typeface="Arial" panose="020B0604020202020204" pitchFamily="34" charset="0"/>
              <a:cs typeface="Arial" panose="020B0604020202020204" pitchFamily="34" charset="0"/>
            </a:endParaRPr>
          </a:p>
          <a:p>
            <a:pPr marL="361950" indent="-271463" algn="l">
              <a:buClr>
                <a:srgbClr val="5C881A"/>
              </a:buClr>
              <a:buSzPct val="150000"/>
              <a:buFont typeface="Arial" panose="020B0604020202020204" pitchFamily="34" charset="0"/>
              <a:buChar char="•"/>
            </a:pPr>
            <a:r>
              <a:rPr lang="en-GB" sz="2200" dirty="0" smtClean="0">
                <a:solidFill>
                  <a:srgbClr val="73A616"/>
                </a:solidFill>
                <a:latin typeface="Arial" panose="020B0604020202020204" pitchFamily="34" charset="0"/>
                <a:cs typeface="Arial" panose="020B0604020202020204" pitchFamily="34" charset="0"/>
              </a:rPr>
              <a:t>A correct set of dynamic correction factors can reduced mean WS BIAS in an almost 10%</a:t>
            </a:r>
          </a:p>
          <a:p>
            <a:pPr marL="361950" indent="-271463" algn="l">
              <a:buClr>
                <a:srgbClr val="5C881A"/>
              </a:buClr>
              <a:buSzPct val="150000"/>
              <a:buFont typeface="Arial" panose="020B0604020202020204" pitchFamily="34" charset="0"/>
              <a:buChar char="•"/>
            </a:pPr>
            <a:endParaRPr lang="en-GB" sz="1200" dirty="0" smtClean="0">
              <a:solidFill>
                <a:srgbClr val="73A616"/>
              </a:solidFill>
              <a:latin typeface="Arial" panose="020B0604020202020204" pitchFamily="34" charset="0"/>
              <a:cs typeface="Arial" panose="020B0604020202020204" pitchFamily="34" charset="0"/>
            </a:endParaRPr>
          </a:p>
          <a:p>
            <a:pPr marL="361950" indent="-271463" algn="l">
              <a:buClr>
                <a:srgbClr val="5C881A"/>
              </a:buClr>
              <a:buSzPct val="150000"/>
              <a:buFont typeface="Arial" panose="020B0604020202020204" pitchFamily="34" charset="0"/>
              <a:buChar char="•"/>
            </a:pPr>
            <a:r>
              <a:rPr lang="en-US" sz="2200" dirty="0" smtClean="0">
                <a:solidFill>
                  <a:srgbClr val="73A616"/>
                </a:solidFill>
                <a:latin typeface="Arial" panose="020B0604020202020204" pitchFamily="34" charset="0"/>
                <a:cs typeface="Arial" panose="020B0604020202020204" pitchFamily="34" charset="0"/>
              </a:rPr>
              <a:t>Significant decrease in LIDAR data availability with height</a:t>
            </a:r>
          </a:p>
          <a:p>
            <a:pPr marL="361950" indent="-271463" algn="l">
              <a:buClr>
                <a:srgbClr val="5C881A"/>
              </a:buClr>
              <a:buSzPct val="150000"/>
              <a:buFont typeface="Arial" panose="020B0604020202020204" pitchFamily="34" charset="0"/>
              <a:buChar char="•"/>
            </a:pPr>
            <a:endParaRPr lang="en-US" sz="1200" dirty="0" smtClean="0">
              <a:solidFill>
                <a:srgbClr val="73A616"/>
              </a:solidFill>
              <a:latin typeface="Arial" panose="020B0604020202020204" pitchFamily="34" charset="0"/>
              <a:cs typeface="Arial" panose="020B0604020202020204" pitchFamily="34" charset="0"/>
            </a:endParaRPr>
          </a:p>
          <a:p>
            <a:pPr marL="361950" indent="-271463" algn="l">
              <a:buClr>
                <a:srgbClr val="5C881A"/>
              </a:buClr>
              <a:buSzPct val="150000"/>
              <a:buFont typeface="Arial" panose="020B0604020202020204" pitchFamily="34" charset="0"/>
              <a:buChar char="•"/>
            </a:pPr>
            <a:r>
              <a:rPr lang="en-US" sz="2200" dirty="0" smtClean="0">
                <a:solidFill>
                  <a:srgbClr val="73A616"/>
                </a:solidFill>
                <a:latin typeface="Arial" panose="020B0604020202020204" pitchFamily="34" charset="0"/>
                <a:cs typeface="Arial" panose="020B0604020202020204" pitchFamily="34" charset="0"/>
              </a:rPr>
              <a:t>Variables as TI shall be analyzed directionally</a:t>
            </a:r>
          </a:p>
          <a:p>
            <a:pPr marL="361950" indent="-271463" algn="l">
              <a:buClr>
                <a:srgbClr val="5C881A"/>
              </a:buClr>
              <a:buSzPct val="150000"/>
              <a:buFont typeface="Arial" panose="020B0604020202020204" pitchFamily="34" charset="0"/>
              <a:buChar char="•"/>
            </a:pPr>
            <a:endParaRPr lang="en-US" sz="1600" dirty="0" smtClean="0">
              <a:solidFill>
                <a:srgbClr val="73A616"/>
              </a:solidFill>
              <a:latin typeface="Arial" panose="020B0604020202020204" pitchFamily="34" charset="0"/>
              <a:cs typeface="Arial" panose="020B0604020202020204" pitchFamily="34" charset="0"/>
            </a:endParaRPr>
          </a:p>
          <a:p>
            <a:pPr marL="361950" indent="-271463" algn="l">
              <a:buClr>
                <a:srgbClr val="5C881A"/>
              </a:buClr>
              <a:buSzPct val="150000"/>
              <a:buFont typeface="Arial" panose="020B0604020202020204" pitchFamily="34" charset="0"/>
              <a:buChar char="•"/>
            </a:pPr>
            <a:r>
              <a:rPr lang="en-US" sz="2100" dirty="0" smtClean="0">
                <a:solidFill>
                  <a:srgbClr val="73A616"/>
                </a:solidFill>
                <a:latin typeface="Arial" panose="020B0604020202020204" pitchFamily="34" charset="0"/>
                <a:cs typeface="Arial" panose="020B0604020202020204" pitchFamily="34" charset="0"/>
              </a:rPr>
              <a:t>Significant deviations of Site Assessment variables as TI and Max. WS</a:t>
            </a:r>
          </a:p>
          <a:p>
            <a:pPr marL="361950" indent="-271463" algn="l">
              <a:buClr>
                <a:srgbClr val="5C881A"/>
              </a:buClr>
              <a:buSzPct val="150000"/>
              <a:buFont typeface="Arial" panose="020B0604020202020204" pitchFamily="34" charset="0"/>
              <a:buChar char="•"/>
            </a:pPr>
            <a:endParaRPr lang="en-US" sz="2400" dirty="0" smtClean="0">
              <a:solidFill>
                <a:srgbClr val="73A616"/>
              </a:solidFill>
              <a:latin typeface="Arial" panose="020B0604020202020204" pitchFamily="34" charset="0"/>
              <a:cs typeface="Arial" panose="020B0604020202020204" pitchFamily="34" charset="0"/>
            </a:endParaRPr>
          </a:p>
          <a:p>
            <a:pPr marL="361950" indent="-271463">
              <a:buClr>
                <a:srgbClr val="5C881A"/>
              </a:buClr>
              <a:buSzPct val="150000"/>
              <a:buFont typeface="Arial" panose="020B0604020202020204" pitchFamily="34" charset="0"/>
              <a:buChar char="•"/>
            </a:pPr>
            <a:endParaRPr lang="en-GB" sz="2400" dirty="0">
              <a:solidFill>
                <a:srgbClr val="5C881A"/>
              </a:solidFill>
              <a:latin typeface="Arial" panose="020B0604020202020204" pitchFamily="34" charset="0"/>
              <a:cs typeface="Arial" panose="020B0604020202020204" pitchFamily="34" charset="0"/>
            </a:endParaRPr>
          </a:p>
        </p:txBody>
      </p:sp>
      <p:sp>
        <p:nvSpPr>
          <p:cNvPr id="9" name="8 Triángulo isósceles"/>
          <p:cNvSpPr/>
          <p:nvPr/>
        </p:nvSpPr>
        <p:spPr>
          <a:xfrm rot="5400000">
            <a:off x="3260686" y="3537074"/>
            <a:ext cx="3816426" cy="575941"/>
          </a:xfrm>
          <a:prstGeom prst="triangle">
            <a:avLst/>
          </a:prstGeom>
          <a:noFill/>
          <a:ln w="38100">
            <a:solidFill>
              <a:srgbClr val="5C881A"/>
            </a:solidFill>
            <a:beve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9 Rectángulo"/>
          <p:cNvSpPr/>
          <p:nvPr/>
        </p:nvSpPr>
        <p:spPr>
          <a:xfrm>
            <a:off x="488950" y="1628801"/>
            <a:ext cx="4248150" cy="4392488"/>
          </a:xfrm>
          <a:prstGeom prst="rect">
            <a:avLst/>
          </a:prstGeom>
          <a:noFill/>
          <a:ln w="28575">
            <a:solidFill>
              <a:srgbClr val="5C88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61950" indent="-271463">
              <a:buClr>
                <a:srgbClr val="5C881A"/>
              </a:buClr>
              <a:buSzPct val="150000"/>
              <a:buFont typeface="Arial" panose="020B0604020202020204" pitchFamily="34" charset="0"/>
              <a:buChar char="•"/>
            </a:pPr>
            <a:endParaRPr lang="en-GB" sz="2400" b="1" dirty="0" smtClean="0">
              <a:solidFill>
                <a:srgbClr val="5C881A"/>
              </a:solidFill>
              <a:latin typeface="Arial" panose="020B0604020202020204" pitchFamily="34" charset="0"/>
              <a:cs typeface="Arial" panose="020B0604020202020204" pitchFamily="34" charset="0"/>
            </a:endParaRPr>
          </a:p>
          <a:p>
            <a:pPr marL="361950" indent="-271463">
              <a:buClr>
                <a:srgbClr val="5C881A"/>
              </a:buClr>
              <a:buSzPct val="150000"/>
              <a:buFont typeface="Arial" panose="020B0604020202020204" pitchFamily="34" charset="0"/>
              <a:buChar char="•"/>
            </a:pPr>
            <a:r>
              <a:rPr lang="en-GB" sz="2400" b="1" dirty="0" smtClean="0">
                <a:solidFill>
                  <a:srgbClr val="5C881A"/>
                </a:solidFill>
                <a:latin typeface="Arial" panose="020B0604020202020204" pitchFamily="34" charset="0"/>
                <a:cs typeface="Arial" panose="020B0604020202020204" pitchFamily="34" charset="0"/>
              </a:rPr>
              <a:t>Non uniform flow along the LIDAR scan cone</a:t>
            </a:r>
          </a:p>
          <a:p>
            <a:pPr marL="361950" indent="-271463">
              <a:buClr>
                <a:srgbClr val="5C881A"/>
              </a:buClr>
              <a:buSzPct val="150000"/>
              <a:buFont typeface="Arial" panose="020B0604020202020204" pitchFamily="34" charset="0"/>
              <a:buChar char="•"/>
            </a:pPr>
            <a:endParaRPr lang="en-GB" sz="1200" b="1" dirty="0" smtClean="0">
              <a:solidFill>
                <a:srgbClr val="5C881A"/>
              </a:solidFill>
              <a:latin typeface="Arial" panose="020B0604020202020204" pitchFamily="34" charset="0"/>
              <a:cs typeface="Arial" panose="020B0604020202020204" pitchFamily="34" charset="0"/>
            </a:endParaRPr>
          </a:p>
          <a:p>
            <a:pPr marL="361950" indent="-271463">
              <a:buClr>
                <a:srgbClr val="5C881A"/>
              </a:buClr>
              <a:buSzPct val="150000"/>
              <a:buFont typeface="Arial" panose="020B0604020202020204" pitchFamily="34" charset="0"/>
              <a:buChar char="•"/>
            </a:pPr>
            <a:r>
              <a:rPr lang="en-US" sz="2400" b="1" dirty="0" smtClean="0">
                <a:solidFill>
                  <a:srgbClr val="5C881A"/>
                </a:solidFill>
                <a:latin typeface="Arial" panose="020B0604020202020204" pitchFamily="34" charset="0"/>
                <a:cs typeface="Arial" panose="020B0604020202020204" pitchFamily="34" charset="0"/>
              </a:rPr>
              <a:t>Low </a:t>
            </a:r>
            <a:r>
              <a:rPr lang="en-US" sz="2400" b="1" dirty="0">
                <a:solidFill>
                  <a:srgbClr val="5C881A"/>
                </a:solidFill>
                <a:latin typeface="Arial" panose="020B0604020202020204" pitchFamily="34" charset="0"/>
                <a:cs typeface="Arial" panose="020B0604020202020204" pitchFamily="34" charset="0"/>
              </a:rPr>
              <a:t>aerosol presence at such altitude and </a:t>
            </a:r>
            <a:r>
              <a:rPr lang="en-US" sz="2400" b="1" dirty="0" smtClean="0">
                <a:solidFill>
                  <a:srgbClr val="5C881A"/>
                </a:solidFill>
                <a:latin typeface="Arial" panose="020B0604020202020204" pitchFamily="34" charset="0"/>
                <a:cs typeface="Arial" panose="020B0604020202020204" pitchFamily="34" charset="0"/>
              </a:rPr>
              <a:t>unfavorable </a:t>
            </a:r>
            <a:r>
              <a:rPr lang="en-US" sz="2400" b="1" dirty="0">
                <a:solidFill>
                  <a:srgbClr val="5C881A"/>
                </a:solidFill>
                <a:latin typeface="Arial" panose="020B0604020202020204" pitchFamily="34" charset="0"/>
                <a:cs typeface="Arial" panose="020B0604020202020204" pitchFamily="34" charset="0"/>
              </a:rPr>
              <a:t>climatic conditions at site (fog and others</a:t>
            </a:r>
            <a:r>
              <a:rPr lang="en-US" sz="2400" b="1" dirty="0" smtClean="0">
                <a:solidFill>
                  <a:srgbClr val="5C881A"/>
                </a:solidFill>
                <a:latin typeface="Arial" panose="020B0604020202020204" pitchFamily="34" charset="0"/>
                <a:cs typeface="Arial" panose="020B0604020202020204" pitchFamily="34" charset="0"/>
              </a:rPr>
              <a:t>)</a:t>
            </a:r>
          </a:p>
          <a:p>
            <a:pPr marL="361950" indent="-271463">
              <a:buClr>
                <a:srgbClr val="5C881A"/>
              </a:buClr>
              <a:buSzPct val="150000"/>
              <a:buFont typeface="Arial" panose="020B0604020202020204" pitchFamily="34" charset="0"/>
              <a:buChar char="•"/>
            </a:pPr>
            <a:endParaRPr lang="en-US" sz="1200" b="1" dirty="0">
              <a:solidFill>
                <a:srgbClr val="5C881A"/>
              </a:solidFill>
              <a:latin typeface="Arial" panose="020B0604020202020204" pitchFamily="34" charset="0"/>
              <a:cs typeface="Arial" panose="020B0604020202020204" pitchFamily="34" charset="0"/>
            </a:endParaRPr>
          </a:p>
          <a:p>
            <a:pPr marL="361950" indent="-271463">
              <a:buClr>
                <a:srgbClr val="5C881A"/>
              </a:buClr>
              <a:buSzPct val="150000"/>
              <a:buFont typeface="Arial" panose="020B0604020202020204" pitchFamily="34" charset="0"/>
              <a:buChar char="•"/>
            </a:pPr>
            <a:r>
              <a:rPr lang="en-GB" sz="2400" b="1" dirty="0" smtClean="0">
                <a:solidFill>
                  <a:srgbClr val="5C881A"/>
                </a:solidFill>
                <a:latin typeface="Arial" panose="020B0604020202020204" pitchFamily="34" charset="0"/>
                <a:cs typeface="Arial" panose="020B0604020202020204" pitchFamily="34" charset="0"/>
              </a:rPr>
              <a:t>Directional behaviour</a:t>
            </a:r>
          </a:p>
          <a:p>
            <a:pPr marL="361950" indent="-271463">
              <a:buClr>
                <a:srgbClr val="5C881A"/>
              </a:buClr>
              <a:buSzPct val="150000"/>
              <a:buFont typeface="Arial" panose="020B0604020202020204" pitchFamily="34" charset="0"/>
              <a:buChar char="•"/>
            </a:pPr>
            <a:endParaRPr lang="en-GB" sz="1400" b="1" dirty="0" smtClean="0">
              <a:solidFill>
                <a:srgbClr val="5C881A"/>
              </a:solidFill>
              <a:latin typeface="Arial" panose="020B0604020202020204" pitchFamily="34" charset="0"/>
              <a:cs typeface="Arial" panose="020B0604020202020204" pitchFamily="34" charset="0"/>
            </a:endParaRPr>
          </a:p>
          <a:p>
            <a:pPr marL="361950" indent="-271463" algn="just">
              <a:buClr>
                <a:srgbClr val="5C881A"/>
              </a:buClr>
              <a:buSzPct val="150000"/>
              <a:buFont typeface="Arial" panose="020B0604020202020204" pitchFamily="34" charset="0"/>
              <a:buChar char="•"/>
            </a:pPr>
            <a:r>
              <a:rPr lang="en-GB" sz="2200" b="1" dirty="0" smtClean="0">
                <a:solidFill>
                  <a:srgbClr val="5C881A"/>
                </a:solidFill>
                <a:latin typeface="Arial" panose="020B0604020202020204" pitchFamily="34" charset="0"/>
                <a:cs typeface="Arial" panose="020B0604020202020204" pitchFamily="34" charset="0"/>
              </a:rPr>
              <a:t>Focus on Site Assessment</a:t>
            </a:r>
          </a:p>
          <a:p>
            <a:pPr marL="361950" indent="-271463">
              <a:buClr>
                <a:srgbClr val="5C881A"/>
              </a:buClr>
              <a:buSzPct val="150000"/>
              <a:buFont typeface="Arial" panose="020B0604020202020204" pitchFamily="34" charset="0"/>
              <a:buChar char="•"/>
            </a:pPr>
            <a:endParaRPr lang="en-GB" sz="2000" b="1" dirty="0">
              <a:solidFill>
                <a:srgbClr val="5C881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204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texto"/>
          <p:cNvSpPr>
            <a:spLocks noGrp="1"/>
          </p:cNvSpPr>
          <p:nvPr>
            <p:ph type="body" sz="quarter" idx="10"/>
          </p:nvPr>
        </p:nvSpPr>
        <p:spPr>
          <a:xfrm>
            <a:off x="4592579" y="1700808"/>
            <a:ext cx="4824917" cy="864096"/>
          </a:xfrm>
        </p:spPr>
        <p:txBody>
          <a:bodyPr/>
          <a:lstStyle/>
          <a:p>
            <a:pPr fontAlgn="auto">
              <a:spcBef>
                <a:spcPts val="0"/>
              </a:spcBef>
              <a:spcAft>
                <a:spcPts val="0"/>
              </a:spcAft>
              <a:defRPr/>
            </a:pPr>
            <a:r>
              <a:rPr lang="en-GB" dirty="0" smtClean="0"/>
              <a:t>Iberdrola Engineering Wind Resource Department</a:t>
            </a:r>
          </a:p>
          <a:p>
            <a:pPr fontAlgn="auto">
              <a:spcBef>
                <a:spcPts val="0"/>
              </a:spcBef>
              <a:spcAft>
                <a:spcPts val="0"/>
              </a:spcAft>
              <a:defRPr/>
            </a:pPr>
            <a:r>
              <a:rPr lang="en-GB" b="0" dirty="0"/>
              <a:t>September 2015</a:t>
            </a:r>
          </a:p>
        </p:txBody>
      </p:sp>
      <p:sp>
        <p:nvSpPr>
          <p:cNvPr id="2" name="1 Título"/>
          <p:cNvSpPr>
            <a:spLocks noGrp="1"/>
          </p:cNvSpPr>
          <p:nvPr>
            <p:ph type="title"/>
          </p:nvPr>
        </p:nvSpPr>
        <p:spPr>
          <a:xfrm>
            <a:off x="4592639" y="2924943"/>
            <a:ext cx="4824411" cy="3888309"/>
          </a:xfrm>
        </p:spPr>
        <p:txBody>
          <a:bodyPr/>
          <a:lstStyle/>
          <a:p>
            <a:r>
              <a:rPr lang="en-GB" dirty="0" smtClean="0"/>
              <a:t>For more information:</a:t>
            </a:r>
            <a:br>
              <a:rPr lang="en-GB" dirty="0" smtClean="0"/>
            </a:br>
            <a:endParaRPr lang="en-GB" dirty="0"/>
          </a:p>
        </p:txBody>
      </p:sp>
      <p:sp>
        <p:nvSpPr>
          <p:cNvPr id="8" name="7 Rectángulo"/>
          <p:cNvSpPr/>
          <p:nvPr/>
        </p:nvSpPr>
        <p:spPr>
          <a:xfrm>
            <a:off x="4563263" y="4621198"/>
            <a:ext cx="2828018" cy="461665"/>
          </a:xfrm>
          <a:prstGeom prst="rect">
            <a:avLst/>
          </a:prstGeom>
        </p:spPr>
        <p:txBody>
          <a:bodyPr wrap="none">
            <a:spAutoFit/>
          </a:bodyPr>
          <a:lstStyle/>
          <a:p>
            <a:pPr fontAlgn="auto">
              <a:spcBef>
                <a:spcPts val="0"/>
              </a:spcBef>
              <a:spcAft>
                <a:spcPts val="0"/>
              </a:spcAft>
              <a:defRPr/>
            </a:pPr>
            <a:r>
              <a:rPr lang="en-GB" sz="2400" b="1" u="sng" dirty="0" smtClean="0">
                <a:solidFill>
                  <a:schemeClr val="bg2">
                    <a:lumMod val="75000"/>
                  </a:schemeClr>
                </a:solidFill>
              </a:rPr>
              <a:t>sssl@iberdrola.es</a:t>
            </a:r>
            <a:endParaRPr lang="en-GB" sz="2400" b="1" u="sng" dirty="0">
              <a:solidFill>
                <a:schemeClr val="bg2">
                  <a:lumMod val="75000"/>
                </a:schemeClr>
              </a:solidFill>
            </a:endParaRPr>
          </a:p>
        </p:txBody>
      </p:sp>
    </p:spTree>
    <p:extLst>
      <p:ext uri="{BB962C8B-B14F-4D97-AF65-F5344CB8AC3E}">
        <p14:creationId xmlns:p14="http://schemas.microsoft.com/office/powerpoint/2010/main" val="1257167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168899" y="2780929"/>
            <a:ext cx="4248151" cy="3600821"/>
          </a:xfrm>
        </p:spPr>
        <p:txBody>
          <a:bodyPr/>
          <a:lstStyle/>
          <a:p>
            <a:r>
              <a:rPr lang="en-US" dirty="0" smtClean="0"/>
              <a:t>1. Introduction</a:t>
            </a:r>
            <a:endParaRPr lang="en-US" dirty="0"/>
          </a:p>
        </p:txBody>
      </p:sp>
    </p:spTree>
    <p:extLst>
      <p:ext uri="{BB962C8B-B14F-4D97-AF65-F5344CB8AC3E}">
        <p14:creationId xmlns:p14="http://schemas.microsoft.com/office/powerpoint/2010/main" val="2130123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10"/>
          </p:nvPr>
        </p:nvSpPr>
        <p:spPr>
          <a:xfrm>
            <a:off x="498656" y="840814"/>
            <a:ext cx="8928100" cy="648171"/>
          </a:xfrm>
        </p:spPr>
        <p:txBody>
          <a:bodyPr/>
          <a:lstStyle/>
          <a:p>
            <a:pPr algn="ctr"/>
            <a:r>
              <a:rPr lang="en-GB" sz="2800" b="1" dirty="0" smtClean="0"/>
              <a:t>An overview…</a:t>
            </a:r>
            <a:endParaRPr lang="en-GB" sz="2800" b="1" dirty="0"/>
          </a:p>
        </p:txBody>
      </p:sp>
      <p:sp>
        <p:nvSpPr>
          <p:cNvPr id="2" name="1 Título"/>
          <p:cNvSpPr>
            <a:spLocks noGrp="1"/>
          </p:cNvSpPr>
          <p:nvPr>
            <p:ph type="title"/>
          </p:nvPr>
        </p:nvSpPr>
        <p:spPr>
          <a:xfrm>
            <a:off x="488951" y="188641"/>
            <a:ext cx="8928101" cy="504055"/>
          </a:xfrm>
          <a:prstGeom prst="rect">
            <a:avLst/>
          </a:prstGeom>
        </p:spPr>
        <p:txBody>
          <a:bodyPr/>
          <a:lstStyle/>
          <a:p>
            <a:r>
              <a:rPr lang="en-GB" dirty="0" smtClean="0"/>
              <a:t>1. Introduction</a:t>
            </a:r>
            <a:endParaRPr lang="en-GB" dirty="0"/>
          </a:p>
        </p:txBody>
      </p:sp>
      <p:grpSp>
        <p:nvGrpSpPr>
          <p:cNvPr id="4" name="3 Grupo"/>
          <p:cNvGrpSpPr/>
          <p:nvPr/>
        </p:nvGrpSpPr>
        <p:grpSpPr>
          <a:xfrm>
            <a:off x="488948" y="1741332"/>
            <a:ext cx="3096467" cy="1111605"/>
            <a:chOff x="488947" y="1741331"/>
            <a:chExt cx="3096467" cy="1111605"/>
          </a:xfrm>
        </p:grpSpPr>
        <p:sp>
          <p:nvSpPr>
            <p:cNvPr id="7" name="6 Rectángulo"/>
            <p:cNvSpPr/>
            <p:nvPr/>
          </p:nvSpPr>
          <p:spPr>
            <a:xfrm>
              <a:off x="1064568" y="2112467"/>
              <a:ext cx="1615954" cy="369332"/>
            </a:xfrm>
            <a:prstGeom prst="rect">
              <a:avLst/>
            </a:prstGeom>
          </p:spPr>
          <p:txBody>
            <a:bodyPr wrap="square">
              <a:spAutoFit/>
            </a:bodyPr>
            <a:lstStyle/>
            <a:p>
              <a:pPr defTabSz="858838" eaLnBrk="0" hangingPunct="0">
                <a:lnSpc>
                  <a:spcPct val="90000"/>
                </a:lnSpc>
                <a:spcAft>
                  <a:spcPts val="800"/>
                </a:spcAft>
                <a:buClr>
                  <a:srgbClr val="FF9900"/>
                </a:buClr>
                <a:buSzPct val="120000"/>
              </a:pPr>
              <a:r>
                <a:rPr lang="en-GB" sz="2000" b="1" dirty="0" smtClean="0">
                  <a:solidFill>
                    <a:srgbClr val="5C881A"/>
                  </a:solidFill>
                  <a:cs typeface="Arial" panose="020B0604020202020204" pitchFamily="34" charset="0"/>
                </a:rPr>
                <a:t>AIM</a:t>
              </a:r>
              <a:endParaRPr lang="en-GB" sz="2000" b="1" dirty="0">
                <a:solidFill>
                  <a:srgbClr val="5C881A"/>
                </a:solidFill>
                <a:cs typeface="Arial" panose="020B0604020202020204" pitchFamily="34" charset="0"/>
              </a:endParaRPr>
            </a:p>
          </p:txBody>
        </p:sp>
        <p:sp>
          <p:nvSpPr>
            <p:cNvPr id="9" name="8 Flecha arriba"/>
            <p:cNvSpPr/>
            <p:nvPr/>
          </p:nvSpPr>
          <p:spPr>
            <a:xfrm rot="5400000">
              <a:off x="1481378" y="748900"/>
              <a:ext cx="1111605" cy="3096467"/>
            </a:xfrm>
            <a:prstGeom prst="upArrow">
              <a:avLst/>
            </a:prstGeom>
            <a:noFill/>
            <a:ln w="57150">
              <a:solidFill>
                <a:srgbClr val="5C88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5" name="4 Grupo"/>
          <p:cNvGrpSpPr/>
          <p:nvPr/>
        </p:nvGrpSpPr>
        <p:grpSpPr>
          <a:xfrm>
            <a:off x="467937" y="3307168"/>
            <a:ext cx="3096467" cy="1111607"/>
            <a:chOff x="467936" y="3307167"/>
            <a:chExt cx="3096467" cy="1111607"/>
          </a:xfrm>
        </p:grpSpPr>
        <p:sp>
          <p:nvSpPr>
            <p:cNvPr id="8" name="7 Rectángulo"/>
            <p:cNvSpPr/>
            <p:nvPr/>
          </p:nvSpPr>
          <p:spPr>
            <a:xfrm>
              <a:off x="964066" y="3678304"/>
              <a:ext cx="1297150" cy="369332"/>
            </a:xfrm>
            <a:prstGeom prst="rect">
              <a:avLst/>
            </a:prstGeom>
          </p:spPr>
          <p:txBody>
            <a:bodyPr wrap="none">
              <a:spAutoFit/>
            </a:bodyPr>
            <a:lstStyle/>
            <a:p>
              <a:pPr defTabSz="858838" eaLnBrk="0" hangingPunct="0">
                <a:lnSpc>
                  <a:spcPct val="90000"/>
                </a:lnSpc>
                <a:spcAft>
                  <a:spcPts val="800"/>
                </a:spcAft>
                <a:buClr>
                  <a:srgbClr val="FF9900"/>
                </a:buClr>
                <a:buSzPct val="120000"/>
              </a:pPr>
              <a:r>
                <a:rPr lang="en-GB" sz="2000" b="1" dirty="0">
                  <a:solidFill>
                    <a:srgbClr val="73A616"/>
                  </a:solidFill>
                  <a:cs typeface="Arial" panose="020B0604020202020204" pitchFamily="34" charset="0"/>
                </a:rPr>
                <a:t>METHOD</a:t>
              </a:r>
            </a:p>
          </p:txBody>
        </p:sp>
        <p:sp>
          <p:nvSpPr>
            <p:cNvPr id="10" name="9 Flecha arriba"/>
            <p:cNvSpPr/>
            <p:nvPr/>
          </p:nvSpPr>
          <p:spPr>
            <a:xfrm rot="5400000">
              <a:off x="1460366" y="2314737"/>
              <a:ext cx="1111607" cy="3096467"/>
            </a:xfrm>
            <a:prstGeom prst="upArrow">
              <a:avLst/>
            </a:prstGeom>
            <a:noFill/>
            <a:ln w="57150">
              <a:solidFill>
                <a:srgbClr val="73A61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8" name="17 Grupo"/>
          <p:cNvGrpSpPr/>
          <p:nvPr/>
        </p:nvGrpSpPr>
        <p:grpSpPr>
          <a:xfrm>
            <a:off x="488381" y="4921085"/>
            <a:ext cx="3096467" cy="1111606"/>
            <a:chOff x="488380" y="4921085"/>
            <a:chExt cx="3096467" cy="1111606"/>
          </a:xfrm>
        </p:grpSpPr>
        <p:sp>
          <p:nvSpPr>
            <p:cNvPr id="11" name="10 Flecha arriba"/>
            <p:cNvSpPr/>
            <p:nvPr/>
          </p:nvSpPr>
          <p:spPr>
            <a:xfrm rot="5400000">
              <a:off x="1480811" y="3928654"/>
              <a:ext cx="1111606" cy="3096467"/>
            </a:xfrm>
            <a:prstGeom prst="upArrow">
              <a:avLst/>
            </a:prstGeom>
            <a:noFill/>
            <a:ln w="5715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11 Rectángulo"/>
            <p:cNvSpPr/>
            <p:nvPr/>
          </p:nvSpPr>
          <p:spPr>
            <a:xfrm>
              <a:off x="1229203" y="5292221"/>
              <a:ext cx="755335" cy="369332"/>
            </a:xfrm>
            <a:prstGeom prst="rect">
              <a:avLst/>
            </a:prstGeom>
          </p:spPr>
          <p:txBody>
            <a:bodyPr wrap="none">
              <a:spAutoFit/>
            </a:bodyPr>
            <a:lstStyle/>
            <a:p>
              <a:pPr defTabSz="858838" eaLnBrk="0" hangingPunct="0">
                <a:lnSpc>
                  <a:spcPct val="90000"/>
                </a:lnSpc>
                <a:spcAft>
                  <a:spcPts val="800"/>
                </a:spcAft>
                <a:buClr>
                  <a:srgbClr val="FF9900"/>
                </a:buClr>
                <a:buSzPct val="120000"/>
              </a:pPr>
              <a:r>
                <a:rPr lang="en-GB" sz="2000" b="1" dirty="0">
                  <a:solidFill>
                    <a:srgbClr val="0070C0"/>
                  </a:solidFill>
                  <a:cs typeface="Arial" panose="020B0604020202020204" pitchFamily="34" charset="0"/>
                </a:rPr>
                <a:t>SITE</a:t>
              </a:r>
            </a:p>
          </p:txBody>
        </p:sp>
      </p:grpSp>
      <p:sp>
        <p:nvSpPr>
          <p:cNvPr id="13" name="12 Rectángulo"/>
          <p:cNvSpPr/>
          <p:nvPr/>
        </p:nvSpPr>
        <p:spPr>
          <a:xfrm>
            <a:off x="4088905" y="1484785"/>
            <a:ext cx="5328145" cy="1606358"/>
          </a:xfrm>
          <a:prstGeom prst="rect">
            <a:avLst/>
          </a:prstGeom>
          <a:noFill/>
          <a:ln w="38100">
            <a:noFill/>
          </a:ln>
          <a:effectLst/>
        </p:spPr>
        <p:txBody>
          <a:bodyPr wrap="square" anchor="ctr" anchorCtr="0">
            <a:noAutofit/>
          </a:bodyPr>
          <a:lstStyle/>
          <a:p>
            <a:pPr marL="342900" indent="-342900" algn="just">
              <a:buFont typeface="Wingdings" panose="05000000000000000000" pitchFamily="2" charset="2"/>
              <a:buChar char="Ø"/>
            </a:pPr>
            <a:r>
              <a:rPr lang="en-US" sz="2400" b="1" dirty="0"/>
              <a:t>To </a:t>
            </a:r>
            <a:r>
              <a:rPr lang="en-US" sz="2400" b="1" dirty="0" smtClean="0"/>
              <a:t>analyze </a:t>
            </a:r>
            <a:r>
              <a:rPr lang="en-US" sz="2400" b="1" dirty="0"/>
              <a:t>the use of ground </a:t>
            </a:r>
            <a:r>
              <a:rPr lang="en-US" sz="2400" b="1" dirty="0" smtClean="0"/>
              <a:t>base </a:t>
            </a:r>
            <a:r>
              <a:rPr lang="en-US" sz="2400" b="1" smtClean="0"/>
              <a:t>continuous wave </a:t>
            </a:r>
            <a:r>
              <a:rPr lang="en-US" sz="2400" b="1" dirty="0" smtClean="0"/>
              <a:t>LIDAR </a:t>
            </a:r>
            <a:r>
              <a:rPr lang="en-US" b="1" dirty="0"/>
              <a:t>(</a:t>
            </a:r>
            <a:r>
              <a:rPr lang="en-US" sz="2000" b="1" i="1" dirty="0" err="1"/>
              <a:t>Zephir</a:t>
            </a:r>
            <a:r>
              <a:rPr lang="en-US" sz="2000" b="1" i="1" dirty="0"/>
              <a:t> 300</a:t>
            </a:r>
            <a:r>
              <a:rPr lang="en-US" b="1" dirty="0" smtClean="0"/>
              <a:t>)</a:t>
            </a:r>
            <a:r>
              <a:rPr lang="en-US" sz="2400" b="1" dirty="0" smtClean="0"/>
              <a:t> </a:t>
            </a:r>
            <a:r>
              <a:rPr lang="en-US" sz="2400" b="1" dirty="0"/>
              <a:t>in very complex </a:t>
            </a:r>
            <a:r>
              <a:rPr lang="en-US" sz="2400" b="1" dirty="0" smtClean="0"/>
              <a:t>sites.</a:t>
            </a:r>
            <a:endParaRPr lang="en-US" sz="2400" b="1" dirty="0"/>
          </a:p>
        </p:txBody>
      </p:sp>
      <p:sp>
        <p:nvSpPr>
          <p:cNvPr id="14" name="13 Rectángulo"/>
          <p:cNvSpPr/>
          <p:nvPr/>
        </p:nvSpPr>
        <p:spPr>
          <a:xfrm>
            <a:off x="4088905" y="3091143"/>
            <a:ext cx="5328145" cy="1561820"/>
          </a:xfrm>
          <a:prstGeom prst="rect">
            <a:avLst/>
          </a:prstGeom>
          <a:noFill/>
          <a:ln w="38100">
            <a:noFill/>
          </a:ln>
          <a:effectLst/>
        </p:spPr>
        <p:txBody>
          <a:bodyPr wrap="square" anchor="ctr" anchorCtr="0">
            <a:noAutofit/>
          </a:bodyPr>
          <a:lstStyle/>
          <a:p>
            <a:pPr marL="342900" indent="-342900" algn="just">
              <a:buFont typeface="Wingdings" panose="05000000000000000000" pitchFamily="2" charset="2"/>
              <a:buChar char="Ø"/>
            </a:pPr>
            <a:r>
              <a:rPr lang="en-US" sz="2400" b="1" dirty="0">
                <a:solidFill>
                  <a:srgbClr val="73A616"/>
                </a:solidFill>
              </a:rPr>
              <a:t>Comparison </a:t>
            </a:r>
            <a:r>
              <a:rPr lang="en-US" sz="2400" b="1" dirty="0" smtClean="0">
                <a:solidFill>
                  <a:srgbClr val="73A616"/>
                </a:solidFill>
              </a:rPr>
              <a:t>of variables as mean </a:t>
            </a:r>
            <a:r>
              <a:rPr lang="en-US" sz="2400" b="1" dirty="0">
                <a:solidFill>
                  <a:srgbClr val="73A616"/>
                </a:solidFill>
              </a:rPr>
              <a:t>wind </a:t>
            </a:r>
            <a:r>
              <a:rPr lang="en-US" sz="2400" b="1" dirty="0" smtClean="0">
                <a:solidFill>
                  <a:srgbClr val="73A616"/>
                </a:solidFill>
              </a:rPr>
              <a:t>speed or </a:t>
            </a:r>
            <a:r>
              <a:rPr lang="en-US" sz="2400" b="1" dirty="0">
                <a:solidFill>
                  <a:srgbClr val="73A616"/>
                </a:solidFill>
              </a:rPr>
              <a:t>turbulence </a:t>
            </a:r>
            <a:r>
              <a:rPr lang="en-US" sz="2400" b="1" dirty="0" smtClean="0">
                <a:solidFill>
                  <a:srgbClr val="73A616"/>
                </a:solidFill>
              </a:rPr>
              <a:t>intensity measured </a:t>
            </a:r>
            <a:r>
              <a:rPr lang="en-US" sz="2400" b="1" dirty="0">
                <a:solidFill>
                  <a:srgbClr val="73A616"/>
                </a:solidFill>
              </a:rPr>
              <a:t>in the LIDAR and in a nearby </a:t>
            </a:r>
            <a:r>
              <a:rPr lang="en-US" sz="2400" b="1" dirty="0" smtClean="0">
                <a:solidFill>
                  <a:srgbClr val="73A616"/>
                </a:solidFill>
              </a:rPr>
              <a:t>met mast</a:t>
            </a:r>
            <a:r>
              <a:rPr lang="en-US" sz="2400" b="1" dirty="0">
                <a:solidFill>
                  <a:srgbClr val="73A616"/>
                </a:solidFill>
              </a:rPr>
              <a:t>.</a:t>
            </a:r>
          </a:p>
        </p:txBody>
      </p:sp>
      <p:sp>
        <p:nvSpPr>
          <p:cNvPr id="15" name="14 Rectángulo"/>
          <p:cNvSpPr/>
          <p:nvPr/>
        </p:nvSpPr>
        <p:spPr>
          <a:xfrm>
            <a:off x="4088904" y="4797152"/>
            <a:ext cx="5400152" cy="1584598"/>
          </a:xfrm>
          <a:prstGeom prst="rect">
            <a:avLst/>
          </a:prstGeom>
          <a:noFill/>
          <a:ln w="38100">
            <a:noFill/>
          </a:ln>
          <a:effectLst/>
        </p:spPr>
        <p:txBody>
          <a:bodyPr wrap="square" anchor="ctr" anchorCtr="0">
            <a:noAutofit/>
          </a:bodyPr>
          <a:lstStyle/>
          <a:p>
            <a:pPr marL="342900" indent="-342900" algn="just">
              <a:buFont typeface="Wingdings" panose="05000000000000000000" pitchFamily="2" charset="2"/>
              <a:buChar char="Ø"/>
            </a:pPr>
            <a:r>
              <a:rPr lang="en-US" sz="2300" b="1" dirty="0">
                <a:solidFill>
                  <a:srgbClr val="0070C0"/>
                </a:solidFill>
              </a:rPr>
              <a:t>Extremely complex Spanish </a:t>
            </a:r>
            <a:r>
              <a:rPr lang="en-US" sz="2300" b="1" dirty="0" smtClean="0">
                <a:solidFill>
                  <a:srgbClr val="0070C0"/>
                </a:solidFill>
              </a:rPr>
              <a:t>site with a mean altitude of 1,100 m and </a:t>
            </a:r>
            <a:r>
              <a:rPr lang="en-US" sz="2300" b="1" dirty="0">
                <a:solidFill>
                  <a:srgbClr val="0070C0"/>
                </a:solidFill>
              </a:rPr>
              <a:t>slopes of 30º near the LIDAR device.</a:t>
            </a:r>
          </a:p>
        </p:txBody>
      </p:sp>
      <p:cxnSp>
        <p:nvCxnSpPr>
          <p:cNvPr id="16" name="15 Conector recto"/>
          <p:cNvCxnSpPr/>
          <p:nvPr/>
        </p:nvCxnSpPr>
        <p:spPr>
          <a:xfrm>
            <a:off x="498656" y="4797152"/>
            <a:ext cx="8918394"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a:off x="467937" y="2996952"/>
            <a:ext cx="889350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92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10"/>
          </p:nvPr>
        </p:nvSpPr>
        <p:spPr>
          <a:ln>
            <a:noFill/>
          </a:ln>
        </p:spPr>
        <p:txBody>
          <a:bodyPr/>
          <a:lstStyle/>
          <a:p>
            <a:pPr algn="ctr"/>
            <a:r>
              <a:rPr lang="en-GB" b="1" dirty="0" smtClean="0"/>
              <a:t>Wind farm for testing (Cantabria, North Spain)</a:t>
            </a:r>
            <a:endParaRPr lang="en-GB" b="1" dirty="0"/>
          </a:p>
        </p:txBody>
      </p:sp>
      <p:sp>
        <p:nvSpPr>
          <p:cNvPr id="4" name="3 Marcador de texto"/>
          <p:cNvSpPr>
            <a:spLocks noGrp="1"/>
          </p:cNvSpPr>
          <p:nvPr>
            <p:ph type="body" sz="quarter" idx="11"/>
          </p:nvPr>
        </p:nvSpPr>
        <p:spPr/>
        <p:txBody>
          <a:bodyPr/>
          <a:lstStyle/>
          <a:p>
            <a:pPr algn="ctr"/>
            <a:r>
              <a:rPr lang="en-GB" b="1" dirty="0" smtClean="0"/>
              <a:t>LIDAR and meteorological mast</a:t>
            </a:r>
            <a:endParaRPr lang="en-GB" b="1" dirty="0"/>
          </a:p>
        </p:txBody>
      </p:sp>
      <p:sp>
        <p:nvSpPr>
          <p:cNvPr id="13" name="Text Box 44" descr="barra H verde medio BAJA"/>
          <p:cNvSpPr txBox="1">
            <a:spLocks noChangeArrowheads="1"/>
          </p:cNvSpPr>
          <p:nvPr/>
        </p:nvSpPr>
        <p:spPr bwMode="auto">
          <a:xfrm>
            <a:off x="466708" y="5586552"/>
            <a:ext cx="4247976" cy="795198"/>
          </a:xfrm>
          <a:prstGeom prst="rect">
            <a:avLst/>
          </a:prstGeom>
          <a:noFill/>
          <a:ln w="9525" algn="ctr">
            <a:noFill/>
            <a:miter lim="800000"/>
            <a:headEnd/>
            <a:tailEnd/>
          </a:ln>
        </p:spPr>
        <p:txBody>
          <a:bodyPr lIns="84567" tIns="43974" rIns="84567" bIns="43974" anchor="ctr"/>
          <a:lstStyle/>
          <a:p>
            <a:pPr algn="ctr"/>
            <a:r>
              <a:rPr lang="en-GB" sz="1400" b="1" dirty="0" smtClean="0"/>
              <a:t>Slopes at site in degrees. Projected WTGs (blue points) and LIDAR position (green cross)</a:t>
            </a:r>
            <a:endParaRPr lang="en-GB" sz="1400" b="1" dirty="0"/>
          </a:p>
        </p:txBody>
      </p:sp>
      <p:sp>
        <p:nvSpPr>
          <p:cNvPr id="14" name="Text Box 44" descr="barra H verde medio BAJA"/>
          <p:cNvSpPr txBox="1">
            <a:spLocks noChangeArrowheads="1"/>
          </p:cNvSpPr>
          <p:nvPr/>
        </p:nvSpPr>
        <p:spPr bwMode="auto">
          <a:xfrm>
            <a:off x="5257184" y="5586552"/>
            <a:ext cx="4247976" cy="795198"/>
          </a:xfrm>
          <a:prstGeom prst="rect">
            <a:avLst/>
          </a:prstGeom>
          <a:noFill/>
          <a:ln w="9525" algn="ctr">
            <a:noFill/>
            <a:miter lim="800000"/>
            <a:headEnd/>
            <a:tailEnd/>
          </a:ln>
        </p:spPr>
        <p:txBody>
          <a:bodyPr lIns="84567" tIns="43974" rIns="84567" bIns="43974" anchor="ctr"/>
          <a:lstStyle/>
          <a:p>
            <a:pPr algn="ctr"/>
            <a:r>
              <a:rPr lang="en-GB" sz="1400" b="1" dirty="0" smtClean="0"/>
              <a:t>Relative position of LIDAR and met mast</a:t>
            </a:r>
            <a:endParaRPr lang="en-GB" sz="1400" b="1" dirty="0"/>
          </a:p>
        </p:txBody>
      </p:sp>
      <p:pic>
        <p:nvPicPr>
          <p:cNvPr id="9" name="0 Imagen"/>
          <p:cNvPicPr/>
          <p:nvPr/>
        </p:nvPicPr>
        <p:blipFill rotWithShape="1">
          <a:blip r:embed="rId3" cstate="print">
            <a:extLst>
              <a:ext uri="{28A0092B-C50C-407E-A947-70E740481C1C}">
                <a14:useLocalDpi xmlns:a14="http://schemas.microsoft.com/office/drawing/2010/main" val="0"/>
              </a:ext>
            </a:extLst>
          </a:blip>
          <a:srcRect l="4584" t="3090" r="48601" b="60737"/>
          <a:stretch/>
        </p:blipFill>
        <p:spPr bwMode="auto">
          <a:xfrm>
            <a:off x="530261" y="2628901"/>
            <a:ext cx="4369433" cy="2304256"/>
          </a:xfrm>
          <a:prstGeom prst="rect">
            <a:avLst/>
          </a:prstGeom>
          <a:ln>
            <a:noFill/>
          </a:ln>
          <a:extLst>
            <a:ext uri="{53640926-AAD7-44D8-BBD7-CCE9431645EC}">
              <a14:shadowObscured xmlns:a14="http://schemas.microsoft.com/office/drawing/2010/main"/>
            </a:ext>
          </a:extLst>
        </p:spPr>
      </p:pic>
      <p:pic>
        <p:nvPicPr>
          <p:cNvPr id="10" name="0 Imagen"/>
          <p:cNvPicPr/>
          <p:nvPr/>
        </p:nvPicPr>
        <p:blipFill>
          <a:blip r:embed="rId4" cstate="print">
            <a:extLst>
              <a:ext uri="{28A0092B-C50C-407E-A947-70E740481C1C}">
                <a14:useLocalDpi xmlns:a14="http://schemas.microsoft.com/office/drawing/2010/main" val="0"/>
              </a:ext>
            </a:extLst>
          </a:blip>
          <a:stretch>
            <a:fillRect/>
          </a:stretch>
        </p:blipFill>
        <p:spPr>
          <a:xfrm>
            <a:off x="5457056" y="1975506"/>
            <a:ext cx="3848232" cy="3611046"/>
          </a:xfrm>
          <a:prstGeom prst="rect">
            <a:avLst/>
          </a:prstGeom>
        </p:spPr>
      </p:pic>
      <p:sp>
        <p:nvSpPr>
          <p:cNvPr id="12" name="1 Título"/>
          <p:cNvSpPr txBox="1">
            <a:spLocks/>
          </p:cNvSpPr>
          <p:nvPr/>
        </p:nvSpPr>
        <p:spPr>
          <a:xfrm>
            <a:off x="470829" y="188640"/>
            <a:ext cx="8928101" cy="576064"/>
          </a:xfrm>
          <a:prstGeom prst="rect">
            <a:avLst/>
          </a:prstGeom>
        </p:spPr>
        <p:txBody>
          <a:bodyPr lIns="0" tIns="45709" rIns="91419" bIns="45709" anchor="ctr" anchorCtr="0"/>
          <a:lstStyle>
            <a:lvl1pPr algn="l" defTabSz="457097" rtl="0" eaLnBrk="0" fontAlgn="base" hangingPunct="0">
              <a:lnSpc>
                <a:spcPts val="2000"/>
              </a:lnSpc>
              <a:spcBef>
                <a:spcPct val="0"/>
              </a:spcBef>
              <a:spcAft>
                <a:spcPct val="0"/>
              </a:spcAft>
              <a:defRPr sz="1800" b="1" kern="1200">
                <a:solidFill>
                  <a:srgbClr val="5C881A"/>
                </a:solidFill>
                <a:latin typeface="Arial" pitchFamily="34" charset="0"/>
                <a:ea typeface="ＭＳ Ｐゴシック" charset="-128"/>
                <a:cs typeface="Arial" pitchFamily="34" charset="0"/>
              </a:defRPr>
            </a:lvl1pPr>
            <a:lvl2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2pPr>
            <a:lvl3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3pPr>
            <a:lvl4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4pPr>
            <a:lvl5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5pPr>
            <a:lvl6pPr marL="457097"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6pPr>
            <a:lvl7pPr marL="914192"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7pPr>
            <a:lvl8pPr marL="1371289"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8pPr>
            <a:lvl9pPr marL="1828384"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9pPr>
          </a:lstStyle>
          <a:p>
            <a:r>
              <a:rPr lang="en-GB" dirty="0" smtClean="0"/>
              <a:t>1. Introduction</a:t>
            </a:r>
            <a:endParaRPr lang="en-GB" dirty="0"/>
          </a:p>
        </p:txBody>
      </p:sp>
    </p:spTree>
    <p:extLst>
      <p:ext uri="{BB962C8B-B14F-4D97-AF65-F5344CB8AC3E}">
        <p14:creationId xmlns:p14="http://schemas.microsoft.com/office/powerpoint/2010/main" val="7089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097017" y="2348881"/>
            <a:ext cx="4536504" cy="3600821"/>
          </a:xfrm>
        </p:spPr>
        <p:txBody>
          <a:bodyPr/>
          <a:lstStyle/>
          <a:p>
            <a:r>
              <a:rPr lang="en-US" dirty="0"/>
              <a:t>2</a:t>
            </a:r>
            <a:r>
              <a:rPr lang="en-US" dirty="0" smtClean="0"/>
              <a:t>. Complex terrain, LIDAR and CFD models</a:t>
            </a:r>
            <a:endParaRPr lang="en-US" dirty="0"/>
          </a:p>
        </p:txBody>
      </p:sp>
    </p:spTree>
    <p:extLst>
      <p:ext uri="{BB962C8B-B14F-4D97-AF65-F5344CB8AC3E}">
        <p14:creationId xmlns:p14="http://schemas.microsoft.com/office/powerpoint/2010/main" val="1608183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prstGeom prst="rect">
            <a:avLst/>
          </a:prstGeom>
        </p:spPr>
        <p:txBody>
          <a:bodyPr/>
          <a:lstStyle/>
          <a:p>
            <a:r>
              <a:rPr lang="en-GB" dirty="0"/>
              <a:t>2. Complex terrain, LIDAR and CFD models</a:t>
            </a:r>
          </a:p>
        </p:txBody>
      </p:sp>
      <p:sp>
        <p:nvSpPr>
          <p:cNvPr id="8" name="2 Marcador de texto"/>
          <p:cNvSpPr>
            <a:spLocks noGrp="1"/>
          </p:cNvSpPr>
          <p:nvPr>
            <p:ph type="body" sz="quarter" idx="10"/>
          </p:nvPr>
        </p:nvSpPr>
        <p:spPr>
          <a:xfrm>
            <a:off x="992561" y="802585"/>
            <a:ext cx="3035424" cy="576163"/>
          </a:xfrm>
        </p:spPr>
        <p:txBody>
          <a:bodyPr anchor="ctr" anchorCtr="0"/>
          <a:lstStyle/>
          <a:p>
            <a:r>
              <a:rPr lang="en-GB" sz="2800" b="1" dirty="0" smtClean="0"/>
              <a:t>PROBLEMATIC</a:t>
            </a:r>
            <a:endParaRPr lang="en-GB" sz="2800" b="1" dirty="0"/>
          </a:p>
        </p:txBody>
      </p:sp>
      <p:sp>
        <p:nvSpPr>
          <p:cNvPr id="9" name="Text Box 2"/>
          <p:cNvSpPr txBox="1">
            <a:spLocks noChangeArrowheads="1"/>
          </p:cNvSpPr>
          <p:nvPr/>
        </p:nvSpPr>
        <p:spPr bwMode="auto">
          <a:xfrm>
            <a:off x="5498319" y="1436342"/>
            <a:ext cx="3817566" cy="4656955"/>
          </a:xfrm>
          <a:prstGeom prst="roundRect">
            <a:avLst>
              <a:gd name="adj" fmla="val 0"/>
            </a:avLst>
          </a:prstGeom>
          <a:noFill/>
          <a:ln w="28575">
            <a:solidFill>
              <a:srgbClr val="5C881A"/>
            </a:solidFill>
          </a:ln>
          <a:effectLst/>
        </p:spPr>
        <p:txBody>
          <a:bodyPr lIns="0" tIns="43979" rIns="84577" bIns="43979" anchor="ctr"/>
          <a:lstStyle>
            <a:defPPr>
              <a:defRPr lang="es-ES_tradnl"/>
            </a:defPPr>
            <a:lvl1pPr algn="ctr" defTabSz="858838" eaLnBrk="0" hangingPunct="0">
              <a:lnSpc>
                <a:spcPct val="90000"/>
              </a:lnSpc>
              <a:spcAft>
                <a:spcPts val="0"/>
              </a:spcAft>
              <a:buClr>
                <a:srgbClr val="FF9900"/>
              </a:buClr>
              <a:defRPr sz="1400" b="1">
                <a:solidFill>
                  <a:schemeClr val="accent1">
                    <a:lumMod val="50000"/>
                  </a:schemeClr>
                </a:solidFill>
                <a:latin typeface="Calibri" pitchFamily="34" charset="0"/>
                <a:cs typeface="Calibri" pitchFamily="34" charset="0"/>
              </a:defRPr>
            </a:lvl1pPr>
            <a:lvl2pPr marL="85725" lvl="1">
              <a:lnSpc>
                <a:spcPct val="100000"/>
              </a:lnSpc>
              <a:defRPr sz="1400" b="1">
                <a:solidFill>
                  <a:schemeClr val="tx1">
                    <a:lumMod val="75000"/>
                  </a:schemeClr>
                </a:solidFill>
                <a:cs typeface="Calibri" pitchFamily="34" charset="0"/>
              </a:defRPr>
            </a:lvl2pPr>
          </a:lstStyle>
          <a:p>
            <a:pPr marL="180975"/>
            <a:endParaRPr lang="en-GB" sz="2400" dirty="0" smtClean="0">
              <a:solidFill>
                <a:schemeClr val="bg2"/>
              </a:solidFill>
              <a:latin typeface="Arial" panose="020B0604020202020204" pitchFamily="34" charset="0"/>
              <a:cs typeface="Arial" panose="020B0604020202020204" pitchFamily="34" charset="0"/>
            </a:endParaRPr>
          </a:p>
          <a:p>
            <a:pPr marL="180975"/>
            <a:endParaRPr lang="en-GB" sz="2400" dirty="0" smtClean="0">
              <a:solidFill>
                <a:schemeClr val="bg2"/>
              </a:solidFill>
              <a:latin typeface="Arial" panose="020B0604020202020204" pitchFamily="34" charset="0"/>
              <a:cs typeface="Arial" panose="020B0604020202020204" pitchFamily="34" charset="0"/>
            </a:endParaRPr>
          </a:p>
          <a:p>
            <a:pPr marL="180975"/>
            <a:endParaRPr lang="en-GB" sz="2400" dirty="0">
              <a:solidFill>
                <a:schemeClr val="bg2"/>
              </a:solidFill>
              <a:latin typeface="Arial" panose="020B0604020202020204" pitchFamily="34" charset="0"/>
              <a:cs typeface="Arial" panose="020B0604020202020204" pitchFamily="34" charset="0"/>
            </a:endParaRPr>
          </a:p>
          <a:p>
            <a:pPr marL="180975"/>
            <a:endParaRPr lang="en-GB" sz="2400" dirty="0" smtClean="0">
              <a:solidFill>
                <a:schemeClr val="bg2"/>
              </a:solidFill>
              <a:latin typeface="Arial" panose="020B0604020202020204" pitchFamily="34" charset="0"/>
              <a:cs typeface="Arial" panose="020B0604020202020204" pitchFamily="34" charset="0"/>
            </a:endParaRPr>
          </a:p>
          <a:p>
            <a:pPr marL="180975"/>
            <a:endParaRPr lang="en-GB" sz="2400" dirty="0">
              <a:solidFill>
                <a:schemeClr val="bg2"/>
              </a:solidFill>
              <a:latin typeface="Arial" panose="020B0604020202020204" pitchFamily="34" charset="0"/>
              <a:cs typeface="Arial" panose="020B0604020202020204" pitchFamily="34" charset="0"/>
            </a:endParaRPr>
          </a:p>
          <a:p>
            <a:pPr marL="180975"/>
            <a:endParaRPr lang="en-GB" sz="2400" dirty="0" smtClean="0">
              <a:solidFill>
                <a:schemeClr val="bg2"/>
              </a:solidFill>
              <a:latin typeface="Arial" panose="020B0604020202020204" pitchFamily="34" charset="0"/>
              <a:cs typeface="Arial" panose="020B0604020202020204" pitchFamily="34" charset="0"/>
            </a:endParaRPr>
          </a:p>
          <a:p>
            <a:pPr marL="180975"/>
            <a:endParaRPr lang="en-GB" sz="2400" dirty="0">
              <a:solidFill>
                <a:schemeClr val="bg2"/>
              </a:solidFill>
              <a:latin typeface="Arial" panose="020B0604020202020204" pitchFamily="34" charset="0"/>
              <a:cs typeface="Arial" panose="020B0604020202020204" pitchFamily="34" charset="0"/>
            </a:endParaRPr>
          </a:p>
          <a:p>
            <a:pPr marL="180975"/>
            <a:endParaRPr lang="en-GB" sz="2400" dirty="0" smtClean="0">
              <a:solidFill>
                <a:schemeClr val="bg2"/>
              </a:solidFill>
              <a:latin typeface="Arial" panose="020B0604020202020204" pitchFamily="34" charset="0"/>
              <a:cs typeface="Arial" panose="020B0604020202020204" pitchFamily="34" charset="0"/>
            </a:endParaRPr>
          </a:p>
          <a:p>
            <a:pPr marL="180975"/>
            <a:endParaRPr lang="en-GB" sz="2400" dirty="0">
              <a:solidFill>
                <a:schemeClr val="bg2"/>
              </a:solidFill>
              <a:latin typeface="Arial" panose="020B0604020202020204" pitchFamily="34" charset="0"/>
              <a:cs typeface="Arial" panose="020B0604020202020204" pitchFamily="34" charset="0"/>
            </a:endParaRPr>
          </a:p>
          <a:p>
            <a:pPr marL="180975"/>
            <a:endParaRPr lang="en-GB" sz="2400" dirty="0" smtClean="0">
              <a:solidFill>
                <a:schemeClr val="bg2"/>
              </a:solidFill>
              <a:latin typeface="Arial" panose="020B0604020202020204" pitchFamily="34" charset="0"/>
              <a:cs typeface="Arial" panose="020B0604020202020204" pitchFamily="34" charset="0"/>
            </a:endParaRPr>
          </a:p>
          <a:p>
            <a:pPr marL="180975"/>
            <a:r>
              <a:rPr lang="en-GB" sz="2800" dirty="0" smtClean="0">
                <a:solidFill>
                  <a:schemeClr val="bg2"/>
                </a:solidFill>
                <a:latin typeface="Arial" panose="020B0604020202020204" pitchFamily="34" charset="0"/>
                <a:cs typeface="Arial" panose="020B0604020202020204" pitchFamily="34" charset="0"/>
              </a:rPr>
              <a:t>Analysis with a CFD model</a:t>
            </a:r>
          </a:p>
          <a:p>
            <a:pPr marL="180975"/>
            <a:endParaRPr lang="en-GB" sz="2400" dirty="0">
              <a:solidFill>
                <a:schemeClr val="bg2"/>
              </a:solidFill>
              <a:latin typeface="Arial" panose="020B0604020202020204" pitchFamily="34" charset="0"/>
              <a:cs typeface="Arial" panose="020B0604020202020204" pitchFamily="34" charset="0"/>
            </a:endParaRPr>
          </a:p>
          <a:p>
            <a:pPr marL="180975" algn="l"/>
            <a:endParaRPr lang="en-GB" sz="2400" dirty="0" smtClean="0">
              <a:solidFill>
                <a:schemeClr val="bg2"/>
              </a:solidFill>
              <a:latin typeface="Arial" panose="020B0604020202020204" pitchFamily="34" charset="0"/>
              <a:cs typeface="Arial" panose="020B0604020202020204" pitchFamily="34" charset="0"/>
            </a:endParaRPr>
          </a:p>
          <a:p>
            <a:pPr marL="180975"/>
            <a:r>
              <a:rPr lang="en-GB" sz="1800" i="1" dirty="0"/>
              <a:t>Meteodyn CFD (version 5.0.3) </a:t>
            </a:r>
            <a:endParaRPr lang="en-GB" sz="1800" i="1" dirty="0">
              <a:solidFill>
                <a:schemeClr val="bg2"/>
              </a:solidFill>
              <a:latin typeface="Arial" panose="020B0604020202020204" pitchFamily="34" charset="0"/>
              <a:cs typeface="Arial" panose="020B0604020202020204" pitchFamily="34" charset="0"/>
            </a:endParaRPr>
          </a:p>
          <a:p>
            <a:pPr marL="180975" algn="l"/>
            <a:endParaRPr lang="en-GB" sz="2400" dirty="0" smtClean="0">
              <a:solidFill>
                <a:schemeClr val="bg2"/>
              </a:solidFill>
              <a:latin typeface="Arial" panose="020B0604020202020204" pitchFamily="34" charset="0"/>
              <a:cs typeface="Arial" panose="020B0604020202020204" pitchFamily="34" charset="0"/>
            </a:endParaRPr>
          </a:p>
          <a:p>
            <a:pPr marL="180975" algn="l"/>
            <a:endParaRPr lang="en-GB" sz="2400" dirty="0" smtClean="0">
              <a:solidFill>
                <a:schemeClr val="bg2"/>
              </a:solidFill>
              <a:latin typeface="Arial" panose="020B0604020202020204" pitchFamily="34" charset="0"/>
              <a:cs typeface="Arial" panose="020B0604020202020204" pitchFamily="34" charset="0"/>
            </a:endParaRPr>
          </a:p>
          <a:p>
            <a:pPr marL="180975" algn="l"/>
            <a:endParaRPr lang="en-GB" sz="2400" dirty="0">
              <a:solidFill>
                <a:schemeClr val="bg2"/>
              </a:solidFill>
              <a:latin typeface="Arial" panose="020B0604020202020204" pitchFamily="34" charset="0"/>
              <a:cs typeface="Arial" panose="020B0604020202020204" pitchFamily="34" charset="0"/>
            </a:endParaRPr>
          </a:p>
          <a:p>
            <a:pPr marL="180975" algn="l"/>
            <a:endParaRPr lang="en-GB" sz="2400" dirty="0" smtClean="0">
              <a:solidFill>
                <a:schemeClr val="bg2"/>
              </a:solidFill>
              <a:latin typeface="Arial" panose="020B0604020202020204" pitchFamily="34" charset="0"/>
              <a:cs typeface="Arial" panose="020B0604020202020204" pitchFamily="34" charset="0"/>
            </a:endParaRPr>
          </a:p>
          <a:p>
            <a:pPr marL="180975" algn="l"/>
            <a:endParaRPr lang="en-GB" sz="2400" dirty="0">
              <a:solidFill>
                <a:schemeClr val="bg2"/>
              </a:solidFill>
              <a:latin typeface="Arial" panose="020B0604020202020204" pitchFamily="34" charset="0"/>
              <a:cs typeface="Arial" panose="020B0604020202020204" pitchFamily="34" charset="0"/>
            </a:endParaRPr>
          </a:p>
          <a:p>
            <a:pPr marL="180975" algn="l"/>
            <a:endParaRPr lang="en-GB" sz="2400" dirty="0" smtClean="0">
              <a:solidFill>
                <a:schemeClr val="bg2"/>
              </a:solidFill>
              <a:latin typeface="Arial" panose="020B0604020202020204" pitchFamily="34" charset="0"/>
              <a:cs typeface="Arial" panose="020B0604020202020204" pitchFamily="34" charset="0"/>
            </a:endParaRPr>
          </a:p>
          <a:p>
            <a:pPr marL="180975" algn="l"/>
            <a:endParaRPr lang="en-GB" sz="2400" dirty="0">
              <a:solidFill>
                <a:schemeClr val="bg2"/>
              </a:solidFill>
              <a:latin typeface="Arial" panose="020B0604020202020204" pitchFamily="34" charset="0"/>
              <a:cs typeface="Arial" panose="020B0604020202020204" pitchFamily="34" charset="0"/>
            </a:endParaRPr>
          </a:p>
          <a:p>
            <a:pPr marL="180975" algn="l"/>
            <a:endParaRPr lang="en-GB" sz="2400" dirty="0">
              <a:solidFill>
                <a:schemeClr val="bg2"/>
              </a:solidFill>
              <a:latin typeface="Arial" panose="020B0604020202020204" pitchFamily="34" charset="0"/>
              <a:cs typeface="Arial" panose="020B0604020202020204" pitchFamily="34" charset="0"/>
            </a:endParaRPr>
          </a:p>
          <a:p>
            <a:pPr marL="180975" algn="l"/>
            <a:endParaRPr lang="en-GB" sz="2400" dirty="0" smtClean="0">
              <a:solidFill>
                <a:schemeClr val="bg2"/>
              </a:solidFill>
              <a:latin typeface="Arial" panose="020B0604020202020204" pitchFamily="34" charset="0"/>
              <a:cs typeface="Arial" panose="020B0604020202020204" pitchFamily="34" charset="0"/>
            </a:endParaRPr>
          </a:p>
          <a:p>
            <a:pPr marL="180975" algn="l"/>
            <a:endParaRPr lang="en-GB" sz="2400" dirty="0">
              <a:solidFill>
                <a:schemeClr val="bg2"/>
              </a:solidFill>
              <a:latin typeface="Arial" panose="020B0604020202020204" pitchFamily="34" charset="0"/>
              <a:cs typeface="Arial" panose="020B0604020202020204" pitchFamily="34" charset="0"/>
            </a:endParaRPr>
          </a:p>
          <a:p>
            <a:pPr marL="180975" algn="l"/>
            <a:endParaRPr lang="en-GB" sz="2400" dirty="0">
              <a:solidFill>
                <a:schemeClr val="bg2"/>
              </a:solidFill>
              <a:latin typeface="Arial" panose="020B0604020202020204" pitchFamily="34" charset="0"/>
              <a:cs typeface="Arial" panose="020B0604020202020204" pitchFamily="34" charset="0"/>
            </a:endParaRPr>
          </a:p>
        </p:txBody>
      </p:sp>
      <p:sp>
        <p:nvSpPr>
          <p:cNvPr id="10" name="9 Triángulo isósceles"/>
          <p:cNvSpPr/>
          <p:nvPr/>
        </p:nvSpPr>
        <p:spPr>
          <a:xfrm rot="5400000">
            <a:off x="3301947" y="3393058"/>
            <a:ext cx="3528392" cy="575941"/>
          </a:xfrm>
          <a:prstGeom prst="triangle">
            <a:avLst/>
          </a:prstGeom>
          <a:noFill/>
          <a:ln w="38100">
            <a:solidFill>
              <a:srgbClr val="5C881A"/>
            </a:solidFill>
            <a:beve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10 Rectángulo"/>
          <p:cNvSpPr/>
          <p:nvPr/>
        </p:nvSpPr>
        <p:spPr>
          <a:xfrm>
            <a:off x="374145" y="1436342"/>
            <a:ext cx="4248150" cy="4656955"/>
          </a:xfrm>
          <a:prstGeom prst="rect">
            <a:avLst/>
          </a:prstGeom>
          <a:noFill/>
          <a:ln w="28575">
            <a:solidFill>
              <a:srgbClr val="5C881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90487" algn="ctr">
              <a:spcBef>
                <a:spcPts val="0"/>
              </a:spcBef>
              <a:buClr>
                <a:srgbClr val="5C881A"/>
              </a:buClr>
              <a:buSzPct val="150000"/>
            </a:pPr>
            <a:endParaRPr lang="en-GB" sz="2000" b="1" dirty="0" smtClean="0">
              <a:solidFill>
                <a:srgbClr val="5C881A"/>
              </a:solidFill>
              <a:latin typeface="Arial" panose="020B0604020202020204" pitchFamily="34" charset="0"/>
              <a:cs typeface="Arial" panose="020B0604020202020204" pitchFamily="34" charset="0"/>
            </a:endParaRPr>
          </a:p>
          <a:p>
            <a:pPr marL="90487" algn="ctr">
              <a:spcBef>
                <a:spcPts val="0"/>
              </a:spcBef>
              <a:buClr>
                <a:srgbClr val="5C881A"/>
              </a:buClr>
              <a:buSzPct val="150000"/>
            </a:pPr>
            <a:endParaRPr lang="en-GB" sz="2000" b="1" dirty="0">
              <a:solidFill>
                <a:srgbClr val="5C881A"/>
              </a:solidFill>
              <a:latin typeface="Arial" panose="020B0604020202020204" pitchFamily="34" charset="0"/>
              <a:cs typeface="Arial" panose="020B0604020202020204" pitchFamily="34" charset="0"/>
            </a:endParaRPr>
          </a:p>
          <a:p>
            <a:pPr marL="90487" algn="ctr">
              <a:spcBef>
                <a:spcPts val="0"/>
              </a:spcBef>
              <a:buClr>
                <a:srgbClr val="5C881A"/>
              </a:buClr>
              <a:buSzPct val="150000"/>
            </a:pPr>
            <a:endParaRPr lang="en-GB" sz="2000" b="1" dirty="0" smtClean="0">
              <a:solidFill>
                <a:srgbClr val="5C881A"/>
              </a:solidFill>
              <a:latin typeface="Arial" panose="020B0604020202020204" pitchFamily="34" charset="0"/>
              <a:cs typeface="Arial" panose="020B0604020202020204" pitchFamily="34" charset="0"/>
            </a:endParaRPr>
          </a:p>
          <a:p>
            <a:pPr marL="90487" algn="ctr">
              <a:spcBef>
                <a:spcPts val="0"/>
              </a:spcBef>
              <a:buClr>
                <a:srgbClr val="5C881A"/>
              </a:buClr>
              <a:buSzPct val="150000"/>
            </a:pPr>
            <a:endParaRPr lang="en-GB" sz="2000" b="1" dirty="0">
              <a:solidFill>
                <a:srgbClr val="5C881A"/>
              </a:solidFill>
              <a:latin typeface="Arial" panose="020B0604020202020204" pitchFamily="34" charset="0"/>
              <a:cs typeface="Arial" panose="020B0604020202020204" pitchFamily="34" charset="0"/>
            </a:endParaRPr>
          </a:p>
          <a:p>
            <a:pPr marL="90487" algn="ctr">
              <a:spcBef>
                <a:spcPts val="0"/>
              </a:spcBef>
              <a:buClr>
                <a:srgbClr val="5C881A"/>
              </a:buClr>
              <a:buSzPct val="150000"/>
            </a:pPr>
            <a:endParaRPr lang="en-GB" sz="2000" b="1" dirty="0" smtClean="0">
              <a:solidFill>
                <a:srgbClr val="5C881A"/>
              </a:solidFill>
              <a:latin typeface="Arial" panose="020B0604020202020204" pitchFamily="34" charset="0"/>
              <a:cs typeface="Arial" panose="020B0604020202020204" pitchFamily="34" charset="0"/>
            </a:endParaRPr>
          </a:p>
          <a:p>
            <a:pPr marL="90487" algn="ctr">
              <a:spcBef>
                <a:spcPts val="0"/>
              </a:spcBef>
              <a:buClr>
                <a:srgbClr val="5C881A"/>
              </a:buClr>
              <a:buSzPct val="150000"/>
            </a:pPr>
            <a:r>
              <a:rPr lang="en-GB" sz="2000" b="1" dirty="0" smtClean="0">
                <a:solidFill>
                  <a:srgbClr val="5C881A"/>
                </a:solidFill>
                <a:latin typeface="Arial" panose="020B0604020202020204" pitchFamily="34" charset="0"/>
                <a:cs typeface="Arial" panose="020B0604020202020204" pitchFamily="34" charset="0"/>
              </a:rPr>
              <a:t>Non uniform flow across the LIDAR scan cone</a:t>
            </a:r>
          </a:p>
          <a:p>
            <a:pPr marL="90487" algn="ctr">
              <a:spcBef>
                <a:spcPts val="0"/>
              </a:spcBef>
              <a:buClr>
                <a:srgbClr val="5C881A"/>
              </a:buClr>
              <a:buSzPct val="150000"/>
            </a:pPr>
            <a:endParaRPr lang="en-GB" sz="2000" b="1" dirty="0" smtClean="0">
              <a:solidFill>
                <a:srgbClr val="5C881A"/>
              </a:solidFill>
              <a:latin typeface="Arial" panose="020B0604020202020204" pitchFamily="34" charset="0"/>
              <a:cs typeface="Arial" panose="020B0604020202020204" pitchFamily="34" charset="0"/>
            </a:endParaRPr>
          </a:p>
          <a:p>
            <a:pPr marL="90487" algn="ctr">
              <a:spcBef>
                <a:spcPts val="0"/>
              </a:spcBef>
              <a:buClr>
                <a:srgbClr val="5C881A"/>
              </a:buClr>
              <a:buSzPct val="150000"/>
            </a:pPr>
            <a:endParaRPr lang="en-GB" sz="2000" b="1" dirty="0">
              <a:solidFill>
                <a:srgbClr val="5C881A"/>
              </a:solidFill>
              <a:latin typeface="Arial" panose="020B0604020202020204" pitchFamily="34" charset="0"/>
              <a:cs typeface="Arial" panose="020B0604020202020204" pitchFamily="34" charset="0"/>
            </a:endParaRPr>
          </a:p>
          <a:p>
            <a:pPr marL="90487" algn="ctr">
              <a:spcBef>
                <a:spcPts val="0"/>
              </a:spcBef>
              <a:buClr>
                <a:srgbClr val="5C881A"/>
              </a:buClr>
              <a:buSzPct val="150000"/>
            </a:pPr>
            <a:r>
              <a:rPr lang="en-GB" sz="2000" b="1" dirty="0" smtClean="0">
                <a:solidFill>
                  <a:srgbClr val="5C881A"/>
                </a:solidFill>
                <a:latin typeface="Arial" panose="020B0604020202020204" pitchFamily="34" charset="0"/>
                <a:cs typeface="Arial" panose="020B0604020202020204" pitchFamily="34" charset="0"/>
              </a:rPr>
              <a:t>Breakdown of the model </a:t>
            </a:r>
          </a:p>
          <a:p>
            <a:pPr marL="90487" algn="ctr">
              <a:spcBef>
                <a:spcPts val="0"/>
              </a:spcBef>
              <a:buClr>
                <a:srgbClr val="5C881A"/>
              </a:buClr>
              <a:buSzPct val="150000"/>
            </a:pPr>
            <a:r>
              <a:rPr lang="en-GB" sz="2000" b="1" dirty="0" smtClean="0">
                <a:solidFill>
                  <a:srgbClr val="5C881A"/>
                </a:solidFill>
                <a:latin typeface="Arial" panose="020B0604020202020204" pitchFamily="34" charset="0"/>
                <a:cs typeface="Arial" panose="020B0604020202020204" pitchFamily="34" charset="0"/>
              </a:rPr>
              <a:t>assumptions</a:t>
            </a:r>
          </a:p>
          <a:p>
            <a:pPr marL="90487" algn="ctr">
              <a:spcBef>
                <a:spcPts val="0"/>
              </a:spcBef>
              <a:buClr>
                <a:srgbClr val="5C881A"/>
              </a:buClr>
              <a:buSzPct val="150000"/>
            </a:pPr>
            <a:endParaRPr lang="en-GB" sz="2000" b="1" dirty="0" smtClean="0">
              <a:solidFill>
                <a:srgbClr val="5C881A"/>
              </a:solidFill>
              <a:latin typeface="Arial" panose="020B0604020202020204" pitchFamily="34" charset="0"/>
              <a:cs typeface="Arial" panose="020B0604020202020204" pitchFamily="34" charset="0"/>
            </a:endParaRPr>
          </a:p>
          <a:p>
            <a:pPr marL="90487" algn="ctr">
              <a:spcBef>
                <a:spcPts val="0"/>
              </a:spcBef>
              <a:buClr>
                <a:srgbClr val="5C881A"/>
              </a:buClr>
              <a:buSzPct val="150000"/>
            </a:pPr>
            <a:endParaRPr lang="en-GB" sz="2000" b="1" dirty="0" smtClean="0">
              <a:solidFill>
                <a:srgbClr val="5C881A"/>
              </a:solidFill>
              <a:latin typeface="Arial" panose="020B0604020202020204" pitchFamily="34" charset="0"/>
              <a:cs typeface="Arial" panose="020B0604020202020204" pitchFamily="34" charset="0"/>
            </a:endParaRPr>
          </a:p>
          <a:p>
            <a:pPr marL="90487" algn="ctr">
              <a:spcBef>
                <a:spcPts val="0"/>
              </a:spcBef>
              <a:buClr>
                <a:srgbClr val="5C881A"/>
              </a:buClr>
              <a:buSzPct val="150000"/>
            </a:pPr>
            <a:r>
              <a:rPr lang="en-GB" sz="2000" b="1" dirty="0" smtClean="0">
                <a:solidFill>
                  <a:srgbClr val="5C881A"/>
                </a:solidFill>
                <a:latin typeface="Arial" panose="020B0604020202020204" pitchFamily="34" charset="0"/>
                <a:cs typeface="Arial" panose="020B0604020202020204" pitchFamily="34" charset="0"/>
              </a:rPr>
              <a:t>Different measurements of LIDAR and CUPS</a:t>
            </a:r>
          </a:p>
          <a:p>
            <a:pPr marL="90487" algn="ctr">
              <a:spcBef>
                <a:spcPts val="0"/>
              </a:spcBef>
              <a:buClr>
                <a:srgbClr val="5C881A"/>
              </a:buClr>
              <a:buSzPct val="150000"/>
            </a:pPr>
            <a:endParaRPr lang="en-GB" sz="2000" b="1" dirty="0" smtClean="0">
              <a:solidFill>
                <a:srgbClr val="5C881A"/>
              </a:solidFill>
              <a:latin typeface="Arial" panose="020B0604020202020204" pitchFamily="34" charset="0"/>
              <a:cs typeface="Arial" panose="020B0604020202020204" pitchFamily="34" charset="0"/>
            </a:endParaRPr>
          </a:p>
          <a:p>
            <a:pPr marL="90487" algn="ctr">
              <a:spcBef>
                <a:spcPts val="0"/>
              </a:spcBef>
              <a:buClr>
                <a:srgbClr val="5C881A"/>
              </a:buClr>
              <a:buSzPct val="150000"/>
            </a:pPr>
            <a:endParaRPr lang="en-GB" sz="2000" b="1" dirty="0">
              <a:solidFill>
                <a:srgbClr val="5C881A"/>
              </a:solidFill>
              <a:latin typeface="Arial" panose="020B0604020202020204" pitchFamily="34" charset="0"/>
              <a:cs typeface="Arial" panose="020B0604020202020204" pitchFamily="34" charset="0"/>
            </a:endParaRPr>
          </a:p>
          <a:p>
            <a:pPr marL="90487" algn="ctr">
              <a:spcBef>
                <a:spcPts val="0"/>
              </a:spcBef>
              <a:buClr>
                <a:srgbClr val="5C881A"/>
              </a:buClr>
              <a:buSzPct val="150000"/>
            </a:pPr>
            <a:r>
              <a:rPr lang="en-GB" sz="2000" b="1" dirty="0" smtClean="0">
                <a:solidFill>
                  <a:srgbClr val="5C881A"/>
                </a:solidFill>
                <a:latin typeface="Arial" panose="020B0604020202020204" pitchFamily="34" charset="0"/>
                <a:cs typeface="Arial" panose="020B0604020202020204" pitchFamily="34" charset="0"/>
              </a:rPr>
              <a:t>Error depends on the curvature of the flow</a:t>
            </a:r>
          </a:p>
          <a:p>
            <a:pPr marL="361950" indent="-271463">
              <a:buClr>
                <a:srgbClr val="5C881A"/>
              </a:buClr>
              <a:buSzPct val="150000"/>
              <a:buFont typeface="Arial" panose="020B0604020202020204" pitchFamily="34" charset="0"/>
              <a:buChar char="•"/>
            </a:pPr>
            <a:endParaRPr lang="en-GB" sz="1800" b="1" dirty="0">
              <a:solidFill>
                <a:srgbClr val="5C881A"/>
              </a:solidFill>
              <a:latin typeface="Arial" panose="020B0604020202020204" pitchFamily="34" charset="0"/>
              <a:cs typeface="Arial" panose="020B0604020202020204" pitchFamily="34" charset="0"/>
            </a:endParaRPr>
          </a:p>
          <a:p>
            <a:pPr marL="361950" indent="-271463">
              <a:buClr>
                <a:srgbClr val="5C881A"/>
              </a:buClr>
              <a:buSzPct val="150000"/>
              <a:buFont typeface="Arial" panose="020B0604020202020204" pitchFamily="34" charset="0"/>
              <a:buChar char="•"/>
            </a:pPr>
            <a:endParaRPr lang="en-GB" sz="1800" b="1" dirty="0" smtClean="0">
              <a:solidFill>
                <a:srgbClr val="5C881A"/>
              </a:solidFill>
              <a:latin typeface="Arial" panose="020B0604020202020204" pitchFamily="34" charset="0"/>
              <a:cs typeface="Arial" panose="020B0604020202020204" pitchFamily="34" charset="0"/>
            </a:endParaRPr>
          </a:p>
          <a:p>
            <a:pPr marL="361950" indent="-271463">
              <a:buClr>
                <a:srgbClr val="5C881A"/>
              </a:buClr>
              <a:buSzPct val="150000"/>
              <a:buFont typeface="Arial" panose="020B0604020202020204" pitchFamily="34" charset="0"/>
              <a:buChar char="•"/>
            </a:pPr>
            <a:endParaRPr lang="en-GB" sz="1800" b="1" dirty="0">
              <a:solidFill>
                <a:srgbClr val="5C881A"/>
              </a:solidFill>
              <a:latin typeface="Arial" panose="020B0604020202020204" pitchFamily="34" charset="0"/>
              <a:cs typeface="Arial" panose="020B0604020202020204" pitchFamily="34" charset="0"/>
            </a:endParaRPr>
          </a:p>
          <a:p>
            <a:pPr marL="361950" indent="-271463">
              <a:buClr>
                <a:srgbClr val="5C881A"/>
              </a:buClr>
              <a:buSzPct val="150000"/>
              <a:buFont typeface="Arial" panose="020B0604020202020204" pitchFamily="34" charset="0"/>
              <a:buChar char="•"/>
            </a:pPr>
            <a:endParaRPr lang="en-GB" sz="1800" b="1" dirty="0" smtClean="0">
              <a:solidFill>
                <a:srgbClr val="5C881A"/>
              </a:solidFill>
              <a:latin typeface="Arial" panose="020B0604020202020204" pitchFamily="34" charset="0"/>
              <a:cs typeface="Arial" panose="020B0604020202020204" pitchFamily="34" charset="0"/>
            </a:endParaRPr>
          </a:p>
          <a:p>
            <a:pPr marL="361950" indent="-271463">
              <a:buClr>
                <a:srgbClr val="5C881A"/>
              </a:buClr>
              <a:buSzPct val="150000"/>
              <a:buFont typeface="Arial" panose="020B0604020202020204" pitchFamily="34" charset="0"/>
              <a:buChar char="•"/>
            </a:pPr>
            <a:endParaRPr lang="en-GB" sz="1800" b="1" dirty="0">
              <a:solidFill>
                <a:srgbClr val="5C881A"/>
              </a:solidFill>
              <a:latin typeface="Arial" panose="020B0604020202020204" pitchFamily="34" charset="0"/>
              <a:cs typeface="Arial" panose="020B0604020202020204" pitchFamily="34" charset="0"/>
            </a:endParaRPr>
          </a:p>
          <a:p>
            <a:pPr marL="361950" indent="-271463">
              <a:buClr>
                <a:srgbClr val="5C881A"/>
              </a:buClr>
              <a:buSzPct val="150000"/>
              <a:buFont typeface="Arial" panose="020B0604020202020204" pitchFamily="34" charset="0"/>
              <a:buChar char="•"/>
            </a:pPr>
            <a:endParaRPr lang="en-GB" sz="1800" b="1" dirty="0">
              <a:solidFill>
                <a:srgbClr val="5C881A"/>
              </a:solidFill>
              <a:latin typeface="Arial" panose="020B0604020202020204" pitchFamily="34" charset="0"/>
              <a:cs typeface="Arial" panose="020B0604020202020204" pitchFamily="34" charset="0"/>
            </a:endParaRPr>
          </a:p>
        </p:txBody>
      </p:sp>
      <p:sp>
        <p:nvSpPr>
          <p:cNvPr id="12" name="11 Rectángulo"/>
          <p:cNvSpPr/>
          <p:nvPr/>
        </p:nvSpPr>
        <p:spPr>
          <a:xfrm>
            <a:off x="6387432" y="802585"/>
            <a:ext cx="2039341" cy="523220"/>
          </a:xfrm>
          <a:prstGeom prst="rect">
            <a:avLst/>
          </a:prstGeom>
        </p:spPr>
        <p:txBody>
          <a:bodyPr wrap="none">
            <a:spAutoFit/>
          </a:bodyPr>
          <a:lstStyle/>
          <a:p>
            <a:r>
              <a:rPr lang="en-GB" b="1" dirty="0"/>
              <a:t>SOLUTION</a:t>
            </a:r>
          </a:p>
        </p:txBody>
      </p:sp>
      <p:sp>
        <p:nvSpPr>
          <p:cNvPr id="3" name="2 Flecha abajo"/>
          <p:cNvSpPr/>
          <p:nvPr/>
        </p:nvSpPr>
        <p:spPr>
          <a:xfrm>
            <a:off x="2343371" y="2306334"/>
            <a:ext cx="484632" cy="48920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15 Flecha abajo"/>
          <p:cNvSpPr/>
          <p:nvPr/>
        </p:nvSpPr>
        <p:spPr>
          <a:xfrm>
            <a:off x="2343371" y="3436427"/>
            <a:ext cx="484632" cy="48920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16 Flecha abajo"/>
          <p:cNvSpPr/>
          <p:nvPr/>
        </p:nvSpPr>
        <p:spPr>
          <a:xfrm>
            <a:off x="2316579" y="4725144"/>
            <a:ext cx="484632" cy="48920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17 Imagen"/>
          <p:cNvPicPr>
            <a:picLocks noChangeAspect="1"/>
          </p:cNvPicPr>
          <p:nvPr/>
        </p:nvPicPr>
        <p:blipFill>
          <a:blip r:embed="rId3"/>
          <a:stretch>
            <a:fillRect/>
          </a:stretch>
        </p:blipFill>
        <p:spPr>
          <a:xfrm>
            <a:off x="2498220" y="1872480"/>
            <a:ext cx="5191084" cy="37846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5836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xEl>
                                              <p:pRg st="15" end="1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
                                            <p:txEl>
                                              <p:pRg st="10" end="10"/>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down)">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P spid="10" grpId="0" animBg="1"/>
      <p:bldP spid="11" grpId="0" animBg="1"/>
      <p:bldP spid="12" grpId="0"/>
      <p:bldP spid="3"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169025" y="2492897"/>
            <a:ext cx="4464049" cy="3600821"/>
          </a:xfrm>
        </p:spPr>
        <p:txBody>
          <a:bodyPr/>
          <a:lstStyle/>
          <a:p>
            <a:r>
              <a:rPr lang="en-US" dirty="0" smtClean="0"/>
              <a:t>3. Model parametrization and results</a:t>
            </a:r>
            <a:endParaRPr lang="en-US" dirty="0"/>
          </a:p>
        </p:txBody>
      </p:sp>
    </p:spTree>
    <p:extLst>
      <p:ext uri="{BB962C8B-B14F-4D97-AF65-F5344CB8AC3E}">
        <p14:creationId xmlns:p14="http://schemas.microsoft.com/office/powerpoint/2010/main" val="2113152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10"/>
          </p:nvPr>
        </p:nvSpPr>
        <p:spPr>
          <a:xfrm>
            <a:off x="399884" y="836612"/>
            <a:ext cx="4409101" cy="1152227"/>
          </a:xfrm>
          <a:ln>
            <a:noFill/>
          </a:ln>
        </p:spPr>
        <p:txBody>
          <a:bodyPr/>
          <a:lstStyle/>
          <a:p>
            <a:pPr marL="342900" indent="-342900" algn="just">
              <a:buFont typeface="Wingdings" panose="05000000000000000000" pitchFamily="2" charset="2"/>
              <a:buChar char="Ø"/>
            </a:pPr>
            <a:r>
              <a:rPr lang="en-US" sz="2300" b="1" dirty="0"/>
              <a:t>Sharp topography </a:t>
            </a:r>
            <a:r>
              <a:rPr lang="en-US" sz="2300" dirty="0"/>
              <a:t>in main </a:t>
            </a:r>
            <a:r>
              <a:rPr lang="en-US" sz="2300" dirty="0" smtClean="0"/>
              <a:t>directions needs a </a:t>
            </a:r>
            <a:r>
              <a:rPr lang="en-US" sz="2300" b="1" dirty="0"/>
              <a:t>precise </a:t>
            </a:r>
            <a:r>
              <a:rPr lang="en-US" sz="2300" b="1" dirty="0" smtClean="0"/>
              <a:t>CFD model parametrization.</a:t>
            </a:r>
            <a:endParaRPr lang="en-US" sz="2300" b="1" dirty="0"/>
          </a:p>
        </p:txBody>
      </p:sp>
      <p:sp>
        <p:nvSpPr>
          <p:cNvPr id="4" name="3 Marcador de texto"/>
          <p:cNvSpPr>
            <a:spLocks noGrp="1"/>
          </p:cNvSpPr>
          <p:nvPr>
            <p:ph type="body" sz="quarter" idx="11"/>
          </p:nvPr>
        </p:nvSpPr>
        <p:spPr/>
        <p:txBody>
          <a:bodyPr/>
          <a:lstStyle/>
          <a:p>
            <a:pPr marL="342900" indent="-342900" algn="just">
              <a:buFont typeface="Wingdings" panose="05000000000000000000" pitchFamily="2" charset="2"/>
              <a:buChar char="Ø"/>
            </a:pPr>
            <a:r>
              <a:rPr lang="en-US" sz="2300" b="1" dirty="0" smtClean="0"/>
              <a:t>Dynamics correction factors </a:t>
            </a:r>
            <a:r>
              <a:rPr lang="en-US" sz="2300" dirty="0" smtClean="0"/>
              <a:t>by wind direction sector (10º) for each LIDAR measurement height.</a:t>
            </a:r>
            <a:endParaRPr lang="en-US" sz="2300" dirty="0"/>
          </a:p>
        </p:txBody>
      </p:sp>
      <p:sp>
        <p:nvSpPr>
          <p:cNvPr id="13" name="Text Box 44" descr="barra H verde medio BAJA"/>
          <p:cNvSpPr txBox="1">
            <a:spLocks noChangeArrowheads="1"/>
          </p:cNvSpPr>
          <p:nvPr/>
        </p:nvSpPr>
        <p:spPr bwMode="auto">
          <a:xfrm>
            <a:off x="399883" y="5586552"/>
            <a:ext cx="4247976" cy="795198"/>
          </a:xfrm>
          <a:prstGeom prst="rect">
            <a:avLst/>
          </a:prstGeom>
          <a:noFill/>
          <a:ln w="9525" algn="ctr">
            <a:noFill/>
            <a:miter lim="800000"/>
            <a:headEnd/>
            <a:tailEnd/>
          </a:ln>
        </p:spPr>
        <p:txBody>
          <a:bodyPr lIns="84567" tIns="43974" rIns="84567" bIns="43974" anchor="ctr"/>
          <a:lstStyle/>
          <a:p>
            <a:pPr algn="ctr"/>
            <a:r>
              <a:rPr lang="en-GB" sz="1400" b="1" dirty="0" smtClean="0"/>
              <a:t>Wind rose measured at site (green) </a:t>
            </a:r>
            <a:r>
              <a:rPr lang="en-GB" sz="1400" b="1" dirty="0"/>
              <a:t>and slopes </a:t>
            </a:r>
            <a:r>
              <a:rPr lang="en-GB" sz="1400" b="1" dirty="0" smtClean="0"/>
              <a:t>at  a 50 </a:t>
            </a:r>
            <a:r>
              <a:rPr lang="en-GB" sz="1400" b="1" dirty="0"/>
              <a:t>m radius from LIDAR </a:t>
            </a:r>
            <a:r>
              <a:rPr lang="en-GB" sz="1400" b="1" dirty="0" smtClean="0"/>
              <a:t>position (orange)</a:t>
            </a:r>
            <a:endParaRPr lang="en-GB" sz="1400" b="1" dirty="0"/>
          </a:p>
        </p:txBody>
      </p:sp>
      <p:sp>
        <p:nvSpPr>
          <p:cNvPr id="14" name="Text Box 44" descr="barra H verde medio BAJA"/>
          <p:cNvSpPr txBox="1">
            <a:spLocks noChangeArrowheads="1"/>
          </p:cNvSpPr>
          <p:nvPr/>
        </p:nvSpPr>
        <p:spPr bwMode="auto">
          <a:xfrm>
            <a:off x="5168900" y="5586552"/>
            <a:ext cx="4247976" cy="795198"/>
          </a:xfrm>
          <a:prstGeom prst="rect">
            <a:avLst/>
          </a:prstGeom>
          <a:noFill/>
          <a:ln w="9525" algn="ctr">
            <a:noFill/>
            <a:miter lim="800000"/>
            <a:headEnd/>
            <a:tailEnd/>
          </a:ln>
        </p:spPr>
        <p:txBody>
          <a:bodyPr lIns="84567" tIns="43974" rIns="84567" bIns="43974" anchor="ctr"/>
          <a:lstStyle/>
          <a:p>
            <a:pPr algn="ctr"/>
            <a:r>
              <a:rPr lang="en-US" sz="1400" b="1" dirty="0" smtClean="0"/>
              <a:t>Directional correction </a:t>
            </a:r>
            <a:r>
              <a:rPr lang="en-US" sz="1400" b="1" dirty="0"/>
              <a:t>factors at different heights (36 sectors from 20 to 200m)</a:t>
            </a:r>
            <a:endParaRPr lang="en-GB" sz="1400" b="1" dirty="0"/>
          </a:p>
        </p:txBody>
      </p:sp>
      <p:pic>
        <p:nvPicPr>
          <p:cNvPr id="15" name="0 Imagen"/>
          <p:cNvPicPr/>
          <p:nvPr/>
        </p:nvPicPr>
        <p:blipFill>
          <a:blip r:embed="rId3">
            <a:extLst>
              <a:ext uri="{28A0092B-C50C-407E-A947-70E740481C1C}">
                <a14:useLocalDpi xmlns:a14="http://schemas.microsoft.com/office/drawing/2010/main" val="0"/>
              </a:ext>
            </a:extLst>
          </a:blip>
          <a:stretch>
            <a:fillRect/>
          </a:stretch>
        </p:blipFill>
        <p:spPr>
          <a:xfrm>
            <a:off x="5161779" y="2564905"/>
            <a:ext cx="4320000" cy="3021647"/>
          </a:xfrm>
          <a:prstGeom prst="rect">
            <a:avLst/>
          </a:prstGeom>
        </p:spPr>
      </p:pic>
      <p:sp>
        <p:nvSpPr>
          <p:cNvPr id="10" name="1 Título"/>
          <p:cNvSpPr txBox="1">
            <a:spLocks/>
          </p:cNvSpPr>
          <p:nvPr/>
        </p:nvSpPr>
        <p:spPr>
          <a:xfrm>
            <a:off x="497582" y="188640"/>
            <a:ext cx="8928101" cy="576064"/>
          </a:xfrm>
          <a:prstGeom prst="rect">
            <a:avLst/>
          </a:prstGeom>
        </p:spPr>
        <p:txBody>
          <a:bodyPr lIns="0" tIns="45709" rIns="91419" bIns="45709" anchor="ctr" anchorCtr="0"/>
          <a:lstStyle>
            <a:lvl1pPr algn="l" defTabSz="457097" rtl="0" eaLnBrk="0" fontAlgn="base" hangingPunct="0">
              <a:lnSpc>
                <a:spcPts val="2000"/>
              </a:lnSpc>
              <a:spcBef>
                <a:spcPct val="0"/>
              </a:spcBef>
              <a:spcAft>
                <a:spcPct val="0"/>
              </a:spcAft>
              <a:defRPr sz="1800" b="1" kern="1200">
                <a:solidFill>
                  <a:srgbClr val="5C881A"/>
                </a:solidFill>
                <a:latin typeface="Arial" pitchFamily="34" charset="0"/>
                <a:ea typeface="ＭＳ Ｐゴシック" charset="-128"/>
                <a:cs typeface="Arial" pitchFamily="34" charset="0"/>
              </a:defRPr>
            </a:lvl1pPr>
            <a:lvl2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2pPr>
            <a:lvl3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3pPr>
            <a:lvl4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4pPr>
            <a:lvl5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5pPr>
            <a:lvl6pPr marL="457097"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6pPr>
            <a:lvl7pPr marL="914192"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7pPr>
            <a:lvl8pPr marL="1371289"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8pPr>
            <a:lvl9pPr marL="1828384"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9pPr>
          </a:lstStyle>
          <a:p>
            <a:r>
              <a:rPr lang="en-GB" dirty="0" smtClean="0"/>
              <a:t>3. Model parametrization and results</a:t>
            </a:r>
            <a:endParaRPr lang="en-GB" dirty="0"/>
          </a:p>
        </p:txBody>
      </p:sp>
      <p:pic>
        <p:nvPicPr>
          <p:cNvPr id="7" name="6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704" y="2672793"/>
            <a:ext cx="3960000" cy="2805871"/>
          </a:xfrm>
          <a:prstGeom prst="rect">
            <a:avLst/>
          </a:prstGeom>
        </p:spPr>
      </p:pic>
    </p:spTree>
    <p:extLst>
      <p:ext uri="{BB962C8B-B14F-4D97-AF65-F5344CB8AC3E}">
        <p14:creationId xmlns:p14="http://schemas.microsoft.com/office/powerpoint/2010/main" val="42117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13" grpId="0"/>
      <p:bldP spid="14" grpId="0"/>
    </p:bldLst>
  </p:timing>
</p:sld>
</file>

<file path=ppt/theme/theme1.xml><?xml version="1.0" encoding="utf-8"?>
<a:theme xmlns:a="http://schemas.openxmlformats.org/drawingml/2006/main" name="PLANTILLA GENERAL IBERDROLA">
  <a:themeElements>
    <a:clrScheme name="Iberdrola">
      <a:dk1>
        <a:srgbClr val="707070"/>
      </a:dk1>
      <a:lt1>
        <a:sysClr val="window" lastClr="FFFFFF"/>
      </a:lt1>
      <a:dk2>
        <a:srgbClr val="5C881A"/>
      </a:dk2>
      <a:lt2>
        <a:srgbClr val="A4BA08"/>
      </a:lt2>
      <a:accent1>
        <a:srgbClr val="ADC187"/>
      </a:accent1>
      <a:accent2>
        <a:srgbClr val="D3DB97"/>
      </a:accent2>
      <a:accent3>
        <a:srgbClr val="53672A"/>
      </a:accent3>
      <a:accent4>
        <a:srgbClr val="F0F0F0"/>
      </a:accent4>
      <a:accent5>
        <a:srgbClr val="8BABD5"/>
      </a:accent5>
      <a:accent6>
        <a:srgbClr val="F6B283"/>
      </a:accent6>
      <a:hlink>
        <a:srgbClr val="A4BA08"/>
      </a:hlink>
      <a:folHlink>
        <a:srgbClr val="D3D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3">
        <a:dk1>
          <a:srgbClr val="094FA4"/>
        </a:dk1>
        <a:lt1>
          <a:srgbClr val="FFFFFF"/>
        </a:lt1>
        <a:dk2>
          <a:srgbClr val="88D1F2"/>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3EB6B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C15B1317E1122A49915E0B6FD4B2F462" ma:contentTypeVersion="0" ma:contentTypeDescription="Crear nuevo documento." ma:contentTypeScope="" ma:versionID="84952be6047a910c1ffc6a0b625d2090">
  <xsd:schema xmlns:xsd="http://www.w3.org/2001/XMLSchema" xmlns:p="http://schemas.microsoft.com/office/2006/metadata/properties" targetNamespace="http://schemas.microsoft.com/office/2006/metadata/properties" ma:root="true" ma:fieldsID="b004d877ca112f136821ba8115f6472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ma:readOnly="tru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CBCD1FC-7F77-4797-A304-A2B7D7FAF36A}">
  <ds:schemaRefs>
    <ds:schemaRef ds:uri="http://purl.org/dc/elements/1.1/"/>
    <ds:schemaRef ds:uri="http://www.w3.org/XML/1998/namespace"/>
    <ds:schemaRef ds:uri="http://purl.org/dc/terms/"/>
    <ds:schemaRef ds:uri="http://purl.org/dc/dcmitype/"/>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5495BD1E-9117-4656-BE3F-7A0E4D41FD08}">
  <ds:schemaRefs>
    <ds:schemaRef ds:uri="http://schemas.microsoft.com/sharepoint/v3/contenttype/forms"/>
  </ds:schemaRefs>
</ds:datastoreItem>
</file>

<file path=customXml/itemProps3.xml><?xml version="1.0" encoding="utf-8"?>
<ds:datastoreItem xmlns:ds="http://schemas.openxmlformats.org/officeDocument/2006/customXml" ds:itemID="{64DE41E3-1F36-4814-80EA-0755994942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186547</TotalTime>
  <Words>1528</Words>
  <Application>Microsoft Office PowerPoint</Application>
  <PresentationFormat>A4 (210 x 297 mm)</PresentationFormat>
  <Paragraphs>184</Paragraphs>
  <Slides>21</Slides>
  <Notes>21</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PLANTILLA GENERAL IBERDROLA</vt:lpstr>
      <vt:lpstr>Validation of LIDAR measurements in extremely complex terrain</vt:lpstr>
      <vt:lpstr>Validation of LIDAR measurements in extremely complex terrain</vt:lpstr>
      <vt:lpstr>1. Introduction</vt:lpstr>
      <vt:lpstr>1. Introduction</vt:lpstr>
      <vt:lpstr>Presentación de PowerPoint</vt:lpstr>
      <vt:lpstr>2. Complex terrain, LIDAR and CFD models</vt:lpstr>
      <vt:lpstr>2. Complex terrain, LIDAR and CFD models</vt:lpstr>
      <vt:lpstr>3. Model parametrization and results</vt:lpstr>
      <vt:lpstr>Presentación de PowerPoint</vt:lpstr>
      <vt:lpstr>4. Results I: Data availability</vt:lpstr>
      <vt:lpstr>Presentación de PowerPoint</vt:lpstr>
      <vt:lpstr>5. Results II: Wind Speed (Mean)</vt:lpstr>
      <vt:lpstr>Presentación de PowerPoint</vt:lpstr>
      <vt:lpstr>6. Results III: Wind Speed (Maximum and distribution)</vt:lpstr>
      <vt:lpstr>Presentación de PowerPoint</vt:lpstr>
      <vt:lpstr>7. Results IV: Turbulence intensity</vt:lpstr>
      <vt:lpstr>Results IV: Turbulence intensity results</vt:lpstr>
      <vt:lpstr>Results IV: Turbulence intensity results</vt:lpstr>
      <vt:lpstr>8. Conclusions</vt:lpstr>
      <vt:lpstr>8. Conclusions</vt:lpstr>
      <vt:lpstr>For more information: </vt:lpstr>
    </vt:vector>
  </TitlesOfParts>
  <Company>IBERDROLA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 título de diapositiva</dc:title>
  <dc:creator>U230425</dc:creator>
  <cp:lastModifiedBy>X004323</cp:lastModifiedBy>
  <cp:revision>8755</cp:revision>
  <cp:lastPrinted>2015-04-22T07:54:30Z</cp:lastPrinted>
  <dcterms:created xsi:type="dcterms:W3CDTF">2002-06-20T06:09:18Z</dcterms:created>
  <dcterms:modified xsi:type="dcterms:W3CDTF">2016-09-22T11:27:00Z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0x010100C15B1317E1122A49915E0B6FD4B2F462</vt:lpwstr>
  </property>
  <property fmtid="{D5CDD505-2E9C-101B-9397-08002B2CF9AE}" pid="3" name="_AdHocReviewCycleID">
    <vt:i4>1965447235</vt:i4>
  </property>
  <property fmtid="{D5CDD505-2E9C-101B-9397-08002B2CF9AE}" pid="4" name="_NewReviewCycle">
    <vt:lpwstr/>
  </property>
  <property fmtid="{D5CDD505-2E9C-101B-9397-08002B2CF9AE}" pid="5" name="_EmailSubject">
    <vt:lpwstr>Plan de RSC 2015-2017_Comite Operativo_23062015.pptx</vt:lpwstr>
  </property>
  <property fmtid="{D5CDD505-2E9C-101B-9397-08002B2CF9AE}" pid="6" name="_AuthorEmail">
    <vt:lpwstr>asolano@iberdrola.es</vt:lpwstr>
  </property>
  <property fmtid="{D5CDD505-2E9C-101B-9397-08002B2CF9AE}" pid="7" name="_AuthorEmailDisplayName">
    <vt:lpwstr>Solano Perez, Alejandra</vt:lpwstr>
  </property>
  <property fmtid="{D5CDD505-2E9C-101B-9397-08002B2CF9AE}" pid="8" name="_PreviousAdHocReviewCycleID">
    <vt:i4>320941687</vt:i4>
  </property>
</Properties>
</file>