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4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9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8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48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2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0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7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8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4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26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43FFB-0604-466E-96F7-9E0D5E39FD6F}" type="datetimeFigureOut">
              <a:rPr lang="en-US" smtClean="0"/>
              <a:t>23-Sep-16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A688-8E1E-4ED9-A046-0F5F9A1DC1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430" y="160774"/>
            <a:ext cx="9084149" cy="649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80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EWEA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Oliver Joy</dc:creator>
  <cp:lastModifiedBy>Alice Rosmi Gervasoni</cp:lastModifiedBy>
  <cp:revision>2</cp:revision>
  <dcterms:created xsi:type="dcterms:W3CDTF">2016-09-23T15:37:41Z</dcterms:created>
  <dcterms:modified xsi:type="dcterms:W3CDTF">2016-09-23T15:40:58Z</dcterms:modified>
</cp:coreProperties>
</file>