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5"/>
  </p:notesMasterIdLst>
  <p:handoutMasterIdLst>
    <p:handoutMasterId r:id="rId26"/>
  </p:handoutMasterIdLst>
  <p:sldIdLst>
    <p:sldId id="256" r:id="rId2"/>
    <p:sldId id="274" r:id="rId3"/>
    <p:sldId id="278" r:id="rId4"/>
    <p:sldId id="279" r:id="rId5"/>
    <p:sldId id="269" r:id="rId6"/>
    <p:sldId id="267" r:id="rId7"/>
    <p:sldId id="280" r:id="rId8"/>
    <p:sldId id="281" r:id="rId9"/>
    <p:sldId id="282" r:id="rId10"/>
    <p:sldId id="283" r:id="rId11"/>
    <p:sldId id="284" r:id="rId12"/>
    <p:sldId id="272" r:id="rId13"/>
    <p:sldId id="286" r:id="rId14"/>
    <p:sldId id="287" r:id="rId15"/>
    <p:sldId id="288" r:id="rId16"/>
    <p:sldId id="289" r:id="rId17"/>
    <p:sldId id="295" r:id="rId18"/>
    <p:sldId id="271" r:id="rId19"/>
    <p:sldId id="293" r:id="rId20"/>
    <p:sldId id="270" r:id="rId21"/>
    <p:sldId id="273" r:id="rId22"/>
    <p:sldId id="275" r:id="rId23"/>
    <p:sldId id="276" r:id="rId24"/>
  </p:sldIdLst>
  <p:sldSz cx="12198350" cy="6858000"/>
  <p:notesSz cx="6858000" cy="9144000"/>
  <p:defaultTextStyle>
    <a:defPPr>
      <a:defRPr lang="de-DE"/>
    </a:defPPr>
    <a:lvl1pPr marL="0" algn="l" defTabSz="1219535" rtl="0" eaLnBrk="1" latinLnBrk="0" hangingPunct="1">
      <a:defRPr sz="2400" kern="1200">
        <a:solidFill>
          <a:schemeClr val="tx1"/>
        </a:solidFill>
        <a:latin typeface="+mn-lt"/>
        <a:ea typeface="+mn-ea"/>
        <a:cs typeface="+mn-cs"/>
      </a:defRPr>
    </a:lvl1pPr>
    <a:lvl2pPr marL="609768" algn="l" defTabSz="1219535" rtl="0" eaLnBrk="1" latinLnBrk="0" hangingPunct="1">
      <a:defRPr sz="2400" kern="1200">
        <a:solidFill>
          <a:schemeClr val="tx1"/>
        </a:solidFill>
        <a:latin typeface="+mn-lt"/>
        <a:ea typeface="+mn-ea"/>
        <a:cs typeface="+mn-cs"/>
      </a:defRPr>
    </a:lvl2pPr>
    <a:lvl3pPr marL="1219535" algn="l" defTabSz="1219535" rtl="0" eaLnBrk="1" latinLnBrk="0" hangingPunct="1">
      <a:defRPr sz="2400" kern="1200">
        <a:solidFill>
          <a:schemeClr val="tx1"/>
        </a:solidFill>
        <a:latin typeface="+mn-lt"/>
        <a:ea typeface="+mn-ea"/>
        <a:cs typeface="+mn-cs"/>
      </a:defRPr>
    </a:lvl3pPr>
    <a:lvl4pPr marL="1829303" algn="l" defTabSz="1219535" rtl="0" eaLnBrk="1" latinLnBrk="0" hangingPunct="1">
      <a:defRPr sz="2400" kern="1200">
        <a:solidFill>
          <a:schemeClr val="tx1"/>
        </a:solidFill>
        <a:latin typeface="+mn-lt"/>
        <a:ea typeface="+mn-ea"/>
        <a:cs typeface="+mn-cs"/>
      </a:defRPr>
    </a:lvl4pPr>
    <a:lvl5pPr marL="2439071" algn="l" defTabSz="1219535" rtl="0" eaLnBrk="1" latinLnBrk="0" hangingPunct="1">
      <a:defRPr sz="2400" kern="1200">
        <a:solidFill>
          <a:schemeClr val="tx1"/>
        </a:solidFill>
        <a:latin typeface="+mn-lt"/>
        <a:ea typeface="+mn-ea"/>
        <a:cs typeface="+mn-cs"/>
      </a:defRPr>
    </a:lvl5pPr>
    <a:lvl6pPr marL="3048838" algn="l" defTabSz="1219535" rtl="0" eaLnBrk="1" latinLnBrk="0" hangingPunct="1">
      <a:defRPr sz="2400" kern="1200">
        <a:solidFill>
          <a:schemeClr val="tx1"/>
        </a:solidFill>
        <a:latin typeface="+mn-lt"/>
        <a:ea typeface="+mn-ea"/>
        <a:cs typeface="+mn-cs"/>
      </a:defRPr>
    </a:lvl6pPr>
    <a:lvl7pPr marL="3658606" algn="l" defTabSz="1219535" rtl="0" eaLnBrk="1" latinLnBrk="0" hangingPunct="1">
      <a:defRPr sz="2400" kern="1200">
        <a:solidFill>
          <a:schemeClr val="tx1"/>
        </a:solidFill>
        <a:latin typeface="+mn-lt"/>
        <a:ea typeface="+mn-ea"/>
        <a:cs typeface="+mn-cs"/>
      </a:defRPr>
    </a:lvl7pPr>
    <a:lvl8pPr marL="4268373" algn="l" defTabSz="1219535" rtl="0" eaLnBrk="1" latinLnBrk="0" hangingPunct="1">
      <a:defRPr sz="2400" kern="1200">
        <a:solidFill>
          <a:schemeClr val="tx1"/>
        </a:solidFill>
        <a:latin typeface="+mn-lt"/>
        <a:ea typeface="+mn-ea"/>
        <a:cs typeface="+mn-cs"/>
      </a:defRPr>
    </a:lvl8pPr>
    <a:lvl9pPr marL="4878141" algn="l" defTabSz="121953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p15:clr>
            <a:srgbClr val="A4A3A4"/>
          </p15:clr>
        </p15:guide>
        <p15:guide id="2" orient="horz" pos="1103">
          <p15:clr>
            <a:srgbClr val="A4A3A4"/>
          </p15:clr>
        </p15:guide>
        <p15:guide id="3" orient="horz" pos="3883">
          <p15:clr>
            <a:srgbClr val="A4A3A4"/>
          </p15:clr>
        </p15:guide>
        <p15:guide id="4" orient="horz" pos="3808">
          <p15:clr>
            <a:srgbClr val="A4A3A4"/>
          </p15:clr>
        </p15:guide>
        <p15:guide id="5" orient="horz" pos="527">
          <p15:clr>
            <a:srgbClr val="A4A3A4"/>
          </p15:clr>
        </p15:guide>
        <p15:guide id="6" pos="168">
          <p15:clr>
            <a:srgbClr val="A4A3A4"/>
          </p15:clr>
        </p15:guide>
        <p15:guide id="7" pos="7516">
          <p15:clr>
            <a:srgbClr val="A4A3A4"/>
          </p15:clr>
        </p15:guide>
        <p15:guide id="8" pos="7431">
          <p15:clr>
            <a:srgbClr val="A4A3A4"/>
          </p15:clr>
        </p15:guide>
        <p15:guide id="9" pos="3773">
          <p15:clr>
            <a:srgbClr val="A4A3A4"/>
          </p15:clr>
        </p15:guide>
        <p15:guide id="10" pos="3905">
          <p15:clr>
            <a:srgbClr val="A4A3A4"/>
          </p15:clr>
        </p15:guide>
        <p15:guide id="11" pos="24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700" autoAdjust="0"/>
  </p:normalViewPr>
  <p:slideViewPr>
    <p:cSldViewPr>
      <p:cViewPr varScale="1">
        <p:scale>
          <a:sx n="50" d="100"/>
          <a:sy n="50" d="100"/>
        </p:scale>
        <p:origin x="42" y="708"/>
      </p:cViewPr>
      <p:guideLst>
        <p:guide orient="horz" pos="1026"/>
        <p:guide orient="horz" pos="1103"/>
        <p:guide orient="horz" pos="3883"/>
        <p:guide orient="horz" pos="3808"/>
        <p:guide orient="horz" pos="527"/>
        <p:guide pos="168"/>
        <p:guide pos="7516"/>
        <p:guide pos="7431"/>
        <p:guide pos="3773"/>
        <p:guide pos="3905"/>
        <p:guide pos="24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3" d="100"/>
          <a:sy n="83" d="100"/>
        </p:scale>
        <p:origin x="-381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222977-D728-42E4-94FB-314DB54775F6}" type="datetimeFigureOut">
              <a:rPr lang="en-US" smtClean="0"/>
              <a:t>9/27/2016</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5348B5-B1E5-499D-8545-F6568B97A0D1}" type="slidenum">
              <a:rPr lang="en-US" smtClean="0"/>
              <a:t>‹#›</a:t>
            </a:fld>
            <a:endParaRPr lang="en-US"/>
          </a:p>
        </p:txBody>
      </p:sp>
    </p:spTree>
    <p:extLst>
      <p:ext uri="{BB962C8B-B14F-4D97-AF65-F5344CB8AC3E}">
        <p14:creationId xmlns:p14="http://schemas.microsoft.com/office/powerpoint/2010/main" val="34117472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4D1B37-BA53-4EDB-BB0D-87A93E0C7E36}" type="datetimeFigureOut">
              <a:rPr lang="en-US" smtClean="0"/>
              <a:t>9/27/2016</a:t>
            </a:fld>
            <a:endParaRPr lang="en-US"/>
          </a:p>
        </p:txBody>
      </p:sp>
      <p:sp>
        <p:nvSpPr>
          <p:cNvPr id="4" name="Folienbildplatzhalter 3"/>
          <p:cNvSpPr>
            <a:spLocks noGrp="1" noRot="1" noChangeAspect="1"/>
          </p:cNvSpPr>
          <p:nvPr>
            <p:ph type="sldImg" idx="2"/>
          </p:nvPr>
        </p:nvSpPr>
        <p:spPr>
          <a:xfrm>
            <a:off x="379413" y="685800"/>
            <a:ext cx="6099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2A9121-356C-4CD1-9346-ECEA8DCACAF6}" type="slidenum">
              <a:rPr lang="en-US" smtClean="0"/>
              <a:t>‹#›</a:t>
            </a:fld>
            <a:endParaRPr lang="en-US"/>
          </a:p>
        </p:txBody>
      </p:sp>
    </p:spTree>
    <p:extLst>
      <p:ext uri="{BB962C8B-B14F-4D97-AF65-F5344CB8AC3E}">
        <p14:creationId xmlns:p14="http://schemas.microsoft.com/office/powerpoint/2010/main" val="98116970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a:p>
        </p:txBody>
      </p:sp>
    </p:spTree>
    <p:extLst>
      <p:ext uri="{BB962C8B-B14F-4D97-AF65-F5344CB8AC3E}">
        <p14:creationId xmlns:p14="http://schemas.microsoft.com/office/powerpoint/2010/main" val="2282314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591489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45491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40426684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503469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762321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85149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592768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510228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p:spPr>
        <p:txBody>
          <a:bodyPr/>
          <a:lstStyle/>
          <a:p>
            <a:endParaRPr lang="en-US" altLang="en-US" b="1"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06825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667482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899129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2"/>
          <p:cNvSpPr>
            <a:spLocks noGrp="1" noRot="1" noChangeAspect="1" noChangeArrowheads="1" noTextEdit="1"/>
          </p:cNvSpPr>
          <p:nvPr>
            <p:ph type="sldImg"/>
          </p:nvPr>
        </p:nvSpPr>
        <p:spPr>
          <a:xfrm>
            <a:off x="192088" y="792163"/>
            <a:ext cx="7035800" cy="3956050"/>
          </a:xfrm>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 altLang="en-US" smtClean="0"/>
          </a:p>
        </p:txBody>
      </p:sp>
    </p:spTree>
    <p:extLst>
      <p:ext uri="{BB962C8B-B14F-4D97-AF65-F5344CB8AC3E}">
        <p14:creationId xmlns:p14="http://schemas.microsoft.com/office/powerpoint/2010/main" val="4074849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496888"/>
            <a:ext cx="7824788" cy="4398962"/>
          </a:xfrm>
        </p:spPr>
      </p:sp>
      <p:sp>
        <p:nvSpPr>
          <p:cNvPr id="3" name="Notizenplatzhalter 2"/>
          <p:cNvSpPr>
            <a:spLocks noGrp="1"/>
          </p:cNvSpPr>
          <p:nvPr>
            <p:ph type="body" idx="1"/>
          </p:nvPr>
        </p:nvSpPr>
        <p:spPr/>
        <p:txBody>
          <a:bodyPr>
            <a:normAutofit/>
          </a:bodyPr>
          <a:lstStyle/>
          <a:p>
            <a:endParaRPr lang="de-DE"/>
          </a:p>
        </p:txBody>
      </p:sp>
    </p:spTree>
    <p:extLst>
      <p:ext uri="{BB962C8B-B14F-4D97-AF65-F5344CB8AC3E}">
        <p14:creationId xmlns:p14="http://schemas.microsoft.com/office/powerpoint/2010/main" val="161801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17239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214292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8818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66241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65769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1070800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3294639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tandard)">
    <p:spTree>
      <p:nvGrpSpPr>
        <p:cNvPr id="1" name=""/>
        <p:cNvGrpSpPr/>
        <p:nvPr/>
      </p:nvGrpSpPr>
      <p:grpSpPr>
        <a:xfrm>
          <a:off x="0" y="0"/>
          <a:ext cx="0" cy="0"/>
          <a:chOff x="0" y="0"/>
          <a:chExt cx="0" cy="0"/>
        </a:xfrm>
      </p:grpSpPr>
      <p:pic>
        <p:nvPicPr>
          <p:cNvPr id="15"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9536115" y="6345232"/>
            <a:ext cx="1474167" cy="33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hteck 11"/>
          <p:cNvSpPr/>
          <p:nvPr userDrawn="1"/>
        </p:nvSpPr>
        <p:spPr bwMode="gray">
          <a:xfrm>
            <a:off x="266700" y="290519"/>
            <a:ext cx="11664950" cy="5867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424" rIns="108847" bIns="54424" rtlCol="0" anchor="ctr">
            <a:noAutofit/>
          </a:bodyPr>
          <a:lstStyle/>
          <a:p>
            <a:pPr algn="ctr"/>
            <a:endParaRPr lang="en-US"/>
          </a:p>
        </p:txBody>
      </p:sp>
      <p:sp>
        <p:nvSpPr>
          <p:cNvPr id="13" name="Titel 1"/>
          <p:cNvSpPr>
            <a:spLocks noGrp="1"/>
          </p:cNvSpPr>
          <p:nvPr>
            <p:ph type="ctrTitle" hasCustomPrompt="1"/>
          </p:nvPr>
        </p:nvSpPr>
        <p:spPr bwMode="gray">
          <a:xfrm>
            <a:off x="155575" y="4220339"/>
            <a:ext cx="11665555" cy="576814"/>
          </a:xfrm>
          <a:prstGeom prst="rect">
            <a:avLst/>
          </a:prstGeom>
        </p:spPr>
        <p:txBody>
          <a:bodyPr lIns="179920" tIns="0" rIns="0" bIns="0" anchor="t" anchorCtr="0">
            <a:noAutofit/>
          </a:bodyPr>
          <a:lstStyle>
            <a:lvl1pPr>
              <a:defRPr lang="en-US" sz="4000" kern="1200" dirty="0">
                <a:solidFill>
                  <a:srgbClr val="0096EA"/>
                </a:solidFill>
                <a:latin typeface="+mj-lt"/>
                <a:ea typeface="+mj-ea"/>
                <a:cs typeface="+mj-cs"/>
              </a:defRPr>
            </a:lvl1pPr>
          </a:lstStyle>
          <a:p>
            <a:r>
              <a:rPr lang="en-US" noProof="0" dirty="0"/>
              <a:t>Click to enter title</a:t>
            </a:r>
            <a:endParaRPr lang="en-US" dirty="0"/>
          </a:p>
        </p:txBody>
      </p:sp>
      <p:sp>
        <p:nvSpPr>
          <p:cNvPr id="14" name="Untertitel 2"/>
          <p:cNvSpPr>
            <a:spLocks noGrp="1"/>
          </p:cNvSpPr>
          <p:nvPr>
            <p:ph type="subTitle" idx="1" hasCustomPrompt="1"/>
          </p:nvPr>
        </p:nvSpPr>
        <p:spPr bwMode="gray">
          <a:xfrm>
            <a:off x="266096" y="4004336"/>
            <a:ext cx="11665555" cy="216000"/>
          </a:xfrm>
          <a:prstGeom prst="rect">
            <a:avLst/>
          </a:prstGeom>
        </p:spPr>
        <p:txBody>
          <a:bodyPr lIns="109728" tIns="0" rIns="0" bIns="0">
            <a:noAutofit/>
          </a:bodyPr>
          <a:lstStyle>
            <a:lvl1pPr marL="0" marR="0" indent="0" algn="l" defTabSz="1088959" rtl="0" eaLnBrk="1" fontAlgn="auto" latinLnBrk="0" hangingPunct="1">
              <a:lnSpc>
                <a:spcPct val="100000"/>
              </a:lnSpc>
              <a:spcBef>
                <a:spcPts val="1100"/>
              </a:spcBef>
              <a:spcAft>
                <a:spcPts val="0"/>
              </a:spcAft>
              <a:buClr>
                <a:schemeClr val="tx2"/>
              </a:buClr>
              <a:buSzPct val="70000"/>
              <a:buFont typeface="Wingdings" pitchFamily="2" charset="2"/>
              <a:buNone/>
              <a:tabLst/>
              <a:defRPr lang="en-US" sz="1200" b="1" kern="1200" noProof="0" dirty="0">
                <a:solidFill>
                  <a:schemeClr val="bg1"/>
                </a:solidFill>
                <a:latin typeface="+mn-lt"/>
                <a:ea typeface="+mn-ea"/>
                <a:cs typeface="+mn-cs"/>
              </a:defRPr>
            </a:lvl1pPr>
            <a:lvl2pPr marL="544238" indent="0" algn="ctr">
              <a:buNone/>
              <a:defRPr>
                <a:solidFill>
                  <a:schemeClr val="tx1">
                    <a:tint val="75000"/>
                  </a:schemeClr>
                </a:solidFill>
              </a:defRPr>
            </a:lvl2pPr>
            <a:lvl3pPr marL="1088478" indent="0" algn="ctr">
              <a:buNone/>
              <a:defRPr>
                <a:solidFill>
                  <a:schemeClr val="tx1">
                    <a:tint val="75000"/>
                  </a:schemeClr>
                </a:solidFill>
              </a:defRPr>
            </a:lvl3pPr>
            <a:lvl4pPr marL="1632716" indent="0" algn="ctr">
              <a:buNone/>
              <a:defRPr>
                <a:solidFill>
                  <a:schemeClr val="tx1">
                    <a:tint val="75000"/>
                  </a:schemeClr>
                </a:solidFill>
              </a:defRPr>
            </a:lvl4pPr>
            <a:lvl5pPr marL="2176954" indent="0" algn="ctr">
              <a:buNone/>
              <a:defRPr>
                <a:solidFill>
                  <a:schemeClr val="tx1">
                    <a:tint val="75000"/>
                  </a:schemeClr>
                </a:solidFill>
              </a:defRPr>
            </a:lvl5pPr>
            <a:lvl6pPr marL="2721195" indent="0" algn="ctr">
              <a:buNone/>
              <a:defRPr>
                <a:solidFill>
                  <a:schemeClr val="tx1">
                    <a:tint val="75000"/>
                  </a:schemeClr>
                </a:solidFill>
              </a:defRPr>
            </a:lvl6pPr>
            <a:lvl7pPr marL="3265432" indent="0" algn="ctr">
              <a:buNone/>
              <a:defRPr>
                <a:solidFill>
                  <a:schemeClr val="tx1">
                    <a:tint val="75000"/>
                  </a:schemeClr>
                </a:solidFill>
              </a:defRPr>
            </a:lvl7pPr>
            <a:lvl8pPr marL="3809671" indent="0" algn="ctr">
              <a:buNone/>
              <a:defRPr>
                <a:solidFill>
                  <a:schemeClr val="tx1">
                    <a:tint val="75000"/>
                  </a:schemeClr>
                </a:solidFill>
              </a:defRPr>
            </a:lvl8pPr>
            <a:lvl9pPr marL="4353912" indent="0" algn="ctr">
              <a:buNone/>
              <a:defRPr>
                <a:solidFill>
                  <a:schemeClr val="tx1">
                    <a:tint val="75000"/>
                  </a:schemeClr>
                </a:solidFill>
              </a:defRPr>
            </a:lvl9pPr>
          </a:lstStyle>
          <a:p>
            <a:r>
              <a:rPr lang="en-US" dirty="0"/>
              <a:t>Speaker, Position, Event, Place, Date</a:t>
            </a:r>
          </a:p>
        </p:txBody>
      </p:sp>
      <p:sp>
        <p:nvSpPr>
          <p:cNvPr id="10" name="Date Placeholder 9"/>
          <p:cNvSpPr>
            <a:spLocks noGrp="1"/>
          </p:cNvSpPr>
          <p:nvPr>
            <p:ph type="dt" sz="half" idx="10"/>
          </p:nvPr>
        </p:nvSpPr>
        <p:spPr bwMode="gray"/>
        <p:txBody>
          <a:bodyPr/>
          <a:lstStyle/>
          <a:p>
            <a:endParaRPr lang="en-US" dirty="0"/>
          </a:p>
        </p:txBody>
      </p:sp>
      <p:pic>
        <p:nvPicPr>
          <p:cNvPr id="8" name="Bild 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66095" y="224600"/>
            <a:ext cx="11665555" cy="3599688"/>
          </a:xfrm>
          <a:prstGeom prst="rect">
            <a:avLst/>
          </a:prstGeom>
        </p:spPr>
      </p:pic>
      <p:sp>
        <p:nvSpPr>
          <p:cNvPr id="20" name="Textplatzhalter 3"/>
          <p:cNvSpPr>
            <a:spLocks noGrp="1"/>
          </p:cNvSpPr>
          <p:nvPr>
            <p:ph type="body" sz="quarter" idx="11" hasCustomPrompt="1"/>
          </p:nvPr>
        </p:nvSpPr>
        <p:spPr>
          <a:xfrm>
            <a:off x="155575" y="4797425"/>
            <a:ext cx="11664950" cy="576263"/>
          </a:xfrm>
          <a:prstGeom prst="rect">
            <a:avLst/>
          </a:prstGeom>
        </p:spPr>
        <p:txBody>
          <a:bodyPr lIns="210312" tIns="0" rIns="0" bIns="0"/>
          <a:lstStyle>
            <a:lvl1pPr marL="0" indent="0" algn="l" defTabSz="1088678" rtl="0" eaLnBrk="1" latinLnBrk="0" hangingPunct="1">
              <a:lnSpc>
                <a:spcPct val="90000"/>
              </a:lnSpc>
              <a:spcBef>
                <a:spcPct val="0"/>
              </a:spcBef>
              <a:buNone/>
              <a:defRPr lang="en-US" sz="2800" kern="1200" dirty="0">
                <a:solidFill>
                  <a:srgbClr val="5BD8FF"/>
                </a:solidFill>
                <a:latin typeface="+mj-lt"/>
                <a:ea typeface="+mj-ea"/>
                <a:cs typeface="+mj-cs"/>
              </a:defRPr>
            </a:lvl1pPr>
          </a:lstStyle>
          <a:p>
            <a:pPr lvl="0"/>
            <a:r>
              <a:rPr lang="en-US" noProof="0" dirty="0"/>
              <a:t>Click to enter subtitle</a:t>
            </a:r>
          </a:p>
        </p:txBody>
      </p:sp>
    </p:spTree>
    <p:extLst>
      <p:ext uri="{BB962C8B-B14F-4D97-AF65-F5344CB8AC3E}">
        <p14:creationId xmlns:p14="http://schemas.microsoft.com/office/powerpoint/2010/main" val="1726452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white box &amp; 4 colum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6" name="Rectangle 1"/>
          <p:cNvSpPr/>
          <p:nvPr userDrawn="1"/>
        </p:nvSpPr>
        <p:spPr bwMode="auto">
          <a:xfrm>
            <a:off x="390207" y="1749266"/>
            <a:ext cx="1140555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5" name="Textplatzhalter 21"/>
          <p:cNvSpPr>
            <a:spLocks noGrp="1"/>
          </p:cNvSpPr>
          <p:nvPr>
            <p:ph type="body" sz="quarter" idx="12" hasCustomPrompt="1"/>
          </p:nvPr>
        </p:nvSpPr>
        <p:spPr>
          <a:xfrm>
            <a:off x="615950" y="2416048"/>
            <a:ext cx="2651760" cy="3502152"/>
          </a:xfrm>
          <a:prstGeom prst="rect">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1983" numCol="1" spcCol="0" rtlCol="0" fromWordArt="0" anchor="t" anchorCtr="0" forceAA="0" compatLnSpc="1">
            <a:prstTxWarp prst="textNoShape">
              <a:avLst/>
            </a:prstTxWarp>
            <a:noAutofit/>
          </a:bodyPr>
          <a:lstStyle>
            <a:lvl1pPr marL="0" marR="0" indent="0" algn="l" defTabSz="1088959"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de-DE" sz="1600" kern="1200">
                <a:solidFill>
                  <a:srgbClr val="666666"/>
                </a:solidFill>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rgbClr val="666666"/>
              </a:buClr>
              <a:buSzPct val="70000"/>
              <a:buFont typeface="Wingdings" pitchFamily="2" charset="2"/>
              <a:buChar char="§"/>
              <a:tabLst/>
              <a:defRPr lang="de-DE" sz="1600" kern="1200">
                <a:solidFill>
                  <a:srgbClr val="666666"/>
                </a:solidFill>
                <a:latin typeface="+mn-lt"/>
                <a:ea typeface="+mn-ea"/>
                <a:cs typeface="+mn-cs"/>
              </a:defRPr>
            </a:lvl2pPr>
            <a:lvl3pPr marL="714375" marR="0" indent="-171450" algn="l" defTabSz="1088959" rtl="0" eaLnBrk="1" fontAlgn="auto" latinLnBrk="0" hangingPunct="1">
              <a:lnSpc>
                <a:spcPct val="100000"/>
              </a:lnSpc>
              <a:spcBef>
                <a:spcPts val="600"/>
              </a:spcBef>
              <a:spcAft>
                <a:spcPts val="0"/>
              </a:spcAft>
              <a:buClr>
                <a:srgbClr val="666666"/>
              </a:buClr>
              <a:buSzPct val="70000"/>
              <a:buFont typeface="Symbol" panose="05050102010706020507" pitchFamily="18" charset="2"/>
              <a:buChar char="-"/>
              <a:tabLst/>
              <a:defRPr lang="de-DE" sz="1600" kern="1200">
                <a:solidFill>
                  <a:srgbClr val="666666"/>
                </a:solidFill>
                <a:latin typeface="+mn-lt"/>
                <a:ea typeface="+mn-ea"/>
                <a:cs typeface="+mn-cs"/>
              </a:defRPr>
            </a:lvl3pPr>
            <a:lvl4pPr>
              <a:defRPr lang="de-DE" sz="2100" smtClean="0">
                <a:solidFill>
                  <a:schemeClr val="lt1"/>
                </a:solidFill>
              </a:defRPr>
            </a:lvl4pPr>
            <a:lvl5pPr>
              <a:defRPr lang="en-US" sz="2100">
                <a:solidFill>
                  <a:schemeClr val="lt1"/>
                </a:solidFill>
              </a:defRPr>
            </a:lvl5pPr>
          </a:lstStyle>
          <a:p>
            <a:pPr marL="0" marR="0" lvl="0" indent="0" algn="l" defTabSz="1088959" rtl="0" eaLnBrk="1" fontAlgn="auto" latinLnBrk="0" hangingPunct="1">
              <a:lnSpc>
                <a:spcPct val="100000"/>
              </a:lnSpc>
              <a:spcBef>
                <a:spcPts val="1100"/>
              </a:spcBef>
              <a:spcAft>
                <a:spcPts val="0"/>
              </a:spcAft>
              <a:buClr>
                <a:srgbClr val="002897"/>
              </a:buClr>
              <a:buSzPct val="70000"/>
              <a:tabLst/>
              <a:defRPr/>
            </a:pPr>
            <a:r>
              <a:rPr kumimoji="0" lang="de-DE" sz="1500" b="0" i="0" u="none" strike="noStrike" kern="1200" cap="none" spc="0" normalizeH="0" baseline="0" noProof="0" dirty="0">
                <a:ln>
                  <a:noFill/>
                </a:ln>
                <a:solidFill>
                  <a:srgbClr val="666666"/>
                </a:solidFill>
                <a:effectLst/>
                <a:uLnTx/>
                <a:uFillTx/>
                <a:latin typeface="+mn-lt"/>
                <a:ea typeface="+mn-ea"/>
                <a:cs typeface="+mn-cs"/>
              </a:rPr>
              <a:t> </a:t>
            </a:r>
            <a:endParaRPr kumimoji="0" lang="en-US" sz="1500" b="0" i="0" u="none" strike="noStrike" kern="1200" cap="none" spc="0" normalizeH="0" baseline="0" noProof="0" dirty="0">
              <a:ln>
                <a:noFill/>
              </a:ln>
              <a:solidFill>
                <a:srgbClr val="666666"/>
              </a:solidFill>
              <a:effectLst/>
              <a:uLnTx/>
              <a:uFillTx/>
              <a:latin typeface="+mn-lt"/>
              <a:ea typeface="+mn-ea"/>
              <a:cs typeface="+mn-cs"/>
            </a:endParaRPr>
          </a:p>
        </p:txBody>
      </p:sp>
      <p:sp>
        <p:nvSpPr>
          <p:cNvPr id="17" name="Textplatzhalter 21"/>
          <p:cNvSpPr>
            <a:spLocks noGrp="1"/>
          </p:cNvSpPr>
          <p:nvPr>
            <p:ph type="body" sz="quarter" idx="18" hasCustomPrompt="1"/>
          </p:nvPr>
        </p:nvSpPr>
        <p:spPr>
          <a:xfrm>
            <a:off x="8912205" y="2416048"/>
            <a:ext cx="2651760" cy="3502152"/>
          </a:xfrm>
          <a:prstGeom prst="rect">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1983" numCol="1" spcCol="0" rtlCol="0" fromWordArt="0" anchor="t" anchorCtr="0" forceAA="0" compatLnSpc="1">
            <a:prstTxWarp prst="textNoShape">
              <a:avLst/>
            </a:prstTxWarp>
            <a:noAutofit/>
          </a:bodyPr>
          <a:lstStyle>
            <a:lvl1pPr marL="0" marR="0" indent="0" algn="l" defTabSz="1088959"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de-DE" sz="1500" kern="1200">
                <a:solidFill>
                  <a:srgbClr val="666666"/>
                </a:solidFill>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rgbClr val="666666"/>
              </a:buClr>
              <a:buSzPct val="70000"/>
              <a:buFont typeface="Wingdings" pitchFamily="2" charset="2"/>
              <a:buChar char="§"/>
              <a:tabLst/>
              <a:defRPr lang="de-DE" sz="1500" kern="1200">
                <a:solidFill>
                  <a:srgbClr val="666666"/>
                </a:solidFill>
                <a:latin typeface="+mn-lt"/>
                <a:ea typeface="+mn-ea"/>
                <a:cs typeface="+mn-cs"/>
              </a:defRPr>
            </a:lvl2pPr>
            <a:lvl3pPr marL="714375" marR="0" indent="-171450" algn="l" defTabSz="1088959" rtl="0" eaLnBrk="1" fontAlgn="auto" latinLnBrk="0" hangingPunct="1">
              <a:lnSpc>
                <a:spcPct val="100000"/>
              </a:lnSpc>
              <a:spcBef>
                <a:spcPts val="600"/>
              </a:spcBef>
              <a:spcAft>
                <a:spcPts val="0"/>
              </a:spcAft>
              <a:buClr>
                <a:srgbClr val="666666"/>
              </a:buClr>
              <a:buSzPct val="70000"/>
              <a:buFont typeface="Symbol" panose="05050102010706020507" pitchFamily="18" charset="2"/>
              <a:buChar char="-"/>
              <a:tabLst/>
              <a:defRPr lang="de-DE" sz="1500" kern="1200">
                <a:solidFill>
                  <a:srgbClr val="666666"/>
                </a:solidFill>
                <a:latin typeface="+mn-lt"/>
                <a:ea typeface="+mn-ea"/>
                <a:cs typeface="+mn-cs"/>
              </a:defRPr>
            </a:lvl3pPr>
            <a:lvl4pPr>
              <a:defRPr lang="de-DE" sz="2100" smtClean="0">
                <a:solidFill>
                  <a:schemeClr val="lt1"/>
                </a:solidFill>
              </a:defRPr>
            </a:lvl4pPr>
            <a:lvl5pPr>
              <a:defRPr lang="en-US" sz="2100">
                <a:solidFill>
                  <a:schemeClr val="lt1"/>
                </a:solidFill>
              </a:defRPr>
            </a:lvl5pPr>
          </a:lstStyle>
          <a:p>
            <a:pPr marL="0" marR="0" lvl="0" indent="0" algn="l" defTabSz="1088959" rtl="0" eaLnBrk="1" fontAlgn="auto" latinLnBrk="0" hangingPunct="1">
              <a:lnSpc>
                <a:spcPct val="100000"/>
              </a:lnSpc>
              <a:spcBef>
                <a:spcPts val="1100"/>
              </a:spcBef>
              <a:spcAft>
                <a:spcPts val="0"/>
              </a:spcAft>
              <a:buClr>
                <a:srgbClr val="002897"/>
              </a:buClr>
              <a:buSzPct val="70000"/>
              <a:tabLst/>
              <a:defRPr/>
            </a:pPr>
            <a:r>
              <a:rPr kumimoji="0" lang="en-US" sz="1500" b="0" i="0" u="none" strike="noStrike" kern="1200" cap="none" spc="0" normalizeH="0" baseline="0" noProof="0" dirty="0">
                <a:ln>
                  <a:noFill/>
                </a:ln>
                <a:solidFill>
                  <a:srgbClr val="666666"/>
                </a:solidFill>
                <a:effectLst/>
                <a:uLnTx/>
                <a:uFillTx/>
                <a:latin typeface="+mn-lt"/>
                <a:ea typeface="+mn-ea"/>
                <a:cs typeface="+mn-cs"/>
              </a:rPr>
              <a:t> </a:t>
            </a:r>
          </a:p>
        </p:txBody>
      </p:sp>
      <p:sp>
        <p:nvSpPr>
          <p:cNvPr id="18" name="Textplatzhalter 21"/>
          <p:cNvSpPr>
            <a:spLocks noGrp="1"/>
          </p:cNvSpPr>
          <p:nvPr>
            <p:ph type="body" sz="quarter" idx="19" hasCustomPrompt="1"/>
          </p:nvPr>
        </p:nvSpPr>
        <p:spPr>
          <a:xfrm>
            <a:off x="3381368" y="2416048"/>
            <a:ext cx="2651760" cy="3502152"/>
          </a:xfrm>
          <a:prstGeom prst="rect">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1983" numCol="1" spcCol="0" rtlCol="0" fromWordArt="0" anchor="t" anchorCtr="0" forceAA="0" compatLnSpc="1">
            <a:prstTxWarp prst="textNoShape">
              <a:avLst/>
            </a:prstTxWarp>
            <a:noAutofit/>
          </a:bodyPr>
          <a:lstStyle>
            <a:lvl1pPr marL="0" marR="0" indent="0" algn="l" defTabSz="1088959"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de-DE" sz="1500" kern="1200" baseline="0">
                <a:solidFill>
                  <a:srgbClr val="666666"/>
                </a:solidFill>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rgbClr val="666666"/>
              </a:buClr>
              <a:buSzPct val="70000"/>
              <a:buFont typeface="Wingdings" pitchFamily="2" charset="2"/>
              <a:buChar char="§"/>
              <a:tabLst/>
              <a:defRPr lang="de-DE" sz="1500" kern="1200">
                <a:solidFill>
                  <a:srgbClr val="666666"/>
                </a:solidFill>
                <a:latin typeface="+mn-lt"/>
                <a:ea typeface="+mn-ea"/>
                <a:cs typeface="+mn-cs"/>
              </a:defRPr>
            </a:lvl2pPr>
            <a:lvl3pPr marL="714375" marR="0" indent="-171450" algn="l" defTabSz="1088959" rtl="0" eaLnBrk="1" fontAlgn="auto" latinLnBrk="0" hangingPunct="1">
              <a:lnSpc>
                <a:spcPct val="100000"/>
              </a:lnSpc>
              <a:spcBef>
                <a:spcPts val="600"/>
              </a:spcBef>
              <a:spcAft>
                <a:spcPts val="0"/>
              </a:spcAft>
              <a:buClr>
                <a:srgbClr val="666666"/>
              </a:buClr>
              <a:buSzPct val="70000"/>
              <a:buFont typeface="Symbol" panose="05050102010706020507" pitchFamily="18" charset="2"/>
              <a:buChar char="-"/>
              <a:tabLst/>
              <a:defRPr lang="de-DE" sz="1500" kern="1200">
                <a:solidFill>
                  <a:srgbClr val="666666"/>
                </a:solidFill>
                <a:latin typeface="+mn-lt"/>
                <a:ea typeface="+mn-ea"/>
                <a:cs typeface="+mn-cs"/>
              </a:defRPr>
            </a:lvl3pPr>
            <a:lvl4pPr>
              <a:defRPr lang="de-DE" sz="2100" smtClean="0">
                <a:solidFill>
                  <a:schemeClr val="lt1"/>
                </a:solidFill>
              </a:defRPr>
            </a:lvl4pPr>
            <a:lvl5pPr>
              <a:defRPr lang="en-US" sz="2100">
                <a:solidFill>
                  <a:schemeClr val="lt1"/>
                </a:solidFill>
              </a:defRPr>
            </a:lvl5pPr>
          </a:lstStyle>
          <a:p>
            <a:pPr marL="0" marR="0" lvl="0" indent="0" algn="l" defTabSz="1088959" rtl="0" eaLnBrk="1" fontAlgn="auto" latinLnBrk="0" hangingPunct="1">
              <a:lnSpc>
                <a:spcPct val="100000"/>
              </a:lnSpc>
              <a:spcBef>
                <a:spcPts val="1100"/>
              </a:spcBef>
              <a:spcAft>
                <a:spcPts val="0"/>
              </a:spcAft>
              <a:buClr>
                <a:srgbClr val="002897"/>
              </a:buClr>
              <a:buSzPct val="70000"/>
              <a:tabLst/>
              <a:defRPr/>
            </a:pPr>
            <a:r>
              <a:rPr kumimoji="0" lang="de-DE" sz="1500" b="0" i="0" u="none" strike="noStrike" kern="1200" cap="none" spc="0" normalizeH="0" baseline="0" noProof="0" dirty="0">
                <a:ln>
                  <a:noFill/>
                </a:ln>
                <a:solidFill>
                  <a:srgbClr val="666666"/>
                </a:solidFill>
                <a:effectLst/>
                <a:uLnTx/>
                <a:uFillTx/>
                <a:latin typeface="+mn-lt"/>
                <a:ea typeface="+mn-ea"/>
                <a:cs typeface="+mn-cs"/>
              </a:rPr>
              <a:t> </a:t>
            </a:r>
            <a:endParaRPr kumimoji="0" lang="en-US" sz="1500" b="0" i="0" u="none" strike="noStrike" kern="1200" cap="none" spc="0" normalizeH="0" baseline="0" noProof="0" dirty="0">
              <a:ln>
                <a:noFill/>
              </a:ln>
              <a:solidFill>
                <a:srgbClr val="666666"/>
              </a:solidFill>
              <a:effectLst/>
              <a:uLnTx/>
              <a:uFillTx/>
              <a:latin typeface="+mn-lt"/>
              <a:ea typeface="+mn-ea"/>
              <a:cs typeface="+mn-cs"/>
            </a:endParaRPr>
          </a:p>
        </p:txBody>
      </p:sp>
      <p:sp>
        <p:nvSpPr>
          <p:cNvPr id="23" name="Textplatzhalter 21"/>
          <p:cNvSpPr>
            <a:spLocks noGrp="1"/>
          </p:cNvSpPr>
          <p:nvPr>
            <p:ph type="body" sz="quarter" idx="20" hasCustomPrompt="1"/>
          </p:nvPr>
        </p:nvSpPr>
        <p:spPr>
          <a:xfrm>
            <a:off x="6146786" y="2416048"/>
            <a:ext cx="2651760" cy="3502152"/>
          </a:xfrm>
          <a:prstGeom prst="rect">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1983" numCol="1" spcCol="0" rtlCol="0" fromWordArt="0" anchor="t" anchorCtr="0" forceAA="0" compatLnSpc="1">
            <a:prstTxWarp prst="textNoShape">
              <a:avLst/>
            </a:prstTxWarp>
            <a:noAutofit/>
          </a:bodyPr>
          <a:lstStyle>
            <a:lvl1pPr marL="0" marR="0" indent="0" algn="l" defTabSz="1088959"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de-DE" sz="1500" kern="1200">
                <a:solidFill>
                  <a:srgbClr val="666666"/>
                </a:solidFill>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rgbClr val="666666"/>
              </a:buClr>
              <a:buSzPct val="70000"/>
              <a:buFont typeface="Wingdings" pitchFamily="2" charset="2"/>
              <a:buChar char="§"/>
              <a:tabLst/>
              <a:defRPr lang="de-DE" sz="1500" kern="1200">
                <a:solidFill>
                  <a:srgbClr val="666666"/>
                </a:solidFill>
                <a:latin typeface="+mn-lt"/>
                <a:ea typeface="+mn-ea"/>
                <a:cs typeface="+mn-cs"/>
              </a:defRPr>
            </a:lvl2pPr>
            <a:lvl3pPr marL="714375" marR="0" indent="-171450" algn="l" defTabSz="1088959" rtl="0" eaLnBrk="1" fontAlgn="auto" latinLnBrk="0" hangingPunct="1">
              <a:lnSpc>
                <a:spcPct val="100000"/>
              </a:lnSpc>
              <a:spcBef>
                <a:spcPts val="600"/>
              </a:spcBef>
              <a:spcAft>
                <a:spcPts val="0"/>
              </a:spcAft>
              <a:buClr>
                <a:srgbClr val="666666"/>
              </a:buClr>
              <a:buSzPct val="70000"/>
              <a:buFont typeface="Symbol" panose="05050102010706020507" pitchFamily="18" charset="2"/>
              <a:buChar char="-"/>
              <a:tabLst/>
              <a:defRPr lang="de-DE" sz="1500" kern="1200">
                <a:solidFill>
                  <a:srgbClr val="666666"/>
                </a:solidFill>
                <a:latin typeface="+mn-lt"/>
                <a:ea typeface="+mn-ea"/>
                <a:cs typeface="+mn-cs"/>
              </a:defRPr>
            </a:lvl3pPr>
            <a:lvl4pPr>
              <a:defRPr lang="de-DE" sz="2100" smtClean="0">
                <a:solidFill>
                  <a:schemeClr val="lt1"/>
                </a:solidFill>
              </a:defRPr>
            </a:lvl4pPr>
            <a:lvl5pPr>
              <a:defRPr lang="en-US" sz="2100">
                <a:solidFill>
                  <a:schemeClr val="lt1"/>
                </a:solidFill>
              </a:defRPr>
            </a:lvl5pPr>
          </a:lstStyle>
          <a:p>
            <a:pPr marL="0" marR="0" lvl="0" indent="0" algn="l" defTabSz="1088959" rtl="0" eaLnBrk="1" fontAlgn="auto" latinLnBrk="0" hangingPunct="1">
              <a:lnSpc>
                <a:spcPct val="100000"/>
              </a:lnSpc>
              <a:spcBef>
                <a:spcPts val="1100"/>
              </a:spcBef>
              <a:spcAft>
                <a:spcPts val="0"/>
              </a:spcAft>
              <a:buClr>
                <a:srgbClr val="002897"/>
              </a:buClr>
              <a:buSzPct val="70000"/>
              <a:tabLst/>
              <a:defRPr/>
            </a:pPr>
            <a:r>
              <a:rPr kumimoji="0" lang="en-US" sz="1500" b="0" i="0" u="none" strike="noStrike" kern="1200" cap="none" spc="0" normalizeH="0" baseline="0" noProof="0" dirty="0">
                <a:ln>
                  <a:noFill/>
                </a:ln>
                <a:solidFill>
                  <a:srgbClr val="666666"/>
                </a:solidFill>
                <a:effectLst/>
                <a:uLnTx/>
                <a:uFillTx/>
                <a:latin typeface="+mn-lt"/>
                <a:ea typeface="+mn-ea"/>
                <a:cs typeface="+mn-cs"/>
              </a:rPr>
              <a:t> </a:t>
            </a:r>
          </a:p>
        </p:txBody>
      </p:sp>
      <p:sp>
        <p:nvSpPr>
          <p:cNvPr id="19" name="Textplatzhalter 5"/>
          <p:cNvSpPr>
            <a:spLocks noGrp="1"/>
          </p:cNvSpPr>
          <p:nvPr>
            <p:ph type="body" sz="quarter" idx="14" hasCustomPrompt="1"/>
          </p:nvPr>
        </p:nvSpPr>
        <p:spPr>
          <a:xfrm>
            <a:off x="616330" y="2416048"/>
            <a:ext cx="2653200" cy="35028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828675" marR="0" indent="-2857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1" name="Textplatzhalter 5"/>
          <p:cNvSpPr>
            <a:spLocks noGrp="1"/>
          </p:cNvSpPr>
          <p:nvPr>
            <p:ph type="body" sz="quarter" idx="21" hasCustomPrompt="1"/>
          </p:nvPr>
        </p:nvSpPr>
        <p:spPr>
          <a:xfrm>
            <a:off x="3381142" y="2416048"/>
            <a:ext cx="2653200" cy="35028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828675" marR="0" indent="-2857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2" name="Textplatzhalter 5"/>
          <p:cNvSpPr>
            <a:spLocks noGrp="1"/>
          </p:cNvSpPr>
          <p:nvPr>
            <p:ph type="body" sz="quarter" idx="22" hasCustomPrompt="1"/>
          </p:nvPr>
        </p:nvSpPr>
        <p:spPr>
          <a:xfrm>
            <a:off x="6145954" y="2416048"/>
            <a:ext cx="2653200" cy="35028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828675" marR="0" indent="-2857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4" name="Textplatzhalter 5"/>
          <p:cNvSpPr>
            <a:spLocks noGrp="1"/>
          </p:cNvSpPr>
          <p:nvPr>
            <p:ph type="body" sz="quarter" idx="23" hasCustomPrompt="1"/>
          </p:nvPr>
        </p:nvSpPr>
        <p:spPr>
          <a:xfrm>
            <a:off x="8910765" y="2416048"/>
            <a:ext cx="2653200" cy="35028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828675" marR="0" indent="-2857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1" name="Textplatzhalter 10"/>
          <p:cNvSpPr>
            <a:spLocks noGrp="1"/>
          </p:cNvSpPr>
          <p:nvPr>
            <p:ph type="body" sz="quarter" idx="13" hasCustomPrompt="1"/>
          </p:nvPr>
        </p:nvSpPr>
        <p:spPr>
          <a:xfrm>
            <a:off x="390525" y="1749425"/>
            <a:ext cx="11404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9" name="Gerade Verbindung 28"/>
          <p:cNvCxnSpPr/>
          <p:nvPr userDrawn="1"/>
        </p:nvCxnSpPr>
        <p:spPr bwMode="gray">
          <a:xfrm>
            <a:off x="616330" y="2289175"/>
            <a:ext cx="1094536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85821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g white box &amp; 4 column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6" name="Rectangle 1"/>
          <p:cNvSpPr/>
          <p:nvPr userDrawn="1"/>
        </p:nvSpPr>
        <p:spPr bwMode="auto">
          <a:xfrm>
            <a:off x="390207" y="1749266"/>
            <a:ext cx="11405553"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5" name="Textplatzhalter 21"/>
          <p:cNvSpPr>
            <a:spLocks noGrp="1"/>
          </p:cNvSpPr>
          <p:nvPr>
            <p:ph type="body" sz="quarter" idx="12" hasCustomPrompt="1"/>
          </p:nvPr>
        </p:nvSpPr>
        <p:spPr>
          <a:xfrm>
            <a:off x="615950" y="2416048"/>
            <a:ext cx="2651760" cy="2825496"/>
          </a:xfrm>
          <a:prstGeom prst="rect">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1983" numCol="1" spcCol="0" rtlCol="0" fromWordArt="0" anchor="t" anchorCtr="0" forceAA="0" compatLnSpc="1">
            <a:prstTxWarp prst="textNoShape">
              <a:avLst/>
            </a:prstTxWarp>
            <a:noAutofit/>
          </a:bodyPr>
          <a:lstStyle>
            <a:lvl1pPr marL="0" marR="0" indent="0" algn="l" defTabSz="1088959"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de-DE" sz="1500" kern="1200">
                <a:solidFill>
                  <a:srgbClr val="666666"/>
                </a:solidFill>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rgbClr val="666666"/>
              </a:buClr>
              <a:buSzPct val="70000"/>
              <a:buFont typeface="Wingdings" pitchFamily="2" charset="2"/>
              <a:buChar char="§"/>
              <a:tabLst/>
              <a:defRPr lang="de-DE" sz="1500" kern="1200">
                <a:solidFill>
                  <a:srgbClr val="666666"/>
                </a:solidFill>
                <a:latin typeface="+mn-lt"/>
                <a:ea typeface="+mn-ea"/>
                <a:cs typeface="+mn-cs"/>
              </a:defRPr>
            </a:lvl2pPr>
            <a:lvl3pPr marL="714375" marR="0" indent="-171450" algn="l" defTabSz="1088959" rtl="0" eaLnBrk="1" fontAlgn="auto" latinLnBrk="0" hangingPunct="1">
              <a:lnSpc>
                <a:spcPct val="100000"/>
              </a:lnSpc>
              <a:spcBef>
                <a:spcPts val="600"/>
              </a:spcBef>
              <a:spcAft>
                <a:spcPts val="0"/>
              </a:spcAft>
              <a:buClr>
                <a:srgbClr val="666666"/>
              </a:buClr>
              <a:buSzPct val="70000"/>
              <a:buFont typeface="Symbol" panose="05050102010706020507" pitchFamily="18" charset="2"/>
              <a:buChar char="-"/>
              <a:tabLst/>
              <a:defRPr lang="de-DE" sz="1500" kern="1200">
                <a:solidFill>
                  <a:srgbClr val="666666"/>
                </a:solidFill>
                <a:latin typeface="+mn-lt"/>
                <a:ea typeface="+mn-ea"/>
                <a:cs typeface="+mn-cs"/>
              </a:defRPr>
            </a:lvl3pPr>
            <a:lvl4pPr>
              <a:defRPr lang="de-DE" sz="2100" smtClean="0">
                <a:solidFill>
                  <a:schemeClr val="lt1"/>
                </a:solidFill>
              </a:defRPr>
            </a:lvl4pPr>
            <a:lvl5pPr>
              <a:defRPr lang="en-US" sz="2100">
                <a:solidFill>
                  <a:schemeClr val="lt1"/>
                </a:solidFill>
              </a:defRPr>
            </a:lvl5pPr>
          </a:lstStyle>
          <a:p>
            <a:pPr marL="0" marR="0" lvl="0" indent="0" algn="l" defTabSz="1088959" rtl="0" eaLnBrk="1" fontAlgn="auto" latinLnBrk="0" hangingPunct="1">
              <a:lnSpc>
                <a:spcPct val="100000"/>
              </a:lnSpc>
              <a:spcBef>
                <a:spcPts val="1100"/>
              </a:spcBef>
              <a:spcAft>
                <a:spcPts val="0"/>
              </a:spcAft>
              <a:buClr>
                <a:srgbClr val="002897"/>
              </a:buClr>
              <a:buSzPct val="70000"/>
              <a:tabLst/>
              <a:defRPr/>
            </a:pPr>
            <a:r>
              <a:rPr kumimoji="0" lang="en-US" sz="1500" b="0" i="0" u="none" strike="noStrike" kern="1200" cap="none" spc="0" normalizeH="0" baseline="0" noProof="0" dirty="0">
                <a:ln>
                  <a:noFill/>
                </a:ln>
                <a:solidFill>
                  <a:srgbClr val="666666"/>
                </a:solidFill>
                <a:effectLst/>
                <a:uLnTx/>
                <a:uFillTx/>
                <a:latin typeface="+mn-lt"/>
                <a:ea typeface="+mn-ea"/>
                <a:cs typeface="+mn-cs"/>
              </a:rPr>
              <a:t> </a:t>
            </a:r>
          </a:p>
        </p:txBody>
      </p:sp>
      <p:sp>
        <p:nvSpPr>
          <p:cNvPr id="17" name="Textplatzhalter 21"/>
          <p:cNvSpPr>
            <a:spLocks noGrp="1"/>
          </p:cNvSpPr>
          <p:nvPr>
            <p:ph type="body" sz="quarter" idx="18" hasCustomPrompt="1"/>
          </p:nvPr>
        </p:nvSpPr>
        <p:spPr>
          <a:xfrm>
            <a:off x="8912205" y="2416048"/>
            <a:ext cx="2651760" cy="2825496"/>
          </a:xfrm>
          <a:prstGeom prst="rect">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1983" numCol="1" spcCol="0" rtlCol="0" fromWordArt="0" anchor="t" anchorCtr="0" forceAA="0" compatLnSpc="1">
            <a:prstTxWarp prst="textNoShape">
              <a:avLst/>
            </a:prstTxWarp>
            <a:noAutofit/>
          </a:bodyPr>
          <a:lstStyle>
            <a:lvl1pPr marL="0" marR="0" indent="0" algn="l" defTabSz="1088959"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de-DE" sz="1500" kern="1200">
                <a:solidFill>
                  <a:srgbClr val="666666"/>
                </a:solidFill>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rgbClr val="666666"/>
              </a:buClr>
              <a:buSzPct val="70000"/>
              <a:buFont typeface="Wingdings" pitchFamily="2" charset="2"/>
              <a:buChar char="§"/>
              <a:tabLst/>
              <a:defRPr lang="de-DE" sz="1500" kern="1200">
                <a:solidFill>
                  <a:srgbClr val="666666"/>
                </a:solidFill>
                <a:latin typeface="+mn-lt"/>
                <a:ea typeface="+mn-ea"/>
                <a:cs typeface="+mn-cs"/>
              </a:defRPr>
            </a:lvl2pPr>
            <a:lvl3pPr marL="714375" marR="0" indent="-171450" algn="l" defTabSz="1088959" rtl="0" eaLnBrk="1" fontAlgn="auto" latinLnBrk="0" hangingPunct="1">
              <a:lnSpc>
                <a:spcPct val="100000"/>
              </a:lnSpc>
              <a:spcBef>
                <a:spcPts val="600"/>
              </a:spcBef>
              <a:spcAft>
                <a:spcPts val="0"/>
              </a:spcAft>
              <a:buClr>
                <a:srgbClr val="666666"/>
              </a:buClr>
              <a:buSzPct val="70000"/>
              <a:buFont typeface="Symbol" panose="05050102010706020507" pitchFamily="18" charset="2"/>
              <a:buChar char="-"/>
              <a:tabLst/>
              <a:defRPr lang="de-DE" sz="1500" kern="1200">
                <a:solidFill>
                  <a:srgbClr val="666666"/>
                </a:solidFill>
                <a:latin typeface="+mn-lt"/>
                <a:ea typeface="+mn-ea"/>
                <a:cs typeface="+mn-cs"/>
              </a:defRPr>
            </a:lvl3pPr>
            <a:lvl4pPr>
              <a:defRPr lang="de-DE" sz="2100" smtClean="0">
                <a:solidFill>
                  <a:schemeClr val="lt1"/>
                </a:solidFill>
              </a:defRPr>
            </a:lvl4pPr>
            <a:lvl5pPr>
              <a:defRPr lang="en-US" sz="2100">
                <a:solidFill>
                  <a:schemeClr val="lt1"/>
                </a:solidFill>
              </a:defRPr>
            </a:lvl5pPr>
          </a:lstStyle>
          <a:p>
            <a:pPr marL="0" marR="0" lvl="0" indent="0" algn="l" defTabSz="1088959" rtl="0" eaLnBrk="1" fontAlgn="auto" latinLnBrk="0" hangingPunct="1">
              <a:lnSpc>
                <a:spcPct val="100000"/>
              </a:lnSpc>
              <a:spcBef>
                <a:spcPts val="1100"/>
              </a:spcBef>
              <a:spcAft>
                <a:spcPts val="0"/>
              </a:spcAft>
              <a:buClr>
                <a:srgbClr val="002897"/>
              </a:buClr>
              <a:buSzPct val="70000"/>
              <a:tabLst/>
              <a:defRPr/>
            </a:pPr>
            <a:r>
              <a:rPr kumimoji="0" lang="en-US" sz="1500" b="0" i="0" u="none" strike="noStrike" kern="1200" cap="none" spc="0" normalizeH="0" baseline="0" noProof="0" dirty="0">
                <a:ln>
                  <a:noFill/>
                </a:ln>
                <a:solidFill>
                  <a:srgbClr val="666666"/>
                </a:solidFill>
                <a:effectLst/>
                <a:uLnTx/>
                <a:uFillTx/>
                <a:latin typeface="+mn-lt"/>
                <a:ea typeface="+mn-ea"/>
                <a:cs typeface="+mn-cs"/>
              </a:rPr>
              <a:t> </a:t>
            </a:r>
          </a:p>
        </p:txBody>
      </p:sp>
      <p:sp>
        <p:nvSpPr>
          <p:cNvPr id="18" name="Textplatzhalter 21"/>
          <p:cNvSpPr>
            <a:spLocks noGrp="1"/>
          </p:cNvSpPr>
          <p:nvPr>
            <p:ph type="body" sz="quarter" idx="19" hasCustomPrompt="1"/>
          </p:nvPr>
        </p:nvSpPr>
        <p:spPr>
          <a:xfrm>
            <a:off x="3381368" y="2416048"/>
            <a:ext cx="2651760" cy="2825496"/>
          </a:xfrm>
          <a:prstGeom prst="rect">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1983" numCol="1" spcCol="0" rtlCol="0" fromWordArt="0" anchor="t" anchorCtr="0" forceAA="0" compatLnSpc="1">
            <a:prstTxWarp prst="textNoShape">
              <a:avLst/>
            </a:prstTxWarp>
            <a:noAutofit/>
          </a:bodyPr>
          <a:lstStyle>
            <a:lvl1pPr marL="0" marR="0" indent="0" algn="l" defTabSz="1088959"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de-DE" sz="1500" kern="1200">
                <a:solidFill>
                  <a:srgbClr val="666666"/>
                </a:solidFill>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rgbClr val="666666"/>
              </a:buClr>
              <a:buSzPct val="70000"/>
              <a:buFont typeface="Wingdings" pitchFamily="2" charset="2"/>
              <a:buChar char="§"/>
              <a:tabLst/>
              <a:defRPr lang="de-DE" sz="1500" kern="1200">
                <a:solidFill>
                  <a:srgbClr val="666666"/>
                </a:solidFill>
                <a:latin typeface="+mn-lt"/>
                <a:ea typeface="+mn-ea"/>
                <a:cs typeface="+mn-cs"/>
              </a:defRPr>
            </a:lvl2pPr>
            <a:lvl3pPr marL="714375" marR="0" indent="-171450" algn="l" defTabSz="1088959" rtl="0" eaLnBrk="1" fontAlgn="auto" latinLnBrk="0" hangingPunct="1">
              <a:lnSpc>
                <a:spcPct val="100000"/>
              </a:lnSpc>
              <a:spcBef>
                <a:spcPts val="600"/>
              </a:spcBef>
              <a:spcAft>
                <a:spcPts val="0"/>
              </a:spcAft>
              <a:buClr>
                <a:srgbClr val="666666"/>
              </a:buClr>
              <a:buSzPct val="70000"/>
              <a:buFont typeface="Symbol" panose="05050102010706020507" pitchFamily="18" charset="2"/>
              <a:buChar char="-"/>
              <a:tabLst/>
              <a:defRPr lang="de-DE" sz="1500" kern="1200">
                <a:solidFill>
                  <a:srgbClr val="666666"/>
                </a:solidFill>
                <a:latin typeface="+mn-lt"/>
                <a:ea typeface="+mn-ea"/>
                <a:cs typeface="+mn-cs"/>
              </a:defRPr>
            </a:lvl3pPr>
            <a:lvl4pPr>
              <a:defRPr lang="de-DE" sz="2100" smtClean="0">
                <a:solidFill>
                  <a:schemeClr val="lt1"/>
                </a:solidFill>
              </a:defRPr>
            </a:lvl4pPr>
            <a:lvl5pPr>
              <a:defRPr lang="en-US" sz="2100">
                <a:solidFill>
                  <a:schemeClr val="lt1"/>
                </a:solidFill>
              </a:defRPr>
            </a:lvl5pPr>
          </a:lstStyle>
          <a:p>
            <a:pPr marL="0" marR="0" lvl="0" indent="0" algn="l" defTabSz="1088959" rtl="0" eaLnBrk="1" fontAlgn="auto" latinLnBrk="0" hangingPunct="1">
              <a:lnSpc>
                <a:spcPct val="100000"/>
              </a:lnSpc>
              <a:spcBef>
                <a:spcPts val="1100"/>
              </a:spcBef>
              <a:spcAft>
                <a:spcPts val="0"/>
              </a:spcAft>
              <a:buClr>
                <a:srgbClr val="002897"/>
              </a:buClr>
              <a:buSzPct val="70000"/>
              <a:tabLst/>
              <a:defRPr/>
            </a:pPr>
            <a:r>
              <a:rPr kumimoji="0" lang="en-US" sz="1500" b="0" i="0" u="none" strike="noStrike" kern="1200" cap="none" spc="0" normalizeH="0" baseline="0" noProof="0" dirty="0">
                <a:ln>
                  <a:noFill/>
                </a:ln>
                <a:solidFill>
                  <a:srgbClr val="666666"/>
                </a:solidFill>
                <a:effectLst/>
                <a:uLnTx/>
                <a:uFillTx/>
                <a:latin typeface="+mn-lt"/>
                <a:ea typeface="+mn-ea"/>
                <a:cs typeface="+mn-cs"/>
              </a:rPr>
              <a:t> </a:t>
            </a:r>
          </a:p>
        </p:txBody>
      </p:sp>
      <p:sp>
        <p:nvSpPr>
          <p:cNvPr id="23" name="Textplatzhalter 21"/>
          <p:cNvSpPr>
            <a:spLocks noGrp="1"/>
          </p:cNvSpPr>
          <p:nvPr>
            <p:ph type="body" sz="quarter" idx="20" hasCustomPrompt="1"/>
          </p:nvPr>
        </p:nvSpPr>
        <p:spPr>
          <a:xfrm>
            <a:off x="6146786" y="2416048"/>
            <a:ext cx="2651760" cy="2825496"/>
          </a:xfrm>
          <a:prstGeom prst="rect">
            <a:avLst/>
          </a:prstGeom>
          <a:no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1983" numCol="1" spcCol="0" rtlCol="0" fromWordArt="0" anchor="t" anchorCtr="0" forceAA="0" compatLnSpc="1">
            <a:prstTxWarp prst="textNoShape">
              <a:avLst/>
            </a:prstTxWarp>
            <a:noAutofit/>
          </a:bodyPr>
          <a:lstStyle>
            <a:lvl1pPr marL="0" marR="0" indent="0" algn="l" defTabSz="1088959"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de-DE" sz="1500" kern="1200">
                <a:solidFill>
                  <a:srgbClr val="666666"/>
                </a:solidFill>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rgbClr val="666666"/>
              </a:buClr>
              <a:buSzPct val="70000"/>
              <a:buFont typeface="Wingdings" pitchFamily="2" charset="2"/>
              <a:buChar char="§"/>
              <a:tabLst/>
              <a:defRPr lang="de-DE" sz="1500" kern="1200">
                <a:solidFill>
                  <a:srgbClr val="666666"/>
                </a:solidFill>
                <a:latin typeface="+mn-lt"/>
                <a:ea typeface="+mn-ea"/>
                <a:cs typeface="+mn-cs"/>
              </a:defRPr>
            </a:lvl2pPr>
            <a:lvl3pPr marL="714375" marR="0" indent="-171450" algn="l" defTabSz="1088959" rtl="0" eaLnBrk="1" fontAlgn="auto" latinLnBrk="0" hangingPunct="1">
              <a:lnSpc>
                <a:spcPct val="100000"/>
              </a:lnSpc>
              <a:spcBef>
                <a:spcPts val="600"/>
              </a:spcBef>
              <a:spcAft>
                <a:spcPts val="0"/>
              </a:spcAft>
              <a:buClr>
                <a:srgbClr val="666666"/>
              </a:buClr>
              <a:buSzPct val="70000"/>
              <a:buFont typeface="Symbol" panose="05050102010706020507" pitchFamily="18" charset="2"/>
              <a:buChar char="-"/>
              <a:tabLst/>
              <a:defRPr lang="de-DE" sz="1500" kern="1200">
                <a:solidFill>
                  <a:srgbClr val="666666"/>
                </a:solidFill>
                <a:latin typeface="+mn-lt"/>
                <a:ea typeface="+mn-ea"/>
                <a:cs typeface="+mn-cs"/>
              </a:defRPr>
            </a:lvl3pPr>
            <a:lvl4pPr>
              <a:defRPr lang="de-DE" sz="2100" smtClean="0">
                <a:solidFill>
                  <a:schemeClr val="lt1"/>
                </a:solidFill>
              </a:defRPr>
            </a:lvl4pPr>
            <a:lvl5pPr>
              <a:defRPr lang="en-US" sz="2100">
                <a:solidFill>
                  <a:schemeClr val="lt1"/>
                </a:solidFill>
              </a:defRPr>
            </a:lvl5pPr>
          </a:lstStyle>
          <a:p>
            <a:pPr marL="0" marR="0" lvl="0" indent="0" algn="l" defTabSz="1088959" rtl="0" eaLnBrk="1" fontAlgn="auto" latinLnBrk="0" hangingPunct="1">
              <a:lnSpc>
                <a:spcPct val="100000"/>
              </a:lnSpc>
              <a:spcBef>
                <a:spcPts val="1100"/>
              </a:spcBef>
              <a:spcAft>
                <a:spcPts val="0"/>
              </a:spcAft>
              <a:buClr>
                <a:srgbClr val="002897"/>
              </a:buClr>
              <a:buSzPct val="70000"/>
              <a:tabLst/>
              <a:defRPr/>
            </a:pPr>
            <a:r>
              <a:rPr kumimoji="0" lang="en-US" sz="1500" b="0" i="0" u="none" strike="noStrike" kern="1200" cap="none" spc="0" normalizeH="0" baseline="0" noProof="0" dirty="0">
                <a:ln>
                  <a:noFill/>
                </a:ln>
                <a:solidFill>
                  <a:srgbClr val="666666"/>
                </a:solidFill>
                <a:effectLst/>
                <a:uLnTx/>
                <a:uFillTx/>
                <a:latin typeface="+mn-lt"/>
                <a:ea typeface="+mn-ea"/>
                <a:cs typeface="+mn-cs"/>
              </a:rPr>
              <a:t> </a:t>
            </a:r>
          </a:p>
        </p:txBody>
      </p:sp>
      <p:sp>
        <p:nvSpPr>
          <p:cNvPr id="14"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19" name="Textplatzhalter 2"/>
          <p:cNvSpPr>
            <a:spLocks noGrp="1"/>
          </p:cNvSpPr>
          <p:nvPr>
            <p:ph type="body" sz="quarter" idx="21"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21" name="Textplatzhalter 5"/>
          <p:cNvSpPr>
            <a:spLocks noGrp="1"/>
          </p:cNvSpPr>
          <p:nvPr>
            <p:ph type="body" sz="quarter" idx="14" hasCustomPrompt="1"/>
          </p:nvPr>
        </p:nvSpPr>
        <p:spPr>
          <a:xfrm>
            <a:off x="616330" y="2416048"/>
            <a:ext cx="2653200" cy="2813152"/>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2" name="Textplatzhalter 5"/>
          <p:cNvSpPr>
            <a:spLocks noGrp="1"/>
          </p:cNvSpPr>
          <p:nvPr>
            <p:ph type="body" sz="quarter" idx="22" hasCustomPrompt="1"/>
          </p:nvPr>
        </p:nvSpPr>
        <p:spPr>
          <a:xfrm>
            <a:off x="3381142" y="2416048"/>
            <a:ext cx="2653200" cy="2813152"/>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4" name="Textplatzhalter 5"/>
          <p:cNvSpPr>
            <a:spLocks noGrp="1"/>
          </p:cNvSpPr>
          <p:nvPr>
            <p:ph type="body" sz="quarter" idx="23" hasCustomPrompt="1"/>
          </p:nvPr>
        </p:nvSpPr>
        <p:spPr>
          <a:xfrm>
            <a:off x="6145954" y="2416048"/>
            <a:ext cx="2653200" cy="2813152"/>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5" name="Textplatzhalter 5"/>
          <p:cNvSpPr>
            <a:spLocks noGrp="1"/>
          </p:cNvSpPr>
          <p:nvPr>
            <p:ph type="body" sz="quarter" idx="24" hasCustomPrompt="1"/>
          </p:nvPr>
        </p:nvSpPr>
        <p:spPr>
          <a:xfrm>
            <a:off x="8910765" y="2416048"/>
            <a:ext cx="2653200" cy="2813152"/>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1" name="Textplatzhalter 10"/>
          <p:cNvSpPr>
            <a:spLocks noGrp="1"/>
          </p:cNvSpPr>
          <p:nvPr>
            <p:ph type="body" sz="quarter" idx="13" hasCustomPrompt="1"/>
          </p:nvPr>
        </p:nvSpPr>
        <p:spPr>
          <a:xfrm>
            <a:off x="390525" y="1749425"/>
            <a:ext cx="11404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9" name="Gerade Verbindung 28"/>
          <p:cNvCxnSpPr/>
          <p:nvPr userDrawn="1"/>
        </p:nvCxnSpPr>
        <p:spPr bwMode="gray">
          <a:xfrm>
            <a:off x="616330" y="2289175"/>
            <a:ext cx="1094536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6"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041763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white box &amp; 4 text boxes and pictur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0" name="Rectangle 1"/>
          <p:cNvSpPr/>
          <p:nvPr userDrawn="1"/>
        </p:nvSpPr>
        <p:spPr bwMode="auto">
          <a:xfrm>
            <a:off x="390207" y="1749266"/>
            <a:ext cx="1140555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0" name="Bildplatzhalter 2"/>
          <p:cNvSpPr>
            <a:spLocks noGrp="1"/>
          </p:cNvSpPr>
          <p:nvPr>
            <p:ph type="pic" sz="quarter" idx="17" hasCustomPrompt="1"/>
          </p:nvPr>
        </p:nvSpPr>
        <p:spPr>
          <a:xfrm>
            <a:off x="3911600" y="2592084"/>
            <a:ext cx="1590675" cy="1029004"/>
          </a:xfrm>
          <a:prstGeom prst="rect">
            <a:avLst/>
          </a:prstGeom>
          <a:solidFill>
            <a:schemeClr val="bg1"/>
          </a:solidFill>
          <a:ln w="12700">
            <a:no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32" name="Bildplatzhalter 2"/>
          <p:cNvSpPr>
            <a:spLocks noGrp="1"/>
          </p:cNvSpPr>
          <p:nvPr>
            <p:ph type="pic" sz="quarter" idx="18" hasCustomPrompt="1"/>
          </p:nvPr>
        </p:nvSpPr>
        <p:spPr>
          <a:xfrm>
            <a:off x="9510923" y="2592084"/>
            <a:ext cx="1590675" cy="1028700"/>
          </a:xfrm>
          <a:prstGeom prst="rect">
            <a:avLst/>
          </a:prstGeom>
          <a:solidFill>
            <a:schemeClr val="bg1"/>
          </a:solidFill>
          <a:ln w="12700">
            <a:no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33" name="Bildplatzhalter 2"/>
          <p:cNvSpPr>
            <a:spLocks noGrp="1"/>
          </p:cNvSpPr>
          <p:nvPr>
            <p:ph type="pic" sz="quarter" idx="19" hasCustomPrompt="1"/>
          </p:nvPr>
        </p:nvSpPr>
        <p:spPr>
          <a:xfrm>
            <a:off x="9497275" y="4301270"/>
            <a:ext cx="1590675" cy="1029600"/>
          </a:xfrm>
          <a:prstGeom prst="rect">
            <a:avLst/>
          </a:prstGeom>
          <a:solidFill>
            <a:schemeClr val="bg1"/>
          </a:solidFill>
          <a:ln w="12700">
            <a:no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34" name="Bildplatzhalter 2"/>
          <p:cNvSpPr>
            <a:spLocks noGrp="1"/>
          </p:cNvSpPr>
          <p:nvPr>
            <p:ph type="pic" sz="quarter" idx="20" hasCustomPrompt="1"/>
          </p:nvPr>
        </p:nvSpPr>
        <p:spPr>
          <a:xfrm>
            <a:off x="3912229" y="4301270"/>
            <a:ext cx="1590675" cy="1029599"/>
          </a:xfrm>
          <a:prstGeom prst="rect">
            <a:avLst/>
          </a:prstGeom>
          <a:solidFill>
            <a:schemeClr val="bg1"/>
          </a:solidFill>
          <a:ln w="12700">
            <a:no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1" name="Textplatzhalter 10"/>
          <p:cNvSpPr>
            <a:spLocks noGrp="1"/>
          </p:cNvSpPr>
          <p:nvPr>
            <p:ph type="body" sz="quarter" idx="13" hasCustomPrompt="1"/>
          </p:nvPr>
        </p:nvSpPr>
        <p:spPr>
          <a:xfrm>
            <a:off x="390525" y="1749425"/>
            <a:ext cx="11404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9" name="Gerade Verbindung 28"/>
          <p:cNvCxnSpPr/>
          <p:nvPr userDrawn="1"/>
        </p:nvCxnSpPr>
        <p:spPr bwMode="gray">
          <a:xfrm>
            <a:off x="616330" y="2289175"/>
            <a:ext cx="1094536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platzhalter 5"/>
          <p:cNvSpPr>
            <a:spLocks noGrp="1"/>
          </p:cNvSpPr>
          <p:nvPr>
            <p:ph type="body" sz="quarter" idx="22" hasCustomPrompt="1"/>
          </p:nvPr>
        </p:nvSpPr>
        <p:spPr>
          <a:xfrm>
            <a:off x="612648" y="2423160"/>
            <a:ext cx="2386800" cy="13716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5" name="Textplatzhalter 5"/>
          <p:cNvSpPr>
            <a:spLocks noGrp="1"/>
          </p:cNvSpPr>
          <p:nvPr>
            <p:ph type="body" sz="quarter" idx="23" hasCustomPrompt="1"/>
          </p:nvPr>
        </p:nvSpPr>
        <p:spPr>
          <a:xfrm>
            <a:off x="612648" y="4130270"/>
            <a:ext cx="2386800" cy="13716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7" name="Textplatzhalter 5"/>
          <p:cNvSpPr>
            <a:spLocks noGrp="1"/>
          </p:cNvSpPr>
          <p:nvPr>
            <p:ph type="body" sz="quarter" idx="25" hasCustomPrompt="1"/>
          </p:nvPr>
        </p:nvSpPr>
        <p:spPr>
          <a:xfrm>
            <a:off x="6217704" y="4130270"/>
            <a:ext cx="2386800" cy="13716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8" name="Textplatzhalter 5"/>
          <p:cNvSpPr>
            <a:spLocks noGrp="1"/>
          </p:cNvSpPr>
          <p:nvPr>
            <p:ph type="body" sz="quarter" idx="24" hasCustomPrompt="1"/>
          </p:nvPr>
        </p:nvSpPr>
        <p:spPr>
          <a:xfrm>
            <a:off x="6217704" y="2423160"/>
            <a:ext cx="2386800" cy="13716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5" name="Rechteck 24"/>
          <p:cNvSpPr/>
          <p:nvPr userDrawn="1"/>
        </p:nvSpPr>
        <p:spPr bwMode="gray">
          <a:xfrm>
            <a:off x="3912229" y="2592085"/>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26" name="Rechteck 25"/>
          <p:cNvSpPr/>
          <p:nvPr userDrawn="1"/>
        </p:nvSpPr>
        <p:spPr bwMode="gray">
          <a:xfrm>
            <a:off x="3912229" y="4301270"/>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27" name="Rechteck 26"/>
          <p:cNvSpPr/>
          <p:nvPr userDrawn="1"/>
        </p:nvSpPr>
        <p:spPr bwMode="gray">
          <a:xfrm>
            <a:off x="9497405" y="4301270"/>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28" name="Rechteck 27"/>
          <p:cNvSpPr/>
          <p:nvPr userDrawn="1"/>
        </p:nvSpPr>
        <p:spPr bwMode="gray">
          <a:xfrm>
            <a:off x="9511053" y="2592084"/>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21"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42288459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g white box &amp; 4 text boxes and pictures &amp; take away message">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0" name="Rectangle 1"/>
          <p:cNvSpPr/>
          <p:nvPr userDrawn="1"/>
        </p:nvSpPr>
        <p:spPr bwMode="auto">
          <a:xfrm>
            <a:off x="390207" y="1749266"/>
            <a:ext cx="11405553"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3" name="Rechteck 32"/>
          <p:cNvSpPr/>
          <p:nvPr userDrawn="1"/>
        </p:nvSpPr>
        <p:spPr bwMode="gray">
          <a:xfrm>
            <a:off x="9497405" y="4068313"/>
            <a:ext cx="1590545" cy="1029600"/>
          </a:xfrm>
          <a:prstGeom prst="rect">
            <a:avLst/>
          </a:prstGeom>
          <a:solidFill>
            <a:schemeClr val="bg1"/>
          </a:solid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5" name="Rechteck 24"/>
          <p:cNvSpPr/>
          <p:nvPr userDrawn="1"/>
        </p:nvSpPr>
        <p:spPr bwMode="gray">
          <a:xfrm>
            <a:off x="3912229" y="2592085"/>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26" name="Rechteck 25"/>
          <p:cNvSpPr/>
          <p:nvPr userDrawn="1"/>
        </p:nvSpPr>
        <p:spPr bwMode="gray">
          <a:xfrm>
            <a:off x="3912229" y="4068313"/>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28" name="Rechteck 27"/>
          <p:cNvSpPr/>
          <p:nvPr userDrawn="1"/>
        </p:nvSpPr>
        <p:spPr bwMode="gray">
          <a:xfrm>
            <a:off x="9511053" y="2592084"/>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35"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36" name="Textplatzhalter 2"/>
          <p:cNvSpPr>
            <a:spLocks noGrp="1"/>
          </p:cNvSpPr>
          <p:nvPr>
            <p:ph type="body" sz="quarter" idx="22"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11" name="Textplatzhalter 10"/>
          <p:cNvSpPr>
            <a:spLocks noGrp="1"/>
          </p:cNvSpPr>
          <p:nvPr>
            <p:ph type="body" sz="quarter" idx="13" hasCustomPrompt="1"/>
          </p:nvPr>
        </p:nvSpPr>
        <p:spPr>
          <a:xfrm>
            <a:off x="390525" y="1749425"/>
            <a:ext cx="11404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9" name="Gerade Verbindung 28"/>
          <p:cNvCxnSpPr/>
          <p:nvPr userDrawn="1"/>
        </p:nvCxnSpPr>
        <p:spPr bwMode="gray">
          <a:xfrm>
            <a:off x="616330" y="2289175"/>
            <a:ext cx="1094536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1" name="Textplatzhalter 5"/>
          <p:cNvSpPr>
            <a:spLocks noGrp="1"/>
          </p:cNvSpPr>
          <p:nvPr>
            <p:ph type="body" sz="quarter" idx="23" hasCustomPrompt="1"/>
          </p:nvPr>
        </p:nvSpPr>
        <p:spPr>
          <a:xfrm>
            <a:off x="612432" y="2423160"/>
            <a:ext cx="2386800" cy="13716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2" name="Textplatzhalter 5"/>
          <p:cNvSpPr>
            <a:spLocks noGrp="1"/>
          </p:cNvSpPr>
          <p:nvPr>
            <p:ph type="body" sz="quarter" idx="24" hasCustomPrompt="1"/>
          </p:nvPr>
        </p:nvSpPr>
        <p:spPr>
          <a:xfrm>
            <a:off x="612432" y="3895344"/>
            <a:ext cx="2386800" cy="13716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3" name="Textplatzhalter 5"/>
          <p:cNvSpPr>
            <a:spLocks noGrp="1"/>
          </p:cNvSpPr>
          <p:nvPr>
            <p:ph type="body" sz="quarter" idx="25" hasCustomPrompt="1"/>
          </p:nvPr>
        </p:nvSpPr>
        <p:spPr>
          <a:xfrm>
            <a:off x="6208560" y="3895344"/>
            <a:ext cx="2386800" cy="13716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4" name="Textplatzhalter 5"/>
          <p:cNvSpPr>
            <a:spLocks noGrp="1"/>
          </p:cNvSpPr>
          <p:nvPr>
            <p:ph type="body" sz="quarter" idx="26" hasCustomPrompt="1"/>
          </p:nvPr>
        </p:nvSpPr>
        <p:spPr>
          <a:xfrm>
            <a:off x="6208560" y="2423160"/>
            <a:ext cx="2386800" cy="1371600"/>
          </a:xfrm>
          <a:prstGeom prst="rect">
            <a:avLst/>
          </a:prstGeom>
        </p:spPr>
        <p:txBody>
          <a:bodyPr lIns="72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0" name="Bildplatzhalter 2"/>
          <p:cNvSpPr>
            <a:spLocks noGrp="1"/>
          </p:cNvSpPr>
          <p:nvPr>
            <p:ph type="pic" sz="quarter" idx="17" hasCustomPrompt="1"/>
          </p:nvPr>
        </p:nvSpPr>
        <p:spPr>
          <a:xfrm>
            <a:off x="3911600" y="2592086"/>
            <a:ext cx="1590675" cy="1029002"/>
          </a:xfrm>
          <a:prstGeom prst="rect">
            <a:avLst/>
          </a:prstGeom>
          <a:solidFill>
            <a:schemeClr val="bg1"/>
          </a:solidFill>
          <a:ln w="12700">
            <a:no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37" name="Bildplatzhalter 2"/>
          <p:cNvSpPr>
            <a:spLocks noGrp="1"/>
          </p:cNvSpPr>
          <p:nvPr>
            <p:ph type="pic" sz="quarter" idx="18" hasCustomPrompt="1"/>
          </p:nvPr>
        </p:nvSpPr>
        <p:spPr>
          <a:xfrm>
            <a:off x="9510923" y="2592084"/>
            <a:ext cx="1590675" cy="1028699"/>
          </a:xfrm>
          <a:prstGeom prst="rect">
            <a:avLst/>
          </a:prstGeom>
          <a:solidFill>
            <a:schemeClr val="bg1"/>
          </a:solidFill>
          <a:ln w="12700">
            <a:no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39" name="Bildplatzhalter 2"/>
          <p:cNvSpPr>
            <a:spLocks noGrp="1"/>
          </p:cNvSpPr>
          <p:nvPr>
            <p:ph type="pic" sz="quarter" idx="20" hasCustomPrompt="1"/>
          </p:nvPr>
        </p:nvSpPr>
        <p:spPr>
          <a:xfrm>
            <a:off x="3912229" y="4068313"/>
            <a:ext cx="1590675" cy="1028699"/>
          </a:xfrm>
          <a:prstGeom prst="rect">
            <a:avLst/>
          </a:prstGeom>
          <a:solidFill>
            <a:schemeClr val="bg1"/>
          </a:solidFill>
          <a:ln w="12700">
            <a:no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31" name="Rechteck 30"/>
          <p:cNvSpPr/>
          <p:nvPr userDrawn="1"/>
        </p:nvSpPr>
        <p:spPr bwMode="gray">
          <a:xfrm>
            <a:off x="3912229" y="2592085"/>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32" name="Rechteck 31"/>
          <p:cNvSpPr/>
          <p:nvPr userDrawn="1"/>
        </p:nvSpPr>
        <p:spPr bwMode="gray">
          <a:xfrm>
            <a:off x="3912229" y="4068313"/>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34" name="Rechteck 33"/>
          <p:cNvSpPr/>
          <p:nvPr userDrawn="1"/>
        </p:nvSpPr>
        <p:spPr bwMode="gray">
          <a:xfrm>
            <a:off x="9497405" y="2592084"/>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27" name="Rechteck 26"/>
          <p:cNvSpPr/>
          <p:nvPr userDrawn="1"/>
        </p:nvSpPr>
        <p:spPr bwMode="gray">
          <a:xfrm>
            <a:off x="9497405" y="4068313"/>
            <a:ext cx="1590545" cy="1029600"/>
          </a:xfrm>
          <a:prstGeom prst="rect">
            <a:avLst/>
          </a:prstGeom>
          <a:noFill/>
          <a:ln w="12700">
            <a:solidFill>
              <a:schemeClr val="bg1">
                <a:lumMod val="75000"/>
              </a:schemeClr>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1100"/>
              </a:spcBef>
              <a:buClr>
                <a:schemeClr val="tx2"/>
              </a:buClr>
              <a:buSzPct val="70000"/>
              <a:buFont typeface="Wingdings" pitchFamily="2" charset="2"/>
              <a:buNone/>
            </a:pPr>
            <a:endParaRPr lang="de-DE" sz="1400" dirty="0">
              <a:solidFill>
                <a:srgbClr val="666666"/>
              </a:solidFill>
              <a:latin typeface="Arial" pitchFamily="34" charset="0"/>
              <a:cs typeface="Arial" pitchFamily="34" charset="0"/>
            </a:endParaRPr>
          </a:p>
        </p:txBody>
      </p:sp>
      <p:sp>
        <p:nvSpPr>
          <p:cNvPr id="40" name="Bildplatzhalter 2"/>
          <p:cNvSpPr>
            <a:spLocks noGrp="1"/>
          </p:cNvSpPr>
          <p:nvPr>
            <p:ph type="pic" sz="quarter" idx="19" hasCustomPrompt="1"/>
          </p:nvPr>
        </p:nvSpPr>
        <p:spPr>
          <a:xfrm>
            <a:off x="9497275" y="4068313"/>
            <a:ext cx="1590675" cy="1028699"/>
          </a:xfrm>
          <a:prstGeom prst="rect">
            <a:avLst/>
          </a:prstGeom>
          <a:solidFill>
            <a:schemeClr val="bg1"/>
          </a:solidFill>
          <a:ln w="12700">
            <a:no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38"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9987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g white box &amp; 6 text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0" name="Rectangle 1"/>
          <p:cNvSpPr/>
          <p:nvPr userDrawn="1"/>
        </p:nvSpPr>
        <p:spPr bwMode="auto">
          <a:xfrm>
            <a:off x="390207" y="1749266"/>
            <a:ext cx="1140555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1" name="Textplatzhalter 10"/>
          <p:cNvSpPr>
            <a:spLocks noGrp="1"/>
          </p:cNvSpPr>
          <p:nvPr>
            <p:ph type="body" sz="quarter" idx="13" hasCustomPrompt="1"/>
          </p:nvPr>
        </p:nvSpPr>
        <p:spPr>
          <a:xfrm>
            <a:off x="390525" y="1749425"/>
            <a:ext cx="11404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31" name="Rectangle 1"/>
          <p:cNvSpPr/>
          <p:nvPr userDrawn="1"/>
        </p:nvSpPr>
        <p:spPr bwMode="auto">
          <a:xfrm>
            <a:off x="616329" y="2419011"/>
            <a:ext cx="3566160" cy="1691640"/>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72000" numCol="1" spcCol="0" rtlCol="0" fromWordArt="0" anchor="t" anchorCtr="0" forceAA="0" compatLnSpc="1">
            <a:prstTxWarp prst="textNoShape">
              <a:avLst/>
            </a:prstTxWarp>
            <a:noAutofit/>
          </a:bodyPr>
          <a:lstStyle/>
          <a:p>
            <a:pPr marL="59958">
              <a:spcBef>
                <a:spcPts val="420"/>
              </a:spcBef>
              <a:buClr>
                <a:srgbClr val="002897"/>
              </a:buClr>
              <a:buSzPct val="70000"/>
            </a:pPr>
            <a:endParaRPr lang="en-US" sz="1500" b="1" dirty="0">
              <a:solidFill>
                <a:srgbClr val="005ADE"/>
              </a:solidFill>
            </a:endParaRPr>
          </a:p>
        </p:txBody>
      </p:sp>
      <p:sp>
        <p:nvSpPr>
          <p:cNvPr id="32" name="Rectangle 1"/>
          <p:cNvSpPr/>
          <p:nvPr userDrawn="1"/>
        </p:nvSpPr>
        <p:spPr bwMode="auto">
          <a:xfrm>
            <a:off x="4307067" y="2419011"/>
            <a:ext cx="3566160" cy="1691640"/>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72000" numCol="1" spcCol="0" rtlCol="0" fromWordArt="0" anchor="t" anchorCtr="0" forceAA="0" compatLnSpc="1">
            <a:prstTxWarp prst="textNoShape">
              <a:avLst/>
            </a:prstTxWarp>
            <a:noAutofit/>
          </a:bodyPr>
          <a:lstStyle/>
          <a:p>
            <a:pPr marL="59958">
              <a:spcBef>
                <a:spcPts val="420"/>
              </a:spcBef>
              <a:buClr>
                <a:srgbClr val="002897"/>
              </a:buClr>
              <a:buSzPct val="70000"/>
            </a:pPr>
            <a:endParaRPr lang="en-US" sz="1500" b="1" dirty="0">
              <a:solidFill>
                <a:srgbClr val="005ADE"/>
              </a:solidFill>
            </a:endParaRPr>
          </a:p>
        </p:txBody>
      </p:sp>
      <p:sp>
        <p:nvSpPr>
          <p:cNvPr id="33" name="Rectangle 1"/>
          <p:cNvSpPr/>
          <p:nvPr userDrawn="1"/>
        </p:nvSpPr>
        <p:spPr bwMode="auto">
          <a:xfrm>
            <a:off x="7997805" y="2419011"/>
            <a:ext cx="3566160" cy="1691640"/>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72000" numCol="1" spcCol="0" rtlCol="0" fromWordArt="0" anchor="t" anchorCtr="0" forceAA="0" compatLnSpc="1">
            <a:prstTxWarp prst="textNoShape">
              <a:avLst/>
            </a:prstTxWarp>
            <a:noAutofit/>
          </a:bodyPr>
          <a:lstStyle/>
          <a:p>
            <a:pPr marL="59958">
              <a:spcBef>
                <a:spcPts val="420"/>
              </a:spcBef>
              <a:buClr>
                <a:srgbClr val="002897"/>
              </a:buClr>
              <a:buSzPct val="70000"/>
            </a:pPr>
            <a:endParaRPr lang="en-US" sz="1500" b="1" dirty="0">
              <a:solidFill>
                <a:srgbClr val="005ADE"/>
              </a:solidFill>
            </a:endParaRPr>
          </a:p>
        </p:txBody>
      </p:sp>
      <p:sp>
        <p:nvSpPr>
          <p:cNvPr id="34" name="Rectangle 1"/>
          <p:cNvSpPr/>
          <p:nvPr userDrawn="1"/>
        </p:nvSpPr>
        <p:spPr bwMode="auto">
          <a:xfrm>
            <a:off x="616329" y="4238667"/>
            <a:ext cx="3566160" cy="1691640"/>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72000" numCol="1" spcCol="0" rtlCol="0" fromWordArt="0" anchor="t" anchorCtr="0" forceAA="0" compatLnSpc="1">
            <a:prstTxWarp prst="textNoShape">
              <a:avLst/>
            </a:prstTxWarp>
            <a:noAutofit/>
          </a:bodyPr>
          <a:lstStyle/>
          <a:p>
            <a:pPr marL="59958">
              <a:spcBef>
                <a:spcPts val="420"/>
              </a:spcBef>
              <a:buClr>
                <a:srgbClr val="002897"/>
              </a:buClr>
              <a:buSzPct val="70000"/>
            </a:pPr>
            <a:endParaRPr lang="en-US" sz="1500" b="1" dirty="0">
              <a:solidFill>
                <a:srgbClr val="005ADE"/>
              </a:solidFill>
            </a:endParaRPr>
          </a:p>
        </p:txBody>
      </p:sp>
      <p:sp>
        <p:nvSpPr>
          <p:cNvPr id="35" name="Rectangle 1"/>
          <p:cNvSpPr/>
          <p:nvPr userDrawn="1"/>
        </p:nvSpPr>
        <p:spPr bwMode="auto">
          <a:xfrm>
            <a:off x="4307067" y="4238667"/>
            <a:ext cx="3566160" cy="1691640"/>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72000" numCol="1" spcCol="0" rtlCol="0" fromWordArt="0" anchor="t" anchorCtr="0" forceAA="0" compatLnSpc="1">
            <a:prstTxWarp prst="textNoShape">
              <a:avLst/>
            </a:prstTxWarp>
            <a:noAutofit/>
          </a:bodyPr>
          <a:lstStyle/>
          <a:p>
            <a:pPr marL="59958">
              <a:spcBef>
                <a:spcPts val="420"/>
              </a:spcBef>
              <a:buClr>
                <a:srgbClr val="002897"/>
              </a:buClr>
              <a:buSzPct val="70000"/>
            </a:pPr>
            <a:endParaRPr lang="en-US" sz="1500" b="1" dirty="0">
              <a:solidFill>
                <a:srgbClr val="005ADE"/>
              </a:solidFill>
            </a:endParaRPr>
          </a:p>
        </p:txBody>
      </p:sp>
      <p:sp>
        <p:nvSpPr>
          <p:cNvPr id="36" name="Rectangle 1"/>
          <p:cNvSpPr/>
          <p:nvPr userDrawn="1"/>
        </p:nvSpPr>
        <p:spPr bwMode="auto">
          <a:xfrm>
            <a:off x="7997805" y="4238667"/>
            <a:ext cx="3566160" cy="1691640"/>
          </a:xfrm>
          <a:prstGeom prst="rect">
            <a:avLst/>
          </a:prstGeom>
          <a:solidFill>
            <a:schemeClr val="bg1"/>
          </a:solidFill>
          <a:ln w="12700">
            <a:solidFill>
              <a:schemeClr val="bg1">
                <a:lumMod val="75000"/>
              </a:schemeClr>
            </a:solidFill>
          </a:ln>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72000" numCol="1" spcCol="0" rtlCol="0" fromWordArt="0" anchor="t" anchorCtr="0" forceAA="0" compatLnSpc="1">
            <a:prstTxWarp prst="textNoShape">
              <a:avLst/>
            </a:prstTxWarp>
            <a:noAutofit/>
          </a:bodyPr>
          <a:lstStyle/>
          <a:p>
            <a:pPr marL="59958">
              <a:spcBef>
                <a:spcPts val="420"/>
              </a:spcBef>
              <a:buClr>
                <a:srgbClr val="002897"/>
              </a:buClr>
              <a:buSzPct val="70000"/>
            </a:pPr>
            <a:endParaRPr lang="en-US" sz="1500" b="1" dirty="0">
              <a:solidFill>
                <a:srgbClr val="005ADE"/>
              </a:solidFill>
            </a:endParaRPr>
          </a:p>
        </p:txBody>
      </p:sp>
      <p:sp>
        <p:nvSpPr>
          <p:cNvPr id="49" name="Bildplatzhalter 2"/>
          <p:cNvSpPr>
            <a:spLocks noGrp="1"/>
          </p:cNvSpPr>
          <p:nvPr>
            <p:ph type="pic" sz="quarter" idx="20" hasCustomPrompt="1"/>
          </p:nvPr>
        </p:nvSpPr>
        <p:spPr>
          <a:xfrm>
            <a:off x="847452" y="2971284"/>
            <a:ext cx="3118104" cy="841248"/>
          </a:xfrm>
          <a:prstGeom prst="rect">
            <a:avLst/>
          </a:prstGeom>
          <a:solidFill>
            <a:schemeClr val="bg1"/>
          </a:solidFill>
          <a:ln w="12700">
            <a:solidFill>
              <a:schemeClr val="bg1">
                <a:lumMod val="75000"/>
              </a:schemeClr>
            </a:solid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56" name="Bildplatzhalter 2"/>
          <p:cNvSpPr>
            <a:spLocks noGrp="1"/>
          </p:cNvSpPr>
          <p:nvPr>
            <p:ph type="pic" sz="quarter" idx="21" hasCustomPrompt="1"/>
          </p:nvPr>
        </p:nvSpPr>
        <p:spPr>
          <a:xfrm>
            <a:off x="8219738" y="4792339"/>
            <a:ext cx="3118104" cy="841248"/>
          </a:xfrm>
          <a:prstGeom prst="rect">
            <a:avLst/>
          </a:prstGeom>
          <a:solidFill>
            <a:schemeClr val="bg1"/>
          </a:solidFill>
          <a:ln w="12700">
            <a:solidFill>
              <a:schemeClr val="bg1">
                <a:lumMod val="75000"/>
              </a:schemeClr>
            </a:solid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57" name="Bildplatzhalter 2"/>
          <p:cNvSpPr>
            <a:spLocks noGrp="1"/>
          </p:cNvSpPr>
          <p:nvPr>
            <p:ph type="pic" sz="quarter" idx="22" hasCustomPrompt="1"/>
          </p:nvPr>
        </p:nvSpPr>
        <p:spPr>
          <a:xfrm>
            <a:off x="8219738" y="2971284"/>
            <a:ext cx="3118104" cy="841248"/>
          </a:xfrm>
          <a:prstGeom prst="rect">
            <a:avLst/>
          </a:prstGeom>
          <a:solidFill>
            <a:schemeClr val="bg1"/>
          </a:solidFill>
          <a:ln w="12700">
            <a:solidFill>
              <a:schemeClr val="bg1">
                <a:lumMod val="75000"/>
              </a:schemeClr>
            </a:solid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58" name="Bildplatzhalter 2"/>
          <p:cNvSpPr>
            <a:spLocks noGrp="1"/>
          </p:cNvSpPr>
          <p:nvPr>
            <p:ph type="pic" sz="quarter" idx="23" hasCustomPrompt="1"/>
          </p:nvPr>
        </p:nvSpPr>
        <p:spPr>
          <a:xfrm>
            <a:off x="4529000" y="4792339"/>
            <a:ext cx="3118104" cy="841248"/>
          </a:xfrm>
          <a:prstGeom prst="rect">
            <a:avLst/>
          </a:prstGeom>
          <a:solidFill>
            <a:schemeClr val="bg1"/>
          </a:solidFill>
          <a:ln w="12700">
            <a:solidFill>
              <a:schemeClr val="bg1">
                <a:lumMod val="75000"/>
              </a:schemeClr>
            </a:solid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59" name="Bildplatzhalter 2"/>
          <p:cNvSpPr>
            <a:spLocks noGrp="1"/>
          </p:cNvSpPr>
          <p:nvPr>
            <p:ph type="pic" sz="quarter" idx="24" hasCustomPrompt="1"/>
          </p:nvPr>
        </p:nvSpPr>
        <p:spPr>
          <a:xfrm>
            <a:off x="4538027" y="2971284"/>
            <a:ext cx="3118104" cy="841248"/>
          </a:xfrm>
          <a:prstGeom prst="rect">
            <a:avLst/>
          </a:prstGeom>
          <a:solidFill>
            <a:schemeClr val="bg1"/>
          </a:solidFill>
          <a:ln w="12700">
            <a:solidFill>
              <a:schemeClr val="bg1">
                <a:lumMod val="75000"/>
              </a:schemeClr>
            </a:solidFill>
          </a:ln>
        </p:spPr>
        <p:txBody>
          <a:bodyPr/>
          <a:lstStyle>
            <a:lvl1pPr marL="0" indent="0" algn="ctr">
              <a:buNone/>
              <a:defRPr sz="1400" b="1" baseline="0">
                <a:solidFill>
                  <a:srgbClr val="666666"/>
                </a:solidFill>
              </a:defRPr>
            </a:lvl1pPr>
          </a:lstStyle>
          <a:p>
            <a:r>
              <a:rPr lang="de-DE" dirty="0"/>
              <a:t>Image / Logo</a:t>
            </a:r>
            <a:endParaRPr lang="en-US" dirty="0"/>
          </a:p>
        </p:txBody>
      </p:sp>
      <p:sp>
        <p:nvSpPr>
          <p:cNvPr id="60" name="Bildplatzhalter 2"/>
          <p:cNvSpPr>
            <a:spLocks noGrp="1"/>
          </p:cNvSpPr>
          <p:nvPr>
            <p:ph type="pic" sz="quarter" idx="25" hasCustomPrompt="1"/>
          </p:nvPr>
        </p:nvSpPr>
        <p:spPr>
          <a:xfrm>
            <a:off x="847452" y="4792339"/>
            <a:ext cx="3118104" cy="841248"/>
          </a:xfrm>
          <a:prstGeom prst="rect">
            <a:avLst/>
          </a:prstGeom>
          <a:solidFill>
            <a:schemeClr val="bg1"/>
          </a:solidFill>
          <a:ln w="12700">
            <a:solidFill>
              <a:schemeClr val="bg1">
                <a:lumMod val="75000"/>
              </a:schemeClr>
            </a:solidFill>
          </a:ln>
        </p:spPr>
        <p:txBody>
          <a:bodyPr/>
          <a:lstStyle>
            <a:lvl1pPr marL="0" indent="0" algn="ctr">
              <a:buNone/>
              <a:defRPr sz="1400" b="1" baseline="0">
                <a:solidFill>
                  <a:srgbClr val="666666"/>
                </a:solidFill>
              </a:defRPr>
            </a:lvl1pPr>
          </a:lstStyle>
          <a:p>
            <a:r>
              <a:rPr lang="de-DE" dirty="0"/>
              <a:t>Image / Logo</a:t>
            </a:r>
            <a:endParaRPr lang="en-US" dirty="0"/>
          </a:p>
        </p:txBody>
      </p:sp>
      <p:cxnSp>
        <p:nvCxnSpPr>
          <p:cNvPr id="29" name="Gerade Verbindung 28"/>
          <p:cNvCxnSpPr/>
          <p:nvPr userDrawn="1"/>
        </p:nvCxnSpPr>
        <p:spPr bwMode="gray">
          <a:xfrm>
            <a:off x="616330" y="2289175"/>
            <a:ext cx="1094536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Gerade Verbindung 38"/>
          <p:cNvCxnSpPr/>
          <p:nvPr userDrawn="1"/>
        </p:nvCxnSpPr>
        <p:spPr bwMode="gray">
          <a:xfrm>
            <a:off x="842452" y="2865855"/>
            <a:ext cx="311391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Gerade Verbindung 38"/>
          <p:cNvCxnSpPr/>
          <p:nvPr userDrawn="1"/>
        </p:nvCxnSpPr>
        <p:spPr bwMode="gray">
          <a:xfrm>
            <a:off x="4536026" y="2865855"/>
            <a:ext cx="311391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userDrawn="1"/>
        </p:nvCxnSpPr>
        <p:spPr bwMode="gray">
          <a:xfrm>
            <a:off x="8218928" y="2852207"/>
            <a:ext cx="311391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3" name="Textplatzhalter 10"/>
          <p:cNvSpPr>
            <a:spLocks noGrp="1"/>
          </p:cNvSpPr>
          <p:nvPr>
            <p:ph type="body" sz="quarter" idx="14" hasCustomPrompt="1"/>
          </p:nvPr>
        </p:nvSpPr>
        <p:spPr>
          <a:xfrm>
            <a:off x="616329" y="2419011"/>
            <a:ext cx="3557016" cy="433196"/>
          </a:xfrm>
          <a:prstGeom prst="rect">
            <a:avLst/>
          </a:prstGeom>
          <a:noFill/>
        </p:spPr>
        <p:txBody>
          <a:bodyPr anchor="ctr"/>
          <a:lstStyle>
            <a:lvl1pPr marL="0" indent="0" algn="ctr">
              <a:buNone/>
              <a:defRPr sz="1600">
                <a:solidFill>
                  <a:schemeClr val="tx2"/>
                </a:solidFill>
              </a:defRPr>
            </a:lvl1pPr>
          </a:lstStyle>
          <a:p>
            <a:pPr lvl="0"/>
            <a:r>
              <a:rPr lang="de-DE" dirty="0"/>
              <a:t>Title</a:t>
            </a:r>
            <a:endParaRPr lang="en-US" dirty="0"/>
          </a:p>
        </p:txBody>
      </p:sp>
      <p:sp>
        <p:nvSpPr>
          <p:cNvPr id="44" name="Textplatzhalter 10"/>
          <p:cNvSpPr>
            <a:spLocks noGrp="1"/>
          </p:cNvSpPr>
          <p:nvPr>
            <p:ph type="body" sz="quarter" idx="15" hasCustomPrompt="1"/>
          </p:nvPr>
        </p:nvSpPr>
        <p:spPr>
          <a:xfrm>
            <a:off x="4316211" y="2419011"/>
            <a:ext cx="3557016" cy="433196"/>
          </a:xfrm>
          <a:prstGeom prst="rect">
            <a:avLst/>
          </a:prstGeom>
          <a:noFill/>
        </p:spPr>
        <p:txBody>
          <a:bodyPr anchor="ctr"/>
          <a:lstStyle>
            <a:lvl1pPr marL="0" indent="0" algn="ctr">
              <a:buNone/>
              <a:defRPr sz="1600">
                <a:solidFill>
                  <a:schemeClr val="tx2"/>
                </a:solidFill>
              </a:defRPr>
            </a:lvl1pPr>
          </a:lstStyle>
          <a:p>
            <a:pPr lvl="0"/>
            <a:r>
              <a:rPr lang="de-DE" dirty="0"/>
              <a:t>Title</a:t>
            </a:r>
            <a:endParaRPr lang="en-US" dirty="0"/>
          </a:p>
        </p:txBody>
      </p:sp>
      <p:sp>
        <p:nvSpPr>
          <p:cNvPr id="45" name="Textplatzhalter 10"/>
          <p:cNvSpPr>
            <a:spLocks noGrp="1"/>
          </p:cNvSpPr>
          <p:nvPr>
            <p:ph type="body" sz="quarter" idx="16" hasCustomPrompt="1"/>
          </p:nvPr>
        </p:nvSpPr>
        <p:spPr>
          <a:xfrm>
            <a:off x="8006949" y="2419011"/>
            <a:ext cx="3557016" cy="433196"/>
          </a:xfrm>
          <a:prstGeom prst="rect">
            <a:avLst/>
          </a:prstGeom>
          <a:noFill/>
        </p:spPr>
        <p:txBody>
          <a:bodyPr anchor="ctr"/>
          <a:lstStyle>
            <a:lvl1pPr marL="0" indent="0" algn="ctr">
              <a:buNone/>
              <a:defRPr sz="1600">
                <a:solidFill>
                  <a:schemeClr val="tx2"/>
                </a:solidFill>
              </a:defRPr>
            </a:lvl1pPr>
          </a:lstStyle>
          <a:p>
            <a:pPr lvl="0"/>
            <a:r>
              <a:rPr lang="de-DE" dirty="0"/>
              <a:t>Title</a:t>
            </a:r>
            <a:endParaRPr lang="en-US" dirty="0"/>
          </a:p>
        </p:txBody>
      </p:sp>
      <p:cxnSp>
        <p:nvCxnSpPr>
          <p:cNvPr id="40" name="Gerade Verbindung 38"/>
          <p:cNvCxnSpPr/>
          <p:nvPr userDrawn="1"/>
        </p:nvCxnSpPr>
        <p:spPr bwMode="gray">
          <a:xfrm>
            <a:off x="8218928" y="4671863"/>
            <a:ext cx="311391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1" name="Gerade Verbindung 38"/>
          <p:cNvCxnSpPr/>
          <p:nvPr userDrawn="1"/>
        </p:nvCxnSpPr>
        <p:spPr bwMode="gray">
          <a:xfrm>
            <a:off x="4536026" y="4671863"/>
            <a:ext cx="311391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2" name="Gerade Verbindung 38"/>
          <p:cNvCxnSpPr/>
          <p:nvPr userDrawn="1"/>
        </p:nvCxnSpPr>
        <p:spPr bwMode="gray">
          <a:xfrm>
            <a:off x="847452" y="4671863"/>
            <a:ext cx="311391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6" name="Textplatzhalter 10"/>
          <p:cNvSpPr>
            <a:spLocks noGrp="1"/>
          </p:cNvSpPr>
          <p:nvPr>
            <p:ph type="body" sz="quarter" idx="17" hasCustomPrompt="1"/>
          </p:nvPr>
        </p:nvSpPr>
        <p:spPr>
          <a:xfrm>
            <a:off x="616329" y="4238667"/>
            <a:ext cx="3557016" cy="433196"/>
          </a:xfrm>
          <a:prstGeom prst="rect">
            <a:avLst/>
          </a:prstGeom>
          <a:noFill/>
        </p:spPr>
        <p:txBody>
          <a:bodyPr anchor="ctr"/>
          <a:lstStyle>
            <a:lvl1pPr marL="0" indent="0" algn="ctr">
              <a:buNone/>
              <a:defRPr sz="1600">
                <a:solidFill>
                  <a:schemeClr val="tx2"/>
                </a:solidFill>
              </a:defRPr>
            </a:lvl1pPr>
          </a:lstStyle>
          <a:p>
            <a:pPr lvl="0"/>
            <a:r>
              <a:rPr lang="de-DE" dirty="0"/>
              <a:t>Title</a:t>
            </a:r>
            <a:endParaRPr lang="en-US" dirty="0"/>
          </a:p>
        </p:txBody>
      </p:sp>
      <p:sp>
        <p:nvSpPr>
          <p:cNvPr id="47" name="Textplatzhalter 10"/>
          <p:cNvSpPr>
            <a:spLocks noGrp="1"/>
          </p:cNvSpPr>
          <p:nvPr>
            <p:ph type="body" sz="quarter" idx="18" hasCustomPrompt="1"/>
          </p:nvPr>
        </p:nvSpPr>
        <p:spPr>
          <a:xfrm>
            <a:off x="4316211" y="4238667"/>
            <a:ext cx="3557016" cy="433196"/>
          </a:xfrm>
          <a:prstGeom prst="rect">
            <a:avLst/>
          </a:prstGeom>
          <a:noFill/>
        </p:spPr>
        <p:txBody>
          <a:bodyPr anchor="ctr"/>
          <a:lstStyle>
            <a:lvl1pPr marL="0" indent="0" algn="ctr">
              <a:buNone/>
              <a:defRPr sz="1600">
                <a:solidFill>
                  <a:schemeClr val="tx2"/>
                </a:solidFill>
              </a:defRPr>
            </a:lvl1pPr>
          </a:lstStyle>
          <a:p>
            <a:pPr lvl="0"/>
            <a:r>
              <a:rPr lang="de-DE" dirty="0"/>
              <a:t>Title</a:t>
            </a:r>
            <a:endParaRPr lang="en-US" dirty="0"/>
          </a:p>
        </p:txBody>
      </p:sp>
      <p:sp>
        <p:nvSpPr>
          <p:cNvPr id="48" name="Textplatzhalter 10"/>
          <p:cNvSpPr>
            <a:spLocks noGrp="1"/>
          </p:cNvSpPr>
          <p:nvPr>
            <p:ph type="body" sz="quarter" idx="19" hasCustomPrompt="1"/>
          </p:nvPr>
        </p:nvSpPr>
        <p:spPr>
          <a:xfrm>
            <a:off x="8006949" y="4238667"/>
            <a:ext cx="3557016" cy="433196"/>
          </a:xfrm>
          <a:prstGeom prst="rect">
            <a:avLst/>
          </a:prstGeom>
          <a:noFill/>
        </p:spPr>
        <p:txBody>
          <a:bodyPr anchor="ctr"/>
          <a:lstStyle>
            <a:lvl1pPr marL="0" indent="0" algn="ctr">
              <a:buNone/>
              <a:defRPr sz="1600">
                <a:solidFill>
                  <a:schemeClr val="tx2"/>
                </a:solidFill>
              </a:defRPr>
            </a:lvl1pPr>
          </a:lstStyle>
          <a:p>
            <a:pPr lvl="0"/>
            <a:r>
              <a:rPr lang="de-DE" dirty="0"/>
              <a:t>Title</a:t>
            </a:r>
            <a:endParaRPr lang="en-US" dirty="0"/>
          </a:p>
        </p:txBody>
      </p:sp>
      <p:sp>
        <p:nvSpPr>
          <p:cNvPr id="3" name="Textplatzhalter 2"/>
          <p:cNvSpPr>
            <a:spLocks noGrp="1"/>
          </p:cNvSpPr>
          <p:nvPr>
            <p:ph type="body" sz="quarter" idx="26" hasCustomPrompt="1"/>
          </p:nvPr>
        </p:nvSpPr>
        <p:spPr>
          <a:xfrm>
            <a:off x="625473" y="3818043"/>
            <a:ext cx="3557016" cy="292608"/>
          </a:xfrm>
          <a:prstGeom prst="rect">
            <a:avLst/>
          </a:prstGeom>
        </p:spPr>
        <p:txBody>
          <a:bodyPr anchor="ctr"/>
          <a:lstStyle>
            <a:lvl1pPr marL="0" indent="0" algn="ctr">
              <a:buNone/>
              <a:defRPr sz="1200">
                <a:solidFill>
                  <a:schemeClr val="accent5"/>
                </a:solidFill>
              </a:defRPr>
            </a:lvl1pPr>
          </a:lstStyle>
          <a:p>
            <a:pPr lvl="0"/>
            <a:r>
              <a:rPr lang="en-US" noProof="0" dirty="0"/>
              <a:t>Description</a:t>
            </a:r>
          </a:p>
        </p:txBody>
      </p:sp>
      <p:sp>
        <p:nvSpPr>
          <p:cNvPr id="61" name="Textplatzhalter 2"/>
          <p:cNvSpPr>
            <a:spLocks noGrp="1"/>
          </p:cNvSpPr>
          <p:nvPr>
            <p:ph type="body" sz="quarter" idx="27" hasCustomPrompt="1"/>
          </p:nvPr>
        </p:nvSpPr>
        <p:spPr>
          <a:xfrm>
            <a:off x="616329" y="5637699"/>
            <a:ext cx="3557016" cy="292608"/>
          </a:xfrm>
          <a:prstGeom prst="rect">
            <a:avLst/>
          </a:prstGeom>
        </p:spPr>
        <p:txBody>
          <a:bodyPr anchor="ctr"/>
          <a:lstStyle>
            <a:lvl1pPr marL="0" indent="0" algn="ctr">
              <a:buNone/>
              <a:defRPr sz="1200">
                <a:solidFill>
                  <a:schemeClr val="accent5"/>
                </a:solidFill>
              </a:defRPr>
            </a:lvl1pPr>
          </a:lstStyle>
          <a:p>
            <a:pPr lvl="0"/>
            <a:r>
              <a:rPr lang="en-US" noProof="0" dirty="0"/>
              <a:t>Description</a:t>
            </a:r>
          </a:p>
        </p:txBody>
      </p:sp>
      <p:sp>
        <p:nvSpPr>
          <p:cNvPr id="62" name="Textplatzhalter 2"/>
          <p:cNvSpPr>
            <a:spLocks noGrp="1"/>
          </p:cNvSpPr>
          <p:nvPr>
            <p:ph type="body" sz="quarter" idx="28" hasCustomPrompt="1"/>
          </p:nvPr>
        </p:nvSpPr>
        <p:spPr>
          <a:xfrm>
            <a:off x="4316211" y="5637699"/>
            <a:ext cx="3557016" cy="292608"/>
          </a:xfrm>
          <a:prstGeom prst="rect">
            <a:avLst/>
          </a:prstGeom>
        </p:spPr>
        <p:txBody>
          <a:bodyPr anchor="ctr"/>
          <a:lstStyle>
            <a:lvl1pPr marL="0" indent="0" algn="ctr">
              <a:buNone/>
              <a:defRPr sz="1200">
                <a:solidFill>
                  <a:schemeClr val="accent5"/>
                </a:solidFill>
              </a:defRPr>
            </a:lvl1pPr>
          </a:lstStyle>
          <a:p>
            <a:pPr lvl="0"/>
            <a:r>
              <a:rPr lang="en-US" noProof="0" dirty="0"/>
              <a:t>Description</a:t>
            </a:r>
          </a:p>
        </p:txBody>
      </p:sp>
      <p:sp>
        <p:nvSpPr>
          <p:cNvPr id="63" name="Textplatzhalter 2"/>
          <p:cNvSpPr>
            <a:spLocks noGrp="1"/>
          </p:cNvSpPr>
          <p:nvPr>
            <p:ph type="body" sz="quarter" idx="29" hasCustomPrompt="1"/>
          </p:nvPr>
        </p:nvSpPr>
        <p:spPr>
          <a:xfrm>
            <a:off x="8006949" y="5637699"/>
            <a:ext cx="3557016" cy="292608"/>
          </a:xfrm>
          <a:prstGeom prst="rect">
            <a:avLst/>
          </a:prstGeom>
        </p:spPr>
        <p:txBody>
          <a:bodyPr anchor="ctr"/>
          <a:lstStyle>
            <a:lvl1pPr marL="0" indent="0" algn="ctr">
              <a:buNone/>
              <a:defRPr sz="1200">
                <a:solidFill>
                  <a:schemeClr val="accent5"/>
                </a:solidFill>
              </a:defRPr>
            </a:lvl1pPr>
          </a:lstStyle>
          <a:p>
            <a:pPr lvl="0"/>
            <a:r>
              <a:rPr lang="en-US" noProof="0" dirty="0"/>
              <a:t>Description</a:t>
            </a:r>
          </a:p>
        </p:txBody>
      </p:sp>
      <p:sp>
        <p:nvSpPr>
          <p:cNvPr id="64" name="Textplatzhalter 2"/>
          <p:cNvSpPr>
            <a:spLocks noGrp="1"/>
          </p:cNvSpPr>
          <p:nvPr>
            <p:ph type="body" sz="quarter" idx="30" hasCustomPrompt="1"/>
          </p:nvPr>
        </p:nvSpPr>
        <p:spPr>
          <a:xfrm>
            <a:off x="8006949" y="3818043"/>
            <a:ext cx="3557016" cy="292608"/>
          </a:xfrm>
          <a:prstGeom prst="rect">
            <a:avLst/>
          </a:prstGeom>
        </p:spPr>
        <p:txBody>
          <a:bodyPr anchor="ctr"/>
          <a:lstStyle>
            <a:lvl1pPr marL="0" indent="0" algn="ctr">
              <a:buNone/>
              <a:defRPr sz="1200">
                <a:solidFill>
                  <a:schemeClr val="accent5"/>
                </a:solidFill>
              </a:defRPr>
            </a:lvl1pPr>
          </a:lstStyle>
          <a:p>
            <a:pPr lvl="0"/>
            <a:r>
              <a:rPr lang="en-US" noProof="0" dirty="0"/>
              <a:t>Description</a:t>
            </a:r>
          </a:p>
        </p:txBody>
      </p:sp>
      <p:sp>
        <p:nvSpPr>
          <p:cNvPr id="65" name="Textplatzhalter 2"/>
          <p:cNvSpPr>
            <a:spLocks noGrp="1"/>
          </p:cNvSpPr>
          <p:nvPr>
            <p:ph type="body" sz="quarter" idx="31" hasCustomPrompt="1"/>
          </p:nvPr>
        </p:nvSpPr>
        <p:spPr>
          <a:xfrm>
            <a:off x="4316211" y="3818043"/>
            <a:ext cx="3557016" cy="292608"/>
          </a:xfrm>
          <a:prstGeom prst="rect">
            <a:avLst/>
          </a:prstGeom>
        </p:spPr>
        <p:txBody>
          <a:bodyPr anchor="ctr"/>
          <a:lstStyle>
            <a:lvl1pPr marL="0" indent="0" algn="ctr">
              <a:buNone/>
              <a:defRPr sz="1200">
                <a:solidFill>
                  <a:schemeClr val="accent5"/>
                </a:solidFill>
              </a:defRPr>
            </a:lvl1pPr>
          </a:lstStyle>
          <a:p>
            <a:pPr lvl="0"/>
            <a:r>
              <a:rPr lang="en-US" noProof="0" dirty="0"/>
              <a:t>Description</a:t>
            </a:r>
          </a:p>
        </p:txBody>
      </p:sp>
      <p:sp>
        <p:nvSpPr>
          <p:cNvPr id="66" name="Rechteck 65"/>
          <p:cNvSpPr/>
          <p:nvPr userDrawn="1"/>
        </p:nvSpPr>
        <p:spPr bwMode="gray">
          <a:xfrm>
            <a:off x="847452" y="2971284"/>
            <a:ext cx="3113914" cy="844303"/>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67" name="Rechteck 66"/>
          <p:cNvSpPr/>
          <p:nvPr userDrawn="1"/>
        </p:nvSpPr>
        <p:spPr bwMode="gray">
          <a:xfrm>
            <a:off x="847452" y="4789284"/>
            <a:ext cx="3113914" cy="844303"/>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68" name="Rechteck 67"/>
          <p:cNvSpPr/>
          <p:nvPr userDrawn="1"/>
        </p:nvSpPr>
        <p:spPr bwMode="gray">
          <a:xfrm>
            <a:off x="4533190" y="4789284"/>
            <a:ext cx="3113914" cy="844303"/>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69" name="Rechteck 68"/>
          <p:cNvSpPr/>
          <p:nvPr userDrawn="1"/>
        </p:nvSpPr>
        <p:spPr bwMode="gray">
          <a:xfrm>
            <a:off x="8223928" y="4789284"/>
            <a:ext cx="3113914" cy="844303"/>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70" name="Rechteck 69"/>
          <p:cNvSpPr/>
          <p:nvPr userDrawn="1"/>
        </p:nvSpPr>
        <p:spPr bwMode="gray">
          <a:xfrm>
            <a:off x="4542217" y="2971284"/>
            <a:ext cx="3113914" cy="844303"/>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71" name="Rechteck 70"/>
          <p:cNvSpPr/>
          <p:nvPr userDrawn="1"/>
        </p:nvSpPr>
        <p:spPr bwMode="gray">
          <a:xfrm>
            <a:off x="8223928" y="2971284"/>
            <a:ext cx="3113914" cy="844303"/>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50" name="Textplatzhalter 5"/>
          <p:cNvSpPr>
            <a:spLocks noGrp="1"/>
          </p:cNvSpPr>
          <p:nvPr>
            <p:ph type="body" sz="quarter" idx="32"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767743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white box &amp; 2 headlin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0" name="Rectangle 1"/>
          <p:cNvSpPr/>
          <p:nvPr userDrawn="1"/>
        </p:nvSpPr>
        <p:spPr bwMode="auto">
          <a:xfrm>
            <a:off x="390207" y="1749266"/>
            <a:ext cx="1140555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5" name="Textplatzhalter 5"/>
          <p:cNvSpPr>
            <a:spLocks noGrp="1"/>
          </p:cNvSpPr>
          <p:nvPr>
            <p:ph type="body" sz="quarter" idx="16" hasCustomPrompt="1"/>
          </p:nvPr>
        </p:nvSpPr>
        <p:spPr>
          <a:xfrm>
            <a:off x="390208" y="1749266"/>
            <a:ext cx="5598000"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9" name="Textplatzhalter 5"/>
          <p:cNvSpPr>
            <a:spLocks noGrp="1"/>
          </p:cNvSpPr>
          <p:nvPr>
            <p:ph type="body" sz="quarter" idx="17" hasCustomPrompt="1"/>
          </p:nvPr>
        </p:nvSpPr>
        <p:spPr>
          <a:xfrm>
            <a:off x="6199632" y="1749266"/>
            <a:ext cx="5598000"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1"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14" name="Textplatzhalter 10"/>
          <p:cNvSpPr>
            <a:spLocks noGrp="1"/>
          </p:cNvSpPr>
          <p:nvPr>
            <p:ph type="body" sz="quarter" idx="14" hasCustomPrompt="1"/>
          </p:nvPr>
        </p:nvSpPr>
        <p:spPr>
          <a:xfrm>
            <a:off x="6199632" y="1749266"/>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38"/>
          <p:cNvCxnSpPr/>
          <p:nvPr userDrawn="1"/>
        </p:nvCxnSpPr>
        <p:spPr bwMode="gray">
          <a:xfrm>
            <a:off x="6407789"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46745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white box &amp; 2 headlines &amp; take away message">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7" name="Rectangle 1"/>
          <p:cNvSpPr/>
          <p:nvPr userDrawn="1"/>
        </p:nvSpPr>
        <p:spPr bwMode="auto">
          <a:xfrm>
            <a:off x="390207" y="1749266"/>
            <a:ext cx="11405553" cy="3628249"/>
          </a:xfrm>
          <a:prstGeom prst="rect">
            <a:avLst/>
          </a:prstGeom>
          <a:solidFill>
            <a:schemeClr val="bg1"/>
          </a:solidFill>
          <a:ln w="12700">
            <a:solidFill>
              <a:schemeClr val="bg1">
                <a:lumMod val="75000"/>
              </a:schemeClr>
            </a:solidFill>
          </a:ln>
          <a:effectLst>
            <a:outerShdw blurRad="50800" dist="38100" dir="2700000" algn="tl" rotWithShape="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43200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8"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19"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15" name="Textplatzhalter 5"/>
          <p:cNvSpPr>
            <a:spLocks noGrp="1"/>
          </p:cNvSpPr>
          <p:nvPr>
            <p:ph type="body" sz="quarter" idx="16" hasCustomPrompt="1"/>
          </p:nvPr>
        </p:nvSpPr>
        <p:spPr>
          <a:xfrm>
            <a:off x="390208" y="1749266"/>
            <a:ext cx="5598000" cy="3628249"/>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5" name="Textplatzhalter 5"/>
          <p:cNvSpPr>
            <a:spLocks noGrp="1"/>
          </p:cNvSpPr>
          <p:nvPr>
            <p:ph type="body" sz="quarter" idx="17" hasCustomPrompt="1"/>
          </p:nvPr>
        </p:nvSpPr>
        <p:spPr>
          <a:xfrm>
            <a:off x="6199632" y="1749266"/>
            <a:ext cx="5598000" cy="3628249"/>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1"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14" name="Textplatzhalter 10"/>
          <p:cNvSpPr>
            <a:spLocks noGrp="1"/>
          </p:cNvSpPr>
          <p:nvPr>
            <p:ph type="body" sz="quarter" idx="14" hasCustomPrompt="1"/>
          </p:nvPr>
        </p:nvSpPr>
        <p:spPr>
          <a:xfrm>
            <a:off x="6199632" y="1749266"/>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38"/>
          <p:cNvCxnSpPr/>
          <p:nvPr userDrawn="1"/>
        </p:nvCxnSpPr>
        <p:spPr bwMode="gray">
          <a:xfrm>
            <a:off x="6407789"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905465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196647" y="1749266"/>
            <a:ext cx="559911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1" name="Textplatzhalter 5"/>
          <p:cNvSpPr>
            <a:spLocks noGrp="1"/>
          </p:cNvSpPr>
          <p:nvPr>
            <p:ph type="body" sz="quarter" idx="17" hasCustomPrompt="1"/>
          </p:nvPr>
        </p:nvSpPr>
        <p:spPr>
          <a:xfrm>
            <a:off x="6199632" y="1749266"/>
            <a:ext cx="5596128"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2" name="Textplatzhalter 5"/>
          <p:cNvSpPr>
            <a:spLocks noGrp="1"/>
          </p:cNvSpPr>
          <p:nvPr>
            <p:ph type="body" sz="quarter" idx="16" hasCustomPrompt="1"/>
          </p:nvPr>
        </p:nvSpPr>
        <p:spPr>
          <a:xfrm>
            <a:off x="390207" y="1749266"/>
            <a:ext cx="5599112"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17" name="Textplatzhalter 10"/>
          <p:cNvSpPr>
            <a:spLocks noGrp="1"/>
          </p:cNvSpPr>
          <p:nvPr>
            <p:ph type="body" sz="quarter" idx="14" hasCustomPrompt="1"/>
          </p:nvPr>
        </p:nvSpPr>
        <p:spPr>
          <a:xfrm>
            <a:off x="6199632" y="1749266"/>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38"/>
          <p:cNvCxnSpPr/>
          <p:nvPr userDrawn="1"/>
        </p:nvCxnSpPr>
        <p:spPr bwMode="gray">
          <a:xfrm>
            <a:off x="6407789"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722977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196647" y="1749266"/>
            <a:ext cx="5599113"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4"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15"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21" name="Textplatzhalter 5"/>
          <p:cNvSpPr>
            <a:spLocks noGrp="1"/>
          </p:cNvSpPr>
          <p:nvPr>
            <p:ph type="body" sz="quarter" idx="16" hasCustomPrompt="1"/>
          </p:nvPr>
        </p:nvSpPr>
        <p:spPr>
          <a:xfrm>
            <a:off x="390207" y="1749266"/>
            <a:ext cx="5599111" cy="3628249"/>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2" name="Textplatzhalter 5"/>
          <p:cNvSpPr>
            <a:spLocks noGrp="1"/>
          </p:cNvSpPr>
          <p:nvPr>
            <p:ph type="body" sz="quarter" idx="17" hasCustomPrompt="1"/>
          </p:nvPr>
        </p:nvSpPr>
        <p:spPr>
          <a:xfrm>
            <a:off x="6199632" y="1749266"/>
            <a:ext cx="5596128" cy="3628249"/>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17" name="Textplatzhalter 10"/>
          <p:cNvSpPr>
            <a:spLocks noGrp="1"/>
          </p:cNvSpPr>
          <p:nvPr>
            <p:ph type="body" sz="quarter" idx="14" hasCustomPrompt="1"/>
          </p:nvPr>
        </p:nvSpPr>
        <p:spPr>
          <a:xfrm>
            <a:off x="6199632" y="1749266"/>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38"/>
          <p:cNvCxnSpPr/>
          <p:nvPr userDrawn="1"/>
        </p:nvCxnSpPr>
        <p:spPr bwMode="gray">
          <a:xfrm>
            <a:off x="6407789"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053257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amp; arrow">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477256"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318504" y="1749266"/>
            <a:ext cx="5477256"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8" name="Isosceles Triangle 30"/>
          <p:cNvSpPr/>
          <p:nvPr userDrawn="1"/>
        </p:nvSpPr>
        <p:spPr bwMode="gray">
          <a:xfrm rot="5400000">
            <a:off x="3923650" y="3804822"/>
            <a:ext cx="4351050" cy="182880"/>
          </a:xfrm>
          <a:prstGeom prst="triangle">
            <a:avLst/>
          </a:prstGeom>
          <a:solidFill>
            <a:schemeClr val="bg1">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5" name="Textplatzhalter 5"/>
          <p:cNvSpPr>
            <a:spLocks noGrp="1"/>
          </p:cNvSpPr>
          <p:nvPr>
            <p:ph type="body" sz="quarter" idx="16" hasCustomPrompt="1"/>
          </p:nvPr>
        </p:nvSpPr>
        <p:spPr>
          <a:xfrm>
            <a:off x="390208" y="1749266"/>
            <a:ext cx="5477254"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2" name="Textplatzhalter 5"/>
          <p:cNvSpPr>
            <a:spLocks noGrp="1"/>
          </p:cNvSpPr>
          <p:nvPr>
            <p:ph type="body" sz="quarter" idx="17" hasCustomPrompt="1"/>
          </p:nvPr>
        </p:nvSpPr>
        <p:spPr>
          <a:xfrm>
            <a:off x="6318504" y="1749266"/>
            <a:ext cx="5477256"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5476937"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17" name="Textplatzhalter 10"/>
          <p:cNvSpPr>
            <a:spLocks noGrp="1"/>
          </p:cNvSpPr>
          <p:nvPr>
            <p:ph type="body" sz="quarter" idx="14" hasCustomPrompt="1"/>
          </p:nvPr>
        </p:nvSpPr>
        <p:spPr>
          <a:xfrm>
            <a:off x="6318504" y="1749266"/>
            <a:ext cx="5477256"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0566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38"/>
          <p:cNvCxnSpPr/>
          <p:nvPr userDrawn="1"/>
        </p:nvCxnSpPr>
        <p:spPr bwMode="gray">
          <a:xfrm>
            <a:off x="6528816" y="2289266"/>
            <a:ext cx="50566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87451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ther image)">
    <p:spTree>
      <p:nvGrpSpPr>
        <p:cNvPr id="1" name=""/>
        <p:cNvGrpSpPr/>
        <p:nvPr/>
      </p:nvGrpSpPr>
      <p:grpSpPr>
        <a:xfrm>
          <a:off x="0" y="0"/>
          <a:ext cx="0" cy="0"/>
          <a:chOff x="0" y="0"/>
          <a:chExt cx="0" cy="0"/>
        </a:xfrm>
      </p:grpSpPr>
      <p:sp>
        <p:nvSpPr>
          <p:cNvPr id="12" name="Rechteck 11"/>
          <p:cNvSpPr/>
          <p:nvPr userDrawn="1"/>
        </p:nvSpPr>
        <p:spPr bwMode="gray">
          <a:xfrm>
            <a:off x="266700" y="290519"/>
            <a:ext cx="11664950" cy="5867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4424" rIns="108847" bIns="54424" rtlCol="0" anchor="ctr">
            <a:noAutofit/>
          </a:bodyPr>
          <a:lstStyle/>
          <a:p>
            <a:pPr algn="ctr"/>
            <a:endParaRPr lang="en-US"/>
          </a:p>
        </p:txBody>
      </p:sp>
      <p:sp>
        <p:nvSpPr>
          <p:cNvPr id="3" name="Bildplatzhalter 2"/>
          <p:cNvSpPr>
            <a:spLocks noGrp="1"/>
          </p:cNvSpPr>
          <p:nvPr>
            <p:ph type="pic" sz="quarter" idx="11"/>
          </p:nvPr>
        </p:nvSpPr>
        <p:spPr>
          <a:xfrm>
            <a:off x="266095" y="224600"/>
            <a:ext cx="11664950" cy="3602736"/>
          </a:xfrm>
          <a:prstGeom prst="rect">
            <a:avLst/>
          </a:prstGeom>
          <a:solidFill>
            <a:schemeClr val="tx1"/>
          </a:solidFill>
        </p:spPr>
        <p:txBody>
          <a:bodyPr/>
          <a:lstStyle>
            <a:lvl1pPr marL="0" indent="0">
              <a:buNone/>
              <a:defRPr/>
            </a:lvl1pPr>
          </a:lstStyle>
          <a:p>
            <a:r>
              <a:rPr lang="en-US" smtClean="0"/>
              <a:t>Click icon to add picture</a:t>
            </a:r>
            <a:endParaRPr lang="en-US" dirty="0"/>
          </a:p>
        </p:txBody>
      </p:sp>
      <p:pic>
        <p:nvPicPr>
          <p:cNvPr id="15" name="Picture 2" descr="ABB2logo RGB"/>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9536115" y="6345232"/>
            <a:ext cx="1474167" cy="33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el 1"/>
          <p:cNvSpPr>
            <a:spLocks noGrp="1"/>
          </p:cNvSpPr>
          <p:nvPr>
            <p:ph type="ctrTitle" hasCustomPrompt="1"/>
          </p:nvPr>
        </p:nvSpPr>
        <p:spPr bwMode="gray">
          <a:xfrm>
            <a:off x="155575" y="4220339"/>
            <a:ext cx="11665555" cy="576814"/>
          </a:xfrm>
          <a:prstGeom prst="rect">
            <a:avLst/>
          </a:prstGeom>
        </p:spPr>
        <p:txBody>
          <a:bodyPr lIns="179920" tIns="0" rIns="0" bIns="0" anchor="t" anchorCtr="0">
            <a:noAutofit/>
          </a:bodyPr>
          <a:lstStyle>
            <a:lvl1pPr>
              <a:defRPr lang="en-US" sz="4000" kern="1200" baseline="0" dirty="0">
                <a:solidFill>
                  <a:srgbClr val="0096EA"/>
                </a:solidFill>
                <a:latin typeface="+mj-lt"/>
                <a:ea typeface="+mj-ea"/>
                <a:cs typeface="+mj-cs"/>
              </a:defRPr>
            </a:lvl1pPr>
          </a:lstStyle>
          <a:p>
            <a:r>
              <a:rPr lang="en-US" noProof="0" dirty="0"/>
              <a:t>Click to enter title</a:t>
            </a:r>
          </a:p>
        </p:txBody>
      </p:sp>
      <p:sp>
        <p:nvSpPr>
          <p:cNvPr id="14" name="Untertitel 2"/>
          <p:cNvSpPr>
            <a:spLocks noGrp="1"/>
          </p:cNvSpPr>
          <p:nvPr>
            <p:ph type="subTitle" idx="1" hasCustomPrompt="1"/>
          </p:nvPr>
        </p:nvSpPr>
        <p:spPr bwMode="gray">
          <a:xfrm>
            <a:off x="266096" y="4004336"/>
            <a:ext cx="11665555" cy="216000"/>
          </a:xfrm>
          <a:prstGeom prst="rect">
            <a:avLst/>
          </a:prstGeom>
        </p:spPr>
        <p:txBody>
          <a:bodyPr lIns="109728" tIns="0" rIns="0" bIns="0">
            <a:noAutofit/>
          </a:bodyPr>
          <a:lstStyle>
            <a:lvl1pPr marL="0" indent="0" algn="l" defTabSz="1088959" rtl="0" eaLnBrk="1" latinLnBrk="0" hangingPunct="1">
              <a:spcBef>
                <a:spcPts val="1100"/>
              </a:spcBef>
              <a:spcAft>
                <a:spcPts val="0"/>
              </a:spcAft>
              <a:buClr>
                <a:schemeClr val="tx2"/>
              </a:buClr>
              <a:buSzPct val="70000"/>
              <a:buFont typeface="Wingdings" pitchFamily="2" charset="2"/>
              <a:buNone/>
              <a:defRPr lang="en-US" sz="1200" b="1" kern="1200" noProof="0" dirty="0">
                <a:solidFill>
                  <a:schemeClr val="bg1"/>
                </a:solidFill>
                <a:latin typeface="+mn-lt"/>
                <a:ea typeface="+mn-ea"/>
                <a:cs typeface="+mn-cs"/>
              </a:defRPr>
            </a:lvl1pPr>
            <a:lvl2pPr marL="544238" indent="0" algn="ctr">
              <a:buNone/>
              <a:defRPr>
                <a:solidFill>
                  <a:schemeClr val="tx1">
                    <a:tint val="75000"/>
                  </a:schemeClr>
                </a:solidFill>
              </a:defRPr>
            </a:lvl2pPr>
            <a:lvl3pPr marL="1088478" indent="0" algn="ctr">
              <a:buNone/>
              <a:defRPr>
                <a:solidFill>
                  <a:schemeClr val="tx1">
                    <a:tint val="75000"/>
                  </a:schemeClr>
                </a:solidFill>
              </a:defRPr>
            </a:lvl3pPr>
            <a:lvl4pPr marL="1632716" indent="0" algn="ctr">
              <a:buNone/>
              <a:defRPr>
                <a:solidFill>
                  <a:schemeClr val="tx1">
                    <a:tint val="75000"/>
                  </a:schemeClr>
                </a:solidFill>
              </a:defRPr>
            </a:lvl4pPr>
            <a:lvl5pPr marL="2176954" indent="0" algn="ctr">
              <a:buNone/>
              <a:defRPr>
                <a:solidFill>
                  <a:schemeClr val="tx1">
                    <a:tint val="75000"/>
                  </a:schemeClr>
                </a:solidFill>
              </a:defRPr>
            </a:lvl5pPr>
            <a:lvl6pPr marL="2721195" indent="0" algn="ctr">
              <a:buNone/>
              <a:defRPr>
                <a:solidFill>
                  <a:schemeClr val="tx1">
                    <a:tint val="75000"/>
                  </a:schemeClr>
                </a:solidFill>
              </a:defRPr>
            </a:lvl6pPr>
            <a:lvl7pPr marL="3265432" indent="0" algn="ctr">
              <a:buNone/>
              <a:defRPr>
                <a:solidFill>
                  <a:schemeClr val="tx1">
                    <a:tint val="75000"/>
                  </a:schemeClr>
                </a:solidFill>
              </a:defRPr>
            </a:lvl7pPr>
            <a:lvl8pPr marL="3809671" indent="0" algn="ctr">
              <a:buNone/>
              <a:defRPr>
                <a:solidFill>
                  <a:schemeClr val="tx1">
                    <a:tint val="75000"/>
                  </a:schemeClr>
                </a:solidFill>
              </a:defRPr>
            </a:lvl8pPr>
            <a:lvl9pPr marL="4353912" indent="0" algn="ctr">
              <a:buNone/>
              <a:defRPr>
                <a:solidFill>
                  <a:schemeClr val="tx1">
                    <a:tint val="75000"/>
                  </a:schemeClr>
                </a:solidFill>
              </a:defRPr>
            </a:lvl9pPr>
          </a:lstStyle>
          <a:p>
            <a:r>
              <a:rPr lang="en-US" dirty="0"/>
              <a:t>Speaker, Position, Event, Place, Date</a:t>
            </a:r>
          </a:p>
        </p:txBody>
      </p:sp>
      <p:sp>
        <p:nvSpPr>
          <p:cNvPr id="10" name="Date Placeholder 9"/>
          <p:cNvSpPr>
            <a:spLocks noGrp="1"/>
          </p:cNvSpPr>
          <p:nvPr>
            <p:ph type="dt" sz="half" idx="10"/>
          </p:nvPr>
        </p:nvSpPr>
        <p:spPr bwMode="gray"/>
        <p:txBody>
          <a:bodyPr/>
          <a:lstStyle/>
          <a:p>
            <a:endParaRPr lang="en-US" dirty="0"/>
          </a:p>
        </p:txBody>
      </p:sp>
      <p:sp>
        <p:nvSpPr>
          <p:cNvPr id="16" name="Textplatzhalter 3"/>
          <p:cNvSpPr>
            <a:spLocks noGrp="1"/>
          </p:cNvSpPr>
          <p:nvPr>
            <p:ph type="body" sz="quarter" idx="12" hasCustomPrompt="1"/>
          </p:nvPr>
        </p:nvSpPr>
        <p:spPr>
          <a:xfrm>
            <a:off x="155575" y="4797425"/>
            <a:ext cx="11664950" cy="576263"/>
          </a:xfrm>
          <a:prstGeom prst="rect">
            <a:avLst/>
          </a:prstGeom>
        </p:spPr>
        <p:txBody>
          <a:bodyPr lIns="210312" tIns="0" rIns="0" bIns="0"/>
          <a:lstStyle>
            <a:lvl1pPr marL="0" indent="0" algn="l" defTabSz="1088678" rtl="0" eaLnBrk="1" latinLnBrk="0" hangingPunct="1">
              <a:lnSpc>
                <a:spcPct val="90000"/>
              </a:lnSpc>
              <a:spcBef>
                <a:spcPct val="0"/>
              </a:spcBef>
              <a:buNone/>
              <a:defRPr lang="en-US" sz="2800" kern="1200" baseline="0" dirty="0">
                <a:solidFill>
                  <a:srgbClr val="5BD8FF"/>
                </a:solidFill>
                <a:latin typeface="+mj-lt"/>
                <a:ea typeface="+mj-ea"/>
                <a:cs typeface="+mj-cs"/>
              </a:defRPr>
            </a:lvl1pPr>
          </a:lstStyle>
          <a:p>
            <a:pPr lvl="0"/>
            <a:r>
              <a:rPr lang="en-US" noProof="0" dirty="0"/>
              <a:t>Click to enter subtitle</a:t>
            </a:r>
          </a:p>
        </p:txBody>
      </p:sp>
    </p:spTree>
    <p:extLst>
      <p:ext uri="{BB962C8B-B14F-4D97-AF65-F5344CB8AC3E}">
        <p14:creationId xmlns:p14="http://schemas.microsoft.com/office/powerpoint/2010/main" val="195444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s &amp; arrow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477256"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318504" y="1749266"/>
            <a:ext cx="5477256"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8" name="Isosceles Triangle 30"/>
          <p:cNvSpPr/>
          <p:nvPr userDrawn="1"/>
        </p:nvSpPr>
        <p:spPr bwMode="gray">
          <a:xfrm rot="5400000">
            <a:off x="4284091" y="3444381"/>
            <a:ext cx="3630168" cy="182880"/>
          </a:xfrm>
          <a:prstGeom prst="triangle">
            <a:avLst/>
          </a:prstGeom>
          <a:solidFill>
            <a:schemeClr val="bg1">
              <a:lumMod val="75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5"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2"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23" name="Textplatzhalter 5"/>
          <p:cNvSpPr>
            <a:spLocks noGrp="1"/>
          </p:cNvSpPr>
          <p:nvPr>
            <p:ph type="body" sz="quarter" idx="16" hasCustomPrompt="1"/>
          </p:nvPr>
        </p:nvSpPr>
        <p:spPr>
          <a:xfrm>
            <a:off x="390208" y="1749266"/>
            <a:ext cx="5477254"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4" name="Textplatzhalter 5"/>
          <p:cNvSpPr>
            <a:spLocks noGrp="1"/>
          </p:cNvSpPr>
          <p:nvPr>
            <p:ph type="body" sz="quarter" idx="17" hasCustomPrompt="1"/>
          </p:nvPr>
        </p:nvSpPr>
        <p:spPr>
          <a:xfrm>
            <a:off x="6318504" y="1749266"/>
            <a:ext cx="5477256"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5476937"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17" name="Textplatzhalter 10"/>
          <p:cNvSpPr>
            <a:spLocks noGrp="1"/>
          </p:cNvSpPr>
          <p:nvPr>
            <p:ph type="body" sz="quarter" idx="14" hasCustomPrompt="1"/>
          </p:nvPr>
        </p:nvSpPr>
        <p:spPr>
          <a:xfrm>
            <a:off x="6318504" y="1749266"/>
            <a:ext cx="5477256"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0566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38"/>
          <p:cNvCxnSpPr/>
          <p:nvPr userDrawn="1"/>
        </p:nvCxnSpPr>
        <p:spPr bwMode="gray">
          <a:xfrm>
            <a:off x="6528816" y="2289266"/>
            <a:ext cx="50566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0069455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 column &amp; 2 text boxes with headlin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196647" y="1749266"/>
            <a:ext cx="5599113"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8" name="Rectangle 1"/>
          <p:cNvSpPr/>
          <p:nvPr userDrawn="1"/>
        </p:nvSpPr>
        <p:spPr bwMode="auto">
          <a:xfrm>
            <a:off x="6196647" y="3961320"/>
            <a:ext cx="5599113"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21" name="Textplatzhalter 5"/>
          <p:cNvSpPr>
            <a:spLocks noGrp="1"/>
          </p:cNvSpPr>
          <p:nvPr>
            <p:ph type="body" sz="quarter" idx="16" hasCustomPrompt="1"/>
          </p:nvPr>
        </p:nvSpPr>
        <p:spPr>
          <a:xfrm>
            <a:off x="390207" y="1749266"/>
            <a:ext cx="5599111"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6" name="Textplatzhalter 5"/>
          <p:cNvSpPr>
            <a:spLocks noGrp="1"/>
          </p:cNvSpPr>
          <p:nvPr>
            <p:ph type="body" sz="quarter" idx="20" hasCustomPrompt="1"/>
          </p:nvPr>
        </p:nvSpPr>
        <p:spPr>
          <a:xfrm>
            <a:off x="6196647" y="1749266"/>
            <a:ext cx="5599113" cy="2084832"/>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7" name="Textplatzhalter 5"/>
          <p:cNvSpPr>
            <a:spLocks noGrp="1"/>
          </p:cNvSpPr>
          <p:nvPr>
            <p:ph type="body" sz="quarter" idx="21" hasCustomPrompt="1"/>
          </p:nvPr>
        </p:nvSpPr>
        <p:spPr>
          <a:xfrm>
            <a:off x="6196647" y="3961320"/>
            <a:ext cx="5599113" cy="2084832"/>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7" name="Textplatzhalter 10"/>
          <p:cNvSpPr>
            <a:spLocks noGrp="1"/>
          </p:cNvSpPr>
          <p:nvPr>
            <p:ph type="body" sz="quarter" idx="14" hasCustomPrompt="1"/>
          </p:nvPr>
        </p:nvSpPr>
        <p:spPr>
          <a:xfrm>
            <a:off x="6199632" y="1749266"/>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3" name="Gerade Verbindung 38"/>
          <p:cNvCxnSpPr/>
          <p:nvPr userDrawn="1"/>
        </p:nvCxnSpPr>
        <p:spPr bwMode="gray">
          <a:xfrm>
            <a:off x="6407789"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platzhalter 10"/>
          <p:cNvSpPr>
            <a:spLocks noGrp="1"/>
          </p:cNvSpPr>
          <p:nvPr>
            <p:ph type="body" sz="quarter" idx="17" hasCustomPrompt="1"/>
          </p:nvPr>
        </p:nvSpPr>
        <p:spPr>
          <a:xfrm>
            <a:off x="6196647" y="3961320"/>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9" name="Gerade Verbindung 38"/>
          <p:cNvCxnSpPr/>
          <p:nvPr userDrawn="1"/>
        </p:nvCxnSpPr>
        <p:spPr bwMode="gray">
          <a:xfrm>
            <a:off x="6418115" y="4501320"/>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3386219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column &amp; 2 text boxes with headline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196647" y="1749266"/>
            <a:ext cx="5599113" cy="174650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8" name="Rectangle 1"/>
          <p:cNvSpPr/>
          <p:nvPr userDrawn="1"/>
        </p:nvSpPr>
        <p:spPr bwMode="auto">
          <a:xfrm>
            <a:off x="6196647" y="3632930"/>
            <a:ext cx="5599113" cy="174650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21"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6" name="Textplatzhalter 2"/>
          <p:cNvSpPr>
            <a:spLocks noGrp="1"/>
          </p:cNvSpPr>
          <p:nvPr>
            <p:ph type="body" sz="quarter" idx="20"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27" name="Textplatzhalter 5"/>
          <p:cNvSpPr>
            <a:spLocks noGrp="1"/>
          </p:cNvSpPr>
          <p:nvPr>
            <p:ph type="body" sz="quarter" idx="16" hasCustomPrompt="1"/>
          </p:nvPr>
        </p:nvSpPr>
        <p:spPr>
          <a:xfrm>
            <a:off x="390207" y="1749266"/>
            <a:ext cx="5599111"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8" name="Textplatzhalter 5"/>
          <p:cNvSpPr>
            <a:spLocks noGrp="1"/>
          </p:cNvSpPr>
          <p:nvPr>
            <p:ph type="body" sz="quarter" idx="21" hasCustomPrompt="1"/>
          </p:nvPr>
        </p:nvSpPr>
        <p:spPr>
          <a:xfrm>
            <a:off x="6196647" y="1749266"/>
            <a:ext cx="5599113" cy="1746504"/>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9" name="Textplatzhalter 5"/>
          <p:cNvSpPr>
            <a:spLocks noGrp="1"/>
          </p:cNvSpPr>
          <p:nvPr>
            <p:ph type="body" sz="quarter" idx="22" hasCustomPrompt="1"/>
          </p:nvPr>
        </p:nvSpPr>
        <p:spPr>
          <a:xfrm>
            <a:off x="6196647" y="3632930"/>
            <a:ext cx="5599113" cy="1746504"/>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7" name="Textplatzhalter 10"/>
          <p:cNvSpPr>
            <a:spLocks noGrp="1"/>
          </p:cNvSpPr>
          <p:nvPr>
            <p:ph type="body" sz="quarter" idx="14" hasCustomPrompt="1"/>
          </p:nvPr>
        </p:nvSpPr>
        <p:spPr>
          <a:xfrm>
            <a:off x="6199632" y="1749266"/>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3" name="Gerade Verbindung 38"/>
          <p:cNvCxnSpPr/>
          <p:nvPr userDrawn="1"/>
        </p:nvCxnSpPr>
        <p:spPr bwMode="gray">
          <a:xfrm>
            <a:off x="6407789"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platzhalter 10"/>
          <p:cNvSpPr>
            <a:spLocks noGrp="1"/>
          </p:cNvSpPr>
          <p:nvPr>
            <p:ph type="body" sz="quarter" idx="17" hasCustomPrompt="1"/>
          </p:nvPr>
        </p:nvSpPr>
        <p:spPr>
          <a:xfrm>
            <a:off x="6196647" y="3632930"/>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9" name="Gerade Verbindung 38"/>
          <p:cNvCxnSpPr/>
          <p:nvPr userDrawn="1"/>
        </p:nvCxnSpPr>
        <p:spPr bwMode="gray">
          <a:xfrm>
            <a:off x="6418115" y="4172680"/>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67121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 column &amp; 2 text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196647" y="1749266"/>
            <a:ext cx="5599113"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8" name="Rectangle 1"/>
          <p:cNvSpPr/>
          <p:nvPr userDrawn="1"/>
        </p:nvSpPr>
        <p:spPr bwMode="auto">
          <a:xfrm>
            <a:off x="6196647" y="3961320"/>
            <a:ext cx="5599113"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14" name="Textplatzhalter 5"/>
          <p:cNvSpPr>
            <a:spLocks noGrp="1"/>
          </p:cNvSpPr>
          <p:nvPr>
            <p:ph type="body" sz="quarter" idx="16" hasCustomPrompt="1"/>
          </p:nvPr>
        </p:nvSpPr>
        <p:spPr>
          <a:xfrm>
            <a:off x="390207" y="1749266"/>
            <a:ext cx="5599111"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5" name="Textplatzhalter 5"/>
          <p:cNvSpPr>
            <a:spLocks noGrp="1"/>
          </p:cNvSpPr>
          <p:nvPr>
            <p:ph type="body" sz="quarter" idx="21" hasCustomPrompt="1"/>
          </p:nvPr>
        </p:nvSpPr>
        <p:spPr>
          <a:xfrm>
            <a:off x="6196647" y="1749266"/>
            <a:ext cx="5599113" cy="2084832"/>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1" name="Textplatzhalter 5"/>
          <p:cNvSpPr>
            <a:spLocks noGrp="1"/>
          </p:cNvSpPr>
          <p:nvPr>
            <p:ph type="body" sz="quarter" idx="22" hasCustomPrompt="1"/>
          </p:nvPr>
        </p:nvSpPr>
        <p:spPr>
          <a:xfrm>
            <a:off x="6196647" y="3961320"/>
            <a:ext cx="5599113" cy="2084832"/>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124747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amp; 2 text boxes &amp; take away box  ">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196647" y="1749266"/>
            <a:ext cx="5599113" cy="174650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8" name="Rectangle 1"/>
          <p:cNvSpPr/>
          <p:nvPr userDrawn="1"/>
        </p:nvSpPr>
        <p:spPr bwMode="auto">
          <a:xfrm>
            <a:off x="6196647" y="3632930"/>
            <a:ext cx="5599113" cy="174650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21"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6" name="Textplatzhalter 2"/>
          <p:cNvSpPr>
            <a:spLocks noGrp="1"/>
          </p:cNvSpPr>
          <p:nvPr>
            <p:ph type="body" sz="quarter" idx="20"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17" name="Textplatzhalter 5"/>
          <p:cNvSpPr>
            <a:spLocks noGrp="1"/>
          </p:cNvSpPr>
          <p:nvPr>
            <p:ph type="body" sz="quarter" idx="16" hasCustomPrompt="1"/>
          </p:nvPr>
        </p:nvSpPr>
        <p:spPr>
          <a:xfrm>
            <a:off x="390207" y="1749266"/>
            <a:ext cx="5599111"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9" name="Textplatzhalter 5"/>
          <p:cNvSpPr>
            <a:spLocks noGrp="1"/>
          </p:cNvSpPr>
          <p:nvPr>
            <p:ph type="body" sz="quarter" idx="21" hasCustomPrompt="1"/>
          </p:nvPr>
        </p:nvSpPr>
        <p:spPr>
          <a:xfrm>
            <a:off x="6196647" y="1749266"/>
            <a:ext cx="5599113" cy="1746504"/>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2" name="Textplatzhalter 5"/>
          <p:cNvSpPr>
            <a:spLocks noGrp="1"/>
          </p:cNvSpPr>
          <p:nvPr>
            <p:ph type="body" sz="quarter" idx="22" hasCustomPrompt="1"/>
          </p:nvPr>
        </p:nvSpPr>
        <p:spPr>
          <a:xfrm>
            <a:off x="6196647" y="3632930"/>
            <a:ext cx="5599113" cy="1746504"/>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4699218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amp; 3 text boxes with headlin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196647" y="1749266"/>
            <a:ext cx="5599113"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0"/>
              </a:spcBef>
              <a:buClr>
                <a:srgbClr val="002897"/>
              </a:buClr>
              <a:buSzPct val="70000"/>
            </a:pPr>
            <a:endParaRPr lang="en-US" sz="1500" dirty="0">
              <a:solidFill>
                <a:srgbClr val="666666"/>
              </a:solidFill>
            </a:endParaRPr>
          </a:p>
        </p:txBody>
      </p:sp>
      <p:sp>
        <p:nvSpPr>
          <p:cNvPr id="18" name="Rectangle 1"/>
          <p:cNvSpPr/>
          <p:nvPr userDrawn="1"/>
        </p:nvSpPr>
        <p:spPr bwMode="auto">
          <a:xfrm>
            <a:off x="6196647" y="3211909"/>
            <a:ext cx="5599113"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buClr>
                <a:srgbClr val="002897"/>
              </a:buClr>
              <a:buSzPct val="70000"/>
            </a:pPr>
            <a:endParaRPr lang="en-US" sz="1500" dirty="0">
              <a:solidFill>
                <a:srgbClr val="666666"/>
              </a:solidFill>
            </a:endParaRPr>
          </a:p>
        </p:txBody>
      </p:sp>
      <p:sp>
        <p:nvSpPr>
          <p:cNvPr id="19" name="Rectangle 1"/>
          <p:cNvSpPr/>
          <p:nvPr userDrawn="1"/>
        </p:nvSpPr>
        <p:spPr bwMode="auto">
          <a:xfrm>
            <a:off x="6196647" y="4674552"/>
            <a:ext cx="5599113"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buClr>
                <a:srgbClr val="002897"/>
              </a:buClr>
              <a:buSzPct val="70000"/>
            </a:pPr>
            <a:endParaRPr lang="en-US" sz="1500" dirty="0">
              <a:solidFill>
                <a:srgbClr val="666666"/>
              </a:solidFill>
            </a:endParaRPr>
          </a:p>
        </p:txBody>
      </p:sp>
      <p:sp>
        <p:nvSpPr>
          <p:cNvPr id="25" name="Textplatzhalter 5"/>
          <p:cNvSpPr>
            <a:spLocks noGrp="1"/>
          </p:cNvSpPr>
          <p:nvPr>
            <p:ph type="body" sz="quarter" idx="18" hasCustomPrompt="1"/>
          </p:nvPr>
        </p:nvSpPr>
        <p:spPr>
          <a:xfrm>
            <a:off x="390207" y="1749266"/>
            <a:ext cx="5599111"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6" name="Textplatzhalter 5"/>
          <p:cNvSpPr>
            <a:spLocks noGrp="1"/>
          </p:cNvSpPr>
          <p:nvPr>
            <p:ph type="body" sz="quarter" idx="21" hasCustomPrompt="1"/>
          </p:nvPr>
        </p:nvSpPr>
        <p:spPr>
          <a:xfrm>
            <a:off x="6196647" y="1749266"/>
            <a:ext cx="5599113" cy="1371600"/>
          </a:xfrm>
          <a:prstGeom prst="rect">
            <a:avLst/>
          </a:prstGeom>
        </p:spPr>
        <p:txBody>
          <a:bodyPr lIns="241200" tIns="468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8" name="Textplatzhalter 5"/>
          <p:cNvSpPr>
            <a:spLocks noGrp="1"/>
          </p:cNvSpPr>
          <p:nvPr>
            <p:ph type="body" sz="quarter" idx="22" hasCustomPrompt="1"/>
          </p:nvPr>
        </p:nvSpPr>
        <p:spPr>
          <a:xfrm>
            <a:off x="6196647" y="3211909"/>
            <a:ext cx="5599113" cy="1371600"/>
          </a:xfrm>
          <a:prstGeom prst="rect">
            <a:avLst/>
          </a:prstGeom>
        </p:spPr>
        <p:txBody>
          <a:bodyPr lIns="241200" tIns="468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1" name="Textplatzhalter 5"/>
          <p:cNvSpPr>
            <a:spLocks noGrp="1"/>
          </p:cNvSpPr>
          <p:nvPr>
            <p:ph type="body" sz="quarter" idx="23" hasCustomPrompt="1"/>
          </p:nvPr>
        </p:nvSpPr>
        <p:spPr>
          <a:xfrm>
            <a:off x="6196647" y="4674552"/>
            <a:ext cx="5599113" cy="1371600"/>
          </a:xfrm>
          <a:prstGeom prst="rect">
            <a:avLst/>
          </a:prstGeom>
        </p:spPr>
        <p:txBody>
          <a:bodyPr lIns="241200" tIns="468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platzhalter 10"/>
          <p:cNvSpPr>
            <a:spLocks noGrp="1"/>
          </p:cNvSpPr>
          <p:nvPr>
            <p:ph type="body" sz="quarter" idx="14" hasCustomPrompt="1"/>
          </p:nvPr>
        </p:nvSpPr>
        <p:spPr>
          <a:xfrm>
            <a:off x="6199632" y="1749266"/>
            <a:ext cx="5596128" cy="429768"/>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3" name="Gerade Verbindung 38"/>
          <p:cNvCxnSpPr/>
          <p:nvPr userDrawn="1"/>
        </p:nvCxnSpPr>
        <p:spPr bwMode="gray">
          <a:xfrm>
            <a:off x="6407789" y="2179034"/>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platzhalter 10"/>
          <p:cNvSpPr>
            <a:spLocks noGrp="1"/>
          </p:cNvSpPr>
          <p:nvPr>
            <p:ph type="body" sz="quarter" idx="16" hasCustomPrompt="1"/>
          </p:nvPr>
        </p:nvSpPr>
        <p:spPr>
          <a:xfrm>
            <a:off x="6196647" y="3211909"/>
            <a:ext cx="5596128" cy="429768"/>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1" name="Gerade Verbindung 38"/>
          <p:cNvCxnSpPr/>
          <p:nvPr userDrawn="1"/>
        </p:nvCxnSpPr>
        <p:spPr bwMode="gray">
          <a:xfrm>
            <a:off x="6418115" y="3641677"/>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platzhalter 10"/>
          <p:cNvSpPr>
            <a:spLocks noGrp="1"/>
          </p:cNvSpPr>
          <p:nvPr>
            <p:ph type="body" sz="quarter" idx="17" hasCustomPrompt="1"/>
          </p:nvPr>
        </p:nvSpPr>
        <p:spPr>
          <a:xfrm>
            <a:off x="6196647" y="4674552"/>
            <a:ext cx="5596128" cy="429768"/>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2" name="Gerade Verbindung 38"/>
          <p:cNvCxnSpPr/>
          <p:nvPr userDrawn="1"/>
        </p:nvCxnSpPr>
        <p:spPr bwMode="gray">
          <a:xfrm>
            <a:off x="6418115" y="5104320"/>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98283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and 3 text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9" name="Rectangle 1"/>
          <p:cNvSpPr/>
          <p:nvPr userDrawn="1"/>
        </p:nvSpPr>
        <p:spPr bwMode="auto">
          <a:xfrm>
            <a:off x="6196647" y="4674552"/>
            <a:ext cx="5599113"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611853" rIns="241142" bIns="71983" numCol="1" spcCol="0" rtlCol="0" fromWordArt="0" anchor="t" anchorCtr="0" forceAA="0" compatLnSpc="1">
            <a:prstTxWarp prst="textNoShape">
              <a:avLst/>
            </a:prstTxWarp>
            <a:noAutofit/>
          </a:bodyPr>
          <a:lstStyle/>
          <a:p>
            <a:pPr defTabSz="914180">
              <a:buClr>
                <a:srgbClr val="002897"/>
              </a:buClr>
              <a:buSzPct val="70000"/>
            </a:pPr>
            <a:endParaRPr lang="en-US" sz="1500" dirty="0">
              <a:solidFill>
                <a:srgbClr val="666666"/>
              </a:solidFill>
            </a:endParaRPr>
          </a:p>
        </p:txBody>
      </p:sp>
      <p:sp>
        <p:nvSpPr>
          <p:cNvPr id="18" name="Rectangle 1"/>
          <p:cNvSpPr/>
          <p:nvPr userDrawn="1"/>
        </p:nvSpPr>
        <p:spPr bwMode="auto">
          <a:xfrm>
            <a:off x="6196647" y="3211909"/>
            <a:ext cx="5599113"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611853" rIns="241142" bIns="71983" numCol="1" spcCol="0" rtlCol="0" fromWordArt="0" anchor="t" anchorCtr="0" forceAA="0" compatLnSpc="1">
            <a:prstTxWarp prst="textNoShape">
              <a:avLst/>
            </a:prstTxWarp>
            <a:noAutofit/>
          </a:bodyPr>
          <a:lstStyle/>
          <a:p>
            <a:pPr defTabSz="914180">
              <a:buClr>
                <a:srgbClr val="002897"/>
              </a:buClr>
              <a:buSzPct val="70000"/>
            </a:pPr>
            <a:endParaRPr lang="en-US" sz="16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196647" y="1749266"/>
            <a:ext cx="5599113"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612000" rIns="241200" bIns="72000" numCol="1" spcCol="0" rtlCol="0" fromWordArt="0" anchor="t" anchorCtr="0" forceAA="0" compatLnSpc="1">
            <a:prstTxWarp prst="textNoShape">
              <a:avLst/>
            </a:prstTxWarp>
            <a:noAutofit/>
          </a:bodyPr>
          <a:lstStyle/>
          <a:p>
            <a:pPr defTabSz="914180">
              <a:spcBef>
                <a:spcPts val="0"/>
              </a:spcBef>
              <a:buClr>
                <a:srgbClr val="002897"/>
              </a:buClr>
              <a:buSzPct val="70000"/>
            </a:pPr>
            <a:endParaRPr lang="en-US" sz="1500" dirty="0">
              <a:solidFill>
                <a:srgbClr val="666666"/>
              </a:solidFill>
            </a:endParaRPr>
          </a:p>
        </p:txBody>
      </p:sp>
      <p:sp>
        <p:nvSpPr>
          <p:cNvPr id="24" name="Textplatzhalter 5"/>
          <p:cNvSpPr>
            <a:spLocks noGrp="1"/>
          </p:cNvSpPr>
          <p:nvPr>
            <p:ph type="body" sz="quarter" idx="18" hasCustomPrompt="1"/>
          </p:nvPr>
        </p:nvSpPr>
        <p:spPr>
          <a:xfrm>
            <a:off x="390205" y="1749266"/>
            <a:ext cx="5599113"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5" name="Textplatzhalter 5"/>
          <p:cNvSpPr>
            <a:spLocks noGrp="1"/>
          </p:cNvSpPr>
          <p:nvPr>
            <p:ph type="body" sz="quarter" idx="21" hasCustomPrompt="1"/>
          </p:nvPr>
        </p:nvSpPr>
        <p:spPr>
          <a:xfrm>
            <a:off x="6196647" y="1749266"/>
            <a:ext cx="5599113" cy="1371600"/>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7" name="Textplatzhalter 5"/>
          <p:cNvSpPr>
            <a:spLocks noGrp="1"/>
          </p:cNvSpPr>
          <p:nvPr>
            <p:ph type="body" sz="quarter" idx="22" hasCustomPrompt="1"/>
          </p:nvPr>
        </p:nvSpPr>
        <p:spPr>
          <a:xfrm>
            <a:off x="6196647" y="3211909"/>
            <a:ext cx="5599113" cy="1371600"/>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8" name="Textplatzhalter 5"/>
          <p:cNvSpPr>
            <a:spLocks noGrp="1"/>
          </p:cNvSpPr>
          <p:nvPr>
            <p:ph type="body" sz="quarter" idx="23" hasCustomPrompt="1"/>
          </p:nvPr>
        </p:nvSpPr>
        <p:spPr>
          <a:xfrm>
            <a:off x="6196647" y="4674552"/>
            <a:ext cx="5599113" cy="1371600"/>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2550751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amp; image">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196647" y="1749266"/>
            <a:ext cx="559911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 name="Bildplatzhalter 2"/>
          <p:cNvSpPr>
            <a:spLocks noGrp="1"/>
          </p:cNvSpPr>
          <p:nvPr>
            <p:ph type="pic" sz="quarter" idx="14" hasCustomPrompt="1"/>
          </p:nvPr>
        </p:nvSpPr>
        <p:spPr>
          <a:xfrm>
            <a:off x="6196647" y="1749266"/>
            <a:ext cx="5596128" cy="4297680"/>
          </a:xfrm>
          <a:prstGeom prst="rect">
            <a:avLst/>
          </a:prstGeom>
        </p:spPr>
        <p:txBody>
          <a:bodyPr tIns="182880" anchor="t"/>
          <a:lstStyle>
            <a:lvl1pPr marL="0" indent="0" algn="ctr">
              <a:buNone/>
              <a:defRPr/>
            </a:lvl1pPr>
          </a:lstStyle>
          <a:p>
            <a:r>
              <a:rPr lang="de-DE" dirty="0"/>
              <a:t>Image</a:t>
            </a:r>
            <a:endParaRPr lang="en-US" dirty="0"/>
          </a:p>
        </p:txBody>
      </p:sp>
      <p:sp>
        <p:nvSpPr>
          <p:cNvPr id="13" name="Textplatzhalter 5"/>
          <p:cNvSpPr>
            <a:spLocks noGrp="1"/>
          </p:cNvSpPr>
          <p:nvPr>
            <p:ph type="body" sz="quarter" idx="18" hasCustomPrompt="1"/>
          </p:nvPr>
        </p:nvSpPr>
        <p:spPr>
          <a:xfrm>
            <a:off x="390205" y="1749266"/>
            <a:ext cx="5599113"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6225894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 column &amp; image &amp; small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Rectangle 1"/>
          <p:cNvSpPr/>
          <p:nvPr userDrawn="1"/>
        </p:nvSpPr>
        <p:spPr bwMode="auto">
          <a:xfrm>
            <a:off x="6196647" y="1749266"/>
            <a:ext cx="559911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 name="Bildplatzhalter 2"/>
          <p:cNvSpPr>
            <a:spLocks noGrp="1"/>
          </p:cNvSpPr>
          <p:nvPr>
            <p:ph type="pic" sz="quarter" idx="14" hasCustomPrompt="1"/>
          </p:nvPr>
        </p:nvSpPr>
        <p:spPr>
          <a:xfrm>
            <a:off x="6196647" y="1749266"/>
            <a:ext cx="5596128" cy="4297680"/>
          </a:xfrm>
          <a:prstGeom prst="rect">
            <a:avLst/>
          </a:prstGeom>
        </p:spPr>
        <p:txBody>
          <a:bodyPr tIns="182880" anchor="t"/>
          <a:lstStyle>
            <a:lvl1pPr marL="0" indent="0" algn="ctr">
              <a:buNone/>
              <a:defRPr/>
            </a:lvl1pPr>
          </a:lstStyle>
          <a:p>
            <a:r>
              <a:rPr lang="de-DE" dirty="0"/>
              <a:t>Image</a:t>
            </a:r>
            <a:endParaRPr lang="en-US" dirty="0"/>
          </a:p>
        </p:txBody>
      </p:sp>
      <p:sp>
        <p:nvSpPr>
          <p:cNvPr id="13" name="Pentagon 44"/>
          <p:cNvSpPr/>
          <p:nvPr userDrawn="1"/>
        </p:nvSpPr>
        <p:spPr bwMode="gray">
          <a:xfrm>
            <a:off x="390205" y="5506152"/>
            <a:ext cx="5596128"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14" name="Textplatzhalter 2"/>
          <p:cNvSpPr>
            <a:spLocks noGrp="1"/>
          </p:cNvSpPr>
          <p:nvPr>
            <p:ph type="body" sz="quarter" idx="20" hasCustomPrompt="1"/>
          </p:nvPr>
        </p:nvSpPr>
        <p:spPr>
          <a:xfrm>
            <a:off x="390525" y="5505450"/>
            <a:ext cx="5596128"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15" name="Textplatzhalter 5"/>
          <p:cNvSpPr>
            <a:spLocks noGrp="1"/>
          </p:cNvSpPr>
          <p:nvPr>
            <p:ph type="body" sz="quarter" idx="18" hasCustomPrompt="1"/>
          </p:nvPr>
        </p:nvSpPr>
        <p:spPr>
          <a:xfrm>
            <a:off x="390205" y="1749266"/>
            <a:ext cx="5596127"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40275158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 column &amp; 4 image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3" name="Rectangle 1"/>
          <p:cNvSpPr/>
          <p:nvPr userDrawn="1"/>
        </p:nvSpPr>
        <p:spPr bwMode="auto">
          <a:xfrm>
            <a:off x="6196647" y="1749266"/>
            <a:ext cx="2735945"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14" name="Rectangle 1"/>
          <p:cNvSpPr/>
          <p:nvPr userDrawn="1"/>
        </p:nvSpPr>
        <p:spPr bwMode="auto">
          <a:xfrm>
            <a:off x="9059814" y="3961320"/>
            <a:ext cx="2735946"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15" name="Rectangle 1"/>
          <p:cNvSpPr/>
          <p:nvPr userDrawn="1"/>
        </p:nvSpPr>
        <p:spPr bwMode="auto">
          <a:xfrm>
            <a:off x="6196647" y="3961320"/>
            <a:ext cx="2735945"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17" name="Rectangle 1"/>
          <p:cNvSpPr/>
          <p:nvPr userDrawn="1"/>
        </p:nvSpPr>
        <p:spPr bwMode="auto">
          <a:xfrm>
            <a:off x="9059815" y="1749266"/>
            <a:ext cx="2735945"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24" name="Rechteck 23"/>
          <p:cNvSpPr/>
          <p:nvPr userDrawn="1"/>
        </p:nvSpPr>
        <p:spPr bwMode="gray">
          <a:xfrm>
            <a:off x="6407903" y="2394695"/>
            <a:ext cx="2313317" cy="133397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25" name="Rechteck 24"/>
          <p:cNvSpPr/>
          <p:nvPr userDrawn="1"/>
        </p:nvSpPr>
        <p:spPr bwMode="gray">
          <a:xfrm>
            <a:off x="9271071" y="2394695"/>
            <a:ext cx="2313317" cy="133397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26" name="Rechteck 25"/>
          <p:cNvSpPr/>
          <p:nvPr userDrawn="1"/>
        </p:nvSpPr>
        <p:spPr bwMode="gray">
          <a:xfrm>
            <a:off x="6407903" y="4602023"/>
            <a:ext cx="2313317" cy="133397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27" name="Rechteck 26"/>
          <p:cNvSpPr/>
          <p:nvPr userDrawn="1"/>
        </p:nvSpPr>
        <p:spPr bwMode="gray">
          <a:xfrm>
            <a:off x="9271071" y="4602023"/>
            <a:ext cx="2313317" cy="133397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5" name="Bildplatzhalter 4"/>
          <p:cNvSpPr>
            <a:spLocks noGrp="1"/>
          </p:cNvSpPr>
          <p:nvPr>
            <p:ph type="pic" sz="quarter" idx="19" hasCustomPrompt="1"/>
          </p:nvPr>
        </p:nvSpPr>
        <p:spPr>
          <a:xfrm>
            <a:off x="6407903" y="2394695"/>
            <a:ext cx="2313432" cy="1335024"/>
          </a:xfrm>
          <a:prstGeom prst="rect">
            <a:avLst/>
          </a:prstGeom>
        </p:spPr>
        <p:txBody>
          <a:bodyPr/>
          <a:lstStyle>
            <a:lvl1pPr marL="0" indent="0" algn="ctr">
              <a:buNone/>
              <a:defRPr sz="1600">
                <a:solidFill>
                  <a:schemeClr val="accent5"/>
                </a:solidFill>
              </a:defRPr>
            </a:lvl1pPr>
          </a:lstStyle>
          <a:p>
            <a:r>
              <a:rPr lang="de-DE" dirty="0"/>
              <a:t>Image</a:t>
            </a:r>
            <a:endParaRPr lang="en-US" dirty="0"/>
          </a:p>
        </p:txBody>
      </p:sp>
      <p:sp>
        <p:nvSpPr>
          <p:cNvPr id="32" name="Bildplatzhalter 4"/>
          <p:cNvSpPr>
            <a:spLocks noGrp="1"/>
          </p:cNvSpPr>
          <p:nvPr>
            <p:ph type="pic" sz="quarter" idx="20" hasCustomPrompt="1"/>
          </p:nvPr>
        </p:nvSpPr>
        <p:spPr>
          <a:xfrm>
            <a:off x="9270956" y="2394695"/>
            <a:ext cx="2313432" cy="1335024"/>
          </a:xfrm>
          <a:prstGeom prst="rect">
            <a:avLst/>
          </a:prstGeom>
        </p:spPr>
        <p:txBody>
          <a:bodyPr/>
          <a:lstStyle>
            <a:lvl1pPr marL="0" indent="0" algn="ctr">
              <a:buNone/>
              <a:defRPr sz="1600">
                <a:solidFill>
                  <a:schemeClr val="accent5"/>
                </a:solidFill>
              </a:defRPr>
            </a:lvl1pPr>
          </a:lstStyle>
          <a:p>
            <a:r>
              <a:rPr lang="de-DE" dirty="0"/>
              <a:t>Image</a:t>
            </a:r>
            <a:endParaRPr lang="en-US" dirty="0"/>
          </a:p>
        </p:txBody>
      </p:sp>
      <p:sp>
        <p:nvSpPr>
          <p:cNvPr id="33" name="Bildplatzhalter 4"/>
          <p:cNvSpPr>
            <a:spLocks noGrp="1"/>
          </p:cNvSpPr>
          <p:nvPr>
            <p:ph type="pic" sz="quarter" idx="21" hasCustomPrompt="1"/>
          </p:nvPr>
        </p:nvSpPr>
        <p:spPr>
          <a:xfrm>
            <a:off x="6407903" y="4600973"/>
            <a:ext cx="2313432" cy="1335024"/>
          </a:xfrm>
          <a:prstGeom prst="rect">
            <a:avLst/>
          </a:prstGeom>
        </p:spPr>
        <p:txBody>
          <a:bodyPr/>
          <a:lstStyle>
            <a:lvl1pPr marL="0" indent="0" algn="ctr">
              <a:buNone/>
              <a:defRPr sz="1600">
                <a:solidFill>
                  <a:schemeClr val="accent5"/>
                </a:solidFill>
              </a:defRPr>
            </a:lvl1pPr>
          </a:lstStyle>
          <a:p>
            <a:r>
              <a:rPr lang="de-DE" dirty="0"/>
              <a:t>Image</a:t>
            </a:r>
            <a:endParaRPr lang="en-US" dirty="0"/>
          </a:p>
        </p:txBody>
      </p:sp>
      <p:sp>
        <p:nvSpPr>
          <p:cNvPr id="34" name="Bildplatzhalter 4"/>
          <p:cNvSpPr>
            <a:spLocks noGrp="1"/>
          </p:cNvSpPr>
          <p:nvPr>
            <p:ph type="pic" sz="quarter" idx="22" hasCustomPrompt="1"/>
          </p:nvPr>
        </p:nvSpPr>
        <p:spPr>
          <a:xfrm>
            <a:off x="9270956" y="4600973"/>
            <a:ext cx="2313432" cy="1335024"/>
          </a:xfrm>
          <a:prstGeom prst="rect">
            <a:avLst/>
          </a:prstGeom>
        </p:spPr>
        <p:txBody>
          <a:bodyPr/>
          <a:lstStyle>
            <a:lvl1pPr marL="0" indent="0" algn="ctr">
              <a:buNone/>
              <a:defRPr sz="1600">
                <a:solidFill>
                  <a:schemeClr val="accent5"/>
                </a:solidFill>
              </a:defRPr>
            </a:lvl1pPr>
          </a:lstStyle>
          <a:p>
            <a:r>
              <a:rPr lang="de-DE" dirty="0"/>
              <a:t>Image</a:t>
            </a:r>
            <a:endParaRPr lang="en-US" dirty="0"/>
          </a:p>
        </p:txBody>
      </p:sp>
      <p:sp>
        <p:nvSpPr>
          <p:cNvPr id="35" name="Textplatzhalter 5"/>
          <p:cNvSpPr>
            <a:spLocks noGrp="1"/>
          </p:cNvSpPr>
          <p:nvPr>
            <p:ph type="body" sz="quarter" idx="23" hasCustomPrompt="1"/>
          </p:nvPr>
        </p:nvSpPr>
        <p:spPr>
          <a:xfrm>
            <a:off x="390205" y="1749266"/>
            <a:ext cx="5599113"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cxnSp>
        <p:nvCxnSpPr>
          <p:cNvPr id="19" name="Gerade Verbindung 38"/>
          <p:cNvCxnSpPr/>
          <p:nvPr userDrawn="1"/>
        </p:nvCxnSpPr>
        <p:spPr bwMode="gray">
          <a:xfrm>
            <a:off x="6407789" y="2289266"/>
            <a:ext cx="23134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Gerade Verbindung 38"/>
          <p:cNvCxnSpPr/>
          <p:nvPr userDrawn="1"/>
        </p:nvCxnSpPr>
        <p:spPr bwMode="gray">
          <a:xfrm>
            <a:off x="9271072" y="2289266"/>
            <a:ext cx="23134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platzhalter 10"/>
          <p:cNvSpPr>
            <a:spLocks noGrp="1"/>
          </p:cNvSpPr>
          <p:nvPr>
            <p:ph type="body" sz="quarter" idx="15" hasCustomPrompt="1"/>
          </p:nvPr>
        </p:nvSpPr>
        <p:spPr>
          <a:xfrm>
            <a:off x="6198536" y="1749266"/>
            <a:ext cx="2734056" cy="539496"/>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29" name="Textplatzhalter 10"/>
          <p:cNvSpPr>
            <a:spLocks noGrp="1"/>
          </p:cNvSpPr>
          <p:nvPr>
            <p:ph type="body" sz="quarter" idx="16" hasCustomPrompt="1"/>
          </p:nvPr>
        </p:nvSpPr>
        <p:spPr>
          <a:xfrm>
            <a:off x="9061704" y="1749266"/>
            <a:ext cx="2734056" cy="539496"/>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1" name="Gerade Verbindung 38"/>
          <p:cNvCxnSpPr/>
          <p:nvPr userDrawn="1"/>
        </p:nvCxnSpPr>
        <p:spPr bwMode="gray">
          <a:xfrm>
            <a:off x="9271071" y="4501320"/>
            <a:ext cx="23134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Gerade Verbindung 38"/>
          <p:cNvCxnSpPr/>
          <p:nvPr userDrawn="1"/>
        </p:nvCxnSpPr>
        <p:spPr bwMode="gray">
          <a:xfrm>
            <a:off x="6407903" y="4501320"/>
            <a:ext cx="23134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platzhalter 10"/>
          <p:cNvSpPr>
            <a:spLocks noGrp="1"/>
          </p:cNvSpPr>
          <p:nvPr>
            <p:ph type="body" sz="quarter" idx="17" hasCustomPrompt="1"/>
          </p:nvPr>
        </p:nvSpPr>
        <p:spPr>
          <a:xfrm>
            <a:off x="6196647" y="3961320"/>
            <a:ext cx="2734056" cy="539496"/>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31" name="Textplatzhalter 10"/>
          <p:cNvSpPr>
            <a:spLocks noGrp="1"/>
          </p:cNvSpPr>
          <p:nvPr>
            <p:ph type="body" sz="quarter" idx="18" hasCustomPrompt="1"/>
          </p:nvPr>
        </p:nvSpPr>
        <p:spPr>
          <a:xfrm>
            <a:off x="9061704" y="3961320"/>
            <a:ext cx="2734056" cy="539496"/>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extplatzhalter 5"/>
          <p:cNvSpPr>
            <a:spLocks noGrp="1"/>
          </p:cNvSpPr>
          <p:nvPr>
            <p:ph type="body" sz="quarter" idx="24"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76193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de-DE"/>
          </a:p>
        </p:txBody>
      </p:sp>
      <p:sp>
        <p:nvSpPr>
          <p:cNvPr id="12" name="Textplatzhalter 19"/>
          <p:cNvSpPr>
            <a:spLocks noGrp="1"/>
          </p:cNvSpPr>
          <p:nvPr>
            <p:ph type="body" sz="quarter" idx="12"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8" name="Textplatzhalter 4"/>
          <p:cNvSpPr>
            <a:spLocks noGrp="1"/>
          </p:cNvSpPr>
          <p:nvPr>
            <p:ph type="body" sz="quarter" idx="13" hasCustomPrompt="1"/>
          </p:nvPr>
        </p:nvSpPr>
        <p:spPr>
          <a:xfrm>
            <a:off x="266700" y="1628774"/>
            <a:ext cx="11667600" cy="4536000"/>
          </a:xfrm>
          <a:prstGeom prst="rect">
            <a:avLst/>
          </a:prstGeom>
        </p:spPr>
        <p:txBody>
          <a:bodyPr/>
          <a:lstStyle>
            <a:lvl1pPr marL="0" indent="0">
              <a:spcBef>
                <a:spcPts val="700"/>
              </a:spcBef>
              <a:buFont typeface="Arial" panose="020B0604020202020204" pitchFamily="34" charset="0"/>
              <a:buChar char=" "/>
              <a:defRPr sz="2400" baseline="0">
                <a:solidFill>
                  <a:schemeClr val="bg1">
                    <a:lumMod val="75000"/>
                  </a:schemeClr>
                </a:solidFill>
              </a:defRPr>
            </a:lvl1pPr>
            <a:lvl2pPr marL="406400" indent="-196850">
              <a:spcBef>
                <a:spcPts val="700"/>
              </a:spcBef>
              <a:spcAft>
                <a:spcPts val="0"/>
              </a:spcAft>
              <a:buClr>
                <a:schemeClr val="bg1">
                  <a:lumMod val="75000"/>
                </a:schemeClr>
              </a:buClr>
              <a:defRPr sz="2400">
                <a:solidFill>
                  <a:schemeClr val="bg1">
                    <a:lumMod val="75000"/>
                  </a:schemeClr>
                </a:solidFill>
              </a:defRPr>
            </a:lvl2pPr>
            <a:lvl3pPr marL="0" indent="0">
              <a:spcBef>
                <a:spcPts val="700"/>
              </a:spcBef>
              <a:spcAft>
                <a:spcPts val="0"/>
              </a:spcAft>
              <a:buFont typeface="Arial" panose="020B0604020202020204" pitchFamily="34" charset="0"/>
              <a:buChar char=" "/>
              <a:defRPr sz="2400" baseline="0">
                <a:solidFill>
                  <a:schemeClr val="bg1">
                    <a:lumMod val="75000"/>
                  </a:schemeClr>
                </a:solidFill>
              </a:defRPr>
            </a:lvl3pPr>
            <a:lvl4pPr marL="406800" indent="-198000">
              <a:spcBef>
                <a:spcPts val="700"/>
              </a:spcBef>
              <a:spcAft>
                <a:spcPts val="0"/>
              </a:spcAft>
              <a:buClr>
                <a:schemeClr val="bg1">
                  <a:lumMod val="75000"/>
                </a:schemeClr>
              </a:buClr>
              <a:buFont typeface="Wingdings" panose="05000000000000000000" pitchFamily="2" charset="2"/>
              <a:buChar char="§"/>
              <a:defRPr sz="2400">
                <a:solidFill>
                  <a:schemeClr val="bg1">
                    <a:lumMod val="75000"/>
                  </a:schemeClr>
                </a:solidFill>
              </a:defRPr>
            </a:lvl4pPr>
          </a:lstStyle>
          <a:p>
            <a:pPr lvl="0"/>
            <a:r>
              <a:rPr lang="de-DE" dirty="0"/>
              <a:t>Text (</a:t>
            </a:r>
            <a:r>
              <a:rPr lang="de-DE" dirty="0" err="1"/>
              <a:t>highlight</a:t>
            </a:r>
            <a:r>
              <a:rPr lang="de-DE" dirty="0"/>
              <a:t> in </a:t>
            </a:r>
            <a:r>
              <a:rPr lang="de-DE" dirty="0" err="1"/>
              <a:t>blue</a:t>
            </a:r>
            <a:r>
              <a:rPr lang="de-DE" dirty="0"/>
              <a:t> </a:t>
            </a:r>
            <a:r>
              <a:rPr lang="de-DE" dirty="0" err="1"/>
              <a:t>current</a:t>
            </a:r>
            <a:r>
              <a:rPr lang="de-DE" dirty="0"/>
              <a:t> </a:t>
            </a:r>
            <a:r>
              <a:rPr lang="de-DE" dirty="0" err="1"/>
              <a:t>chapter</a:t>
            </a:r>
            <a:r>
              <a:rPr lang="de-DE" dirty="0"/>
              <a:t>)</a:t>
            </a:r>
          </a:p>
          <a:p>
            <a:pPr lvl="1"/>
            <a:r>
              <a:rPr lang="de-DE" dirty="0"/>
              <a:t>Sub-</a:t>
            </a:r>
            <a:r>
              <a:rPr lang="de-DE" dirty="0" err="1"/>
              <a:t>chapter</a:t>
            </a:r>
            <a:endParaRPr lang="de-DE" dirty="0"/>
          </a:p>
          <a:p>
            <a:pPr lvl="2"/>
            <a:r>
              <a:rPr lang="de-DE" dirty="0"/>
              <a:t>Text (</a:t>
            </a:r>
            <a:r>
              <a:rPr lang="de-DE" dirty="0" err="1"/>
              <a:t>chapter</a:t>
            </a:r>
            <a:r>
              <a:rPr lang="de-DE" dirty="0"/>
              <a:t> 2)</a:t>
            </a:r>
          </a:p>
          <a:p>
            <a:pPr lvl="3"/>
            <a:r>
              <a:rPr lang="de-DE" dirty="0"/>
              <a:t>Sub-</a:t>
            </a:r>
            <a:r>
              <a:rPr lang="de-DE" dirty="0" err="1"/>
              <a:t>chapter</a:t>
            </a:r>
            <a:endParaRPr lang="de-DE" dirty="0"/>
          </a:p>
        </p:txBody>
      </p:sp>
      <p:sp>
        <p:nvSpPr>
          <p:cNvPr id="13" name="Titel 7"/>
          <p:cNvSpPr txBox="1">
            <a:spLocks/>
          </p:cNvSpPr>
          <p:nvPr userDrawn="1"/>
        </p:nvSpPr>
        <p:spPr>
          <a:xfrm>
            <a:off x="0" y="0"/>
            <a:ext cx="12198350" cy="836712"/>
          </a:xfrm>
          <a:prstGeom prst="rect">
            <a:avLst/>
          </a:prstGeom>
        </p:spPr>
        <p:txBody>
          <a:bodyPr lIns="256032" tIns="466344" rIns="256032" bIns="0"/>
          <a:lstStyle>
            <a:lvl1pPr algn="l" defTabSz="1088678" rtl="0" eaLnBrk="1" latinLnBrk="0" hangingPunct="1">
              <a:lnSpc>
                <a:spcPct val="90000"/>
              </a:lnSpc>
              <a:spcBef>
                <a:spcPct val="0"/>
              </a:spcBef>
              <a:buNone/>
              <a:defRPr lang="en-US" sz="2800" kern="1200">
                <a:solidFill>
                  <a:schemeClr val="tx2"/>
                </a:solidFill>
                <a:latin typeface="+mj-lt"/>
                <a:ea typeface="+mj-ea"/>
                <a:cs typeface="+mj-cs"/>
              </a:defRPr>
            </a:lvl1pPr>
          </a:lstStyle>
          <a:p>
            <a:r>
              <a:rPr lang="de-DE" dirty="0"/>
              <a:t>Agenda</a:t>
            </a:r>
          </a:p>
        </p:txBody>
      </p:sp>
      <p:sp>
        <p:nvSpPr>
          <p:cNvPr id="6"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392711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 &amp; 4 image boxes &amp; small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6" y="1749266"/>
            <a:ext cx="5599113"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3" name="Rectangle 1"/>
          <p:cNvSpPr/>
          <p:nvPr userDrawn="1"/>
        </p:nvSpPr>
        <p:spPr bwMode="auto">
          <a:xfrm>
            <a:off x="6196647" y="1749266"/>
            <a:ext cx="2735945"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14" name="Rectangle 1"/>
          <p:cNvSpPr/>
          <p:nvPr userDrawn="1"/>
        </p:nvSpPr>
        <p:spPr bwMode="auto">
          <a:xfrm>
            <a:off x="9059814" y="3961320"/>
            <a:ext cx="2735946"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15" name="Rectangle 1"/>
          <p:cNvSpPr/>
          <p:nvPr userDrawn="1"/>
        </p:nvSpPr>
        <p:spPr bwMode="auto">
          <a:xfrm>
            <a:off x="6196647" y="3961320"/>
            <a:ext cx="2735945"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17" name="Rectangle 1"/>
          <p:cNvSpPr/>
          <p:nvPr userDrawn="1"/>
        </p:nvSpPr>
        <p:spPr bwMode="auto">
          <a:xfrm>
            <a:off x="9059815" y="1749266"/>
            <a:ext cx="2735945" cy="208483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24" name="Rechteck 23"/>
          <p:cNvSpPr/>
          <p:nvPr userDrawn="1"/>
        </p:nvSpPr>
        <p:spPr bwMode="gray">
          <a:xfrm>
            <a:off x="6407903" y="2394695"/>
            <a:ext cx="2313317" cy="133397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25" name="Rechteck 24"/>
          <p:cNvSpPr/>
          <p:nvPr userDrawn="1"/>
        </p:nvSpPr>
        <p:spPr bwMode="gray">
          <a:xfrm>
            <a:off x="9271071" y="2394695"/>
            <a:ext cx="2313317" cy="133397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26" name="Rechteck 25"/>
          <p:cNvSpPr/>
          <p:nvPr userDrawn="1"/>
        </p:nvSpPr>
        <p:spPr bwMode="gray">
          <a:xfrm>
            <a:off x="6407903" y="4602023"/>
            <a:ext cx="2313317" cy="133397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27" name="Rechteck 26"/>
          <p:cNvSpPr/>
          <p:nvPr userDrawn="1"/>
        </p:nvSpPr>
        <p:spPr bwMode="gray">
          <a:xfrm>
            <a:off x="9271071" y="4602023"/>
            <a:ext cx="2313317" cy="1333974"/>
          </a:xfrm>
          <a:prstGeom prst="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buClr>
                <a:schemeClr val="tx2"/>
              </a:buClr>
              <a:buSzPct val="70000"/>
              <a:buFont typeface="Wingdings" pitchFamily="2" charset="2"/>
              <a:buNone/>
            </a:pPr>
            <a:endParaRPr lang="de-DE" sz="1400" dirty="0">
              <a:solidFill>
                <a:schemeClr val="bg1"/>
              </a:solidFill>
              <a:latin typeface="Arial" pitchFamily="34" charset="0"/>
              <a:cs typeface="Arial" pitchFamily="34" charset="0"/>
            </a:endParaRPr>
          </a:p>
        </p:txBody>
      </p:sp>
      <p:sp>
        <p:nvSpPr>
          <p:cNvPr id="5" name="Bildplatzhalter 4"/>
          <p:cNvSpPr>
            <a:spLocks noGrp="1"/>
          </p:cNvSpPr>
          <p:nvPr>
            <p:ph type="pic" sz="quarter" idx="19" hasCustomPrompt="1"/>
          </p:nvPr>
        </p:nvSpPr>
        <p:spPr>
          <a:xfrm>
            <a:off x="6407903" y="2394695"/>
            <a:ext cx="2313432" cy="1335024"/>
          </a:xfrm>
          <a:prstGeom prst="rect">
            <a:avLst/>
          </a:prstGeom>
        </p:spPr>
        <p:txBody>
          <a:bodyPr/>
          <a:lstStyle>
            <a:lvl1pPr marL="0" indent="0" algn="ctr">
              <a:buNone/>
              <a:defRPr sz="1600">
                <a:solidFill>
                  <a:schemeClr val="accent5"/>
                </a:solidFill>
              </a:defRPr>
            </a:lvl1pPr>
          </a:lstStyle>
          <a:p>
            <a:r>
              <a:rPr lang="de-DE" dirty="0"/>
              <a:t>Image</a:t>
            </a:r>
            <a:endParaRPr lang="en-US" dirty="0"/>
          </a:p>
        </p:txBody>
      </p:sp>
      <p:sp>
        <p:nvSpPr>
          <p:cNvPr id="32" name="Bildplatzhalter 4"/>
          <p:cNvSpPr>
            <a:spLocks noGrp="1"/>
          </p:cNvSpPr>
          <p:nvPr>
            <p:ph type="pic" sz="quarter" idx="20" hasCustomPrompt="1"/>
          </p:nvPr>
        </p:nvSpPr>
        <p:spPr>
          <a:xfrm>
            <a:off x="9270956" y="2394695"/>
            <a:ext cx="2313432" cy="1335024"/>
          </a:xfrm>
          <a:prstGeom prst="rect">
            <a:avLst/>
          </a:prstGeom>
        </p:spPr>
        <p:txBody>
          <a:bodyPr/>
          <a:lstStyle>
            <a:lvl1pPr marL="0" indent="0" algn="ctr">
              <a:buNone/>
              <a:defRPr sz="1600">
                <a:solidFill>
                  <a:schemeClr val="accent5"/>
                </a:solidFill>
              </a:defRPr>
            </a:lvl1pPr>
          </a:lstStyle>
          <a:p>
            <a:r>
              <a:rPr lang="de-DE" dirty="0"/>
              <a:t>Image</a:t>
            </a:r>
            <a:endParaRPr lang="en-US" dirty="0"/>
          </a:p>
        </p:txBody>
      </p:sp>
      <p:sp>
        <p:nvSpPr>
          <p:cNvPr id="33" name="Bildplatzhalter 4"/>
          <p:cNvSpPr>
            <a:spLocks noGrp="1"/>
          </p:cNvSpPr>
          <p:nvPr>
            <p:ph type="pic" sz="quarter" idx="21" hasCustomPrompt="1"/>
          </p:nvPr>
        </p:nvSpPr>
        <p:spPr>
          <a:xfrm>
            <a:off x="6407903" y="4600973"/>
            <a:ext cx="2313432" cy="1335024"/>
          </a:xfrm>
          <a:prstGeom prst="rect">
            <a:avLst/>
          </a:prstGeom>
        </p:spPr>
        <p:txBody>
          <a:bodyPr/>
          <a:lstStyle>
            <a:lvl1pPr marL="0" indent="0" algn="ctr">
              <a:buNone/>
              <a:defRPr sz="1600">
                <a:solidFill>
                  <a:schemeClr val="accent5"/>
                </a:solidFill>
              </a:defRPr>
            </a:lvl1pPr>
          </a:lstStyle>
          <a:p>
            <a:r>
              <a:rPr lang="de-DE" dirty="0"/>
              <a:t>Image</a:t>
            </a:r>
            <a:endParaRPr lang="en-US" dirty="0"/>
          </a:p>
        </p:txBody>
      </p:sp>
      <p:sp>
        <p:nvSpPr>
          <p:cNvPr id="34" name="Bildplatzhalter 4"/>
          <p:cNvSpPr>
            <a:spLocks noGrp="1"/>
          </p:cNvSpPr>
          <p:nvPr>
            <p:ph type="pic" sz="quarter" idx="22" hasCustomPrompt="1"/>
          </p:nvPr>
        </p:nvSpPr>
        <p:spPr>
          <a:xfrm>
            <a:off x="9270956" y="4600973"/>
            <a:ext cx="2313432" cy="1335024"/>
          </a:xfrm>
          <a:prstGeom prst="rect">
            <a:avLst/>
          </a:prstGeom>
        </p:spPr>
        <p:txBody>
          <a:bodyPr/>
          <a:lstStyle>
            <a:lvl1pPr marL="0" indent="0" algn="ctr">
              <a:buNone/>
              <a:defRPr sz="1600">
                <a:solidFill>
                  <a:schemeClr val="accent5"/>
                </a:solidFill>
              </a:defRPr>
            </a:lvl1pPr>
          </a:lstStyle>
          <a:p>
            <a:r>
              <a:rPr lang="de-DE" dirty="0"/>
              <a:t>Image</a:t>
            </a:r>
            <a:endParaRPr lang="en-US" dirty="0"/>
          </a:p>
        </p:txBody>
      </p:sp>
      <p:sp>
        <p:nvSpPr>
          <p:cNvPr id="35" name="Pentagon 44"/>
          <p:cNvSpPr/>
          <p:nvPr userDrawn="1"/>
        </p:nvSpPr>
        <p:spPr bwMode="gray">
          <a:xfrm>
            <a:off x="390205" y="5506152"/>
            <a:ext cx="5596128"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36" name="Textplatzhalter 2"/>
          <p:cNvSpPr>
            <a:spLocks noGrp="1"/>
          </p:cNvSpPr>
          <p:nvPr>
            <p:ph type="body" sz="quarter" idx="23" hasCustomPrompt="1"/>
          </p:nvPr>
        </p:nvSpPr>
        <p:spPr>
          <a:xfrm>
            <a:off x="390525" y="5505450"/>
            <a:ext cx="5596128"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37" name="Textplatzhalter 5"/>
          <p:cNvSpPr>
            <a:spLocks noGrp="1"/>
          </p:cNvSpPr>
          <p:nvPr>
            <p:ph type="body" sz="quarter" idx="24" hasCustomPrompt="1"/>
          </p:nvPr>
        </p:nvSpPr>
        <p:spPr>
          <a:xfrm>
            <a:off x="390205" y="1749266"/>
            <a:ext cx="5599113"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cxnSp>
        <p:nvCxnSpPr>
          <p:cNvPr id="19" name="Gerade Verbindung 38"/>
          <p:cNvCxnSpPr/>
          <p:nvPr userDrawn="1"/>
        </p:nvCxnSpPr>
        <p:spPr bwMode="gray">
          <a:xfrm>
            <a:off x="6407789" y="2289266"/>
            <a:ext cx="23134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Gerade Verbindung 38"/>
          <p:cNvCxnSpPr/>
          <p:nvPr userDrawn="1"/>
        </p:nvCxnSpPr>
        <p:spPr bwMode="gray">
          <a:xfrm>
            <a:off x="9271072" y="2289266"/>
            <a:ext cx="23134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Textplatzhalter 10"/>
          <p:cNvSpPr>
            <a:spLocks noGrp="1"/>
          </p:cNvSpPr>
          <p:nvPr>
            <p:ph type="body" sz="quarter" idx="15" hasCustomPrompt="1"/>
          </p:nvPr>
        </p:nvSpPr>
        <p:spPr>
          <a:xfrm>
            <a:off x="6198536" y="1749266"/>
            <a:ext cx="2734056" cy="539496"/>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29" name="Textplatzhalter 10"/>
          <p:cNvSpPr>
            <a:spLocks noGrp="1"/>
          </p:cNvSpPr>
          <p:nvPr>
            <p:ph type="body" sz="quarter" idx="16" hasCustomPrompt="1"/>
          </p:nvPr>
        </p:nvSpPr>
        <p:spPr>
          <a:xfrm>
            <a:off x="9061704" y="1749266"/>
            <a:ext cx="2734056" cy="539496"/>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1" name="Gerade Verbindung 38"/>
          <p:cNvCxnSpPr/>
          <p:nvPr userDrawn="1"/>
        </p:nvCxnSpPr>
        <p:spPr bwMode="gray">
          <a:xfrm>
            <a:off x="9271071" y="4501320"/>
            <a:ext cx="23134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Gerade Verbindung 38"/>
          <p:cNvCxnSpPr/>
          <p:nvPr userDrawn="1"/>
        </p:nvCxnSpPr>
        <p:spPr bwMode="gray">
          <a:xfrm>
            <a:off x="6407903" y="4501320"/>
            <a:ext cx="231343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Textplatzhalter 10"/>
          <p:cNvSpPr>
            <a:spLocks noGrp="1"/>
          </p:cNvSpPr>
          <p:nvPr>
            <p:ph type="body" sz="quarter" idx="17" hasCustomPrompt="1"/>
          </p:nvPr>
        </p:nvSpPr>
        <p:spPr>
          <a:xfrm>
            <a:off x="6196647" y="3961320"/>
            <a:ext cx="2734056" cy="539496"/>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31" name="Textplatzhalter 10"/>
          <p:cNvSpPr>
            <a:spLocks noGrp="1"/>
          </p:cNvSpPr>
          <p:nvPr>
            <p:ph type="body" sz="quarter" idx="18" hasCustomPrompt="1"/>
          </p:nvPr>
        </p:nvSpPr>
        <p:spPr>
          <a:xfrm>
            <a:off x="9061704" y="3961320"/>
            <a:ext cx="2734056" cy="539496"/>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16" name="Textplatzhalter 10"/>
          <p:cNvSpPr>
            <a:spLocks noGrp="1"/>
          </p:cNvSpPr>
          <p:nvPr>
            <p:ph type="body" sz="quarter" idx="13" hasCustomPrompt="1"/>
          </p:nvPr>
        </p:nvSpPr>
        <p:spPr>
          <a:xfrm>
            <a:off x="390525" y="1749425"/>
            <a:ext cx="5596128"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515617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8" name="Textplatzhalter 5"/>
          <p:cNvSpPr>
            <a:spLocks noGrp="1"/>
          </p:cNvSpPr>
          <p:nvPr>
            <p:ph type="body" sz="quarter" idx="2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996264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8" name="Rectangle 1"/>
          <p:cNvSpPr/>
          <p:nvPr userDrawn="1"/>
        </p:nvSpPr>
        <p:spPr bwMode="auto">
          <a:xfrm>
            <a:off x="390206" y="1749266"/>
            <a:ext cx="3657600"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9" name="Rectangle 1"/>
          <p:cNvSpPr/>
          <p:nvPr userDrawn="1"/>
        </p:nvSpPr>
        <p:spPr bwMode="auto">
          <a:xfrm>
            <a:off x="4264183" y="1748869"/>
            <a:ext cx="3657600"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1" name="Rectangle 1"/>
          <p:cNvSpPr/>
          <p:nvPr userDrawn="1"/>
        </p:nvSpPr>
        <p:spPr bwMode="auto">
          <a:xfrm>
            <a:off x="8138160" y="1749266"/>
            <a:ext cx="3657600"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5" name="Textplatzhalter 5"/>
          <p:cNvSpPr>
            <a:spLocks noGrp="1"/>
          </p:cNvSpPr>
          <p:nvPr>
            <p:ph type="body" sz="quarter" idx="23" hasCustomPrompt="1"/>
          </p:nvPr>
        </p:nvSpPr>
        <p:spPr>
          <a:xfrm>
            <a:off x="390205" y="1749266"/>
            <a:ext cx="3657601"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8" name="Textplatzhalter 5"/>
          <p:cNvSpPr>
            <a:spLocks noGrp="1"/>
          </p:cNvSpPr>
          <p:nvPr>
            <p:ph type="body" sz="quarter" idx="24" hasCustomPrompt="1"/>
          </p:nvPr>
        </p:nvSpPr>
        <p:spPr>
          <a:xfrm>
            <a:off x="4264182" y="1749266"/>
            <a:ext cx="3657601"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9" name="Textplatzhalter 5"/>
          <p:cNvSpPr>
            <a:spLocks noGrp="1"/>
          </p:cNvSpPr>
          <p:nvPr>
            <p:ph type="body" sz="quarter" idx="25" hasCustomPrompt="1"/>
          </p:nvPr>
        </p:nvSpPr>
        <p:spPr>
          <a:xfrm>
            <a:off x="8138159" y="1749266"/>
            <a:ext cx="3657601"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17" name="Textplatzhalter 10"/>
          <p:cNvSpPr>
            <a:spLocks noGrp="1"/>
          </p:cNvSpPr>
          <p:nvPr>
            <p:ph type="body" sz="quarter" idx="14" hasCustomPrompt="1"/>
          </p:nvPr>
        </p:nvSpPr>
        <p:spPr>
          <a:xfrm>
            <a:off x="4264183" y="1749266"/>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38"/>
          <p:cNvCxnSpPr/>
          <p:nvPr userDrawn="1"/>
        </p:nvCxnSpPr>
        <p:spPr bwMode="gray">
          <a:xfrm>
            <a:off x="4483639"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platzhalter 10"/>
          <p:cNvSpPr>
            <a:spLocks noGrp="1"/>
          </p:cNvSpPr>
          <p:nvPr>
            <p:ph type="body" sz="quarter" idx="16" hasCustomPrompt="1"/>
          </p:nvPr>
        </p:nvSpPr>
        <p:spPr>
          <a:xfrm>
            <a:off x="8138160" y="1749266"/>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3" name="Gerade Verbindung 38"/>
          <p:cNvCxnSpPr/>
          <p:nvPr userDrawn="1"/>
        </p:nvCxnSpPr>
        <p:spPr bwMode="gray">
          <a:xfrm>
            <a:off x="8357616" y="228901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36700970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 column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26" name="Rectangle 1"/>
          <p:cNvSpPr/>
          <p:nvPr userDrawn="1"/>
        </p:nvSpPr>
        <p:spPr bwMode="auto">
          <a:xfrm>
            <a:off x="390206" y="1749266"/>
            <a:ext cx="3657600" cy="362864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7" name="Rectangle 1"/>
          <p:cNvSpPr/>
          <p:nvPr userDrawn="1"/>
        </p:nvSpPr>
        <p:spPr bwMode="auto">
          <a:xfrm>
            <a:off x="4264183" y="1748869"/>
            <a:ext cx="3657600" cy="362864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8" name="Rectangle 1"/>
          <p:cNvSpPr/>
          <p:nvPr userDrawn="1"/>
        </p:nvSpPr>
        <p:spPr bwMode="auto">
          <a:xfrm>
            <a:off x="8138160" y="1749266"/>
            <a:ext cx="3657600" cy="362864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9"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25" name="Textplatzhalter 5"/>
          <p:cNvSpPr>
            <a:spLocks noGrp="1"/>
          </p:cNvSpPr>
          <p:nvPr>
            <p:ph type="body" sz="quarter" idx="23" hasCustomPrompt="1"/>
          </p:nvPr>
        </p:nvSpPr>
        <p:spPr>
          <a:xfrm>
            <a:off x="390205" y="1749266"/>
            <a:ext cx="3657601" cy="362864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2" name="Textplatzhalter 5"/>
          <p:cNvSpPr>
            <a:spLocks noGrp="1"/>
          </p:cNvSpPr>
          <p:nvPr>
            <p:ph type="body" sz="quarter" idx="24" hasCustomPrompt="1"/>
          </p:nvPr>
        </p:nvSpPr>
        <p:spPr>
          <a:xfrm>
            <a:off x="4264182" y="1749266"/>
            <a:ext cx="3657601" cy="362864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3" name="Textplatzhalter 5"/>
          <p:cNvSpPr>
            <a:spLocks noGrp="1"/>
          </p:cNvSpPr>
          <p:nvPr>
            <p:ph type="body" sz="quarter" idx="25" hasCustomPrompt="1"/>
          </p:nvPr>
        </p:nvSpPr>
        <p:spPr>
          <a:xfrm>
            <a:off x="8138159" y="1749266"/>
            <a:ext cx="3657601" cy="362864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17" name="Textplatzhalter 10"/>
          <p:cNvSpPr>
            <a:spLocks noGrp="1"/>
          </p:cNvSpPr>
          <p:nvPr>
            <p:ph type="body" sz="quarter" idx="14" hasCustomPrompt="1"/>
          </p:nvPr>
        </p:nvSpPr>
        <p:spPr>
          <a:xfrm>
            <a:off x="4264183" y="1749266"/>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Gerade Verbindung 38"/>
          <p:cNvCxnSpPr/>
          <p:nvPr userDrawn="1"/>
        </p:nvCxnSpPr>
        <p:spPr bwMode="gray">
          <a:xfrm>
            <a:off x="4483639"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platzhalter 10"/>
          <p:cNvSpPr>
            <a:spLocks noGrp="1"/>
          </p:cNvSpPr>
          <p:nvPr>
            <p:ph type="body" sz="quarter" idx="16" hasCustomPrompt="1"/>
          </p:nvPr>
        </p:nvSpPr>
        <p:spPr>
          <a:xfrm>
            <a:off x="8138160" y="1749266"/>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3" name="Gerade Verbindung 38"/>
          <p:cNvCxnSpPr/>
          <p:nvPr userDrawn="1"/>
        </p:nvCxnSpPr>
        <p:spPr bwMode="gray">
          <a:xfrm>
            <a:off x="8357616" y="228901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589256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25" name="Rectangle 1"/>
          <p:cNvSpPr/>
          <p:nvPr userDrawn="1"/>
        </p:nvSpPr>
        <p:spPr bwMode="auto">
          <a:xfrm>
            <a:off x="390207" y="1749265"/>
            <a:ext cx="2706624" cy="429768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8" name="Rectangle 1"/>
          <p:cNvSpPr/>
          <p:nvPr userDrawn="1"/>
        </p:nvSpPr>
        <p:spPr bwMode="auto">
          <a:xfrm>
            <a:off x="9089136" y="1749265"/>
            <a:ext cx="2706624" cy="429768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9" name="Rectangle 1"/>
          <p:cNvSpPr/>
          <p:nvPr userDrawn="1"/>
        </p:nvSpPr>
        <p:spPr bwMode="auto">
          <a:xfrm>
            <a:off x="3289850" y="1749265"/>
            <a:ext cx="2706624" cy="429768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0" name="Rectangle 1"/>
          <p:cNvSpPr/>
          <p:nvPr userDrawn="1"/>
        </p:nvSpPr>
        <p:spPr bwMode="auto">
          <a:xfrm>
            <a:off x="6189493" y="1749265"/>
            <a:ext cx="2706624" cy="429768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2" name="Textplatzhalter 5"/>
          <p:cNvSpPr>
            <a:spLocks noGrp="1"/>
          </p:cNvSpPr>
          <p:nvPr>
            <p:ph type="body" sz="quarter" idx="23" hasCustomPrompt="1"/>
          </p:nvPr>
        </p:nvSpPr>
        <p:spPr>
          <a:xfrm>
            <a:off x="390206" y="1749265"/>
            <a:ext cx="2706626" cy="4297679"/>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3" name="Textplatzhalter 5"/>
          <p:cNvSpPr>
            <a:spLocks noGrp="1"/>
          </p:cNvSpPr>
          <p:nvPr>
            <p:ph type="body" sz="quarter" idx="24" hasCustomPrompt="1"/>
          </p:nvPr>
        </p:nvSpPr>
        <p:spPr>
          <a:xfrm>
            <a:off x="3289848" y="1749265"/>
            <a:ext cx="2706626" cy="4297679"/>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6" name="Textplatzhalter 5"/>
          <p:cNvSpPr>
            <a:spLocks noGrp="1"/>
          </p:cNvSpPr>
          <p:nvPr>
            <p:ph type="body" sz="quarter" idx="25" hasCustomPrompt="1"/>
          </p:nvPr>
        </p:nvSpPr>
        <p:spPr>
          <a:xfrm>
            <a:off x="6189491" y="1749265"/>
            <a:ext cx="2706626" cy="4297679"/>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7" name="Textplatzhalter 5"/>
          <p:cNvSpPr>
            <a:spLocks noGrp="1"/>
          </p:cNvSpPr>
          <p:nvPr>
            <p:ph type="body" sz="quarter" idx="26" hasCustomPrompt="1"/>
          </p:nvPr>
        </p:nvSpPr>
        <p:spPr>
          <a:xfrm>
            <a:off x="9089134" y="1749265"/>
            <a:ext cx="2706626" cy="4297679"/>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2706624"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31" name="Gerade Verbindung 38"/>
          <p:cNvCxnSpPr/>
          <p:nvPr userDrawn="1"/>
        </p:nvCxnSpPr>
        <p:spPr bwMode="gray">
          <a:xfrm>
            <a:off x="616330" y="2292542"/>
            <a:ext cx="225437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38"/>
          <p:cNvCxnSpPr/>
          <p:nvPr userDrawn="1"/>
        </p:nvCxnSpPr>
        <p:spPr bwMode="gray">
          <a:xfrm>
            <a:off x="3515974" y="2289263"/>
            <a:ext cx="225437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Gerade Verbindung 38"/>
          <p:cNvCxnSpPr/>
          <p:nvPr userDrawn="1"/>
        </p:nvCxnSpPr>
        <p:spPr bwMode="gray">
          <a:xfrm>
            <a:off x="6415617" y="2289263"/>
            <a:ext cx="225437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8"/>
          <p:cNvCxnSpPr/>
          <p:nvPr userDrawn="1"/>
        </p:nvCxnSpPr>
        <p:spPr bwMode="gray">
          <a:xfrm>
            <a:off x="9315260" y="2289263"/>
            <a:ext cx="225437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platzhalter 10"/>
          <p:cNvSpPr>
            <a:spLocks noGrp="1"/>
          </p:cNvSpPr>
          <p:nvPr>
            <p:ph type="body" sz="quarter" idx="14" hasCustomPrompt="1"/>
          </p:nvPr>
        </p:nvSpPr>
        <p:spPr>
          <a:xfrm>
            <a:off x="3289850" y="1749265"/>
            <a:ext cx="2706624"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36" name="Textplatzhalter 10"/>
          <p:cNvSpPr>
            <a:spLocks noGrp="1"/>
          </p:cNvSpPr>
          <p:nvPr>
            <p:ph type="body" sz="quarter" idx="15" hasCustomPrompt="1"/>
          </p:nvPr>
        </p:nvSpPr>
        <p:spPr>
          <a:xfrm>
            <a:off x="6189493" y="1749265"/>
            <a:ext cx="2706624"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37" name="Textplatzhalter 10"/>
          <p:cNvSpPr>
            <a:spLocks noGrp="1"/>
          </p:cNvSpPr>
          <p:nvPr>
            <p:ph type="body" sz="quarter" idx="16" hasCustomPrompt="1"/>
          </p:nvPr>
        </p:nvSpPr>
        <p:spPr>
          <a:xfrm>
            <a:off x="9089136" y="1749265"/>
            <a:ext cx="2706624"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24" name="Textplatzhalter 5"/>
          <p:cNvSpPr>
            <a:spLocks noGrp="1"/>
          </p:cNvSpPr>
          <p:nvPr>
            <p:ph type="body" sz="quarter" idx="27"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6512105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25" name="Rectangle 1"/>
          <p:cNvSpPr/>
          <p:nvPr userDrawn="1"/>
        </p:nvSpPr>
        <p:spPr bwMode="auto">
          <a:xfrm>
            <a:off x="390207" y="1749265"/>
            <a:ext cx="2706624"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8" name="Rectangle 1"/>
          <p:cNvSpPr/>
          <p:nvPr userDrawn="1"/>
        </p:nvSpPr>
        <p:spPr bwMode="auto">
          <a:xfrm>
            <a:off x="9089136" y="1749265"/>
            <a:ext cx="2706624"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9" name="Rectangle 1"/>
          <p:cNvSpPr/>
          <p:nvPr userDrawn="1"/>
        </p:nvSpPr>
        <p:spPr bwMode="auto">
          <a:xfrm>
            <a:off x="3289850" y="1749265"/>
            <a:ext cx="2706624"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0" name="Rectangle 1"/>
          <p:cNvSpPr/>
          <p:nvPr userDrawn="1"/>
        </p:nvSpPr>
        <p:spPr bwMode="auto">
          <a:xfrm>
            <a:off x="6189493" y="1749265"/>
            <a:ext cx="2706624"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2"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3" name="Textplatzhalter 2"/>
          <p:cNvSpPr>
            <a:spLocks noGrp="1"/>
          </p:cNvSpPr>
          <p:nvPr>
            <p:ph type="body" sz="quarter" idx="20"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26" name="Textplatzhalter 5"/>
          <p:cNvSpPr>
            <a:spLocks noGrp="1"/>
          </p:cNvSpPr>
          <p:nvPr>
            <p:ph type="body" sz="quarter" idx="23" hasCustomPrompt="1"/>
          </p:nvPr>
        </p:nvSpPr>
        <p:spPr>
          <a:xfrm>
            <a:off x="390206" y="1749266"/>
            <a:ext cx="2706626"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7" name="Textplatzhalter 5"/>
          <p:cNvSpPr>
            <a:spLocks noGrp="1"/>
          </p:cNvSpPr>
          <p:nvPr>
            <p:ph type="body" sz="quarter" idx="24" hasCustomPrompt="1"/>
          </p:nvPr>
        </p:nvSpPr>
        <p:spPr>
          <a:xfrm>
            <a:off x="3289848" y="1749266"/>
            <a:ext cx="2706626"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1" name="Textplatzhalter 5"/>
          <p:cNvSpPr>
            <a:spLocks noGrp="1"/>
          </p:cNvSpPr>
          <p:nvPr>
            <p:ph type="body" sz="quarter" idx="25" hasCustomPrompt="1"/>
          </p:nvPr>
        </p:nvSpPr>
        <p:spPr>
          <a:xfrm>
            <a:off x="6189491" y="1749266"/>
            <a:ext cx="2706626"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2" name="Textplatzhalter 5"/>
          <p:cNvSpPr>
            <a:spLocks noGrp="1"/>
          </p:cNvSpPr>
          <p:nvPr>
            <p:ph type="body" sz="quarter" idx="26" hasCustomPrompt="1"/>
          </p:nvPr>
        </p:nvSpPr>
        <p:spPr>
          <a:xfrm>
            <a:off x="9089134" y="1749266"/>
            <a:ext cx="2706626"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2706624"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31" name="Gerade Verbindung 38"/>
          <p:cNvCxnSpPr/>
          <p:nvPr userDrawn="1"/>
        </p:nvCxnSpPr>
        <p:spPr bwMode="gray">
          <a:xfrm>
            <a:off x="616330" y="2292542"/>
            <a:ext cx="225437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Gerade Verbindung 38"/>
          <p:cNvCxnSpPr/>
          <p:nvPr userDrawn="1"/>
        </p:nvCxnSpPr>
        <p:spPr bwMode="gray">
          <a:xfrm>
            <a:off x="3515974" y="2289263"/>
            <a:ext cx="225437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3" name="Gerade Verbindung 38"/>
          <p:cNvCxnSpPr/>
          <p:nvPr userDrawn="1"/>
        </p:nvCxnSpPr>
        <p:spPr bwMode="gray">
          <a:xfrm>
            <a:off x="6415617" y="2289263"/>
            <a:ext cx="225437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4" name="Gerade Verbindung 38"/>
          <p:cNvCxnSpPr/>
          <p:nvPr userDrawn="1"/>
        </p:nvCxnSpPr>
        <p:spPr bwMode="gray">
          <a:xfrm>
            <a:off x="9315260" y="2289263"/>
            <a:ext cx="2254376" cy="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5" name="Textplatzhalter 10"/>
          <p:cNvSpPr>
            <a:spLocks noGrp="1"/>
          </p:cNvSpPr>
          <p:nvPr>
            <p:ph type="body" sz="quarter" idx="14" hasCustomPrompt="1"/>
          </p:nvPr>
        </p:nvSpPr>
        <p:spPr>
          <a:xfrm>
            <a:off x="3289850" y="1749265"/>
            <a:ext cx="2706624"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36" name="Textplatzhalter 10"/>
          <p:cNvSpPr>
            <a:spLocks noGrp="1"/>
          </p:cNvSpPr>
          <p:nvPr>
            <p:ph type="body" sz="quarter" idx="15" hasCustomPrompt="1"/>
          </p:nvPr>
        </p:nvSpPr>
        <p:spPr>
          <a:xfrm>
            <a:off x="6189493" y="1749265"/>
            <a:ext cx="2706624"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37" name="Textplatzhalter 10"/>
          <p:cNvSpPr>
            <a:spLocks noGrp="1"/>
          </p:cNvSpPr>
          <p:nvPr>
            <p:ph type="body" sz="quarter" idx="16" hasCustomPrompt="1"/>
          </p:nvPr>
        </p:nvSpPr>
        <p:spPr>
          <a:xfrm>
            <a:off x="9089136" y="1749265"/>
            <a:ext cx="2706624"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24" name="Textplatzhalter 5"/>
          <p:cNvSpPr>
            <a:spLocks noGrp="1"/>
          </p:cNvSpPr>
          <p:nvPr>
            <p:ph type="body" sz="quarter" idx="27"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5430172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in white box &amp; 4 text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0" name="Rectangle 1"/>
          <p:cNvSpPr/>
          <p:nvPr userDrawn="1"/>
        </p:nvSpPr>
        <p:spPr bwMode="auto">
          <a:xfrm>
            <a:off x="390207" y="2242126"/>
            <a:ext cx="5596128" cy="183794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1" name="Pentagon 44"/>
          <p:cNvSpPr/>
          <p:nvPr userDrawn="1"/>
        </p:nvSpPr>
        <p:spPr bwMode="gray">
          <a:xfrm>
            <a:off x="390207" y="1749266"/>
            <a:ext cx="11405553" cy="364223"/>
          </a:xfrm>
          <a:prstGeom prst="homePlate">
            <a:avLst>
              <a:gd name="adj" fmla="val 0"/>
            </a:avLst>
          </a:prstGeom>
          <a:solidFill>
            <a:schemeClr val="bg1"/>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94" tIns="60394" rIns="60394" bIns="60394" numCol="1" spcCol="0" rtlCol="0" fromWordArt="0" anchor="ctr" anchorCtr="0" forceAA="0" compatLnSpc="1">
            <a:prstTxWarp prst="textNoShape">
              <a:avLst/>
            </a:prstTxWarp>
            <a:noAutofit/>
          </a:bodyPr>
          <a:lstStyle/>
          <a:p>
            <a:pPr algn="ctr">
              <a:buClr>
                <a:schemeClr val="tx2"/>
              </a:buClr>
              <a:buSzPct val="70000"/>
            </a:pPr>
            <a:endParaRPr lang="en-US" sz="1600" noProof="0" dirty="0">
              <a:solidFill>
                <a:schemeClr val="tx2"/>
              </a:solidFill>
              <a:latin typeface="Arial" pitchFamily="34" charset="0"/>
              <a:cs typeface="Arial" pitchFamily="34" charset="0"/>
            </a:endParaRPr>
          </a:p>
        </p:txBody>
      </p:sp>
      <p:sp>
        <p:nvSpPr>
          <p:cNvPr id="12" name="Rectangle 1"/>
          <p:cNvSpPr/>
          <p:nvPr userDrawn="1"/>
        </p:nvSpPr>
        <p:spPr bwMode="auto">
          <a:xfrm>
            <a:off x="6199632" y="2242127"/>
            <a:ext cx="5596128" cy="183794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3" name="Rectangle 1"/>
          <p:cNvSpPr/>
          <p:nvPr userDrawn="1"/>
        </p:nvSpPr>
        <p:spPr bwMode="auto">
          <a:xfrm>
            <a:off x="390207" y="4208207"/>
            <a:ext cx="5596128" cy="183794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4" name="Rectangle 1"/>
          <p:cNvSpPr/>
          <p:nvPr userDrawn="1"/>
        </p:nvSpPr>
        <p:spPr bwMode="auto">
          <a:xfrm>
            <a:off x="6199632" y="4208207"/>
            <a:ext cx="5596128" cy="183794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9" name="Textplatzhalter 2"/>
          <p:cNvSpPr>
            <a:spLocks noGrp="1"/>
          </p:cNvSpPr>
          <p:nvPr>
            <p:ph type="body" sz="quarter" idx="19" hasCustomPrompt="1"/>
          </p:nvPr>
        </p:nvSpPr>
        <p:spPr>
          <a:xfrm>
            <a:off x="390525" y="1749266"/>
            <a:ext cx="11404600" cy="365760"/>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marL="0" indent="0" algn="ctr" defTabSz="1088959" rtl="0" eaLnBrk="1" latinLnBrk="0" hangingPunct="1">
              <a:buClr>
                <a:schemeClr val="tx2"/>
              </a:buClr>
              <a:buSzPct val="70000"/>
              <a:buNone/>
              <a:defRPr lang="en-US" sz="1800" kern="1200" dirty="0">
                <a:solidFill>
                  <a:schemeClr val="tx2"/>
                </a:solidFill>
                <a:latin typeface="Arial" pitchFamily="34" charset="0"/>
                <a:ea typeface="+mn-ea"/>
                <a:cs typeface="Arial" pitchFamily="34" charset="0"/>
              </a:defRPr>
            </a:lvl1pPr>
          </a:lstStyle>
          <a:p>
            <a:pPr marL="0" lvl="0" algn="ctr" defTabSz="1219535"/>
            <a:r>
              <a:rPr lang="de-DE" dirty="0"/>
              <a:t>Title</a:t>
            </a:r>
            <a:endParaRPr lang="en-US" dirty="0"/>
          </a:p>
        </p:txBody>
      </p:sp>
      <p:sp>
        <p:nvSpPr>
          <p:cNvPr id="16" name="Textplatzhalter 5"/>
          <p:cNvSpPr>
            <a:spLocks noGrp="1"/>
          </p:cNvSpPr>
          <p:nvPr>
            <p:ph type="body" sz="quarter" idx="23" hasCustomPrompt="1"/>
          </p:nvPr>
        </p:nvSpPr>
        <p:spPr>
          <a:xfrm>
            <a:off x="390205" y="2242127"/>
            <a:ext cx="5596129" cy="1837944"/>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7" name="Textplatzhalter 5"/>
          <p:cNvSpPr>
            <a:spLocks noGrp="1"/>
          </p:cNvSpPr>
          <p:nvPr>
            <p:ph type="body" sz="quarter" idx="24" hasCustomPrompt="1"/>
          </p:nvPr>
        </p:nvSpPr>
        <p:spPr>
          <a:xfrm>
            <a:off x="6199632" y="2242127"/>
            <a:ext cx="5596129" cy="1837944"/>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8" name="Textplatzhalter 5"/>
          <p:cNvSpPr>
            <a:spLocks noGrp="1"/>
          </p:cNvSpPr>
          <p:nvPr>
            <p:ph type="body" sz="quarter" idx="25" hasCustomPrompt="1"/>
          </p:nvPr>
        </p:nvSpPr>
        <p:spPr>
          <a:xfrm>
            <a:off x="390205" y="4208207"/>
            <a:ext cx="5596129" cy="1837944"/>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5" name="Textplatzhalter 5"/>
          <p:cNvSpPr>
            <a:spLocks noGrp="1"/>
          </p:cNvSpPr>
          <p:nvPr>
            <p:ph type="body" sz="quarter" idx="26" hasCustomPrompt="1"/>
          </p:nvPr>
        </p:nvSpPr>
        <p:spPr>
          <a:xfrm>
            <a:off x="6199632" y="4208207"/>
            <a:ext cx="5596129" cy="1837944"/>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1"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370685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 small column &amp; 2 big text boxes with headlin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8" name="Rectangle 1"/>
          <p:cNvSpPr/>
          <p:nvPr userDrawn="1"/>
        </p:nvSpPr>
        <p:spPr bwMode="auto">
          <a:xfrm>
            <a:off x="390206" y="1749266"/>
            <a:ext cx="3657600"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Rectangle 1"/>
          <p:cNvSpPr/>
          <p:nvPr userDrawn="1"/>
        </p:nvSpPr>
        <p:spPr bwMode="auto">
          <a:xfrm>
            <a:off x="4264182" y="1748869"/>
            <a:ext cx="7531577" cy="2085229"/>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7" name="Rectangle 1"/>
          <p:cNvSpPr/>
          <p:nvPr userDrawn="1"/>
        </p:nvSpPr>
        <p:spPr bwMode="auto">
          <a:xfrm>
            <a:off x="4264182" y="3960923"/>
            <a:ext cx="7531577" cy="2085229"/>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3" name="Textplatzhalter 5"/>
          <p:cNvSpPr>
            <a:spLocks noGrp="1"/>
          </p:cNvSpPr>
          <p:nvPr>
            <p:ph type="body" sz="quarter" idx="23" hasCustomPrompt="1"/>
          </p:nvPr>
        </p:nvSpPr>
        <p:spPr>
          <a:xfrm>
            <a:off x="390206" y="1749266"/>
            <a:ext cx="3657600"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5" name="Textplatzhalter 5"/>
          <p:cNvSpPr>
            <a:spLocks noGrp="1"/>
          </p:cNvSpPr>
          <p:nvPr>
            <p:ph type="body" sz="quarter" idx="24" hasCustomPrompt="1"/>
          </p:nvPr>
        </p:nvSpPr>
        <p:spPr>
          <a:xfrm>
            <a:off x="4264181" y="1749266"/>
            <a:ext cx="7531577" cy="2084832"/>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9" name="Textplatzhalter 5"/>
          <p:cNvSpPr>
            <a:spLocks noGrp="1"/>
          </p:cNvSpPr>
          <p:nvPr>
            <p:ph type="body" sz="quarter" idx="25" hasCustomPrompt="1"/>
          </p:nvPr>
        </p:nvSpPr>
        <p:spPr>
          <a:xfrm>
            <a:off x="4264181" y="3960923"/>
            <a:ext cx="7531577" cy="2084832"/>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1" name="Textplatzhalter 10"/>
          <p:cNvSpPr>
            <a:spLocks noGrp="1"/>
          </p:cNvSpPr>
          <p:nvPr>
            <p:ph type="body" sz="quarter" idx="14" hasCustomPrompt="1"/>
          </p:nvPr>
        </p:nvSpPr>
        <p:spPr>
          <a:xfrm>
            <a:off x="4264182" y="1749266"/>
            <a:ext cx="7534656"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32" name="Textplatzhalter 10"/>
          <p:cNvSpPr>
            <a:spLocks noGrp="1"/>
          </p:cNvSpPr>
          <p:nvPr>
            <p:ph type="body" sz="quarter" idx="17" hasCustomPrompt="1"/>
          </p:nvPr>
        </p:nvSpPr>
        <p:spPr>
          <a:xfrm>
            <a:off x="4264182" y="3960923"/>
            <a:ext cx="7534656"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6" name="Gerade Verbindung 38"/>
          <p:cNvCxnSpPr/>
          <p:nvPr userDrawn="1"/>
        </p:nvCxnSpPr>
        <p:spPr bwMode="gray">
          <a:xfrm>
            <a:off x="4483639" y="2288869"/>
            <a:ext cx="709574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38"/>
          <p:cNvCxnSpPr/>
          <p:nvPr userDrawn="1"/>
        </p:nvCxnSpPr>
        <p:spPr bwMode="gray">
          <a:xfrm>
            <a:off x="4482098" y="4500923"/>
            <a:ext cx="709574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platzhalter 10"/>
          <p:cNvSpPr>
            <a:spLocks noGrp="1"/>
          </p:cNvSpPr>
          <p:nvPr>
            <p:ph type="body" sz="quarter" idx="13" hasCustomPrompt="1"/>
          </p:nvPr>
        </p:nvSpPr>
        <p:spPr>
          <a:xfrm>
            <a:off x="390525" y="1749425"/>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9"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34914058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 small column &amp; 2 big text boxes with headline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8" name="Rectangle 1"/>
          <p:cNvSpPr/>
          <p:nvPr userDrawn="1"/>
        </p:nvSpPr>
        <p:spPr bwMode="auto">
          <a:xfrm>
            <a:off x="390206" y="1749266"/>
            <a:ext cx="3657600"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Rectangle 1"/>
          <p:cNvSpPr/>
          <p:nvPr userDrawn="1"/>
        </p:nvSpPr>
        <p:spPr bwMode="auto">
          <a:xfrm>
            <a:off x="4264182" y="1748869"/>
            <a:ext cx="7531577" cy="174650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7" name="Rectangle 1"/>
          <p:cNvSpPr/>
          <p:nvPr userDrawn="1"/>
        </p:nvSpPr>
        <p:spPr bwMode="auto">
          <a:xfrm>
            <a:off x="4264182" y="3632930"/>
            <a:ext cx="7531577" cy="174650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9"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30" name="Textplatzhalter 2"/>
          <p:cNvSpPr>
            <a:spLocks noGrp="1"/>
          </p:cNvSpPr>
          <p:nvPr>
            <p:ph type="body" sz="quarter" idx="20"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23" name="Textplatzhalter 5"/>
          <p:cNvSpPr>
            <a:spLocks noGrp="1"/>
          </p:cNvSpPr>
          <p:nvPr>
            <p:ph type="body" sz="quarter" idx="23" hasCustomPrompt="1"/>
          </p:nvPr>
        </p:nvSpPr>
        <p:spPr>
          <a:xfrm>
            <a:off x="390206" y="1749266"/>
            <a:ext cx="3657600"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5" name="Textplatzhalter 5"/>
          <p:cNvSpPr>
            <a:spLocks noGrp="1"/>
          </p:cNvSpPr>
          <p:nvPr>
            <p:ph type="body" sz="quarter" idx="24" hasCustomPrompt="1"/>
          </p:nvPr>
        </p:nvSpPr>
        <p:spPr>
          <a:xfrm>
            <a:off x="4264181" y="1749266"/>
            <a:ext cx="7531577" cy="1746107"/>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3" name="Textplatzhalter 5"/>
          <p:cNvSpPr>
            <a:spLocks noGrp="1"/>
          </p:cNvSpPr>
          <p:nvPr>
            <p:ph type="body" sz="quarter" idx="25" hasCustomPrompt="1"/>
          </p:nvPr>
        </p:nvSpPr>
        <p:spPr>
          <a:xfrm>
            <a:off x="4264181" y="3632930"/>
            <a:ext cx="7531577" cy="1746107"/>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1" name="Textplatzhalter 10"/>
          <p:cNvSpPr>
            <a:spLocks noGrp="1"/>
          </p:cNvSpPr>
          <p:nvPr>
            <p:ph type="body" sz="quarter" idx="14" hasCustomPrompt="1"/>
          </p:nvPr>
        </p:nvSpPr>
        <p:spPr>
          <a:xfrm>
            <a:off x="4264182" y="1749266"/>
            <a:ext cx="7534656"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32" name="Textplatzhalter 10"/>
          <p:cNvSpPr>
            <a:spLocks noGrp="1"/>
          </p:cNvSpPr>
          <p:nvPr>
            <p:ph type="body" sz="quarter" idx="17" hasCustomPrompt="1"/>
          </p:nvPr>
        </p:nvSpPr>
        <p:spPr>
          <a:xfrm>
            <a:off x="4264182" y="3632930"/>
            <a:ext cx="7534656"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6" name="Gerade Verbindung 38"/>
          <p:cNvCxnSpPr/>
          <p:nvPr userDrawn="1"/>
        </p:nvCxnSpPr>
        <p:spPr bwMode="gray">
          <a:xfrm>
            <a:off x="4483639" y="2288869"/>
            <a:ext cx="709574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Gerade Verbindung 38"/>
          <p:cNvCxnSpPr/>
          <p:nvPr userDrawn="1"/>
        </p:nvCxnSpPr>
        <p:spPr bwMode="gray">
          <a:xfrm>
            <a:off x="4482098" y="4172680"/>
            <a:ext cx="709574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platzhalter 10"/>
          <p:cNvSpPr>
            <a:spLocks noGrp="1"/>
          </p:cNvSpPr>
          <p:nvPr>
            <p:ph type="body" sz="quarter" idx="13" hasCustomPrompt="1"/>
          </p:nvPr>
        </p:nvSpPr>
        <p:spPr>
          <a:xfrm>
            <a:off x="390525" y="1749425"/>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8589156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 small column &amp; 2 big text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8" name="Rectangle 1"/>
          <p:cNvSpPr/>
          <p:nvPr userDrawn="1"/>
        </p:nvSpPr>
        <p:spPr bwMode="auto">
          <a:xfrm>
            <a:off x="390206" y="1749266"/>
            <a:ext cx="3657600"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Rectangle 1"/>
          <p:cNvSpPr/>
          <p:nvPr userDrawn="1"/>
        </p:nvSpPr>
        <p:spPr bwMode="auto">
          <a:xfrm>
            <a:off x="4264182" y="1748869"/>
            <a:ext cx="7531577" cy="2085229"/>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3152" rIns="720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7" name="Rectangle 1"/>
          <p:cNvSpPr/>
          <p:nvPr userDrawn="1"/>
        </p:nvSpPr>
        <p:spPr bwMode="auto">
          <a:xfrm>
            <a:off x="4264182" y="3960923"/>
            <a:ext cx="7531577" cy="2085229"/>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4" name="Textplatzhalter 5"/>
          <p:cNvSpPr>
            <a:spLocks noGrp="1"/>
          </p:cNvSpPr>
          <p:nvPr>
            <p:ph type="body" sz="quarter" idx="23" hasCustomPrompt="1"/>
          </p:nvPr>
        </p:nvSpPr>
        <p:spPr>
          <a:xfrm>
            <a:off x="390206" y="1749266"/>
            <a:ext cx="3657600"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9" name="Textplatzhalter 5"/>
          <p:cNvSpPr>
            <a:spLocks noGrp="1"/>
          </p:cNvSpPr>
          <p:nvPr>
            <p:ph type="body" sz="quarter" idx="24" hasCustomPrompt="1"/>
          </p:nvPr>
        </p:nvSpPr>
        <p:spPr>
          <a:xfrm>
            <a:off x="4264181" y="1749266"/>
            <a:ext cx="7531577" cy="2084832"/>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2" name="Textplatzhalter 5"/>
          <p:cNvSpPr>
            <a:spLocks noGrp="1"/>
          </p:cNvSpPr>
          <p:nvPr>
            <p:ph type="body" sz="quarter" idx="25" hasCustomPrompt="1"/>
          </p:nvPr>
        </p:nvSpPr>
        <p:spPr>
          <a:xfrm>
            <a:off x="4264181" y="3960923"/>
            <a:ext cx="7531577" cy="2084832"/>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9479074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small column &amp; 2 big text boxe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8" name="Rectangle 1"/>
          <p:cNvSpPr/>
          <p:nvPr userDrawn="1"/>
        </p:nvSpPr>
        <p:spPr bwMode="auto">
          <a:xfrm>
            <a:off x="390206" y="1749266"/>
            <a:ext cx="3657600"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Rectangle 1"/>
          <p:cNvSpPr/>
          <p:nvPr userDrawn="1"/>
        </p:nvSpPr>
        <p:spPr bwMode="auto">
          <a:xfrm>
            <a:off x="4264182" y="1748869"/>
            <a:ext cx="7531577" cy="174650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7" name="Rectangle 1"/>
          <p:cNvSpPr/>
          <p:nvPr userDrawn="1"/>
        </p:nvSpPr>
        <p:spPr bwMode="auto">
          <a:xfrm>
            <a:off x="4264182" y="3632930"/>
            <a:ext cx="7531577" cy="1746504"/>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4"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19" name="Textplatzhalter 2"/>
          <p:cNvSpPr>
            <a:spLocks noGrp="1"/>
          </p:cNvSpPr>
          <p:nvPr>
            <p:ph type="body" sz="quarter" idx="20"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22" name="Textplatzhalter 5"/>
          <p:cNvSpPr>
            <a:spLocks noGrp="1"/>
          </p:cNvSpPr>
          <p:nvPr>
            <p:ph type="body" sz="quarter" idx="23" hasCustomPrompt="1"/>
          </p:nvPr>
        </p:nvSpPr>
        <p:spPr>
          <a:xfrm>
            <a:off x="390206" y="1749266"/>
            <a:ext cx="3657600"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3" name="Textplatzhalter 5"/>
          <p:cNvSpPr>
            <a:spLocks noGrp="1"/>
          </p:cNvSpPr>
          <p:nvPr>
            <p:ph type="body" sz="quarter" idx="24" hasCustomPrompt="1"/>
          </p:nvPr>
        </p:nvSpPr>
        <p:spPr>
          <a:xfrm>
            <a:off x="4264181" y="1749266"/>
            <a:ext cx="7531577" cy="1746107"/>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5" name="Textplatzhalter 5"/>
          <p:cNvSpPr>
            <a:spLocks noGrp="1"/>
          </p:cNvSpPr>
          <p:nvPr>
            <p:ph type="body" sz="quarter" idx="25" hasCustomPrompt="1"/>
          </p:nvPr>
        </p:nvSpPr>
        <p:spPr>
          <a:xfrm>
            <a:off x="4264181" y="3632930"/>
            <a:ext cx="7531577" cy="1746504"/>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526547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g white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9" name="Rectangle 1"/>
          <p:cNvSpPr/>
          <p:nvPr userDrawn="1"/>
        </p:nvSpPr>
        <p:spPr bwMode="auto">
          <a:xfrm>
            <a:off x="390207" y="1749266"/>
            <a:ext cx="1140555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72000" bIns="71983" numCol="1" spcCol="0" rtlCol="0" fromWordArt="0" anchor="t" anchorCtr="0" forceAA="0" compatLnSpc="1">
            <a:prstTxWarp prst="textNoShape">
              <a:avLst/>
            </a:prstTxWarp>
            <a:noAutofit/>
          </a:bodyPr>
          <a:lstStyle/>
          <a:p>
            <a:pPr marL="0" marR="0" indent="0" algn="l" defTabSz="1088959" rtl="0" eaLnBrk="1" fontAlgn="auto" latinLnBrk="0" hangingPunct="1">
              <a:lnSpc>
                <a:spcPct val="100000"/>
              </a:lnSpc>
              <a:spcBef>
                <a:spcPts val="1100"/>
              </a:spcBef>
              <a:spcAft>
                <a:spcPts val="0"/>
              </a:spcAft>
              <a:buClr>
                <a:schemeClr val="accent5"/>
              </a:buClr>
              <a:buSzPct val="70000"/>
              <a:buFont typeface="Arial" panose="020B0604020202020204" pitchFamily="34" charset="0"/>
              <a:buChar char="‫"/>
              <a:tabLst/>
              <a:defRPr/>
            </a:pPr>
            <a:endParaRPr kumimoji="0" lang="en-US" sz="1600" b="0" i="0" u="none" strike="noStrike" kern="1200" cap="none" spc="0" normalizeH="0" baseline="0" dirty="0">
              <a:ln>
                <a:noFill/>
              </a:ln>
              <a:solidFill>
                <a:srgbClr val="666666"/>
              </a:solidFill>
              <a:effectLst/>
              <a:uLnTx/>
              <a:uFillTx/>
              <a:latin typeface="+mn-lt"/>
              <a:ea typeface="+mn-ea"/>
              <a:cs typeface="+mn-cs"/>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6" name="Textplatzhalter 5"/>
          <p:cNvSpPr>
            <a:spLocks noGrp="1"/>
          </p:cNvSpPr>
          <p:nvPr>
            <p:ph type="body" sz="quarter" idx="14" hasCustomPrompt="1"/>
          </p:nvPr>
        </p:nvSpPr>
        <p:spPr>
          <a:xfrm>
            <a:off x="390207" y="1749266"/>
            <a:ext cx="11405553" cy="4296886"/>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0"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36920449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 small column &amp; 3 big text boxes with headlin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8" name="Rectangle 1"/>
          <p:cNvSpPr/>
          <p:nvPr userDrawn="1"/>
        </p:nvSpPr>
        <p:spPr bwMode="auto">
          <a:xfrm>
            <a:off x="390206" y="1749266"/>
            <a:ext cx="3657600"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Rectangle 1"/>
          <p:cNvSpPr/>
          <p:nvPr userDrawn="1"/>
        </p:nvSpPr>
        <p:spPr bwMode="auto">
          <a:xfrm>
            <a:off x="4264182" y="1748869"/>
            <a:ext cx="7531577"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7" name="Rectangle 1"/>
          <p:cNvSpPr/>
          <p:nvPr userDrawn="1"/>
        </p:nvSpPr>
        <p:spPr bwMode="auto">
          <a:xfrm>
            <a:off x="4264182" y="4675346"/>
            <a:ext cx="7531577"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9" name="Rectangle 1"/>
          <p:cNvSpPr/>
          <p:nvPr userDrawn="1"/>
        </p:nvSpPr>
        <p:spPr bwMode="auto">
          <a:xfrm>
            <a:off x="4264183" y="3211909"/>
            <a:ext cx="7531578"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1853" rIns="241142" bIns="71983" numCol="1" spcCol="0" rtlCol="0" fromWordArt="0" anchor="t" anchorCtr="0" forceAA="0" compatLnSpc="1">
            <a:prstTxWarp prst="textNoShape">
              <a:avLst/>
            </a:prstTxWarp>
            <a:noAutofit/>
          </a:bodyPr>
          <a:lstStyle/>
          <a:p>
            <a:pPr defTabSz="914180">
              <a:buClr>
                <a:srgbClr val="002897"/>
              </a:buClr>
              <a:buSzPct val="70000"/>
            </a:pPr>
            <a:endParaRPr lang="en-US" sz="1500" dirty="0">
              <a:solidFill>
                <a:srgbClr val="666666"/>
              </a:solidFill>
            </a:endParaRPr>
          </a:p>
        </p:txBody>
      </p:sp>
      <p:sp>
        <p:nvSpPr>
          <p:cNvPr id="23" name="Textplatzhalter 5"/>
          <p:cNvSpPr>
            <a:spLocks noGrp="1"/>
          </p:cNvSpPr>
          <p:nvPr>
            <p:ph type="body" sz="quarter" idx="24" hasCustomPrompt="1"/>
          </p:nvPr>
        </p:nvSpPr>
        <p:spPr>
          <a:xfrm>
            <a:off x="390206" y="1749266"/>
            <a:ext cx="3657600"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9" name="Textplatzhalter 5"/>
          <p:cNvSpPr>
            <a:spLocks noGrp="1"/>
          </p:cNvSpPr>
          <p:nvPr>
            <p:ph type="body" sz="quarter" idx="21" hasCustomPrompt="1"/>
          </p:nvPr>
        </p:nvSpPr>
        <p:spPr>
          <a:xfrm>
            <a:off x="4264183" y="1749266"/>
            <a:ext cx="7531577" cy="1371600"/>
          </a:xfrm>
          <a:prstGeom prst="rect">
            <a:avLst/>
          </a:prstGeom>
        </p:spPr>
        <p:txBody>
          <a:bodyPr lIns="241200" tIns="468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0" name="Textplatzhalter 5"/>
          <p:cNvSpPr>
            <a:spLocks noGrp="1"/>
          </p:cNvSpPr>
          <p:nvPr>
            <p:ph type="body" sz="quarter" idx="22" hasCustomPrompt="1"/>
          </p:nvPr>
        </p:nvSpPr>
        <p:spPr>
          <a:xfrm>
            <a:off x="4264183" y="3211909"/>
            <a:ext cx="7531577" cy="1371600"/>
          </a:xfrm>
          <a:prstGeom prst="rect">
            <a:avLst/>
          </a:prstGeom>
        </p:spPr>
        <p:txBody>
          <a:bodyPr lIns="241200" tIns="468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6" name="Textplatzhalter 5"/>
          <p:cNvSpPr>
            <a:spLocks noGrp="1"/>
          </p:cNvSpPr>
          <p:nvPr>
            <p:ph type="body" sz="quarter" idx="23" hasCustomPrompt="1"/>
          </p:nvPr>
        </p:nvSpPr>
        <p:spPr>
          <a:xfrm>
            <a:off x="4264183" y="4674552"/>
            <a:ext cx="7531577" cy="1371600"/>
          </a:xfrm>
          <a:prstGeom prst="rect">
            <a:avLst/>
          </a:prstGeom>
        </p:spPr>
        <p:txBody>
          <a:bodyPr lIns="241200" tIns="468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1" name="Textplatzhalter 10"/>
          <p:cNvSpPr>
            <a:spLocks noGrp="1"/>
          </p:cNvSpPr>
          <p:nvPr>
            <p:ph type="body" sz="quarter" idx="14" hasCustomPrompt="1"/>
          </p:nvPr>
        </p:nvSpPr>
        <p:spPr>
          <a:xfrm>
            <a:off x="4264182" y="1749266"/>
            <a:ext cx="7534656" cy="429768"/>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6" name="Gerade Verbindung 38"/>
          <p:cNvCxnSpPr/>
          <p:nvPr userDrawn="1"/>
        </p:nvCxnSpPr>
        <p:spPr bwMode="gray">
          <a:xfrm>
            <a:off x="4483639" y="2179034"/>
            <a:ext cx="709574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platzhalter 10"/>
          <p:cNvSpPr>
            <a:spLocks noGrp="1"/>
          </p:cNvSpPr>
          <p:nvPr>
            <p:ph type="body" sz="quarter" idx="18" hasCustomPrompt="1"/>
          </p:nvPr>
        </p:nvSpPr>
        <p:spPr>
          <a:xfrm>
            <a:off x="4264183" y="3211909"/>
            <a:ext cx="7534656" cy="429768"/>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1" name="Gerade Verbindung 38"/>
          <p:cNvCxnSpPr/>
          <p:nvPr userDrawn="1"/>
        </p:nvCxnSpPr>
        <p:spPr bwMode="gray">
          <a:xfrm>
            <a:off x="4482099" y="3641677"/>
            <a:ext cx="709574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2" name="Textplatzhalter 10"/>
          <p:cNvSpPr>
            <a:spLocks noGrp="1"/>
          </p:cNvSpPr>
          <p:nvPr>
            <p:ph type="body" sz="quarter" idx="17" hasCustomPrompt="1"/>
          </p:nvPr>
        </p:nvSpPr>
        <p:spPr>
          <a:xfrm>
            <a:off x="4264182" y="4675346"/>
            <a:ext cx="7534656" cy="429768"/>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8" name="Gerade Verbindung 38"/>
          <p:cNvCxnSpPr/>
          <p:nvPr userDrawn="1"/>
        </p:nvCxnSpPr>
        <p:spPr bwMode="gray">
          <a:xfrm>
            <a:off x="4482098" y="5105114"/>
            <a:ext cx="7095744"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platzhalter 10"/>
          <p:cNvSpPr>
            <a:spLocks noGrp="1"/>
          </p:cNvSpPr>
          <p:nvPr>
            <p:ph type="body" sz="quarter" idx="13" hasCustomPrompt="1"/>
          </p:nvPr>
        </p:nvSpPr>
        <p:spPr>
          <a:xfrm>
            <a:off x="390525" y="1749425"/>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5"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479077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 small column &amp; 3 big text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8" name="Rectangle 1"/>
          <p:cNvSpPr/>
          <p:nvPr userDrawn="1"/>
        </p:nvSpPr>
        <p:spPr bwMode="auto">
          <a:xfrm>
            <a:off x="390206" y="1749266"/>
            <a:ext cx="3657600"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Rectangle 1"/>
          <p:cNvSpPr/>
          <p:nvPr userDrawn="1"/>
        </p:nvSpPr>
        <p:spPr bwMode="auto">
          <a:xfrm>
            <a:off x="4264182" y="1748869"/>
            <a:ext cx="7531577"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7" name="Rectangle 1"/>
          <p:cNvSpPr/>
          <p:nvPr userDrawn="1"/>
        </p:nvSpPr>
        <p:spPr bwMode="auto">
          <a:xfrm>
            <a:off x="4264182" y="4675346"/>
            <a:ext cx="7531577"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600" dirty="0">
              <a:solidFill>
                <a:srgbClr val="666666"/>
              </a:solidFill>
            </a:endParaRPr>
          </a:p>
        </p:txBody>
      </p:sp>
      <p:sp>
        <p:nvSpPr>
          <p:cNvPr id="19" name="Rectangle 1"/>
          <p:cNvSpPr/>
          <p:nvPr userDrawn="1"/>
        </p:nvSpPr>
        <p:spPr bwMode="auto">
          <a:xfrm>
            <a:off x="4264183" y="3211909"/>
            <a:ext cx="7531578"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buClr>
                <a:srgbClr val="002897"/>
              </a:buClr>
              <a:buSzPct val="70000"/>
            </a:pPr>
            <a:endParaRPr lang="en-US" sz="1500" dirty="0">
              <a:solidFill>
                <a:srgbClr val="666666"/>
              </a:solidFill>
            </a:endParaRPr>
          </a:p>
        </p:txBody>
      </p:sp>
      <p:sp>
        <p:nvSpPr>
          <p:cNvPr id="23" name="Textplatzhalter 5"/>
          <p:cNvSpPr>
            <a:spLocks noGrp="1"/>
          </p:cNvSpPr>
          <p:nvPr>
            <p:ph type="body" sz="quarter" idx="23" hasCustomPrompt="1"/>
          </p:nvPr>
        </p:nvSpPr>
        <p:spPr>
          <a:xfrm>
            <a:off x="390206" y="1749266"/>
            <a:ext cx="3657600"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6" name="Textplatzhalter 5"/>
          <p:cNvSpPr>
            <a:spLocks noGrp="1"/>
          </p:cNvSpPr>
          <p:nvPr>
            <p:ph type="body" sz="quarter" idx="21" hasCustomPrompt="1"/>
          </p:nvPr>
        </p:nvSpPr>
        <p:spPr>
          <a:xfrm>
            <a:off x="4264183" y="1749266"/>
            <a:ext cx="7531578" cy="1371600"/>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8" name="Textplatzhalter 5"/>
          <p:cNvSpPr>
            <a:spLocks noGrp="1"/>
          </p:cNvSpPr>
          <p:nvPr>
            <p:ph type="body" sz="quarter" idx="22" hasCustomPrompt="1"/>
          </p:nvPr>
        </p:nvSpPr>
        <p:spPr>
          <a:xfrm>
            <a:off x="4264183" y="3211909"/>
            <a:ext cx="7531578" cy="1371600"/>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9" name="Textplatzhalter 5"/>
          <p:cNvSpPr>
            <a:spLocks noGrp="1"/>
          </p:cNvSpPr>
          <p:nvPr>
            <p:ph type="body" sz="quarter" idx="24" hasCustomPrompt="1"/>
          </p:nvPr>
        </p:nvSpPr>
        <p:spPr>
          <a:xfrm>
            <a:off x="4264183" y="4674552"/>
            <a:ext cx="7531578" cy="1371600"/>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4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40108866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 small column &amp; big image">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8" name="Rectangle 1"/>
          <p:cNvSpPr/>
          <p:nvPr userDrawn="1"/>
        </p:nvSpPr>
        <p:spPr bwMode="auto">
          <a:xfrm>
            <a:off x="390206" y="1749266"/>
            <a:ext cx="3657600"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3" name="Rectangle 1"/>
          <p:cNvSpPr/>
          <p:nvPr userDrawn="1"/>
        </p:nvSpPr>
        <p:spPr bwMode="auto">
          <a:xfrm>
            <a:off x="4264183" y="1749266"/>
            <a:ext cx="7531578"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 name="Bildplatzhalter 2"/>
          <p:cNvSpPr>
            <a:spLocks noGrp="1"/>
          </p:cNvSpPr>
          <p:nvPr>
            <p:ph type="pic" sz="quarter" idx="14" hasCustomPrompt="1"/>
          </p:nvPr>
        </p:nvSpPr>
        <p:spPr>
          <a:xfrm>
            <a:off x="4264183" y="1749266"/>
            <a:ext cx="7534656" cy="4297680"/>
          </a:xfrm>
          <a:prstGeom prst="rect">
            <a:avLst/>
          </a:prstGeom>
        </p:spPr>
        <p:txBody>
          <a:bodyPr/>
          <a:lstStyle>
            <a:lvl1pPr marL="0" indent="0" algn="ctr">
              <a:buNone/>
              <a:defRPr sz="1600" baseline="0">
                <a:solidFill>
                  <a:schemeClr val="accent5"/>
                </a:solidFill>
              </a:defRPr>
            </a:lvl1pPr>
          </a:lstStyle>
          <a:p>
            <a:r>
              <a:rPr lang="de-DE" dirty="0"/>
              <a:t> </a:t>
            </a:r>
            <a:endParaRPr lang="en-US" dirty="0"/>
          </a:p>
        </p:txBody>
      </p:sp>
      <p:sp>
        <p:nvSpPr>
          <p:cNvPr id="13" name="Textplatzhalter 5"/>
          <p:cNvSpPr>
            <a:spLocks noGrp="1"/>
          </p:cNvSpPr>
          <p:nvPr>
            <p:ph type="body" sz="quarter" idx="23" hasCustomPrompt="1"/>
          </p:nvPr>
        </p:nvSpPr>
        <p:spPr>
          <a:xfrm>
            <a:off x="390206" y="1749266"/>
            <a:ext cx="3657600"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40198638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 small column &amp; big image &amp; small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8" name="Rectangle 1"/>
          <p:cNvSpPr/>
          <p:nvPr userDrawn="1"/>
        </p:nvSpPr>
        <p:spPr bwMode="auto">
          <a:xfrm>
            <a:off x="390206" y="1749266"/>
            <a:ext cx="3657600" cy="3630168"/>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3" name="Rectangle 1"/>
          <p:cNvSpPr/>
          <p:nvPr userDrawn="1"/>
        </p:nvSpPr>
        <p:spPr bwMode="auto">
          <a:xfrm>
            <a:off x="4264183" y="1749266"/>
            <a:ext cx="7531578"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 name="Bildplatzhalter 2"/>
          <p:cNvSpPr>
            <a:spLocks noGrp="1"/>
          </p:cNvSpPr>
          <p:nvPr>
            <p:ph type="pic" sz="quarter" idx="14" hasCustomPrompt="1"/>
          </p:nvPr>
        </p:nvSpPr>
        <p:spPr>
          <a:xfrm>
            <a:off x="4264183" y="1749266"/>
            <a:ext cx="7534656" cy="4297680"/>
          </a:xfrm>
          <a:prstGeom prst="rect">
            <a:avLst/>
          </a:prstGeom>
        </p:spPr>
        <p:txBody>
          <a:bodyPr/>
          <a:lstStyle>
            <a:lvl1pPr marL="0" indent="0" algn="ctr">
              <a:buNone/>
              <a:defRPr sz="1600" baseline="0">
                <a:solidFill>
                  <a:schemeClr val="accent5"/>
                </a:solidFill>
              </a:defRPr>
            </a:lvl1pPr>
          </a:lstStyle>
          <a:p>
            <a:r>
              <a:rPr lang="de-DE" dirty="0"/>
              <a:t> </a:t>
            </a:r>
            <a:endParaRPr lang="en-US" dirty="0"/>
          </a:p>
        </p:txBody>
      </p:sp>
      <p:sp>
        <p:nvSpPr>
          <p:cNvPr id="13" name="Pentagon 44"/>
          <p:cNvSpPr/>
          <p:nvPr userDrawn="1"/>
        </p:nvSpPr>
        <p:spPr bwMode="gray">
          <a:xfrm>
            <a:off x="390205" y="5506152"/>
            <a:ext cx="3657600"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14" name="Textplatzhalter 2"/>
          <p:cNvSpPr>
            <a:spLocks noGrp="1"/>
          </p:cNvSpPr>
          <p:nvPr>
            <p:ph type="body" sz="quarter" idx="18" hasCustomPrompt="1"/>
          </p:nvPr>
        </p:nvSpPr>
        <p:spPr>
          <a:xfrm>
            <a:off x="390525" y="5505450"/>
            <a:ext cx="3657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15" name="Textplatzhalter 5"/>
          <p:cNvSpPr>
            <a:spLocks noGrp="1"/>
          </p:cNvSpPr>
          <p:nvPr>
            <p:ph type="body" sz="quarter" idx="23" hasCustomPrompt="1"/>
          </p:nvPr>
        </p:nvSpPr>
        <p:spPr>
          <a:xfrm>
            <a:off x="390206" y="1749266"/>
            <a:ext cx="3657600" cy="3630168"/>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6" name="Textplatzhalter 10"/>
          <p:cNvSpPr>
            <a:spLocks noGrp="1"/>
          </p:cNvSpPr>
          <p:nvPr>
            <p:ph type="body" sz="quarter" idx="13" hasCustomPrompt="1"/>
          </p:nvPr>
        </p:nvSpPr>
        <p:spPr>
          <a:xfrm>
            <a:off x="390525" y="1749425"/>
            <a:ext cx="3657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2" name="Gerade Verbindung 38"/>
          <p:cNvCxnSpPr/>
          <p:nvPr userDrawn="1"/>
        </p:nvCxnSpPr>
        <p:spPr bwMode="gray">
          <a:xfrm>
            <a:off x="616330" y="2289266"/>
            <a:ext cx="321868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31670523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 white title-boxes &amp; 3 big text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24" name="Rectangle 1"/>
          <p:cNvSpPr/>
          <p:nvPr userDrawn="1"/>
        </p:nvSpPr>
        <p:spPr bwMode="auto">
          <a:xfrm>
            <a:off x="1978181" y="1748869"/>
            <a:ext cx="9820656"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1" name="Rectangle 1"/>
          <p:cNvSpPr/>
          <p:nvPr userDrawn="1"/>
        </p:nvSpPr>
        <p:spPr bwMode="auto">
          <a:xfrm>
            <a:off x="1978181" y="4674552"/>
            <a:ext cx="9820656"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2" name="Rectangle 1"/>
          <p:cNvSpPr/>
          <p:nvPr userDrawn="1"/>
        </p:nvSpPr>
        <p:spPr bwMode="auto">
          <a:xfrm>
            <a:off x="1978181" y="3211909"/>
            <a:ext cx="9820656"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17" name="Rectangle 1"/>
          <p:cNvSpPr/>
          <p:nvPr userDrawn="1"/>
        </p:nvSpPr>
        <p:spPr bwMode="auto">
          <a:xfrm>
            <a:off x="390206" y="1749266"/>
            <a:ext cx="1371600" cy="1371600"/>
          </a:xfrm>
          <a:prstGeom prst="rect">
            <a:avLst/>
          </a:prstGeom>
          <a:solidFill>
            <a:schemeClr val="bg1"/>
          </a:solidFill>
          <a:ln w="28575">
            <a:no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80">
              <a:spcBef>
                <a:spcPts val="420"/>
              </a:spcBef>
              <a:buClr>
                <a:srgbClr val="002897"/>
              </a:buClr>
              <a:buSzPct val="70000"/>
            </a:pPr>
            <a:endParaRPr lang="en-US" sz="1600" dirty="0">
              <a:solidFill>
                <a:srgbClr val="002897"/>
              </a:solidFill>
            </a:endParaRPr>
          </a:p>
        </p:txBody>
      </p:sp>
      <p:sp>
        <p:nvSpPr>
          <p:cNvPr id="14" name="Textplatzhalter 21"/>
          <p:cNvSpPr>
            <a:spLocks noGrp="1"/>
          </p:cNvSpPr>
          <p:nvPr>
            <p:ph type="body" sz="quarter" idx="12" hasCustomPrompt="1"/>
          </p:nvPr>
        </p:nvSpPr>
        <p:spPr>
          <a:xfrm>
            <a:off x="390525" y="1749266"/>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defTabSz="914180" rtl="0" eaLnBrk="1" latinLnBrk="0" hangingPunct="1">
              <a:spcBef>
                <a:spcPts val="420"/>
              </a:spcBef>
              <a:buClr>
                <a:srgbClr val="002897"/>
              </a:buClr>
              <a:buSzPct val="70000"/>
              <a:buNone/>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lvl="0" defTabSz="914180">
              <a:buClr>
                <a:srgbClr val="002897"/>
              </a:buClr>
            </a:pPr>
            <a:r>
              <a:rPr lang="de-DE" noProof="0" dirty="0"/>
              <a:t>Title</a:t>
            </a:r>
            <a:endParaRPr lang="en-US" noProof="0" dirty="0"/>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1" name="Rectangle 1"/>
          <p:cNvSpPr/>
          <p:nvPr userDrawn="1"/>
        </p:nvSpPr>
        <p:spPr bwMode="auto">
          <a:xfrm>
            <a:off x="390206" y="3211909"/>
            <a:ext cx="1371600" cy="1371600"/>
          </a:xfrm>
          <a:prstGeom prst="rect">
            <a:avLst/>
          </a:prstGeom>
          <a:solidFill>
            <a:schemeClr val="bg1"/>
          </a:solidFill>
          <a:ln w="28575">
            <a:no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420"/>
              </a:spcBef>
              <a:buClr>
                <a:srgbClr val="002897"/>
              </a:buClr>
              <a:buSzPct val="70000"/>
            </a:pPr>
            <a:endParaRPr lang="en-US" sz="1600" dirty="0">
              <a:solidFill>
                <a:srgbClr val="002897"/>
              </a:solidFill>
            </a:endParaRPr>
          </a:p>
        </p:txBody>
      </p:sp>
      <p:sp>
        <p:nvSpPr>
          <p:cNvPr id="22" name="Rectangle 1"/>
          <p:cNvSpPr/>
          <p:nvPr userDrawn="1"/>
        </p:nvSpPr>
        <p:spPr bwMode="auto">
          <a:xfrm>
            <a:off x="390206" y="4674552"/>
            <a:ext cx="1371600" cy="1371600"/>
          </a:xfrm>
          <a:prstGeom prst="rect">
            <a:avLst/>
          </a:prstGeom>
          <a:solidFill>
            <a:schemeClr val="bg1"/>
          </a:solidFill>
          <a:ln w="28575">
            <a:no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420"/>
              </a:spcBef>
              <a:buClr>
                <a:srgbClr val="002897"/>
              </a:buClr>
              <a:buSzPct val="70000"/>
            </a:pPr>
            <a:endParaRPr lang="en-US" sz="1600" dirty="0">
              <a:solidFill>
                <a:srgbClr val="002897"/>
              </a:solidFill>
            </a:endParaRPr>
          </a:p>
        </p:txBody>
      </p:sp>
      <p:sp>
        <p:nvSpPr>
          <p:cNvPr id="25" name="Textplatzhalter 21"/>
          <p:cNvSpPr>
            <a:spLocks noGrp="1"/>
          </p:cNvSpPr>
          <p:nvPr>
            <p:ph type="body" sz="quarter" idx="20" hasCustomPrompt="1"/>
          </p:nvPr>
        </p:nvSpPr>
        <p:spPr>
          <a:xfrm>
            <a:off x="390206" y="3211909"/>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defTabSz="914180" rtl="0" eaLnBrk="1" latinLnBrk="0" hangingPunct="1">
              <a:spcBef>
                <a:spcPts val="420"/>
              </a:spcBef>
              <a:buClr>
                <a:srgbClr val="002897"/>
              </a:buClr>
              <a:buSzPct val="70000"/>
              <a:buNone/>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lvl="0" defTabSz="914180">
              <a:buClr>
                <a:srgbClr val="002897"/>
              </a:buClr>
            </a:pPr>
            <a:r>
              <a:rPr lang="de-DE" noProof="0" dirty="0"/>
              <a:t>Title</a:t>
            </a:r>
            <a:endParaRPr lang="en-US" noProof="0" dirty="0"/>
          </a:p>
        </p:txBody>
      </p:sp>
      <p:sp>
        <p:nvSpPr>
          <p:cNvPr id="26" name="Textplatzhalter 21"/>
          <p:cNvSpPr>
            <a:spLocks noGrp="1"/>
          </p:cNvSpPr>
          <p:nvPr>
            <p:ph type="body" sz="quarter" idx="21" hasCustomPrompt="1"/>
          </p:nvPr>
        </p:nvSpPr>
        <p:spPr>
          <a:xfrm>
            <a:off x="390206" y="4674552"/>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defTabSz="914180" rtl="0" eaLnBrk="1" latinLnBrk="0" hangingPunct="1">
              <a:spcBef>
                <a:spcPts val="420"/>
              </a:spcBef>
              <a:buClr>
                <a:srgbClr val="002897"/>
              </a:buClr>
              <a:buSzPct val="70000"/>
              <a:buNone/>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lvl="0" defTabSz="914180">
              <a:buClr>
                <a:srgbClr val="002897"/>
              </a:buClr>
            </a:pPr>
            <a:r>
              <a:rPr lang="de-DE" noProof="0" dirty="0"/>
              <a:t>Title</a:t>
            </a:r>
            <a:endParaRPr lang="en-US" noProof="0" dirty="0"/>
          </a:p>
        </p:txBody>
      </p:sp>
      <p:sp>
        <p:nvSpPr>
          <p:cNvPr id="19" name="Textplatzhalter 5"/>
          <p:cNvSpPr>
            <a:spLocks noGrp="1"/>
          </p:cNvSpPr>
          <p:nvPr>
            <p:ph type="body" sz="quarter" idx="24" hasCustomPrompt="1"/>
          </p:nvPr>
        </p:nvSpPr>
        <p:spPr>
          <a:xfrm>
            <a:off x="1978181" y="1748869"/>
            <a:ext cx="9820656"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3" name="Textplatzhalter 5"/>
          <p:cNvSpPr>
            <a:spLocks noGrp="1"/>
          </p:cNvSpPr>
          <p:nvPr>
            <p:ph type="body" sz="quarter" idx="25" hasCustomPrompt="1"/>
          </p:nvPr>
        </p:nvSpPr>
        <p:spPr>
          <a:xfrm>
            <a:off x="1978181" y="3211909"/>
            <a:ext cx="9820656"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9" name="Textplatzhalter 5"/>
          <p:cNvSpPr>
            <a:spLocks noGrp="1"/>
          </p:cNvSpPr>
          <p:nvPr>
            <p:ph type="body" sz="quarter" idx="26" hasCustomPrompt="1"/>
          </p:nvPr>
        </p:nvSpPr>
        <p:spPr>
          <a:xfrm>
            <a:off x="1978181" y="4674552"/>
            <a:ext cx="9820656"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8"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910434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white title-boxes &amp; 3 big text boxe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9"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35" name="Rectangle 1"/>
          <p:cNvSpPr/>
          <p:nvPr userDrawn="1"/>
        </p:nvSpPr>
        <p:spPr bwMode="auto">
          <a:xfrm>
            <a:off x="1978182" y="1749266"/>
            <a:ext cx="9817579"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6" name="Rectangle 1"/>
          <p:cNvSpPr/>
          <p:nvPr userDrawn="1"/>
        </p:nvSpPr>
        <p:spPr bwMode="auto">
          <a:xfrm>
            <a:off x="1978182" y="4252803"/>
            <a:ext cx="9817579"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7" name="Rectangle 1"/>
          <p:cNvSpPr/>
          <p:nvPr userDrawn="1"/>
        </p:nvSpPr>
        <p:spPr bwMode="auto">
          <a:xfrm>
            <a:off x="1978182" y="3001035"/>
            <a:ext cx="9817579"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8" name="Rectangle 1"/>
          <p:cNvSpPr/>
          <p:nvPr userDrawn="1"/>
        </p:nvSpPr>
        <p:spPr bwMode="auto">
          <a:xfrm>
            <a:off x="390206" y="1749266"/>
            <a:ext cx="1371600" cy="1124712"/>
          </a:xfrm>
          <a:prstGeom prst="rect">
            <a:avLst/>
          </a:prstGeom>
          <a:solidFill>
            <a:schemeClr val="bg1"/>
          </a:solidFill>
          <a:ln w="28575">
            <a:no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80">
              <a:spcBef>
                <a:spcPts val="420"/>
              </a:spcBef>
              <a:buClr>
                <a:srgbClr val="002897"/>
              </a:buClr>
              <a:buSzPct val="70000"/>
            </a:pPr>
            <a:endParaRPr lang="en-US" sz="1600" dirty="0">
              <a:solidFill>
                <a:srgbClr val="002897"/>
              </a:solidFill>
            </a:endParaRPr>
          </a:p>
        </p:txBody>
      </p:sp>
      <p:sp>
        <p:nvSpPr>
          <p:cNvPr id="39" name="Rectangle 1"/>
          <p:cNvSpPr/>
          <p:nvPr userDrawn="1"/>
        </p:nvSpPr>
        <p:spPr bwMode="auto">
          <a:xfrm>
            <a:off x="390206" y="3001035"/>
            <a:ext cx="1371600" cy="1124712"/>
          </a:xfrm>
          <a:prstGeom prst="rect">
            <a:avLst/>
          </a:prstGeom>
          <a:solidFill>
            <a:schemeClr val="bg1"/>
          </a:solidFill>
          <a:ln w="28575">
            <a:no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420"/>
              </a:spcBef>
              <a:buClr>
                <a:srgbClr val="002897"/>
              </a:buClr>
              <a:buSzPct val="70000"/>
            </a:pPr>
            <a:endParaRPr lang="en-US" sz="1600" dirty="0">
              <a:solidFill>
                <a:srgbClr val="002897"/>
              </a:solidFill>
            </a:endParaRPr>
          </a:p>
        </p:txBody>
      </p:sp>
      <p:sp>
        <p:nvSpPr>
          <p:cNvPr id="40" name="Rectangle 1"/>
          <p:cNvSpPr/>
          <p:nvPr userDrawn="1"/>
        </p:nvSpPr>
        <p:spPr bwMode="auto">
          <a:xfrm>
            <a:off x="390206" y="4252803"/>
            <a:ext cx="1371600" cy="1124712"/>
          </a:xfrm>
          <a:prstGeom prst="rect">
            <a:avLst/>
          </a:prstGeom>
          <a:solidFill>
            <a:schemeClr val="bg1"/>
          </a:solidFill>
          <a:ln w="28575">
            <a:no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420"/>
              </a:spcBef>
              <a:buClr>
                <a:srgbClr val="002897"/>
              </a:buClr>
              <a:buSzPct val="70000"/>
            </a:pPr>
            <a:endParaRPr lang="en-US" sz="1600" dirty="0">
              <a:solidFill>
                <a:srgbClr val="002897"/>
              </a:solidFill>
            </a:endParaRPr>
          </a:p>
        </p:txBody>
      </p:sp>
      <p:sp>
        <p:nvSpPr>
          <p:cNvPr id="41" name="Textplatzhalter 21"/>
          <p:cNvSpPr>
            <a:spLocks noGrp="1"/>
          </p:cNvSpPr>
          <p:nvPr>
            <p:ph type="body" sz="quarter" idx="12" hasCustomPrompt="1"/>
          </p:nvPr>
        </p:nvSpPr>
        <p:spPr>
          <a:xfrm>
            <a:off x="390525" y="1749266"/>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2" name="Textplatzhalter 21"/>
          <p:cNvSpPr>
            <a:spLocks noGrp="1"/>
          </p:cNvSpPr>
          <p:nvPr>
            <p:ph type="body" sz="quarter" idx="20" hasCustomPrompt="1"/>
          </p:nvPr>
        </p:nvSpPr>
        <p:spPr>
          <a:xfrm>
            <a:off x="390206" y="3001035"/>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3" name="Textplatzhalter 21"/>
          <p:cNvSpPr>
            <a:spLocks noGrp="1"/>
          </p:cNvSpPr>
          <p:nvPr>
            <p:ph type="body" sz="quarter" idx="21" hasCustomPrompt="1"/>
          </p:nvPr>
        </p:nvSpPr>
        <p:spPr>
          <a:xfrm>
            <a:off x="390206" y="4252803"/>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2" name="Textplatzhalter 5"/>
          <p:cNvSpPr>
            <a:spLocks noGrp="1"/>
          </p:cNvSpPr>
          <p:nvPr>
            <p:ph type="body" sz="quarter" idx="24" hasCustomPrompt="1"/>
          </p:nvPr>
        </p:nvSpPr>
        <p:spPr>
          <a:xfrm>
            <a:off x="1978181" y="1749266"/>
            <a:ext cx="9820656" cy="1124712"/>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6" name="Textplatzhalter 5"/>
          <p:cNvSpPr>
            <a:spLocks noGrp="1"/>
          </p:cNvSpPr>
          <p:nvPr>
            <p:ph type="body" sz="quarter" idx="25" hasCustomPrompt="1"/>
          </p:nvPr>
        </p:nvSpPr>
        <p:spPr>
          <a:xfrm>
            <a:off x="1978181" y="3001035"/>
            <a:ext cx="9820656"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7" name="Textplatzhalter 5"/>
          <p:cNvSpPr>
            <a:spLocks noGrp="1"/>
          </p:cNvSpPr>
          <p:nvPr>
            <p:ph type="body" sz="quarter" idx="26" hasCustomPrompt="1"/>
          </p:nvPr>
        </p:nvSpPr>
        <p:spPr>
          <a:xfrm>
            <a:off x="1978181" y="4252803"/>
            <a:ext cx="9820656"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1"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33916574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 blue title-boxes &amp; 3 big text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7" name="Rectangle 1"/>
          <p:cNvSpPr/>
          <p:nvPr userDrawn="1"/>
        </p:nvSpPr>
        <p:spPr bwMode="auto">
          <a:xfrm>
            <a:off x="390206" y="1749266"/>
            <a:ext cx="1371600" cy="1371600"/>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21" name="Rectangle 1"/>
          <p:cNvSpPr/>
          <p:nvPr userDrawn="1"/>
        </p:nvSpPr>
        <p:spPr bwMode="auto">
          <a:xfrm>
            <a:off x="390206" y="3211909"/>
            <a:ext cx="1371600" cy="1371600"/>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22" name="Rectangle 1"/>
          <p:cNvSpPr/>
          <p:nvPr userDrawn="1"/>
        </p:nvSpPr>
        <p:spPr bwMode="auto">
          <a:xfrm>
            <a:off x="390206" y="4674552"/>
            <a:ext cx="1371600" cy="1371600"/>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14" name="Textplatzhalter 21"/>
          <p:cNvSpPr>
            <a:spLocks noGrp="1"/>
          </p:cNvSpPr>
          <p:nvPr>
            <p:ph type="body" sz="quarter" idx="12" hasCustomPrompt="1"/>
          </p:nvPr>
        </p:nvSpPr>
        <p:spPr>
          <a:xfrm>
            <a:off x="390525" y="1749266"/>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5" name="Textplatzhalter 21"/>
          <p:cNvSpPr>
            <a:spLocks noGrp="1"/>
          </p:cNvSpPr>
          <p:nvPr>
            <p:ph type="body" sz="quarter" idx="20" hasCustomPrompt="1"/>
          </p:nvPr>
        </p:nvSpPr>
        <p:spPr>
          <a:xfrm>
            <a:off x="390206" y="3211909"/>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6" name="Textplatzhalter 21"/>
          <p:cNvSpPr>
            <a:spLocks noGrp="1"/>
          </p:cNvSpPr>
          <p:nvPr>
            <p:ph type="body" sz="quarter" idx="21" hasCustomPrompt="1"/>
          </p:nvPr>
        </p:nvSpPr>
        <p:spPr>
          <a:xfrm>
            <a:off x="390206" y="4674552"/>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4" name="Rectangle 1"/>
          <p:cNvSpPr/>
          <p:nvPr userDrawn="1"/>
        </p:nvSpPr>
        <p:spPr bwMode="auto">
          <a:xfrm>
            <a:off x="1978181" y="1748869"/>
            <a:ext cx="9820656"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1" name="Rectangle 1"/>
          <p:cNvSpPr/>
          <p:nvPr userDrawn="1"/>
        </p:nvSpPr>
        <p:spPr bwMode="auto">
          <a:xfrm>
            <a:off x="1978181" y="4674552"/>
            <a:ext cx="9820656"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2" name="Rectangle 1"/>
          <p:cNvSpPr/>
          <p:nvPr userDrawn="1"/>
        </p:nvSpPr>
        <p:spPr bwMode="auto">
          <a:xfrm>
            <a:off x="1978181" y="3211909"/>
            <a:ext cx="9820656"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7" name="Textplatzhalter 5"/>
          <p:cNvSpPr>
            <a:spLocks noGrp="1"/>
          </p:cNvSpPr>
          <p:nvPr>
            <p:ph type="body" sz="quarter" idx="24" hasCustomPrompt="1"/>
          </p:nvPr>
        </p:nvSpPr>
        <p:spPr>
          <a:xfrm>
            <a:off x="1978181" y="1748869"/>
            <a:ext cx="9820656"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9" name="Textplatzhalter 5"/>
          <p:cNvSpPr>
            <a:spLocks noGrp="1"/>
          </p:cNvSpPr>
          <p:nvPr>
            <p:ph type="body" sz="quarter" idx="25" hasCustomPrompt="1"/>
          </p:nvPr>
        </p:nvSpPr>
        <p:spPr>
          <a:xfrm>
            <a:off x="1978181" y="3211909"/>
            <a:ext cx="9820656"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0" name="Textplatzhalter 5"/>
          <p:cNvSpPr>
            <a:spLocks noGrp="1"/>
          </p:cNvSpPr>
          <p:nvPr>
            <p:ph type="body" sz="quarter" idx="26" hasCustomPrompt="1"/>
          </p:nvPr>
        </p:nvSpPr>
        <p:spPr>
          <a:xfrm>
            <a:off x="1978181" y="4674552"/>
            <a:ext cx="9820656"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8"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836005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blue title-boxes &amp; 3 big text boxe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38" name="Rectangle 1"/>
          <p:cNvSpPr/>
          <p:nvPr userDrawn="1"/>
        </p:nvSpPr>
        <p:spPr bwMode="auto">
          <a:xfrm>
            <a:off x="390206" y="1749266"/>
            <a:ext cx="1371600" cy="1124712"/>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39" name="Rectangle 1"/>
          <p:cNvSpPr/>
          <p:nvPr userDrawn="1"/>
        </p:nvSpPr>
        <p:spPr bwMode="auto">
          <a:xfrm>
            <a:off x="390206" y="3001035"/>
            <a:ext cx="1371600" cy="1124712"/>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40" name="Rectangle 1"/>
          <p:cNvSpPr/>
          <p:nvPr userDrawn="1"/>
        </p:nvSpPr>
        <p:spPr bwMode="auto">
          <a:xfrm>
            <a:off x="390206" y="4252803"/>
            <a:ext cx="1371600" cy="1124712"/>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41" name="Textplatzhalter 21"/>
          <p:cNvSpPr>
            <a:spLocks noGrp="1"/>
          </p:cNvSpPr>
          <p:nvPr>
            <p:ph type="body" sz="quarter" idx="12" hasCustomPrompt="1"/>
          </p:nvPr>
        </p:nvSpPr>
        <p:spPr>
          <a:xfrm>
            <a:off x="390525" y="1749266"/>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2" name="Textplatzhalter 21"/>
          <p:cNvSpPr>
            <a:spLocks noGrp="1"/>
          </p:cNvSpPr>
          <p:nvPr>
            <p:ph type="body" sz="quarter" idx="20" hasCustomPrompt="1"/>
          </p:nvPr>
        </p:nvSpPr>
        <p:spPr>
          <a:xfrm>
            <a:off x="390206" y="3001035"/>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3" name="Textplatzhalter 21"/>
          <p:cNvSpPr>
            <a:spLocks noGrp="1"/>
          </p:cNvSpPr>
          <p:nvPr>
            <p:ph type="body" sz="quarter" idx="21" hasCustomPrompt="1"/>
          </p:nvPr>
        </p:nvSpPr>
        <p:spPr>
          <a:xfrm>
            <a:off x="390206" y="4252803"/>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9"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35" name="Rectangle 1"/>
          <p:cNvSpPr/>
          <p:nvPr userDrawn="1"/>
        </p:nvSpPr>
        <p:spPr bwMode="auto">
          <a:xfrm>
            <a:off x="1978182" y="1749266"/>
            <a:ext cx="9817579"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6" name="Rectangle 1"/>
          <p:cNvSpPr/>
          <p:nvPr userDrawn="1"/>
        </p:nvSpPr>
        <p:spPr bwMode="auto">
          <a:xfrm>
            <a:off x="1978182" y="4252803"/>
            <a:ext cx="9817579"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7" name="Rectangle 1"/>
          <p:cNvSpPr/>
          <p:nvPr userDrawn="1"/>
        </p:nvSpPr>
        <p:spPr bwMode="auto">
          <a:xfrm>
            <a:off x="1978182" y="3001035"/>
            <a:ext cx="9817579"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8" name="Textplatzhalter 5"/>
          <p:cNvSpPr>
            <a:spLocks noGrp="1"/>
          </p:cNvSpPr>
          <p:nvPr>
            <p:ph type="body" sz="quarter" idx="24" hasCustomPrompt="1"/>
          </p:nvPr>
        </p:nvSpPr>
        <p:spPr>
          <a:xfrm>
            <a:off x="1978181" y="1748869"/>
            <a:ext cx="9820656"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0" name="Textplatzhalter 5"/>
          <p:cNvSpPr>
            <a:spLocks noGrp="1"/>
          </p:cNvSpPr>
          <p:nvPr>
            <p:ph type="body" sz="quarter" idx="25" hasCustomPrompt="1"/>
          </p:nvPr>
        </p:nvSpPr>
        <p:spPr>
          <a:xfrm>
            <a:off x="1978181" y="3001035"/>
            <a:ext cx="9820656"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1" name="Textplatzhalter 5"/>
          <p:cNvSpPr>
            <a:spLocks noGrp="1"/>
          </p:cNvSpPr>
          <p:nvPr>
            <p:ph type="body" sz="quarter" idx="26" hasCustomPrompt="1"/>
          </p:nvPr>
        </p:nvSpPr>
        <p:spPr>
          <a:xfrm>
            <a:off x="1978181" y="4252803"/>
            <a:ext cx="9820656"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1"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9556220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blue title-boxes &amp; 3 text boxes &amp; image">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7" name="Rectangle 1"/>
          <p:cNvSpPr/>
          <p:nvPr userDrawn="1"/>
        </p:nvSpPr>
        <p:spPr bwMode="auto">
          <a:xfrm>
            <a:off x="390206" y="1749266"/>
            <a:ext cx="1371600" cy="1371600"/>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21" name="Rectangle 1"/>
          <p:cNvSpPr/>
          <p:nvPr userDrawn="1"/>
        </p:nvSpPr>
        <p:spPr bwMode="auto">
          <a:xfrm>
            <a:off x="390206" y="3211909"/>
            <a:ext cx="1371600" cy="1371600"/>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22" name="Rectangle 1"/>
          <p:cNvSpPr/>
          <p:nvPr userDrawn="1"/>
        </p:nvSpPr>
        <p:spPr bwMode="auto">
          <a:xfrm>
            <a:off x="390206" y="4674552"/>
            <a:ext cx="1371600" cy="1371600"/>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14" name="Textplatzhalter 21"/>
          <p:cNvSpPr>
            <a:spLocks noGrp="1"/>
          </p:cNvSpPr>
          <p:nvPr>
            <p:ph type="body" sz="quarter" idx="12" hasCustomPrompt="1"/>
          </p:nvPr>
        </p:nvSpPr>
        <p:spPr>
          <a:xfrm>
            <a:off x="390525" y="1749266"/>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0" rIns="3600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5" name="Textplatzhalter 21"/>
          <p:cNvSpPr>
            <a:spLocks noGrp="1"/>
          </p:cNvSpPr>
          <p:nvPr>
            <p:ph type="body" sz="quarter" idx="20" hasCustomPrompt="1"/>
          </p:nvPr>
        </p:nvSpPr>
        <p:spPr>
          <a:xfrm>
            <a:off x="390206" y="3211909"/>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6" name="Textplatzhalter 21"/>
          <p:cNvSpPr>
            <a:spLocks noGrp="1"/>
          </p:cNvSpPr>
          <p:nvPr>
            <p:ph type="body" sz="quarter" idx="21" hasCustomPrompt="1"/>
          </p:nvPr>
        </p:nvSpPr>
        <p:spPr>
          <a:xfrm>
            <a:off x="390206" y="4674552"/>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4" name="Rectangle 1"/>
          <p:cNvSpPr/>
          <p:nvPr userDrawn="1"/>
        </p:nvSpPr>
        <p:spPr bwMode="auto">
          <a:xfrm>
            <a:off x="1978181" y="1748869"/>
            <a:ext cx="5943600"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1" name="Rectangle 1"/>
          <p:cNvSpPr/>
          <p:nvPr userDrawn="1"/>
        </p:nvSpPr>
        <p:spPr bwMode="auto">
          <a:xfrm>
            <a:off x="1978181" y="4674552"/>
            <a:ext cx="5943600"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2" name="Rectangle 1"/>
          <p:cNvSpPr/>
          <p:nvPr userDrawn="1"/>
        </p:nvSpPr>
        <p:spPr bwMode="auto">
          <a:xfrm>
            <a:off x="1978181" y="3211909"/>
            <a:ext cx="5943600"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8" name="Rectangle 1"/>
          <p:cNvSpPr/>
          <p:nvPr userDrawn="1"/>
        </p:nvSpPr>
        <p:spPr bwMode="auto">
          <a:xfrm>
            <a:off x="8138160" y="1749266"/>
            <a:ext cx="3657600"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 name="Bildplatzhalter 2"/>
          <p:cNvSpPr>
            <a:spLocks noGrp="1"/>
          </p:cNvSpPr>
          <p:nvPr>
            <p:ph type="pic" sz="quarter" idx="24" hasCustomPrompt="1"/>
          </p:nvPr>
        </p:nvSpPr>
        <p:spPr>
          <a:xfrm>
            <a:off x="8138160" y="1749266"/>
            <a:ext cx="3657600" cy="4297680"/>
          </a:xfrm>
          <a:prstGeom prst="rect">
            <a:avLst/>
          </a:prstGeom>
        </p:spPr>
        <p:txBody>
          <a:bodyPr/>
          <a:lstStyle>
            <a:lvl1pPr marL="0" indent="0" algn="ctr">
              <a:buNone/>
              <a:defRPr sz="1600">
                <a:solidFill>
                  <a:schemeClr val="accent5"/>
                </a:solidFill>
              </a:defRPr>
            </a:lvl1pPr>
          </a:lstStyle>
          <a:p>
            <a:r>
              <a:rPr lang="de-DE" dirty="0"/>
              <a:t> </a:t>
            </a:r>
            <a:endParaRPr lang="en-US" dirty="0"/>
          </a:p>
        </p:txBody>
      </p:sp>
      <p:sp>
        <p:nvSpPr>
          <p:cNvPr id="23" name="Textplatzhalter 5"/>
          <p:cNvSpPr>
            <a:spLocks noGrp="1"/>
          </p:cNvSpPr>
          <p:nvPr>
            <p:ph type="body" sz="quarter" idx="25" hasCustomPrompt="1"/>
          </p:nvPr>
        </p:nvSpPr>
        <p:spPr>
          <a:xfrm>
            <a:off x="1978181" y="1748869"/>
            <a:ext cx="5943600"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7" name="Textplatzhalter 5"/>
          <p:cNvSpPr>
            <a:spLocks noGrp="1"/>
          </p:cNvSpPr>
          <p:nvPr>
            <p:ph type="body" sz="quarter" idx="26" hasCustomPrompt="1"/>
          </p:nvPr>
        </p:nvSpPr>
        <p:spPr>
          <a:xfrm>
            <a:off x="1978181" y="3211909"/>
            <a:ext cx="5943600"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9" name="Textplatzhalter 5"/>
          <p:cNvSpPr>
            <a:spLocks noGrp="1"/>
          </p:cNvSpPr>
          <p:nvPr>
            <p:ph type="body" sz="quarter" idx="27" hasCustomPrompt="1"/>
          </p:nvPr>
        </p:nvSpPr>
        <p:spPr>
          <a:xfrm>
            <a:off x="1978181" y="4674552"/>
            <a:ext cx="5943600"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8"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888693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 blue title-boxes &amp; 3 big text boxes &amp; take away box &amp; image">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38" name="Rectangle 1"/>
          <p:cNvSpPr/>
          <p:nvPr userDrawn="1"/>
        </p:nvSpPr>
        <p:spPr bwMode="auto">
          <a:xfrm>
            <a:off x="390206" y="1749266"/>
            <a:ext cx="1371600" cy="1124712"/>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39" name="Rectangle 1"/>
          <p:cNvSpPr/>
          <p:nvPr userDrawn="1"/>
        </p:nvSpPr>
        <p:spPr bwMode="auto">
          <a:xfrm>
            <a:off x="390206" y="3001035"/>
            <a:ext cx="1371600" cy="1124712"/>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40" name="Rectangle 1"/>
          <p:cNvSpPr/>
          <p:nvPr userDrawn="1"/>
        </p:nvSpPr>
        <p:spPr bwMode="auto">
          <a:xfrm>
            <a:off x="390206" y="4252803"/>
            <a:ext cx="1371600" cy="1124712"/>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41" name="Textplatzhalter 21"/>
          <p:cNvSpPr>
            <a:spLocks noGrp="1"/>
          </p:cNvSpPr>
          <p:nvPr>
            <p:ph type="body" sz="quarter" idx="12" hasCustomPrompt="1"/>
          </p:nvPr>
        </p:nvSpPr>
        <p:spPr>
          <a:xfrm>
            <a:off x="390525" y="1749266"/>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2" name="Textplatzhalter 21"/>
          <p:cNvSpPr>
            <a:spLocks noGrp="1"/>
          </p:cNvSpPr>
          <p:nvPr>
            <p:ph type="body" sz="quarter" idx="20" hasCustomPrompt="1"/>
          </p:nvPr>
        </p:nvSpPr>
        <p:spPr>
          <a:xfrm>
            <a:off x="390206" y="3001035"/>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3" name="Textplatzhalter 21"/>
          <p:cNvSpPr>
            <a:spLocks noGrp="1"/>
          </p:cNvSpPr>
          <p:nvPr>
            <p:ph type="body" sz="quarter" idx="21" hasCustomPrompt="1"/>
          </p:nvPr>
        </p:nvSpPr>
        <p:spPr>
          <a:xfrm>
            <a:off x="390206" y="4252803"/>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9"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35" name="Rectangle 1"/>
          <p:cNvSpPr/>
          <p:nvPr userDrawn="1"/>
        </p:nvSpPr>
        <p:spPr bwMode="auto">
          <a:xfrm>
            <a:off x="1978182" y="1749266"/>
            <a:ext cx="5943600"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6" name="Rectangle 1"/>
          <p:cNvSpPr/>
          <p:nvPr userDrawn="1"/>
        </p:nvSpPr>
        <p:spPr bwMode="auto">
          <a:xfrm>
            <a:off x="1978182" y="4252803"/>
            <a:ext cx="5943600"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7" name="Rectangle 1"/>
          <p:cNvSpPr/>
          <p:nvPr userDrawn="1"/>
        </p:nvSpPr>
        <p:spPr bwMode="auto">
          <a:xfrm>
            <a:off x="1978182" y="3001035"/>
            <a:ext cx="5943600"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5" name="Rectangle 1"/>
          <p:cNvSpPr/>
          <p:nvPr userDrawn="1"/>
        </p:nvSpPr>
        <p:spPr bwMode="auto">
          <a:xfrm>
            <a:off x="8138160" y="1749266"/>
            <a:ext cx="3657600" cy="3628249"/>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6" name="Bildplatzhalter 2"/>
          <p:cNvSpPr>
            <a:spLocks noGrp="1"/>
          </p:cNvSpPr>
          <p:nvPr>
            <p:ph type="pic" sz="quarter" idx="24"/>
          </p:nvPr>
        </p:nvSpPr>
        <p:spPr>
          <a:xfrm>
            <a:off x="8138160" y="1749266"/>
            <a:ext cx="3657600" cy="3630168"/>
          </a:xfrm>
          <a:prstGeom prst="rect">
            <a:avLst/>
          </a:prstGeom>
        </p:spPr>
        <p:txBody>
          <a:bodyPr/>
          <a:lstStyle>
            <a:lvl1pPr marL="0" indent="0" algn="ctr">
              <a:buNone/>
              <a:defRPr sz="1600">
                <a:solidFill>
                  <a:schemeClr val="accent5"/>
                </a:solidFill>
              </a:defRPr>
            </a:lvl1pPr>
          </a:lstStyle>
          <a:p>
            <a:r>
              <a:rPr lang="en-US" smtClean="0"/>
              <a:t>Click icon to add picture</a:t>
            </a:r>
            <a:endParaRPr lang="en-US" dirty="0"/>
          </a:p>
        </p:txBody>
      </p:sp>
      <p:sp>
        <p:nvSpPr>
          <p:cNvPr id="27" name="Textplatzhalter 5"/>
          <p:cNvSpPr>
            <a:spLocks noGrp="1"/>
          </p:cNvSpPr>
          <p:nvPr>
            <p:ph type="body" sz="quarter" idx="25" hasCustomPrompt="1"/>
          </p:nvPr>
        </p:nvSpPr>
        <p:spPr>
          <a:xfrm>
            <a:off x="1978181" y="1748869"/>
            <a:ext cx="5943601"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8" name="Textplatzhalter 5"/>
          <p:cNvSpPr>
            <a:spLocks noGrp="1"/>
          </p:cNvSpPr>
          <p:nvPr>
            <p:ph type="body" sz="quarter" idx="26" hasCustomPrompt="1"/>
          </p:nvPr>
        </p:nvSpPr>
        <p:spPr>
          <a:xfrm>
            <a:off x="1978181" y="3001035"/>
            <a:ext cx="5943601"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0" name="Textplatzhalter 5"/>
          <p:cNvSpPr>
            <a:spLocks noGrp="1"/>
          </p:cNvSpPr>
          <p:nvPr>
            <p:ph type="body" sz="quarter" idx="27" hasCustomPrompt="1"/>
          </p:nvPr>
        </p:nvSpPr>
        <p:spPr>
          <a:xfrm>
            <a:off x="1978181" y="4252803"/>
            <a:ext cx="5943601"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2"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98614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white box &amp; take away box">
    <p:bg>
      <p:bgRef idx="1001">
        <a:schemeClr val="bg1"/>
      </p:bgRef>
    </p:bg>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34" name="Rectangle 1"/>
          <p:cNvSpPr/>
          <p:nvPr userDrawn="1"/>
        </p:nvSpPr>
        <p:spPr bwMode="auto">
          <a:xfrm>
            <a:off x="390207" y="1749266"/>
            <a:ext cx="11405553" cy="3628249"/>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35"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36"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13" name="Textplatzhalter 5"/>
          <p:cNvSpPr>
            <a:spLocks noGrp="1"/>
          </p:cNvSpPr>
          <p:nvPr>
            <p:ph type="body" sz="quarter" idx="14" hasCustomPrompt="1"/>
          </p:nvPr>
        </p:nvSpPr>
        <p:spPr>
          <a:xfrm>
            <a:off x="390207" y="1749266"/>
            <a:ext cx="11405553" cy="3628249"/>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0"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460500039"/>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 blue title-boxes &amp; 3 text boxes &amp; 3 imag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7" name="Rectangle 1"/>
          <p:cNvSpPr/>
          <p:nvPr userDrawn="1"/>
        </p:nvSpPr>
        <p:spPr bwMode="auto">
          <a:xfrm>
            <a:off x="390206" y="1749266"/>
            <a:ext cx="1371600" cy="1371600"/>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21" name="Rectangle 1"/>
          <p:cNvSpPr/>
          <p:nvPr userDrawn="1"/>
        </p:nvSpPr>
        <p:spPr bwMode="auto">
          <a:xfrm>
            <a:off x="390206" y="3211909"/>
            <a:ext cx="1371600" cy="1371600"/>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22" name="Rectangle 1"/>
          <p:cNvSpPr/>
          <p:nvPr userDrawn="1"/>
        </p:nvSpPr>
        <p:spPr bwMode="auto">
          <a:xfrm>
            <a:off x="390206" y="4674552"/>
            <a:ext cx="1371600" cy="1371600"/>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14" name="Textplatzhalter 21"/>
          <p:cNvSpPr>
            <a:spLocks noGrp="1"/>
          </p:cNvSpPr>
          <p:nvPr>
            <p:ph type="body" sz="quarter" idx="12" hasCustomPrompt="1"/>
          </p:nvPr>
        </p:nvSpPr>
        <p:spPr>
          <a:xfrm>
            <a:off x="390525" y="1749266"/>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5" name="Textplatzhalter 21"/>
          <p:cNvSpPr>
            <a:spLocks noGrp="1"/>
          </p:cNvSpPr>
          <p:nvPr>
            <p:ph type="body" sz="quarter" idx="20" hasCustomPrompt="1"/>
          </p:nvPr>
        </p:nvSpPr>
        <p:spPr>
          <a:xfrm>
            <a:off x="390206" y="3211909"/>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6" name="Textplatzhalter 21"/>
          <p:cNvSpPr>
            <a:spLocks noGrp="1"/>
          </p:cNvSpPr>
          <p:nvPr>
            <p:ph type="body" sz="quarter" idx="21" hasCustomPrompt="1"/>
          </p:nvPr>
        </p:nvSpPr>
        <p:spPr>
          <a:xfrm>
            <a:off x="390206" y="4674552"/>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4" name="Rectangle 1"/>
          <p:cNvSpPr/>
          <p:nvPr userDrawn="1"/>
        </p:nvSpPr>
        <p:spPr bwMode="auto">
          <a:xfrm>
            <a:off x="1978181" y="1748869"/>
            <a:ext cx="5943600"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1" name="Rectangle 1"/>
          <p:cNvSpPr/>
          <p:nvPr userDrawn="1"/>
        </p:nvSpPr>
        <p:spPr bwMode="auto">
          <a:xfrm>
            <a:off x="1978181" y="4674552"/>
            <a:ext cx="5943600"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2" name="Rectangle 1"/>
          <p:cNvSpPr/>
          <p:nvPr userDrawn="1"/>
        </p:nvSpPr>
        <p:spPr bwMode="auto">
          <a:xfrm>
            <a:off x="1978181" y="3211909"/>
            <a:ext cx="5943600"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8" name="Rectangle 1"/>
          <p:cNvSpPr/>
          <p:nvPr userDrawn="1"/>
        </p:nvSpPr>
        <p:spPr bwMode="auto">
          <a:xfrm>
            <a:off x="8138160" y="1749266"/>
            <a:ext cx="3657600"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 name="Bildplatzhalter 2"/>
          <p:cNvSpPr>
            <a:spLocks noGrp="1"/>
          </p:cNvSpPr>
          <p:nvPr>
            <p:ph type="pic" sz="quarter" idx="24" hasCustomPrompt="1"/>
          </p:nvPr>
        </p:nvSpPr>
        <p:spPr>
          <a:xfrm>
            <a:off x="8138160" y="1749266"/>
            <a:ext cx="3657600" cy="1371600"/>
          </a:xfrm>
          <a:prstGeom prst="rect">
            <a:avLst/>
          </a:prstGeom>
        </p:spPr>
        <p:txBody>
          <a:bodyPr/>
          <a:lstStyle>
            <a:lvl1pPr marL="0" indent="0" algn="ctr">
              <a:buNone/>
              <a:defRPr sz="1600">
                <a:solidFill>
                  <a:schemeClr val="accent5"/>
                </a:solidFill>
              </a:defRPr>
            </a:lvl1pPr>
          </a:lstStyle>
          <a:p>
            <a:r>
              <a:rPr lang="de-DE" dirty="0"/>
              <a:t> </a:t>
            </a:r>
            <a:endParaRPr lang="en-US" dirty="0"/>
          </a:p>
        </p:txBody>
      </p:sp>
      <p:sp>
        <p:nvSpPr>
          <p:cNvPr id="23" name="Rectangle 1"/>
          <p:cNvSpPr/>
          <p:nvPr userDrawn="1"/>
        </p:nvSpPr>
        <p:spPr bwMode="auto">
          <a:xfrm>
            <a:off x="8138160" y="3211909"/>
            <a:ext cx="3657600"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7" name="Rectangle 1"/>
          <p:cNvSpPr/>
          <p:nvPr userDrawn="1"/>
        </p:nvSpPr>
        <p:spPr bwMode="auto">
          <a:xfrm>
            <a:off x="8138160" y="4674552"/>
            <a:ext cx="3657600"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9" name="Bildplatzhalter 2"/>
          <p:cNvSpPr>
            <a:spLocks noGrp="1"/>
          </p:cNvSpPr>
          <p:nvPr>
            <p:ph type="pic" sz="quarter" idx="25" hasCustomPrompt="1"/>
          </p:nvPr>
        </p:nvSpPr>
        <p:spPr>
          <a:xfrm>
            <a:off x="8138160" y="3211909"/>
            <a:ext cx="3657600" cy="1371600"/>
          </a:xfrm>
          <a:prstGeom prst="rect">
            <a:avLst/>
          </a:prstGeom>
        </p:spPr>
        <p:txBody>
          <a:bodyPr/>
          <a:lstStyle>
            <a:lvl1pPr marL="0" indent="0" algn="ctr">
              <a:buNone/>
              <a:defRPr sz="1600">
                <a:solidFill>
                  <a:schemeClr val="accent5"/>
                </a:solidFill>
              </a:defRPr>
            </a:lvl1pPr>
          </a:lstStyle>
          <a:p>
            <a:r>
              <a:rPr lang="de-DE" dirty="0"/>
              <a:t> </a:t>
            </a:r>
            <a:endParaRPr lang="en-US" dirty="0"/>
          </a:p>
        </p:txBody>
      </p:sp>
      <p:sp>
        <p:nvSpPr>
          <p:cNvPr id="30" name="Bildplatzhalter 2"/>
          <p:cNvSpPr>
            <a:spLocks noGrp="1"/>
          </p:cNvSpPr>
          <p:nvPr>
            <p:ph type="pic" sz="quarter" idx="26" hasCustomPrompt="1"/>
          </p:nvPr>
        </p:nvSpPr>
        <p:spPr>
          <a:xfrm>
            <a:off x="8138160" y="4674552"/>
            <a:ext cx="3657600" cy="1371600"/>
          </a:xfrm>
          <a:prstGeom prst="rect">
            <a:avLst/>
          </a:prstGeom>
        </p:spPr>
        <p:txBody>
          <a:bodyPr/>
          <a:lstStyle>
            <a:lvl1pPr marL="0" indent="0" algn="ctr">
              <a:buNone/>
              <a:defRPr sz="1600">
                <a:solidFill>
                  <a:schemeClr val="accent5"/>
                </a:solidFill>
              </a:defRPr>
            </a:lvl1pPr>
          </a:lstStyle>
          <a:p>
            <a:r>
              <a:rPr lang="de-DE" dirty="0"/>
              <a:t> </a:t>
            </a:r>
            <a:endParaRPr lang="en-US" dirty="0"/>
          </a:p>
        </p:txBody>
      </p:sp>
      <p:sp>
        <p:nvSpPr>
          <p:cNvPr id="33" name="Textplatzhalter 5"/>
          <p:cNvSpPr>
            <a:spLocks noGrp="1"/>
          </p:cNvSpPr>
          <p:nvPr>
            <p:ph type="body" sz="quarter" idx="27" hasCustomPrompt="1"/>
          </p:nvPr>
        </p:nvSpPr>
        <p:spPr>
          <a:xfrm>
            <a:off x="1978181" y="1748869"/>
            <a:ext cx="5943600"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6" name="Textplatzhalter 5"/>
          <p:cNvSpPr>
            <a:spLocks noGrp="1"/>
          </p:cNvSpPr>
          <p:nvPr>
            <p:ph type="body" sz="quarter" idx="28" hasCustomPrompt="1"/>
          </p:nvPr>
        </p:nvSpPr>
        <p:spPr>
          <a:xfrm>
            <a:off x="1978181" y="3211909"/>
            <a:ext cx="5943600"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7" name="Textplatzhalter 5"/>
          <p:cNvSpPr>
            <a:spLocks noGrp="1"/>
          </p:cNvSpPr>
          <p:nvPr>
            <p:ph type="body" sz="quarter" idx="29" hasCustomPrompt="1"/>
          </p:nvPr>
        </p:nvSpPr>
        <p:spPr>
          <a:xfrm>
            <a:off x="1978181" y="4674552"/>
            <a:ext cx="5943600"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8"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2672985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 blue title-boxes &amp; 3 big text boxes &amp; take away box &amp; 3 imag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38" name="Rectangle 1"/>
          <p:cNvSpPr/>
          <p:nvPr userDrawn="1"/>
        </p:nvSpPr>
        <p:spPr bwMode="auto">
          <a:xfrm>
            <a:off x="390206" y="1749266"/>
            <a:ext cx="1371600" cy="1124712"/>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39" name="Rectangle 1"/>
          <p:cNvSpPr/>
          <p:nvPr userDrawn="1"/>
        </p:nvSpPr>
        <p:spPr bwMode="auto">
          <a:xfrm>
            <a:off x="390206" y="3001035"/>
            <a:ext cx="1371600" cy="1124712"/>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40" name="Rectangle 1"/>
          <p:cNvSpPr/>
          <p:nvPr userDrawn="1"/>
        </p:nvSpPr>
        <p:spPr bwMode="auto">
          <a:xfrm>
            <a:off x="390206" y="4252803"/>
            <a:ext cx="1371600" cy="1124712"/>
          </a:xfrm>
          <a:prstGeom prst="rect">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US" sz="1600" dirty="0">
              <a:solidFill>
                <a:srgbClr val="002897"/>
              </a:solidFill>
            </a:endParaRPr>
          </a:p>
        </p:txBody>
      </p:sp>
      <p:sp>
        <p:nvSpPr>
          <p:cNvPr id="41" name="Textplatzhalter 21"/>
          <p:cNvSpPr>
            <a:spLocks noGrp="1"/>
          </p:cNvSpPr>
          <p:nvPr>
            <p:ph type="body" sz="quarter" idx="12" hasCustomPrompt="1"/>
          </p:nvPr>
        </p:nvSpPr>
        <p:spPr>
          <a:xfrm>
            <a:off x="390525" y="1749266"/>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2" name="Textplatzhalter 21"/>
          <p:cNvSpPr>
            <a:spLocks noGrp="1"/>
          </p:cNvSpPr>
          <p:nvPr>
            <p:ph type="body" sz="quarter" idx="20" hasCustomPrompt="1"/>
          </p:nvPr>
        </p:nvSpPr>
        <p:spPr>
          <a:xfrm>
            <a:off x="390206" y="3001035"/>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3" name="Textplatzhalter 21"/>
          <p:cNvSpPr>
            <a:spLocks noGrp="1"/>
          </p:cNvSpPr>
          <p:nvPr>
            <p:ph type="body" sz="quarter" idx="21" hasCustomPrompt="1"/>
          </p:nvPr>
        </p:nvSpPr>
        <p:spPr>
          <a:xfrm>
            <a:off x="390206" y="4252803"/>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9"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35" name="Rectangle 1"/>
          <p:cNvSpPr/>
          <p:nvPr userDrawn="1"/>
        </p:nvSpPr>
        <p:spPr bwMode="auto">
          <a:xfrm>
            <a:off x="1978182" y="1749268"/>
            <a:ext cx="5943600" cy="112471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6" name="Rectangle 1"/>
          <p:cNvSpPr/>
          <p:nvPr userDrawn="1"/>
        </p:nvSpPr>
        <p:spPr bwMode="auto">
          <a:xfrm>
            <a:off x="1978182" y="4252803"/>
            <a:ext cx="5943600"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7" name="Rectangle 1"/>
          <p:cNvSpPr/>
          <p:nvPr userDrawn="1"/>
        </p:nvSpPr>
        <p:spPr bwMode="auto">
          <a:xfrm>
            <a:off x="1978182" y="3001035"/>
            <a:ext cx="5943600"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7" name="Rectangle 1"/>
          <p:cNvSpPr/>
          <p:nvPr userDrawn="1"/>
        </p:nvSpPr>
        <p:spPr bwMode="auto">
          <a:xfrm>
            <a:off x="8138160" y="1749267"/>
            <a:ext cx="3657600"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8" name="Rectangle 1"/>
          <p:cNvSpPr/>
          <p:nvPr userDrawn="1"/>
        </p:nvSpPr>
        <p:spPr bwMode="auto">
          <a:xfrm>
            <a:off x="8138160" y="3001035"/>
            <a:ext cx="3657600"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0" name="Rectangle 1"/>
          <p:cNvSpPr/>
          <p:nvPr userDrawn="1"/>
        </p:nvSpPr>
        <p:spPr bwMode="auto">
          <a:xfrm>
            <a:off x="8138160" y="4252803"/>
            <a:ext cx="3657600"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1" name="Bildplatzhalter 2"/>
          <p:cNvSpPr>
            <a:spLocks noGrp="1"/>
          </p:cNvSpPr>
          <p:nvPr>
            <p:ph type="pic" sz="quarter" idx="24" hasCustomPrompt="1"/>
          </p:nvPr>
        </p:nvSpPr>
        <p:spPr>
          <a:xfrm>
            <a:off x="8138160" y="1749266"/>
            <a:ext cx="3657600" cy="1124712"/>
          </a:xfrm>
          <a:prstGeom prst="rect">
            <a:avLst/>
          </a:prstGeom>
        </p:spPr>
        <p:txBody>
          <a:bodyPr/>
          <a:lstStyle>
            <a:lvl1pPr marL="0" indent="0" algn="ctr">
              <a:buNone/>
              <a:defRPr sz="1600">
                <a:solidFill>
                  <a:schemeClr val="accent5"/>
                </a:solidFill>
              </a:defRPr>
            </a:lvl1pPr>
          </a:lstStyle>
          <a:p>
            <a:r>
              <a:rPr lang="de-DE" dirty="0"/>
              <a:t> </a:t>
            </a:r>
            <a:endParaRPr lang="en-US" dirty="0"/>
          </a:p>
        </p:txBody>
      </p:sp>
      <p:sp>
        <p:nvSpPr>
          <p:cNvPr id="32" name="Bildplatzhalter 2"/>
          <p:cNvSpPr>
            <a:spLocks noGrp="1"/>
          </p:cNvSpPr>
          <p:nvPr>
            <p:ph type="pic" sz="quarter" idx="25" hasCustomPrompt="1"/>
          </p:nvPr>
        </p:nvSpPr>
        <p:spPr>
          <a:xfrm>
            <a:off x="8138160" y="3001035"/>
            <a:ext cx="3657600" cy="1124712"/>
          </a:xfrm>
          <a:prstGeom prst="rect">
            <a:avLst/>
          </a:prstGeom>
        </p:spPr>
        <p:txBody>
          <a:bodyPr/>
          <a:lstStyle>
            <a:lvl1pPr marL="0" indent="0" algn="ctr">
              <a:buNone/>
              <a:defRPr sz="1600">
                <a:solidFill>
                  <a:schemeClr val="accent5"/>
                </a:solidFill>
              </a:defRPr>
            </a:lvl1pPr>
          </a:lstStyle>
          <a:p>
            <a:r>
              <a:rPr lang="de-DE" dirty="0"/>
              <a:t> </a:t>
            </a:r>
            <a:endParaRPr lang="en-US" dirty="0"/>
          </a:p>
        </p:txBody>
      </p:sp>
      <p:sp>
        <p:nvSpPr>
          <p:cNvPr id="33" name="Bildplatzhalter 2"/>
          <p:cNvSpPr>
            <a:spLocks noGrp="1"/>
          </p:cNvSpPr>
          <p:nvPr>
            <p:ph type="pic" sz="quarter" idx="26" hasCustomPrompt="1"/>
          </p:nvPr>
        </p:nvSpPr>
        <p:spPr>
          <a:xfrm>
            <a:off x="8138160" y="4252803"/>
            <a:ext cx="3657600" cy="1124712"/>
          </a:xfrm>
          <a:prstGeom prst="rect">
            <a:avLst/>
          </a:prstGeom>
        </p:spPr>
        <p:txBody>
          <a:bodyPr/>
          <a:lstStyle>
            <a:lvl1pPr marL="0" indent="0" algn="ctr">
              <a:buNone/>
              <a:defRPr sz="1600">
                <a:solidFill>
                  <a:schemeClr val="accent5"/>
                </a:solidFill>
              </a:defRPr>
            </a:lvl1pPr>
          </a:lstStyle>
          <a:p>
            <a:r>
              <a:rPr lang="de-DE" dirty="0"/>
              <a:t> </a:t>
            </a:r>
            <a:endParaRPr lang="en-US" dirty="0"/>
          </a:p>
        </p:txBody>
      </p:sp>
      <p:sp>
        <p:nvSpPr>
          <p:cNvPr id="26" name="Textplatzhalter 5"/>
          <p:cNvSpPr>
            <a:spLocks noGrp="1"/>
          </p:cNvSpPr>
          <p:nvPr>
            <p:ph type="body" sz="quarter" idx="27" hasCustomPrompt="1"/>
          </p:nvPr>
        </p:nvSpPr>
        <p:spPr>
          <a:xfrm>
            <a:off x="1978181" y="1749268"/>
            <a:ext cx="5943601" cy="112471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4" name="Textplatzhalter 5"/>
          <p:cNvSpPr>
            <a:spLocks noGrp="1"/>
          </p:cNvSpPr>
          <p:nvPr>
            <p:ph type="body" sz="quarter" idx="28" hasCustomPrompt="1"/>
          </p:nvPr>
        </p:nvSpPr>
        <p:spPr>
          <a:xfrm>
            <a:off x="1978181" y="3001035"/>
            <a:ext cx="5943601"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4" name="Textplatzhalter 5"/>
          <p:cNvSpPr>
            <a:spLocks noGrp="1"/>
          </p:cNvSpPr>
          <p:nvPr>
            <p:ph type="body" sz="quarter" idx="29" hasCustomPrompt="1"/>
          </p:nvPr>
        </p:nvSpPr>
        <p:spPr>
          <a:xfrm>
            <a:off x="1978181" y="4252803"/>
            <a:ext cx="5943601"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45"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40740501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blue title-arrows &amp; 3 big text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8" name="Rectangle 1"/>
          <p:cNvSpPr/>
          <p:nvPr userDrawn="1"/>
        </p:nvSpPr>
        <p:spPr bwMode="auto">
          <a:xfrm>
            <a:off x="390206" y="4674552"/>
            <a:ext cx="1371600" cy="1371600"/>
          </a:xfrm>
          <a:prstGeom prst="homePlate">
            <a:avLst>
              <a:gd name="adj" fmla="val 20563"/>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ctr" defTabSz="914180">
              <a:spcBef>
                <a:spcPts val="420"/>
              </a:spcBef>
              <a:buClr>
                <a:srgbClr val="002897"/>
              </a:buClr>
              <a:buSzPct val="70000"/>
            </a:pPr>
            <a:endParaRPr lang="en-US" sz="1600" dirty="0">
              <a:solidFill>
                <a:srgbClr val="002897"/>
              </a:solidFill>
            </a:endParaRPr>
          </a:p>
        </p:txBody>
      </p:sp>
      <p:sp>
        <p:nvSpPr>
          <p:cNvPr id="19" name="Rectangle 1"/>
          <p:cNvSpPr/>
          <p:nvPr userDrawn="1"/>
        </p:nvSpPr>
        <p:spPr bwMode="auto">
          <a:xfrm>
            <a:off x="390206" y="1749266"/>
            <a:ext cx="1371600" cy="1371600"/>
          </a:xfrm>
          <a:prstGeom prst="homePlate">
            <a:avLst>
              <a:gd name="adj" fmla="val 20563"/>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ctr" defTabSz="914180">
              <a:spcBef>
                <a:spcPts val="420"/>
              </a:spcBef>
              <a:buClr>
                <a:srgbClr val="002897"/>
              </a:buClr>
              <a:buSzPct val="70000"/>
            </a:pPr>
            <a:endParaRPr lang="en-US" sz="1600" dirty="0">
              <a:solidFill>
                <a:srgbClr val="002897"/>
              </a:solidFill>
            </a:endParaRPr>
          </a:p>
        </p:txBody>
      </p:sp>
      <p:sp>
        <p:nvSpPr>
          <p:cNvPr id="27" name="Rectangle 1"/>
          <p:cNvSpPr/>
          <p:nvPr userDrawn="1"/>
        </p:nvSpPr>
        <p:spPr bwMode="auto">
          <a:xfrm>
            <a:off x="390206" y="3211909"/>
            <a:ext cx="1371600" cy="1371600"/>
          </a:xfrm>
          <a:prstGeom prst="homePlate">
            <a:avLst>
              <a:gd name="adj" fmla="val 20563"/>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p>
            <a:pPr algn="ctr" defTabSz="914180">
              <a:spcBef>
                <a:spcPts val="420"/>
              </a:spcBef>
              <a:buClr>
                <a:srgbClr val="002897"/>
              </a:buClr>
              <a:buSzPct val="70000"/>
            </a:pPr>
            <a:endParaRPr lang="en-US" sz="1600" dirty="0">
              <a:solidFill>
                <a:srgbClr val="002897"/>
              </a:solidFill>
            </a:endParaRPr>
          </a:p>
        </p:txBody>
      </p:sp>
      <p:sp>
        <p:nvSpPr>
          <p:cNvPr id="14" name="Textplatzhalter 21"/>
          <p:cNvSpPr>
            <a:spLocks noGrp="1"/>
          </p:cNvSpPr>
          <p:nvPr>
            <p:ph type="body" sz="quarter" idx="12" hasCustomPrompt="1"/>
          </p:nvPr>
        </p:nvSpPr>
        <p:spPr>
          <a:xfrm>
            <a:off x="390525" y="1749266"/>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5" name="Textplatzhalter 21"/>
          <p:cNvSpPr>
            <a:spLocks noGrp="1"/>
          </p:cNvSpPr>
          <p:nvPr>
            <p:ph type="body" sz="quarter" idx="20" hasCustomPrompt="1"/>
          </p:nvPr>
        </p:nvSpPr>
        <p:spPr>
          <a:xfrm>
            <a:off x="390206" y="3211909"/>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6" name="Textplatzhalter 21"/>
          <p:cNvSpPr>
            <a:spLocks noGrp="1"/>
          </p:cNvSpPr>
          <p:nvPr>
            <p:ph type="body" sz="quarter" idx="21" hasCustomPrompt="1"/>
          </p:nvPr>
        </p:nvSpPr>
        <p:spPr>
          <a:xfrm>
            <a:off x="390206" y="4674552"/>
            <a:ext cx="1371281" cy="1371600"/>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4" name="Rectangle 1"/>
          <p:cNvSpPr/>
          <p:nvPr userDrawn="1"/>
        </p:nvSpPr>
        <p:spPr bwMode="auto">
          <a:xfrm>
            <a:off x="1978181" y="1748869"/>
            <a:ext cx="9820656"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1" name="Rectangle 1"/>
          <p:cNvSpPr/>
          <p:nvPr userDrawn="1"/>
        </p:nvSpPr>
        <p:spPr bwMode="auto">
          <a:xfrm>
            <a:off x="1978181" y="4674552"/>
            <a:ext cx="9820656"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2" name="Rectangle 1"/>
          <p:cNvSpPr/>
          <p:nvPr userDrawn="1"/>
        </p:nvSpPr>
        <p:spPr bwMode="auto">
          <a:xfrm>
            <a:off x="1978181" y="3211909"/>
            <a:ext cx="9820656" cy="1371600"/>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3152" rIns="73152" bIns="73152"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3" name="Textplatzhalter 5"/>
          <p:cNvSpPr>
            <a:spLocks noGrp="1"/>
          </p:cNvSpPr>
          <p:nvPr>
            <p:ph type="body" sz="quarter" idx="24" hasCustomPrompt="1"/>
          </p:nvPr>
        </p:nvSpPr>
        <p:spPr>
          <a:xfrm>
            <a:off x="1978181" y="1748869"/>
            <a:ext cx="9820656"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9" name="Textplatzhalter 5"/>
          <p:cNvSpPr>
            <a:spLocks noGrp="1"/>
          </p:cNvSpPr>
          <p:nvPr>
            <p:ph type="body" sz="quarter" idx="25" hasCustomPrompt="1"/>
          </p:nvPr>
        </p:nvSpPr>
        <p:spPr>
          <a:xfrm>
            <a:off x="1978181" y="3211909"/>
            <a:ext cx="9820656"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0" name="Textplatzhalter 5"/>
          <p:cNvSpPr>
            <a:spLocks noGrp="1"/>
          </p:cNvSpPr>
          <p:nvPr>
            <p:ph type="body" sz="quarter" idx="26" hasCustomPrompt="1"/>
          </p:nvPr>
        </p:nvSpPr>
        <p:spPr>
          <a:xfrm>
            <a:off x="1978181" y="4674552"/>
            <a:ext cx="9820656" cy="1371600"/>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1"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3755854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blue title-arrows &amp; 3 big text boxe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4"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9"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35" name="Rectangle 1"/>
          <p:cNvSpPr/>
          <p:nvPr userDrawn="1"/>
        </p:nvSpPr>
        <p:spPr bwMode="auto">
          <a:xfrm>
            <a:off x="1978182" y="1749266"/>
            <a:ext cx="9817579"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6" name="Rectangle 1"/>
          <p:cNvSpPr/>
          <p:nvPr userDrawn="1"/>
        </p:nvSpPr>
        <p:spPr bwMode="auto">
          <a:xfrm>
            <a:off x="1978182" y="4252803"/>
            <a:ext cx="9817579"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7" name="Rectangle 1"/>
          <p:cNvSpPr/>
          <p:nvPr userDrawn="1"/>
        </p:nvSpPr>
        <p:spPr bwMode="auto">
          <a:xfrm>
            <a:off x="1978182" y="3001035"/>
            <a:ext cx="9817579"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21" name="Rectangle 1"/>
          <p:cNvSpPr/>
          <p:nvPr userDrawn="1"/>
        </p:nvSpPr>
        <p:spPr bwMode="auto">
          <a:xfrm>
            <a:off x="390206" y="1749266"/>
            <a:ext cx="1371600" cy="1124712"/>
          </a:xfrm>
          <a:prstGeom prst="homePlate">
            <a:avLst>
              <a:gd name="adj" fmla="val 20563"/>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80">
              <a:spcBef>
                <a:spcPts val="420"/>
              </a:spcBef>
              <a:buClr>
                <a:srgbClr val="002897"/>
              </a:buClr>
              <a:buSzPct val="70000"/>
            </a:pPr>
            <a:endParaRPr lang="en-US" sz="1600" dirty="0">
              <a:solidFill>
                <a:srgbClr val="002897"/>
              </a:solidFill>
            </a:endParaRPr>
          </a:p>
        </p:txBody>
      </p:sp>
      <p:sp>
        <p:nvSpPr>
          <p:cNvPr id="22" name="Rectangle 1"/>
          <p:cNvSpPr/>
          <p:nvPr userDrawn="1"/>
        </p:nvSpPr>
        <p:spPr bwMode="auto">
          <a:xfrm>
            <a:off x="390206" y="4252803"/>
            <a:ext cx="1371600" cy="1124712"/>
          </a:xfrm>
          <a:prstGeom prst="homePlate">
            <a:avLst>
              <a:gd name="adj" fmla="val 20563"/>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80">
              <a:spcBef>
                <a:spcPts val="420"/>
              </a:spcBef>
              <a:buClr>
                <a:srgbClr val="002897"/>
              </a:buClr>
              <a:buSzPct val="70000"/>
            </a:pPr>
            <a:endParaRPr lang="en-US" sz="1600" dirty="0">
              <a:solidFill>
                <a:srgbClr val="002897"/>
              </a:solidFill>
            </a:endParaRPr>
          </a:p>
        </p:txBody>
      </p:sp>
      <p:sp>
        <p:nvSpPr>
          <p:cNvPr id="23" name="Rectangle 1"/>
          <p:cNvSpPr/>
          <p:nvPr userDrawn="1"/>
        </p:nvSpPr>
        <p:spPr bwMode="auto">
          <a:xfrm>
            <a:off x="390206" y="3001035"/>
            <a:ext cx="1371600" cy="1124712"/>
          </a:xfrm>
          <a:prstGeom prst="homePlate">
            <a:avLst>
              <a:gd name="adj" fmla="val 20563"/>
            </a:avLst>
          </a:prstGeom>
          <a:solidFill>
            <a:schemeClr val="bg1"/>
          </a:solidFill>
          <a:ln w="28575">
            <a:solidFill>
              <a:schemeClr val="tx2"/>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80">
              <a:spcBef>
                <a:spcPts val="420"/>
              </a:spcBef>
              <a:buClr>
                <a:srgbClr val="002897"/>
              </a:buClr>
              <a:buSzPct val="70000"/>
            </a:pPr>
            <a:endParaRPr lang="en-US" sz="1600" dirty="0">
              <a:solidFill>
                <a:srgbClr val="002897"/>
              </a:solidFill>
            </a:endParaRPr>
          </a:p>
        </p:txBody>
      </p:sp>
      <p:sp>
        <p:nvSpPr>
          <p:cNvPr id="25" name="Textplatzhalter 21"/>
          <p:cNvSpPr>
            <a:spLocks noGrp="1"/>
          </p:cNvSpPr>
          <p:nvPr>
            <p:ph type="body" sz="quarter" idx="12" hasCustomPrompt="1"/>
          </p:nvPr>
        </p:nvSpPr>
        <p:spPr>
          <a:xfrm>
            <a:off x="390525" y="1749266"/>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6" name="Textplatzhalter 21"/>
          <p:cNvSpPr>
            <a:spLocks noGrp="1"/>
          </p:cNvSpPr>
          <p:nvPr>
            <p:ph type="body" sz="quarter" idx="20" hasCustomPrompt="1"/>
          </p:nvPr>
        </p:nvSpPr>
        <p:spPr>
          <a:xfrm>
            <a:off x="390206" y="3001035"/>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27" name="Textplatzhalter 21"/>
          <p:cNvSpPr>
            <a:spLocks noGrp="1"/>
          </p:cNvSpPr>
          <p:nvPr>
            <p:ph type="body" sz="quarter" idx="21" hasCustomPrompt="1"/>
          </p:nvPr>
        </p:nvSpPr>
        <p:spPr>
          <a:xfrm>
            <a:off x="390206" y="4252803"/>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182880" bIns="0" numCol="1" spcCol="0" rtlCol="0" fromWordArt="0" anchor="ctr" anchorCtr="0" forceAA="0" compatLnSpc="1">
            <a:prstTxWarp prst="textNoShape">
              <a:avLst/>
            </a:prstTxWarp>
            <a:noAutofit/>
          </a:bodyPr>
          <a:lstStyle>
            <a:lvl1pPr marL="0" marR="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marR="0" lvl="0" indent="0" algn="ctr" defTabSz="914180" rtl="0" eaLnBrk="1" fontAlgn="auto" latinLnBrk="0" hangingPunct="1">
              <a:lnSpc>
                <a:spcPct val="100000"/>
              </a:lnSpc>
              <a:spcBef>
                <a:spcPts val="420"/>
              </a:spcBef>
              <a:spcAft>
                <a:spcPts val="0"/>
              </a:spcAft>
              <a:buClr>
                <a:srgbClr val="002897"/>
              </a:buClr>
              <a:buSzPct val="70000"/>
              <a:buFont typeface="Wingdings" pitchFamily="2" charset="2"/>
              <a:buNone/>
              <a:tabLst/>
              <a:defRPr/>
            </a:pPr>
            <a:r>
              <a:rPr lang="de-DE" noProof="0" dirty="0"/>
              <a:t>Title</a:t>
            </a:r>
            <a:endParaRPr lang="en-US" noProof="0" dirty="0"/>
          </a:p>
        </p:txBody>
      </p:sp>
      <p:sp>
        <p:nvSpPr>
          <p:cNvPr id="32" name="Textplatzhalter 5"/>
          <p:cNvSpPr>
            <a:spLocks noGrp="1"/>
          </p:cNvSpPr>
          <p:nvPr>
            <p:ph type="body" sz="quarter" idx="27" hasCustomPrompt="1"/>
          </p:nvPr>
        </p:nvSpPr>
        <p:spPr>
          <a:xfrm>
            <a:off x="1978181" y="1748869"/>
            <a:ext cx="9817580"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3" name="Textplatzhalter 5"/>
          <p:cNvSpPr>
            <a:spLocks noGrp="1"/>
          </p:cNvSpPr>
          <p:nvPr>
            <p:ph type="body" sz="quarter" idx="28" hasCustomPrompt="1"/>
          </p:nvPr>
        </p:nvSpPr>
        <p:spPr>
          <a:xfrm>
            <a:off x="1978181" y="3001035"/>
            <a:ext cx="9817580"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4" name="Textplatzhalter 5"/>
          <p:cNvSpPr>
            <a:spLocks noGrp="1"/>
          </p:cNvSpPr>
          <p:nvPr>
            <p:ph type="body" sz="quarter" idx="29" hasCustomPrompt="1"/>
          </p:nvPr>
        </p:nvSpPr>
        <p:spPr>
          <a:xfrm>
            <a:off x="1978181" y="4252803"/>
            <a:ext cx="9817580"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8"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9242754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with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8" name="Pentagon 44"/>
          <p:cNvSpPr/>
          <p:nvPr userDrawn="1"/>
        </p:nvSpPr>
        <p:spPr bwMode="gray">
          <a:xfrm>
            <a:off x="1978182" y="1749265"/>
            <a:ext cx="3136392" cy="539496"/>
          </a:xfrm>
          <a:prstGeom prst="homePlate">
            <a:avLst>
              <a:gd name="adj" fmla="val 0"/>
            </a:avLst>
          </a:prstGeom>
          <a:solidFill>
            <a:schemeClr val="bg1"/>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94" tIns="60394" rIns="60394" bIns="60394"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SG" sz="1600" dirty="0">
              <a:solidFill>
                <a:srgbClr val="002897"/>
              </a:solidFill>
            </a:endParaRPr>
          </a:p>
        </p:txBody>
      </p:sp>
      <p:sp>
        <p:nvSpPr>
          <p:cNvPr id="30" name="Rectangle 1"/>
          <p:cNvSpPr/>
          <p:nvPr userDrawn="1"/>
        </p:nvSpPr>
        <p:spPr bwMode="auto">
          <a:xfrm>
            <a:off x="390207" y="2417902"/>
            <a:ext cx="1371600" cy="1124712"/>
          </a:xfrm>
          <a:prstGeom prst="rect">
            <a:avLst/>
          </a:prstGeom>
          <a:solidFill>
            <a:schemeClr val="bg1"/>
          </a:solidFill>
          <a:ln w="28575">
            <a:no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180">
              <a:spcBef>
                <a:spcPts val="420"/>
              </a:spcBef>
              <a:buClr>
                <a:srgbClr val="002897"/>
              </a:buClr>
              <a:buSzPct val="70000"/>
            </a:pPr>
            <a:endParaRPr lang="en-US" sz="1600" dirty="0">
              <a:solidFill>
                <a:srgbClr val="002897"/>
              </a:solidFill>
            </a:endParaRPr>
          </a:p>
        </p:txBody>
      </p:sp>
      <p:sp>
        <p:nvSpPr>
          <p:cNvPr id="31" name="Rectangle 1"/>
          <p:cNvSpPr/>
          <p:nvPr userDrawn="1"/>
        </p:nvSpPr>
        <p:spPr bwMode="auto">
          <a:xfrm>
            <a:off x="390207" y="3669671"/>
            <a:ext cx="1371600" cy="1124712"/>
          </a:xfrm>
          <a:prstGeom prst="rect">
            <a:avLst/>
          </a:prstGeom>
          <a:solidFill>
            <a:schemeClr val="bg1"/>
          </a:solidFill>
          <a:ln w="28575">
            <a:no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420"/>
              </a:spcBef>
              <a:buClr>
                <a:srgbClr val="002897"/>
              </a:buClr>
              <a:buSzPct val="70000"/>
            </a:pPr>
            <a:endParaRPr lang="en-US" sz="1600" dirty="0">
              <a:solidFill>
                <a:srgbClr val="002897"/>
              </a:solidFill>
            </a:endParaRPr>
          </a:p>
        </p:txBody>
      </p:sp>
      <p:sp>
        <p:nvSpPr>
          <p:cNvPr id="32" name="Rectangle 1"/>
          <p:cNvSpPr/>
          <p:nvPr userDrawn="1"/>
        </p:nvSpPr>
        <p:spPr bwMode="auto">
          <a:xfrm>
            <a:off x="390207" y="4921439"/>
            <a:ext cx="1371600" cy="1124712"/>
          </a:xfrm>
          <a:prstGeom prst="rect">
            <a:avLst/>
          </a:prstGeom>
          <a:solidFill>
            <a:schemeClr val="bg1"/>
          </a:solidFill>
          <a:ln w="28575">
            <a:no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spcBef>
                <a:spcPts val="420"/>
              </a:spcBef>
              <a:buClr>
                <a:srgbClr val="002897"/>
              </a:buClr>
              <a:buSzPct val="70000"/>
            </a:pPr>
            <a:endParaRPr lang="en-US" sz="1600" dirty="0">
              <a:solidFill>
                <a:srgbClr val="002897"/>
              </a:solidFill>
            </a:endParaRPr>
          </a:p>
        </p:txBody>
      </p:sp>
      <p:sp>
        <p:nvSpPr>
          <p:cNvPr id="33" name="Rectangle 1"/>
          <p:cNvSpPr/>
          <p:nvPr userDrawn="1"/>
        </p:nvSpPr>
        <p:spPr bwMode="auto">
          <a:xfrm>
            <a:off x="1978182" y="2417902"/>
            <a:ext cx="3136392"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4" name="Rectangle 1"/>
          <p:cNvSpPr/>
          <p:nvPr userDrawn="1"/>
        </p:nvSpPr>
        <p:spPr bwMode="auto">
          <a:xfrm>
            <a:off x="8659368" y="2417902"/>
            <a:ext cx="3136392"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8" name="Rectangle 1"/>
          <p:cNvSpPr/>
          <p:nvPr userDrawn="1"/>
        </p:nvSpPr>
        <p:spPr bwMode="auto">
          <a:xfrm>
            <a:off x="5318775" y="2417902"/>
            <a:ext cx="3136392"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39" name="Rectangle 1"/>
          <p:cNvSpPr/>
          <p:nvPr userDrawn="1"/>
        </p:nvSpPr>
        <p:spPr bwMode="auto">
          <a:xfrm>
            <a:off x="1978182" y="4921439"/>
            <a:ext cx="3136392"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0" name="Rectangle 1"/>
          <p:cNvSpPr/>
          <p:nvPr userDrawn="1"/>
        </p:nvSpPr>
        <p:spPr bwMode="auto">
          <a:xfrm>
            <a:off x="8659368" y="4921439"/>
            <a:ext cx="3136392"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1" name="Rectangle 1"/>
          <p:cNvSpPr/>
          <p:nvPr userDrawn="1"/>
        </p:nvSpPr>
        <p:spPr bwMode="auto">
          <a:xfrm>
            <a:off x="5318775" y="4921439"/>
            <a:ext cx="3136392"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2" name="Rectangle 1"/>
          <p:cNvSpPr/>
          <p:nvPr userDrawn="1"/>
        </p:nvSpPr>
        <p:spPr bwMode="auto">
          <a:xfrm>
            <a:off x="1978182" y="3669671"/>
            <a:ext cx="3136392"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3" name="Rectangle 1"/>
          <p:cNvSpPr/>
          <p:nvPr userDrawn="1"/>
        </p:nvSpPr>
        <p:spPr bwMode="auto">
          <a:xfrm>
            <a:off x="8659368" y="3669671"/>
            <a:ext cx="3136392"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7" name="Rectangle 1"/>
          <p:cNvSpPr/>
          <p:nvPr userDrawn="1"/>
        </p:nvSpPr>
        <p:spPr bwMode="auto">
          <a:xfrm>
            <a:off x="5318775" y="3669671"/>
            <a:ext cx="3136392" cy="11247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8" name="Pentagon 44"/>
          <p:cNvSpPr/>
          <p:nvPr userDrawn="1"/>
        </p:nvSpPr>
        <p:spPr bwMode="gray">
          <a:xfrm>
            <a:off x="5318775" y="1749265"/>
            <a:ext cx="3136392" cy="539496"/>
          </a:xfrm>
          <a:prstGeom prst="homePlate">
            <a:avLst>
              <a:gd name="adj" fmla="val 0"/>
            </a:avLst>
          </a:prstGeom>
          <a:solidFill>
            <a:schemeClr val="bg1"/>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94" tIns="60394" rIns="60394" bIns="60394"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SG" sz="1600" dirty="0">
              <a:solidFill>
                <a:srgbClr val="002897"/>
              </a:solidFill>
            </a:endParaRPr>
          </a:p>
        </p:txBody>
      </p:sp>
      <p:sp>
        <p:nvSpPr>
          <p:cNvPr id="49" name="Pentagon 44"/>
          <p:cNvSpPr/>
          <p:nvPr userDrawn="1"/>
        </p:nvSpPr>
        <p:spPr bwMode="gray">
          <a:xfrm>
            <a:off x="8659368" y="1749265"/>
            <a:ext cx="3136392" cy="539496"/>
          </a:xfrm>
          <a:prstGeom prst="homePlate">
            <a:avLst>
              <a:gd name="adj" fmla="val 0"/>
            </a:avLst>
          </a:prstGeom>
          <a:solidFill>
            <a:schemeClr val="bg1"/>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394" tIns="60394" rIns="60394" bIns="60394" numCol="1" spcCol="0" rtlCol="0" fromWordArt="0" anchor="ctr" anchorCtr="0" forceAA="0" compatLnSpc="1">
            <a:prstTxWarp prst="textNoShape">
              <a:avLst/>
            </a:prstTxWarp>
            <a:noAutofit/>
          </a:bodyPr>
          <a:lstStyle/>
          <a:p>
            <a:pPr lvl="0" algn="ctr" defTabSz="914180">
              <a:spcBef>
                <a:spcPts val="420"/>
              </a:spcBef>
              <a:buClr>
                <a:srgbClr val="002897"/>
              </a:buClr>
              <a:buSzPct val="70000"/>
            </a:pPr>
            <a:endParaRPr lang="en-SG" sz="1600" dirty="0">
              <a:solidFill>
                <a:srgbClr val="002897"/>
              </a:solidFill>
            </a:endParaRPr>
          </a:p>
        </p:txBody>
      </p:sp>
      <p:sp>
        <p:nvSpPr>
          <p:cNvPr id="50" name="Textplatzhalter 21"/>
          <p:cNvSpPr>
            <a:spLocks noGrp="1"/>
          </p:cNvSpPr>
          <p:nvPr>
            <p:ph type="body" sz="quarter" idx="12" hasCustomPrompt="1"/>
          </p:nvPr>
        </p:nvSpPr>
        <p:spPr>
          <a:xfrm>
            <a:off x="390525" y="2417902"/>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defTabSz="914180" rtl="0" eaLnBrk="1" latinLnBrk="0" hangingPunct="1">
              <a:spcBef>
                <a:spcPts val="420"/>
              </a:spcBef>
              <a:buClr>
                <a:srgbClr val="002897"/>
              </a:buClr>
              <a:buSzPct val="70000"/>
              <a:buNone/>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lvl="0" defTabSz="914180">
              <a:buClr>
                <a:srgbClr val="002897"/>
              </a:buClr>
            </a:pPr>
            <a:r>
              <a:rPr lang="de-DE" noProof="0" dirty="0"/>
              <a:t>Title</a:t>
            </a:r>
            <a:endParaRPr lang="en-US" noProof="0" dirty="0"/>
          </a:p>
        </p:txBody>
      </p:sp>
      <p:sp>
        <p:nvSpPr>
          <p:cNvPr id="51" name="Textplatzhalter 21"/>
          <p:cNvSpPr>
            <a:spLocks noGrp="1"/>
          </p:cNvSpPr>
          <p:nvPr>
            <p:ph type="body" sz="quarter" idx="13" hasCustomPrompt="1"/>
          </p:nvPr>
        </p:nvSpPr>
        <p:spPr>
          <a:xfrm>
            <a:off x="390525" y="3669671"/>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defTabSz="914180" rtl="0" eaLnBrk="1" latinLnBrk="0" hangingPunct="1">
              <a:spcBef>
                <a:spcPts val="420"/>
              </a:spcBef>
              <a:buClr>
                <a:srgbClr val="002897"/>
              </a:buClr>
              <a:buSzPct val="70000"/>
              <a:buNone/>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lvl="0" defTabSz="914180">
              <a:buClr>
                <a:srgbClr val="002897"/>
              </a:buClr>
            </a:pPr>
            <a:r>
              <a:rPr lang="de-DE" noProof="0" dirty="0"/>
              <a:t>Title</a:t>
            </a:r>
            <a:endParaRPr lang="en-US" noProof="0" dirty="0"/>
          </a:p>
        </p:txBody>
      </p:sp>
      <p:sp>
        <p:nvSpPr>
          <p:cNvPr id="52" name="Textplatzhalter 21"/>
          <p:cNvSpPr>
            <a:spLocks noGrp="1"/>
          </p:cNvSpPr>
          <p:nvPr>
            <p:ph type="body" sz="quarter" idx="14" hasCustomPrompt="1"/>
          </p:nvPr>
        </p:nvSpPr>
        <p:spPr>
          <a:xfrm>
            <a:off x="390525" y="4921439"/>
            <a:ext cx="1371281" cy="1124712"/>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defTabSz="914180" rtl="0" eaLnBrk="1" latinLnBrk="0" hangingPunct="1">
              <a:spcBef>
                <a:spcPts val="420"/>
              </a:spcBef>
              <a:buClr>
                <a:srgbClr val="002897"/>
              </a:buClr>
              <a:buSzPct val="70000"/>
              <a:buNone/>
              <a:defRPr lang="en-US" sz="1600" kern="1200" noProof="0" dirty="0" smtClean="0">
                <a:solidFill>
                  <a:srgbClr val="002897"/>
                </a:solidFill>
                <a:latin typeface="+mn-lt"/>
                <a:ea typeface="+mn-ea"/>
                <a:cs typeface="+mn-cs"/>
              </a:defRPr>
            </a:lvl1pPr>
            <a:lvl2pPr>
              <a:defRPr lang="en-US" sz="1500" noProof="0" dirty="0" smtClean="0">
                <a:solidFill>
                  <a:srgbClr val="666666"/>
                </a:solidFill>
              </a:defRPr>
            </a:lvl2pPr>
            <a:lvl3pPr>
              <a:defRPr lang="en-US" sz="1500" noProof="0" dirty="0" smtClean="0">
                <a:solidFill>
                  <a:srgbClr val="666666"/>
                </a:solidFill>
              </a:defRPr>
            </a:lvl3pPr>
          </a:lstStyle>
          <a:p>
            <a:pPr marL="0" lvl="0" defTabSz="914180">
              <a:buClr>
                <a:srgbClr val="002897"/>
              </a:buClr>
            </a:pPr>
            <a:r>
              <a:rPr lang="de-DE" noProof="0" dirty="0"/>
              <a:t>Title</a:t>
            </a:r>
            <a:endParaRPr lang="en-US" noProof="0" dirty="0"/>
          </a:p>
        </p:txBody>
      </p:sp>
      <p:sp>
        <p:nvSpPr>
          <p:cNvPr id="53" name="Textplatzhalter 2"/>
          <p:cNvSpPr>
            <a:spLocks noGrp="1"/>
          </p:cNvSpPr>
          <p:nvPr>
            <p:ph type="body" sz="quarter" idx="19" hasCustomPrompt="1"/>
          </p:nvPr>
        </p:nvSpPr>
        <p:spPr>
          <a:xfrm>
            <a:off x="1978182" y="1749266"/>
            <a:ext cx="3136392" cy="539496"/>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marL="0" indent="0" algn="ctr" defTabSz="1088959" rtl="0" eaLnBrk="1" latinLnBrk="0" hangingPunct="1">
              <a:buClr>
                <a:schemeClr val="tx2"/>
              </a:buClr>
              <a:buSzPct val="70000"/>
              <a:buNone/>
              <a:defRPr lang="en-US" sz="1600" kern="1200" dirty="0">
                <a:solidFill>
                  <a:schemeClr val="tx2"/>
                </a:solidFill>
                <a:latin typeface="Arial" pitchFamily="34" charset="0"/>
                <a:ea typeface="+mn-ea"/>
                <a:cs typeface="Arial" pitchFamily="34" charset="0"/>
              </a:defRPr>
            </a:lvl1pPr>
          </a:lstStyle>
          <a:p>
            <a:pPr marL="0" lvl="0" algn="ctr" defTabSz="1219535"/>
            <a:r>
              <a:rPr lang="de-DE" dirty="0"/>
              <a:t>Title</a:t>
            </a:r>
            <a:endParaRPr lang="en-US" dirty="0"/>
          </a:p>
        </p:txBody>
      </p:sp>
      <p:sp>
        <p:nvSpPr>
          <p:cNvPr id="54" name="Textplatzhalter 2"/>
          <p:cNvSpPr>
            <a:spLocks noGrp="1"/>
          </p:cNvSpPr>
          <p:nvPr>
            <p:ph type="body" sz="quarter" idx="20" hasCustomPrompt="1"/>
          </p:nvPr>
        </p:nvSpPr>
        <p:spPr>
          <a:xfrm>
            <a:off x="5318775" y="1749265"/>
            <a:ext cx="3136392" cy="539496"/>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marL="0" indent="0" algn="ctr" defTabSz="1088959" rtl="0" eaLnBrk="1" latinLnBrk="0" hangingPunct="1">
              <a:buClr>
                <a:schemeClr val="tx2"/>
              </a:buClr>
              <a:buSzPct val="70000"/>
              <a:buNone/>
              <a:defRPr lang="en-US" sz="1600" kern="1200" dirty="0">
                <a:solidFill>
                  <a:schemeClr val="tx2"/>
                </a:solidFill>
                <a:latin typeface="Arial" pitchFamily="34" charset="0"/>
                <a:ea typeface="+mn-ea"/>
                <a:cs typeface="Arial" pitchFamily="34" charset="0"/>
              </a:defRPr>
            </a:lvl1pPr>
          </a:lstStyle>
          <a:p>
            <a:pPr marL="0" lvl="0" algn="ctr" defTabSz="1219535"/>
            <a:r>
              <a:rPr lang="de-DE" dirty="0"/>
              <a:t>Title</a:t>
            </a:r>
            <a:endParaRPr lang="en-US" dirty="0"/>
          </a:p>
        </p:txBody>
      </p:sp>
      <p:sp>
        <p:nvSpPr>
          <p:cNvPr id="55" name="Textplatzhalter 2"/>
          <p:cNvSpPr>
            <a:spLocks noGrp="1"/>
          </p:cNvSpPr>
          <p:nvPr>
            <p:ph type="body" sz="quarter" idx="21" hasCustomPrompt="1"/>
          </p:nvPr>
        </p:nvSpPr>
        <p:spPr>
          <a:xfrm>
            <a:off x="8659368" y="1749265"/>
            <a:ext cx="3136392" cy="539496"/>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marL="0" indent="0" algn="ctr" defTabSz="1088959" rtl="0" eaLnBrk="1" latinLnBrk="0" hangingPunct="1">
              <a:buClr>
                <a:schemeClr val="tx2"/>
              </a:buClr>
              <a:buSzPct val="70000"/>
              <a:buNone/>
              <a:defRPr lang="en-US" sz="1600" kern="1200" dirty="0">
                <a:solidFill>
                  <a:schemeClr val="tx2"/>
                </a:solidFill>
                <a:latin typeface="Arial" pitchFamily="34" charset="0"/>
                <a:ea typeface="+mn-ea"/>
                <a:cs typeface="Arial" pitchFamily="34" charset="0"/>
              </a:defRPr>
            </a:lvl1pPr>
          </a:lstStyle>
          <a:p>
            <a:pPr marL="0" lvl="0" algn="ctr" defTabSz="1219535"/>
            <a:r>
              <a:rPr lang="de-DE" dirty="0"/>
              <a:t>Title</a:t>
            </a:r>
            <a:endParaRPr lang="en-US" dirty="0"/>
          </a:p>
        </p:txBody>
      </p:sp>
      <p:sp>
        <p:nvSpPr>
          <p:cNvPr id="56" name="Textplatzhalter 5"/>
          <p:cNvSpPr>
            <a:spLocks noGrp="1"/>
          </p:cNvSpPr>
          <p:nvPr>
            <p:ph type="body" sz="quarter" idx="30" hasCustomPrompt="1"/>
          </p:nvPr>
        </p:nvSpPr>
        <p:spPr>
          <a:xfrm>
            <a:off x="1978182" y="2417902"/>
            <a:ext cx="3136392"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57" name="Textplatzhalter 5"/>
          <p:cNvSpPr>
            <a:spLocks noGrp="1"/>
          </p:cNvSpPr>
          <p:nvPr>
            <p:ph type="body" sz="quarter" idx="31" hasCustomPrompt="1"/>
          </p:nvPr>
        </p:nvSpPr>
        <p:spPr>
          <a:xfrm>
            <a:off x="1978182" y="3687273"/>
            <a:ext cx="3136392"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58" name="Textplatzhalter 5"/>
          <p:cNvSpPr>
            <a:spLocks noGrp="1"/>
          </p:cNvSpPr>
          <p:nvPr>
            <p:ph type="body" sz="quarter" idx="32" hasCustomPrompt="1"/>
          </p:nvPr>
        </p:nvSpPr>
        <p:spPr>
          <a:xfrm>
            <a:off x="1978182" y="4921439"/>
            <a:ext cx="3136392"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59" name="Textplatzhalter 5"/>
          <p:cNvSpPr>
            <a:spLocks noGrp="1"/>
          </p:cNvSpPr>
          <p:nvPr>
            <p:ph type="body" sz="quarter" idx="33" hasCustomPrompt="1"/>
          </p:nvPr>
        </p:nvSpPr>
        <p:spPr>
          <a:xfrm>
            <a:off x="5318775" y="2417902"/>
            <a:ext cx="3136392"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0" name="Textplatzhalter 5"/>
          <p:cNvSpPr>
            <a:spLocks noGrp="1"/>
          </p:cNvSpPr>
          <p:nvPr>
            <p:ph type="body" sz="quarter" idx="34" hasCustomPrompt="1"/>
          </p:nvPr>
        </p:nvSpPr>
        <p:spPr>
          <a:xfrm>
            <a:off x="5318775" y="3687273"/>
            <a:ext cx="3136392"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1" name="Textplatzhalter 5"/>
          <p:cNvSpPr>
            <a:spLocks noGrp="1"/>
          </p:cNvSpPr>
          <p:nvPr>
            <p:ph type="body" sz="quarter" idx="35" hasCustomPrompt="1"/>
          </p:nvPr>
        </p:nvSpPr>
        <p:spPr>
          <a:xfrm>
            <a:off x="5318775" y="4921439"/>
            <a:ext cx="3136392"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2" name="Textplatzhalter 5"/>
          <p:cNvSpPr>
            <a:spLocks noGrp="1"/>
          </p:cNvSpPr>
          <p:nvPr>
            <p:ph type="body" sz="quarter" idx="36" hasCustomPrompt="1"/>
          </p:nvPr>
        </p:nvSpPr>
        <p:spPr>
          <a:xfrm>
            <a:off x="8659368" y="2417902"/>
            <a:ext cx="3136392"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3" name="Textplatzhalter 5"/>
          <p:cNvSpPr>
            <a:spLocks noGrp="1"/>
          </p:cNvSpPr>
          <p:nvPr>
            <p:ph type="body" sz="quarter" idx="37" hasCustomPrompt="1"/>
          </p:nvPr>
        </p:nvSpPr>
        <p:spPr>
          <a:xfrm>
            <a:off x="8659368" y="3687273"/>
            <a:ext cx="3136392"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4" name="Textplatzhalter 5"/>
          <p:cNvSpPr>
            <a:spLocks noGrp="1"/>
          </p:cNvSpPr>
          <p:nvPr>
            <p:ph type="body" sz="quarter" idx="38" hasCustomPrompt="1"/>
          </p:nvPr>
        </p:nvSpPr>
        <p:spPr>
          <a:xfrm>
            <a:off x="8659368" y="4921439"/>
            <a:ext cx="3136392" cy="1125109"/>
          </a:xfrm>
          <a:prstGeom prst="rect">
            <a:avLst/>
          </a:prstGeom>
        </p:spPr>
        <p:txBody>
          <a:bodyPr lIns="144000" tIns="72000" rIns="72000" bIns="72000" anchor="ctr"/>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6"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447559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 arrow boxes">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36" name="Rectangle 1"/>
          <p:cNvSpPr/>
          <p:nvPr userDrawn="1"/>
        </p:nvSpPr>
        <p:spPr bwMode="auto">
          <a:xfrm>
            <a:off x="390205" y="1749266"/>
            <a:ext cx="3931920" cy="4296886"/>
          </a:xfrm>
          <a:prstGeom prst="homePlate">
            <a:avLst>
              <a:gd name="adj" fmla="val 10166"/>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144000" rIns="72000" bIns="72000" numCol="1" spcCol="0" rtlCol="0" fromWordArt="0" anchor="t" anchorCtr="0" forceAA="0" compatLnSpc="1">
            <a:prstTxWarp prst="textNoShape">
              <a:avLst/>
            </a:prstTxWarp>
            <a:noAutofit/>
          </a:bodyPr>
          <a:lstStyle/>
          <a:p>
            <a:pPr marL="71437">
              <a:spcBef>
                <a:spcPts val="500"/>
              </a:spcBef>
              <a:buClr>
                <a:srgbClr val="002897"/>
              </a:buClr>
              <a:buSzPct val="70000"/>
            </a:pPr>
            <a:endParaRPr lang="en-US" sz="1800" b="1" dirty="0">
              <a:solidFill>
                <a:srgbClr val="005ADE"/>
              </a:solidFill>
            </a:endParaRPr>
          </a:p>
        </p:txBody>
      </p:sp>
      <p:sp>
        <p:nvSpPr>
          <p:cNvPr id="37" name="Rectangle 1"/>
          <p:cNvSpPr/>
          <p:nvPr userDrawn="1"/>
        </p:nvSpPr>
        <p:spPr bwMode="auto">
          <a:xfrm>
            <a:off x="7863840" y="1749266"/>
            <a:ext cx="3931920" cy="4296886"/>
          </a:xfrm>
          <a:prstGeom prst="chevron">
            <a:avLst>
              <a:gd name="adj" fmla="val 10375"/>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a:lnSpc>
                <a:spcPts val="1800"/>
              </a:lnSpc>
              <a:spcBef>
                <a:spcPts val="600"/>
              </a:spcBef>
              <a:buClr>
                <a:srgbClr val="002897"/>
              </a:buClr>
              <a:buSzPct val="70000"/>
            </a:pPr>
            <a:endParaRPr lang="en-US" sz="1600" dirty="0">
              <a:solidFill>
                <a:schemeClr val="accent5"/>
              </a:solidFill>
            </a:endParaRPr>
          </a:p>
        </p:txBody>
      </p:sp>
      <p:sp>
        <p:nvSpPr>
          <p:cNvPr id="44" name="Rectangle 1"/>
          <p:cNvSpPr/>
          <p:nvPr userDrawn="1"/>
        </p:nvSpPr>
        <p:spPr bwMode="auto">
          <a:xfrm>
            <a:off x="4127023" y="1749266"/>
            <a:ext cx="3931920" cy="4296886"/>
          </a:xfrm>
          <a:prstGeom prst="chevron">
            <a:avLst>
              <a:gd name="adj" fmla="val 10375"/>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a:lnSpc>
                <a:spcPts val="1800"/>
              </a:lnSpc>
              <a:spcBef>
                <a:spcPts val="600"/>
              </a:spcBef>
              <a:buClr>
                <a:srgbClr val="002897"/>
              </a:buClr>
              <a:buSzPct val="70000"/>
            </a:pPr>
            <a:endParaRPr lang="en-US" sz="1600" dirty="0">
              <a:solidFill>
                <a:schemeClr val="accent5"/>
              </a:solidFill>
            </a:endParaRPr>
          </a:p>
        </p:txBody>
      </p:sp>
      <p:sp>
        <p:nvSpPr>
          <p:cNvPr id="25" name="Textplatzhalter 5"/>
          <p:cNvSpPr>
            <a:spLocks noGrp="1"/>
          </p:cNvSpPr>
          <p:nvPr>
            <p:ph type="body" sz="quarter" idx="30" hasCustomPrompt="1"/>
          </p:nvPr>
        </p:nvSpPr>
        <p:spPr>
          <a:xfrm>
            <a:off x="631406" y="1749266"/>
            <a:ext cx="3036650" cy="4296886"/>
          </a:xfrm>
          <a:prstGeom prst="rect">
            <a:avLst/>
          </a:prstGeom>
        </p:spPr>
        <p:txBody>
          <a:bodyPr lIns="0" tIns="61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6" name="Textplatzhalter 5"/>
          <p:cNvSpPr>
            <a:spLocks noGrp="1"/>
          </p:cNvSpPr>
          <p:nvPr>
            <p:ph type="body" sz="quarter" idx="31" hasCustomPrompt="1"/>
          </p:nvPr>
        </p:nvSpPr>
        <p:spPr>
          <a:xfrm>
            <a:off x="4651375" y="1749266"/>
            <a:ext cx="3036650" cy="4296886"/>
          </a:xfrm>
          <a:prstGeom prst="rect">
            <a:avLst/>
          </a:prstGeom>
        </p:spPr>
        <p:txBody>
          <a:bodyPr lIns="0" tIns="61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7" name="Textplatzhalter 5"/>
          <p:cNvSpPr>
            <a:spLocks noGrp="1"/>
          </p:cNvSpPr>
          <p:nvPr>
            <p:ph type="body" sz="quarter" idx="32" hasCustomPrompt="1"/>
          </p:nvPr>
        </p:nvSpPr>
        <p:spPr>
          <a:xfrm>
            <a:off x="8378635" y="1749266"/>
            <a:ext cx="3036650" cy="4296886"/>
          </a:xfrm>
          <a:prstGeom prst="rect">
            <a:avLst/>
          </a:prstGeom>
        </p:spPr>
        <p:txBody>
          <a:bodyPr lIns="0" tIns="61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66" name="Textplatzhalter 10"/>
          <p:cNvSpPr>
            <a:spLocks noGrp="1"/>
          </p:cNvSpPr>
          <p:nvPr>
            <p:ph type="body" sz="quarter" idx="13" hasCustomPrompt="1"/>
          </p:nvPr>
        </p:nvSpPr>
        <p:spPr>
          <a:xfrm>
            <a:off x="631405" y="1749425"/>
            <a:ext cx="303665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67" name="Textplatzhalter 10"/>
          <p:cNvSpPr>
            <a:spLocks noGrp="1"/>
          </p:cNvSpPr>
          <p:nvPr>
            <p:ph type="body" sz="quarter" idx="14" hasCustomPrompt="1"/>
          </p:nvPr>
        </p:nvSpPr>
        <p:spPr>
          <a:xfrm>
            <a:off x="4651375" y="1749266"/>
            <a:ext cx="292608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68" name="Textplatzhalter 10"/>
          <p:cNvSpPr>
            <a:spLocks noGrp="1"/>
          </p:cNvSpPr>
          <p:nvPr>
            <p:ph type="body" sz="quarter" idx="15" hasCustomPrompt="1"/>
          </p:nvPr>
        </p:nvSpPr>
        <p:spPr>
          <a:xfrm>
            <a:off x="8378634" y="1749266"/>
            <a:ext cx="2926081"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8" name="Gerade Verbindung 38"/>
          <p:cNvCxnSpPr/>
          <p:nvPr userDrawn="1"/>
        </p:nvCxnSpPr>
        <p:spPr bwMode="gray">
          <a:xfrm flipV="1">
            <a:off x="8378635" y="2288159"/>
            <a:ext cx="2926080" cy="50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Gerade Verbindung 38"/>
          <p:cNvCxnSpPr/>
          <p:nvPr userDrawn="1"/>
        </p:nvCxnSpPr>
        <p:spPr bwMode="gray">
          <a:xfrm>
            <a:off x="631405" y="2288159"/>
            <a:ext cx="3036650" cy="60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Gerade Verbindung 38"/>
          <p:cNvCxnSpPr/>
          <p:nvPr userDrawn="1"/>
        </p:nvCxnSpPr>
        <p:spPr bwMode="gray">
          <a:xfrm flipV="1">
            <a:off x="4651375" y="2301852"/>
            <a:ext cx="2926080" cy="50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platzhalter 5"/>
          <p:cNvSpPr>
            <a:spLocks noGrp="1"/>
          </p:cNvSpPr>
          <p:nvPr>
            <p:ph type="body" sz="quarter" idx="33"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153836925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arrow boxes &amp; take away box">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2" name="Rectangle 1"/>
          <p:cNvSpPr/>
          <p:nvPr userDrawn="1"/>
        </p:nvSpPr>
        <p:spPr bwMode="auto">
          <a:xfrm>
            <a:off x="390205" y="1749266"/>
            <a:ext cx="3931920" cy="3628249"/>
          </a:xfrm>
          <a:prstGeom prst="homePlate">
            <a:avLst>
              <a:gd name="adj" fmla="val 10166"/>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200" tIns="612000" rIns="241200" bIns="72000" numCol="1" spcCol="0" rtlCol="0" fromWordArt="0" anchor="t" anchorCtr="0" forceAA="0" compatLnSpc="1">
            <a:prstTxWarp prst="textNoShape">
              <a:avLst/>
            </a:prstTxWarp>
            <a:noAutofit/>
          </a:bodyPr>
          <a:lstStyle/>
          <a:p>
            <a:pPr marL="119063">
              <a:lnSpc>
                <a:spcPts val="1800"/>
              </a:lnSpc>
              <a:spcBef>
                <a:spcPts val="600"/>
              </a:spcBef>
              <a:buClr>
                <a:srgbClr val="002897"/>
              </a:buClr>
              <a:buSzPct val="70000"/>
            </a:pPr>
            <a:endParaRPr lang="en-US" sz="1500" dirty="0">
              <a:solidFill>
                <a:schemeClr val="accent5"/>
              </a:solidFill>
            </a:endParaRPr>
          </a:p>
        </p:txBody>
      </p:sp>
      <p:sp>
        <p:nvSpPr>
          <p:cNvPr id="13" name="Rectangle 1"/>
          <p:cNvSpPr/>
          <p:nvPr userDrawn="1"/>
        </p:nvSpPr>
        <p:spPr bwMode="auto">
          <a:xfrm>
            <a:off x="7863840" y="1749266"/>
            <a:ext cx="3931920" cy="3628249"/>
          </a:xfrm>
          <a:prstGeom prst="chevron">
            <a:avLst>
              <a:gd name="adj" fmla="val 10375"/>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612000" rIns="241200" bIns="72000" numCol="1" spcCol="0" rtlCol="0" fromWordArt="0" anchor="t" anchorCtr="0" forceAA="0" compatLnSpc="1">
            <a:prstTxWarp prst="textNoShape">
              <a:avLst/>
            </a:prstTxWarp>
            <a:noAutofit/>
          </a:bodyPr>
          <a:lstStyle/>
          <a:p>
            <a:pPr>
              <a:lnSpc>
                <a:spcPts val="1800"/>
              </a:lnSpc>
              <a:spcBef>
                <a:spcPts val="600"/>
              </a:spcBef>
              <a:buClr>
                <a:srgbClr val="002897"/>
              </a:buClr>
              <a:buSzPct val="70000"/>
            </a:pPr>
            <a:endParaRPr lang="en-US" sz="1500" dirty="0">
              <a:solidFill>
                <a:schemeClr val="accent5"/>
              </a:solidFill>
            </a:endParaRPr>
          </a:p>
        </p:txBody>
      </p:sp>
      <p:sp>
        <p:nvSpPr>
          <p:cNvPr id="14" name="Rectangle 1"/>
          <p:cNvSpPr/>
          <p:nvPr userDrawn="1"/>
        </p:nvSpPr>
        <p:spPr bwMode="auto">
          <a:xfrm>
            <a:off x="4127023" y="1748869"/>
            <a:ext cx="3931920" cy="3628249"/>
          </a:xfrm>
          <a:prstGeom prst="chevron">
            <a:avLst>
              <a:gd name="adj" fmla="val 10375"/>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612000" rIns="241200" bIns="72000" numCol="1" spcCol="0" rtlCol="0" fromWordArt="0" anchor="t" anchorCtr="0" forceAA="0" compatLnSpc="1">
            <a:prstTxWarp prst="textNoShape">
              <a:avLst/>
            </a:prstTxWarp>
            <a:noAutofit/>
          </a:bodyPr>
          <a:lstStyle/>
          <a:p>
            <a:pPr>
              <a:lnSpc>
                <a:spcPts val="1800"/>
              </a:lnSpc>
              <a:spcBef>
                <a:spcPts val="600"/>
              </a:spcBef>
              <a:buClr>
                <a:srgbClr val="002897"/>
              </a:buClr>
              <a:buSzPct val="70000"/>
            </a:pPr>
            <a:endParaRPr lang="en-US" sz="1500" dirty="0">
              <a:solidFill>
                <a:schemeClr val="accent5"/>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23"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24" name="Textplatzhalter 2"/>
          <p:cNvSpPr>
            <a:spLocks noGrp="1"/>
          </p:cNvSpPr>
          <p:nvPr>
            <p:ph type="body" sz="quarter" idx="19"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25" name="Textplatzhalter 5"/>
          <p:cNvSpPr>
            <a:spLocks noGrp="1"/>
          </p:cNvSpPr>
          <p:nvPr>
            <p:ph type="body" sz="quarter" idx="30" hasCustomPrompt="1"/>
          </p:nvPr>
        </p:nvSpPr>
        <p:spPr>
          <a:xfrm>
            <a:off x="631406" y="1749266"/>
            <a:ext cx="3036650" cy="3628249"/>
          </a:xfrm>
          <a:prstGeom prst="rect">
            <a:avLst/>
          </a:prstGeom>
        </p:spPr>
        <p:txBody>
          <a:bodyPr lIns="0" tIns="61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29" name="Textplatzhalter 5"/>
          <p:cNvSpPr>
            <a:spLocks noGrp="1"/>
          </p:cNvSpPr>
          <p:nvPr>
            <p:ph type="body" sz="quarter" idx="31" hasCustomPrompt="1"/>
          </p:nvPr>
        </p:nvSpPr>
        <p:spPr>
          <a:xfrm>
            <a:off x="4651375" y="1749266"/>
            <a:ext cx="3036650" cy="3628249"/>
          </a:xfrm>
          <a:prstGeom prst="rect">
            <a:avLst/>
          </a:prstGeom>
        </p:spPr>
        <p:txBody>
          <a:bodyPr lIns="0" tIns="61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30" name="Textplatzhalter 5"/>
          <p:cNvSpPr>
            <a:spLocks noGrp="1"/>
          </p:cNvSpPr>
          <p:nvPr>
            <p:ph type="body" sz="quarter" idx="32" hasCustomPrompt="1"/>
          </p:nvPr>
        </p:nvSpPr>
        <p:spPr>
          <a:xfrm>
            <a:off x="8378635" y="1749266"/>
            <a:ext cx="3036650" cy="3628249"/>
          </a:xfrm>
          <a:prstGeom prst="rect">
            <a:avLst/>
          </a:prstGeom>
        </p:spPr>
        <p:txBody>
          <a:bodyPr lIns="0" tIns="61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cxnSp>
        <p:nvCxnSpPr>
          <p:cNvPr id="18" name="Gerade Verbindung 38"/>
          <p:cNvCxnSpPr/>
          <p:nvPr userDrawn="1"/>
        </p:nvCxnSpPr>
        <p:spPr bwMode="gray">
          <a:xfrm flipV="1">
            <a:off x="4651375" y="2301852"/>
            <a:ext cx="2926080" cy="50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7" name="Textplatzhalter 10"/>
          <p:cNvSpPr>
            <a:spLocks noGrp="1"/>
          </p:cNvSpPr>
          <p:nvPr>
            <p:ph type="body" sz="quarter" idx="14" hasCustomPrompt="1"/>
          </p:nvPr>
        </p:nvSpPr>
        <p:spPr>
          <a:xfrm>
            <a:off x="4651375" y="1749266"/>
            <a:ext cx="292608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sp>
        <p:nvSpPr>
          <p:cNvPr id="68" name="Textplatzhalter 10"/>
          <p:cNvSpPr>
            <a:spLocks noGrp="1"/>
          </p:cNvSpPr>
          <p:nvPr>
            <p:ph type="body" sz="quarter" idx="15" hasCustomPrompt="1"/>
          </p:nvPr>
        </p:nvSpPr>
        <p:spPr>
          <a:xfrm>
            <a:off x="8378635" y="1749266"/>
            <a:ext cx="292608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16" name="Gerade Verbindung 38"/>
          <p:cNvCxnSpPr/>
          <p:nvPr userDrawn="1"/>
        </p:nvCxnSpPr>
        <p:spPr bwMode="gray">
          <a:xfrm flipV="1">
            <a:off x="8378635" y="2288159"/>
            <a:ext cx="2926080" cy="50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2" name="Textplatzhalter 10"/>
          <p:cNvSpPr>
            <a:spLocks noGrp="1"/>
          </p:cNvSpPr>
          <p:nvPr>
            <p:ph type="body" sz="quarter" idx="13" hasCustomPrompt="1"/>
          </p:nvPr>
        </p:nvSpPr>
        <p:spPr>
          <a:xfrm>
            <a:off x="631405" y="1749425"/>
            <a:ext cx="303665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8" name="Gerade Verbindung 38"/>
          <p:cNvCxnSpPr/>
          <p:nvPr userDrawn="1"/>
        </p:nvCxnSpPr>
        <p:spPr bwMode="gray">
          <a:xfrm>
            <a:off x="631405" y="2288159"/>
            <a:ext cx="3036650" cy="60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platzhalter 5"/>
          <p:cNvSpPr>
            <a:spLocks noGrp="1"/>
          </p:cNvSpPr>
          <p:nvPr>
            <p:ph type="body" sz="quarter" idx="33"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41152501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White backgroun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5"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4489348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portant notices">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de-DE"/>
          </a:p>
        </p:txBody>
      </p:sp>
      <p:sp>
        <p:nvSpPr>
          <p:cNvPr id="5" name="Textplatzhalter 5"/>
          <p:cNvSpPr>
            <a:spLocks noGrp="1"/>
          </p:cNvSpPr>
          <p:nvPr>
            <p:ph type="body" sz="quarter" idx="14" hasCustomPrompt="1"/>
          </p:nvPr>
        </p:nvSpPr>
        <p:spPr>
          <a:xfrm>
            <a:off x="278488" y="1660048"/>
            <a:ext cx="11582400" cy="4505801"/>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Please insert the current Important notices text here</a:t>
            </a:r>
          </a:p>
        </p:txBody>
      </p:sp>
      <p:sp>
        <p:nvSpPr>
          <p:cNvPr id="9"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
        <p:nvSpPr>
          <p:cNvPr id="10" name="Pentagon 44"/>
          <p:cNvSpPr/>
          <p:nvPr userDrawn="1"/>
        </p:nvSpPr>
        <p:spPr bwMode="gray">
          <a:xfrm>
            <a:off x="0" y="0"/>
            <a:ext cx="12196800" cy="835200"/>
          </a:xfrm>
          <a:prstGeom prst="homePlate">
            <a:avLst>
              <a:gd name="adj" fmla="val 0"/>
            </a:avLst>
          </a:prstGeom>
        </p:spPr>
        <p:txBody>
          <a:bodyPr lIns="256032" tIns="466344" rIns="256032" bIns="0"/>
          <a:lstStyle/>
          <a:p>
            <a:pPr lvl="0" defTabSz="1088678">
              <a:lnSpc>
                <a:spcPct val="90000"/>
              </a:lnSpc>
              <a:spcBef>
                <a:spcPct val="0"/>
              </a:spcBef>
              <a:buNone/>
            </a:pPr>
            <a:r>
              <a:rPr lang="en-SG" sz="2800" dirty="0">
                <a:solidFill>
                  <a:schemeClr val="tx2"/>
                </a:solidFill>
                <a:latin typeface="+mj-lt"/>
                <a:ea typeface="+mj-ea"/>
                <a:cs typeface="+mj-cs"/>
              </a:rPr>
              <a:t>Important notices</a:t>
            </a:r>
          </a:p>
        </p:txBody>
      </p:sp>
    </p:spTree>
    <p:extLst>
      <p:ext uri="{BB962C8B-B14F-4D97-AF65-F5344CB8AC3E}">
        <p14:creationId xmlns:p14="http://schemas.microsoft.com/office/powerpoint/2010/main" val="19272446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ABB logo">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endParaRPr lang="de-DE"/>
          </a:p>
        </p:txBody>
      </p:sp>
      <p:grpSp>
        <p:nvGrpSpPr>
          <p:cNvPr id="9" name="Group 2"/>
          <p:cNvGrpSpPr>
            <a:grpSpLocks/>
          </p:cNvGrpSpPr>
          <p:nvPr userDrawn="1"/>
        </p:nvGrpSpPr>
        <p:grpSpPr bwMode="gray">
          <a:xfrm>
            <a:off x="1527175" y="0"/>
            <a:ext cx="9144000" cy="6858000"/>
            <a:chOff x="0" y="0"/>
            <a:chExt cx="5760" cy="4320"/>
          </a:xfrm>
        </p:grpSpPr>
        <p:sp>
          <p:nvSpPr>
            <p:cNvPr id="10" name="Rectangle 3"/>
            <p:cNvSpPr>
              <a:spLocks noChangeArrowheads="1"/>
            </p:cNvSpPr>
            <p:nvPr/>
          </p:nvSpPr>
          <p:spPr bwMode="gray">
            <a:xfrm>
              <a:off x="0" y="0"/>
              <a:ext cx="5760" cy="4320"/>
            </a:xfrm>
            <a:prstGeom prst="rect">
              <a:avLst/>
            </a:prstGeom>
            <a:noFill/>
            <a:ln w="9525" algn="ctr">
              <a:noFill/>
              <a:miter lim="800000"/>
              <a:headEnd/>
              <a:tailEnd/>
            </a:ln>
            <a:effectLst/>
          </p:spPr>
          <p:txBody>
            <a:bodyPr wrap="none" lIns="0" tIns="0" rIns="0" bIns="0" anchor="ctr"/>
            <a:lstStyle/>
            <a:p>
              <a:pPr>
                <a:defRPr/>
              </a:pPr>
              <a:endParaRPr lang="en-US">
                <a:solidFill>
                  <a:srgbClr val="000000"/>
                </a:solidFill>
              </a:endParaRPr>
            </a:p>
          </p:txBody>
        </p:sp>
        <p:pic>
          <p:nvPicPr>
            <p:cNvPr id="11" name="Picture 4" descr="ABB1ClaimL_rgb300_100mmLIGHT Kopie"/>
            <p:cNvPicPr>
              <a:picLocks noChangeAspect="1" noChangeArrowheads="1"/>
            </p:cNvPicPr>
            <p:nvPr/>
          </p:nvPicPr>
          <p:blipFill>
            <a:blip r:embed="rId2"/>
            <a:srcRect/>
            <a:stretch>
              <a:fillRect/>
            </a:stretch>
          </p:blipFill>
          <p:spPr bwMode="gray">
            <a:xfrm>
              <a:off x="367" y="1660"/>
              <a:ext cx="5031" cy="743"/>
            </a:xfrm>
            <a:prstGeom prst="rect">
              <a:avLst/>
            </a:prstGeom>
            <a:noFill/>
            <a:ln w="9525">
              <a:noFill/>
              <a:miter lim="800000"/>
              <a:headEnd/>
              <a:tailEnd/>
            </a:ln>
          </p:spPr>
        </p:pic>
      </p:grpSp>
      <p:sp>
        <p:nvSpPr>
          <p:cNvPr id="2" name="Rechteck 1"/>
          <p:cNvSpPr/>
          <p:nvPr userDrawn="1"/>
        </p:nvSpPr>
        <p:spPr bwMode="gray">
          <a:xfrm>
            <a:off x="108223" y="5790976"/>
            <a:ext cx="12075839" cy="1052736"/>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166952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wer &amp; Automation">
    <p:spTree>
      <p:nvGrpSpPr>
        <p:cNvPr id="1" name=""/>
        <p:cNvGrpSpPr/>
        <p:nvPr/>
      </p:nvGrpSpPr>
      <p:grpSpPr>
        <a:xfrm>
          <a:off x="0" y="0"/>
          <a:ext cx="0" cy="0"/>
          <a:chOff x="0" y="0"/>
          <a:chExt cx="0" cy="0"/>
        </a:xfrm>
      </p:grpSpPr>
      <p:sp>
        <p:nvSpPr>
          <p:cNvPr id="24"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25" name="Rectangle 1"/>
          <p:cNvSpPr/>
          <p:nvPr userDrawn="1"/>
        </p:nvSpPr>
        <p:spPr bwMode="auto">
          <a:xfrm>
            <a:off x="390207" y="2237902"/>
            <a:ext cx="11405553" cy="3808249"/>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6304" tIns="72000" rIns="72000" bIns="71983"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6" name="Pentagon 44"/>
          <p:cNvSpPr/>
          <p:nvPr userDrawn="1"/>
        </p:nvSpPr>
        <p:spPr bwMode="gray">
          <a:xfrm>
            <a:off x="390205" y="1749265"/>
            <a:ext cx="11404800" cy="360000"/>
          </a:xfrm>
          <a:prstGeom prst="homePlate">
            <a:avLst>
              <a:gd name="adj" fmla="val 0"/>
            </a:avLst>
          </a:prstGeom>
          <a:solidFill>
            <a:schemeClr val="accent1"/>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924"/>
              </a:spcBef>
            </a:pPr>
            <a:r>
              <a:rPr lang="en-US" sz="1800" b="1" dirty="0">
                <a:solidFill>
                  <a:srgbClr val="FFFFFF"/>
                </a:solidFill>
                <a:cs typeface="Arial" pitchFamily="34" charset="0"/>
              </a:rPr>
              <a:t>Power &amp; Automation</a:t>
            </a:r>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2" name="Textplatzhalter 5"/>
          <p:cNvSpPr>
            <a:spLocks noGrp="1"/>
          </p:cNvSpPr>
          <p:nvPr>
            <p:ph type="body" sz="quarter" idx="14" hasCustomPrompt="1"/>
          </p:nvPr>
        </p:nvSpPr>
        <p:spPr>
          <a:xfrm>
            <a:off x="390207" y="2237902"/>
            <a:ext cx="11405553" cy="3808249"/>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9"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39319297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8350" cy="1592263"/>
          </a:xfrm>
          <a:prstGeom prst="rect">
            <a:avLst/>
          </a:prstGeom>
        </p:spPr>
        <p:txBody>
          <a:bodyPr/>
          <a:lstStyle/>
          <a:p>
            <a:r>
              <a:rPr lang="en-US" smtClean="0"/>
              <a:t>Click to edit Master title style</a:t>
            </a:r>
            <a:endParaRPr lang="es-ES"/>
          </a:p>
        </p:txBody>
      </p:sp>
      <p:sp>
        <p:nvSpPr>
          <p:cNvPr id="3" name="Content Placeholder 2"/>
          <p:cNvSpPr>
            <a:spLocks noGrp="1"/>
          </p:cNvSpPr>
          <p:nvPr>
            <p:ph idx="1"/>
          </p:nvPr>
        </p:nvSpPr>
        <p:spPr>
          <a:xfrm>
            <a:off x="1958975" y="1628000"/>
            <a:ext cx="8280400" cy="4537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shpContentSlideFooter"/>
          <p:cNvSpPr>
            <a:spLocks noGrp="1" noChangeArrowheads="1"/>
          </p:cNvSpPr>
          <p:nvPr>
            <p:ph type="ftr" sz="quarter" idx="10"/>
          </p:nvPr>
        </p:nvSpPr>
        <p:spPr>
          <a:xfrm>
            <a:off x="304959" y="6172203"/>
            <a:ext cx="3746334" cy="481013"/>
          </a:xfrm>
          <a:prstGeom prst="rect">
            <a:avLst/>
          </a:prstGeom>
          <a:ln/>
        </p:spPr>
        <p:txBody>
          <a:bodyPr/>
          <a:lstStyle>
            <a:lvl1pPr>
              <a:defRPr/>
            </a:lvl1pPr>
          </a:lstStyle>
          <a:p>
            <a:pPr>
              <a:defRPr/>
            </a:pPr>
            <a:endParaRPr lang="en-US" altLang="en-US" b="1"/>
          </a:p>
        </p:txBody>
      </p:sp>
    </p:spTree>
    <p:extLst>
      <p:ext uri="{BB962C8B-B14F-4D97-AF65-F5344CB8AC3E}">
        <p14:creationId xmlns:p14="http://schemas.microsoft.com/office/powerpoint/2010/main" val="480861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471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_Content slide one picture">
    <p:spTree>
      <p:nvGrpSpPr>
        <p:cNvPr id="1" name=""/>
        <p:cNvGrpSpPr/>
        <p:nvPr/>
      </p:nvGrpSpPr>
      <p:grpSpPr>
        <a:xfrm>
          <a:off x="0" y="0"/>
          <a:ext cx="0" cy="0"/>
          <a:chOff x="0" y="0"/>
          <a:chExt cx="0" cy="0"/>
        </a:xfrm>
      </p:grpSpPr>
      <p:sp>
        <p:nvSpPr>
          <p:cNvPr id="8" name="Inhaltsplatzhalter 2"/>
          <p:cNvSpPr>
            <a:spLocks noGrp="1"/>
          </p:cNvSpPr>
          <p:nvPr>
            <p:ph idx="1"/>
          </p:nvPr>
        </p:nvSpPr>
        <p:spPr>
          <a:xfrm>
            <a:off x="288017" y="1592263"/>
            <a:ext cx="11622317" cy="4608512"/>
          </a:xfrm>
          <a:prstGeom prst="rect">
            <a:avLst/>
          </a:prstGeom>
        </p:spPr>
        <p:txBody>
          <a:bodyPr/>
          <a:lstStyle>
            <a:lvl1pPr>
              <a:buClr>
                <a:schemeClr val="tx2"/>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p:txBody>
      </p:sp>
      <p:sp>
        <p:nvSpPr>
          <p:cNvPr id="11" name="Titel 1"/>
          <p:cNvSpPr>
            <a:spLocks noGrp="1"/>
          </p:cNvSpPr>
          <p:nvPr>
            <p:ph type="title"/>
          </p:nvPr>
        </p:nvSpPr>
        <p:spPr>
          <a:xfrm>
            <a:off x="0" y="-1"/>
            <a:ext cx="12198350" cy="1161899"/>
          </a:xfrm>
          <a:prstGeom prst="rect">
            <a:avLst/>
          </a:prstGeo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12" name="Untertitel 2"/>
          <p:cNvSpPr>
            <a:spLocks noGrp="1"/>
          </p:cNvSpPr>
          <p:nvPr>
            <p:ph type="subTitle" idx="10"/>
          </p:nvPr>
        </p:nvSpPr>
        <p:spPr>
          <a:xfrm>
            <a:off x="0" y="694800"/>
            <a:ext cx="12198350" cy="467099"/>
          </a:xfrm>
          <a:prstGeom prst="rect">
            <a:avLst/>
          </a:prstGeom>
        </p:spPr>
        <p:txBody>
          <a:bodyPr vert="horz" lIns="187200" tIns="0" rIns="216000" bIns="0" rtlCol="0" anchor="t" anchorCtr="0">
            <a:normAutofit/>
          </a:bodyPr>
          <a:lstStyle>
            <a:lvl1pPr marL="0" indent="0" algn="l" defTabSz="914400" rtl="0" eaLnBrk="1" latinLnBrk="0" hangingPunct="1">
              <a:lnSpc>
                <a:spcPct val="90000"/>
              </a:lnSpc>
              <a:spcBef>
                <a:spcPct val="0"/>
              </a:spcBef>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1"/>
          </p:nvPr>
        </p:nvSpPr>
        <p:spPr>
          <a:xfrm>
            <a:off x="278490" y="6567488"/>
            <a:ext cx="970162" cy="96986"/>
          </a:xfrm>
          <a:prstGeom prst="rect">
            <a:avLst/>
          </a:prstGeom>
        </p:spPr>
        <p:txBody>
          <a:bodyPr/>
          <a:lstStyle/>
          <a:p>
            <a:endParaRPr lang="de-DE" dirty="0"/>
          </a:p>
        </p:txBody>
      </p:sp>
      <p:sp>
        <p:nvSpPr>
          <p:cNvPr id="10" name="Foliennummernplatzhalter 9"/>
          <p:cNvSpPr>
            <a:spLocks noGrp="1"/>
          </p:cNvSpPr>
          <p:nvPr>
            <p:ph type="sldNum" sz="quarter" idx="12"/>
          </p:nvPr>
        </p:nvSpPr>
        <p:spPr>
          <a:xfrm>
            <a:off x="1225064" y="6569119"/>
            <a:ext cx="598337" cy="108871"/>
          </a:xfrm>
          <a:prstGeom prst="rect">
            <a:avLst/>
          </a:prstGeom>
        </p:spPr>
        <p:txBody>
          <a:bodyPr/>
          <a:lstStyle/>
          <a:p>
            <a:r>
              <a:rPr lang="de-DE" smtClean="0"/>
              <a:t>| Slide </a:t>
            </a:r>
            <a:fld id="{CF363E95-653D-48D7-8EB0-A81FED805B5F}" type="slidenum">
              <a:rPr lang="de-DE" smtClean="0"/>
              <a:pPr/>
              <a:t>‹#›</a:t>
            </a:fld>
            <a:endParaRPr lang="de-DE" dirty="0"/>
          </a:p>
        </p:txBody>
      </p:sp>
      <p:sp>
        <p:nvSpPr>
          <p:cNvPr id="13" name="Fußzeilenplatzhalter 12"/>
          <p:cNvSpPr>
            <a:spLocks noGrp="1"/>
          </p:cNvSpPr>
          <p:nvPr>
            <p:ph type="ftr" sz="quarter" idx="13"/>
          </p:nvPr>
        </p:nvSpPr>
        <p:spPr>
          <a:xfrm>
            <a:off x="288017" y="6200776"/>
            <a:ext cx="1681507" cy="657224"/>
          </a:xfrm>
          <a:prstGeom prst="rect">
            <a:avLst/>
          </a:prstGeom>
        </p:spPr>
        <p:txBody>
          <a:bodyPr/>
          <a:lstStyle/>
          <a:p>
            <a:endParaRPr lang="en-US" dirty="0" smtClean="0"/>
          </a:p>
        </p:txBody>
      </p:sp>
    </p:spTree>
    <p:extLst>
      <p:ext uri="{BB962C8B-B14F-4D97-AF65-F5344CB8AC3E}">
        <p14:creationId xmlns:p14="http://schemas.microsoft.com/office/powerpoint/2010/main" val="438018097"/>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t slide default">
    <p:spTree>
      <p:nvGrpSpPr>
        <p:cNvPr id="1" name=""/>
        <p:cNvGrpSpPr/>
        <p:nvPr/>
      </p:nvGrpSpPr>
      <p:grpSpPr>
        <a:xfrm>
          <a:off x="0" y="0"/>
          <a:ext cx="0" cy="0"/>
          <a:chOff x="0" y="0"/>
          <a:chExt cx="0" cy="0"/>
        </a:xfrm>
      </p:grpSpPr>
      <p:sp>
        <p:nvSpPr>
          <p:cNvPr id="20" name="Titel 1"/>
          <p:cNvSpPr>
            <a:spLocks noGrp="1"/>
          </p:cNvSpPr>
          <p:nvPr>
            <p:ph type="title"/>
          </p:nvPr>
        </p:nvSpPr>
        <p:spPr>
          <a:xfrm>
            <a:off x="0" y="-1"/>
            <a:ext cx="12198350" cy="1161899"/>
          </a:xfrm>
          <a:prstGeom prst="rect">
            <a:avLst/>
          </a:prstGeom>
        </p:spPr>
        <p:txBody>
          <a:bodyPr vert="horz" lIns="187200" tIns="313200" rIns="216000" bIns="0" rtlCol="0" anchor="t" anchorCtr="0">
            <a:noAutofit/>
          </a:bodyPr>
          <a:lstStyle>
            <a:lvl1pPr algn="l" defTabSz="914400" rtl="0" eaLnBrk="1" latinLnBrk="0" hangingPunct="1">
              <a:lnSpc>
                <a:spcPct val="90000"/>
              </a:lnSpc>
              <a:spcBef>
                <a:spcPct val="0"/>
              </a:spcBef>
              <a:buNone/>
              <a:defRPr lang="de-DE" sz="2800" kern="1200" baseline="0" dirty="0">
                <a:solidFill>
                  <a:schemeClr val="tx2"/>
                </a:solidFill>
                <a:latin typeface="Arial" pitchFamily="34" charset="0"/>
                <a:ea typeface="+mj-ea"/>
                <a:cs typeface="Arial" pitchFamily="34" charset="0"/>
              </a:defRPr>
            </a:lvl1pPr>
          </a:lstStyle>
          <a:p>
            <a:r>
              <a:rPr lang="en-US" smtClean="0"/>
              <a:t>Click to edit Master title style</a:t>
            </a:r>
            <a:endParaRPr lang="de-DE" dirty="0"/>
          </a:p>
        </p:txBody>
      </p:sp>
      <p:sp>
        <p:nvSpPr>
          <p:cNvPr id="21" name="Inhaltsplatzhalter 3"/>
          <p:cNvSpPr>
            <a:spLocks noGrp="1"/>
          </p:cNvSpPr>
          <p:nvPr>
            <p:ph sz="half" idx="2"/>
          </p:nvPr>
        </p:nvSpPr>
        <p:spPr>
          <a:xfrm>
            <a:off x="1969525" y="1592263"/>
            <a:ext cx="8259301" cy="4608512"/>
          </a:xfrm>
          <a:prstGeom prst="rect">
            <a:avLst/>
          </a:prstGeom>
        </p:spPr>
        <p:txBody>
          <a:bodyPr>
            <a:normAutofit/>
          </a:bodyPr>
          <a:lstStyle>
            <a:lvl1pPr marL="179388" indent="-179388">
              <a:defRPr sz="1800"/>
            </a:lvl1pPr>
            <a:lvl2pPr>
              <a:defRPr sz="1800"/>
            </a:lvl2pPr>
            <a:lvl3pPr>
              <a:defRPr sz="1600"/>
            </a:lvl3pPr>
            <a:lvl4pPr>
              <a:defRPr sz="14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22" name="Inhaltsplatzhalter 3"/>
          <p:cNvSpPr>
            <a:spLocks noGrp="1"/>
          </p:cNvSpPr>
          <p:nvPr>
            <p:ph sz="half" idx="11"/>
          </p:nvPr>
        </p:nvSpPr>
        <p:spPr>
          <a:xfrm>
            <a:off x="288017" y="1592263"/>
            <a:ext cx="1488792" cy="4608512"/>
          </a:xfrm>
          <a:prstGeom prst="rect">
            <a:avLst/>
          </a:prstGeom>
        </p:spPr>
        <p:txBody>
          <a:bodyPr lIns="0" tIns="36000" rIns="0" bIns="0" numCol="1" spcCol="396000">
            <a:noAutofit/>
          </a:bodyPr>
          <a:lstStyle>
            <a:lvl1pPr marL="0" marR="0" indent="0" algn="l" defTabSz="914400" rtl="0" eaLnBrk="1" fontAlgn="auto" latinLnBrk="0" hangingPunct="1">
              <a:lnSpc>
                <a:spcPct val="100000"/>
              </a:lnSpc>
              <a:spcBef>
                <a:spcPts val="0"/>
              </a:spcBef>
              <a:spcAft>
                <a:spcPts val="0"/>
              </a:spcAft>
              <a:buClr>
                <a:schemeClr val="accent2"/>
              </a:buClr>
              <a:buSzPct val="70000"/>
              <a:buFont typeface="+mj-lt"/>
              <a:buNone/>
              <a:tabLst/>
              <a:defRPr sz="900"/>
            </a:lvl1pPr>
            <a:lvl2pPr>
              <a:defRPr sz="900"/>
            </a:lvl2pPr>
            <a:lvl3pPr>
              <a:defRPr sz="900"/>
            </a:lvl3pPr>
            <a:lvl4pPr>
              <a:defRPr sz="900"/>
            </a:lvl4pPr>
            <a:lvl5pPr>
              <a:defRPr sz="1600"/>
            </a:lvl5pPr>
            <a:lvl6pPr>
              <a:defRPr sz="1600"/>
            </a:lvl6pPr>
            <a:lvl7pPr>
              <a:defRPr sz="1600"/>
            </a:lvl7pPr>
            <a:lvl8pPr>
              <a:defRPr sz="1600"/>
            </a:lvl8pPr>
            <a:lvl9pPr>
              <a:defRPr sz="1600"/>
            </a:lvl9pPr>
          </a:lstStyle>
          <a:p>
            <a:pPr marL="0" marR="0" lvl="0"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Click to edit Master text styles</a:t>
            </a:r>
          </a:p>
          <a:p>
            <a:pPr marL="0" marR="0" lvl="1" indent="0" algn="l" defTabSz="914400" rtl="0" eaLnBrk="1" fontAlgn="auto" latinLnBrk="0" hangingPunct="1">
              <a:lnSpc>
                <a:spcPct val="100000"/>
              </a:lnSpc>
              <a:spcBef>
                <a:spcPts val="0"/>
              </a:spcBef>
              <a:spcAft>
                <a:spcPts val="0"/>
              </a:spcAft>
              <a:buClr>
                <a:schemeClr val="accent2"/>
              </a:buClr>
              <a:buSzPct val="70000"/>
              <a:buFont typeface="+mj-lt"/>
              <a:buNone/>
              <a:tabLst/>
              <a:defRPr/>
            </a:pPr>
            <a:r>
              <a:rPr lang="en-US" smtClean="0"/>
              <a:t>Second level</a:t>
            </a:r>
          </a:p>
        </p:txBody>
      </p:sp>
      <p:sp>
        <p:nvSpPr>
          <p:cNvPr id="23" name="Untertitel 2"/>
          <p:cNvSpPr>
            <a:spLocks noGrp="1"/>
          </p:cNvSpPr>
          <p:nvPr>
            <p:ph type="subTitle" idx="1"/>
          </p:nvPr>
        </p:nvSpPr>
        <p:spPr>
          <a:xfrm>
            <a:off x="0" y="694800"/>
            <a:ext cx="12198350" cy="467099"/>
          </a:xfrm>
          <a:prstGeom prst="rect">
            <a:avLst/>
          </a:prstGeom>
        </p:spPr>
        <p:txBody>
          <a:bodyPr vert="horz" lIns="187200" tIns="0" rIns="216000" bIns="0" rtlCol="0" anchor="t" anchorCtr="0">
            <a:normAutofit/>
          </a:bodyPr>
          <a:lstStyle>
            <a:lvl1pPr marL="0" indent="0" algn="l" defTabSz="914400" rtl="0" eaLnBrk="1" latinLnBrk="0" hangingPunct="1">
              <a:lnSpc>
                <a:spcPct val="90000"/>
              </a:lnSpc>
              <a:spcBef>
                <a:spcPct val="0"/>
              </a:spcBef>
              <a:buClr>
                <a:schemeClr val="tx2"/>
              </a:buClr>
              <a:buSzPct val="70000"/>
              <a:buFont typeface="Wingdings" pitchFamily="2" charset="2"/>
              <a:buNone/>
              <a:defRPr lang="de-DE" sz="2800" kern="1200" dirty="0">
                <a:solidFill>
                  <a:schemeClr val="accent1"/>
                </a:solidFill>
                <a:latin typeface="Arial" pitchFamily="34" charset="0"/>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179388" lvl="0" indent="-179388" algn="l" defTabSz="914400" rtl="0" eaLnBrk="1" latinLnBrk="0" hangingPunct="1">
              <a:lnSpc>
                <a:spcPct val="90000"/>
              </a:lnSpc>
              <a:spcBef>
                <a:spcPct val="0"/>
              </a:spcBef>
              <a:buClr>
                <a:schemeClr val="tx2"/>
              </a:buClr>
              <a:buSzPct val="70000"/>
              <a:buFont typeface="Wingdings" pitchFamily="2" charset="2"/>
              <a:buNone/>
            </a:pPr>
            <a:r>
              <a:rPr lang="en-US" smtClean="0"/>
              <a:t>Click to edit Master subtitle style</a:t>
            </a:r>
            <a:endParaRPr lang="de-DE" dirty="0"/>
          </a:p>
        </p:txBody>
      </p:sp>
      <p:sp>
        <p:nvSpPr>
          <p:cNvPr id="9" name="Datumsplatzhalter 8"/>
          <p:cNvSpPr>
            <a:spLocks noGrp="1"/>
          </p:cNvSpPr>
          <p:nvPr>
            <p:ph type="dt" sz="half" idx="12"/>
          </p:nvPr>
        </p:nvSpPr>
        <p:spPr>
          <a:xfrm>
            <a:off x="277404" y="6568155"/>
            <a:ext cx="947660" cy="108871"/>
          </a:xfrm>
          <a:prstGeom prst="rect">
            <a:avLst/>
          </a:prstGeom>
        </p:spPr>
        <p:txBody>
          <a:bodyPr/>
          <a:lstStyle/>
          <a:p>
            <a:endParaRPr lang="de-DE" dirty="0"/>
          </a:p>
        </p:txBody>
      </p:sp>
      <p:sp>
        <p:nvSpPr>
          <p:cNvPr id="10" name="Foliennummernplatzhalter 9"/>
          <p:cNvSpPr>
            <a:spLocks noGrp="1"/>
          </p:cNvSpPr>
          <p:nvPr>
            <p:ph type="sldNum" sz="quarter" idx="13"/>
          </p:nvPr>
        </p:nvSpPr>
        <p:spPr>
          <a:xfrm>
            <a:off x="1225064" y="6569119"/>
            <a:ext cx="598337" cy="108871"/>
          </a:xfrm>
          <a:prstGeom prst="rect">
            <a:avLst/>
          </a:prstGeom>
        </p:spPr>
        <p:txBody>
          <a:bodyPr/>
          <a:lstStyle/>
          <a:p>
            <a:r>
              <a:rPr lang="de-DE" smtClean="0"/>
              <a:t>| Slide </a:t>
            </a:r>
            <a:fld id="{CF363E95-653D-48D7-8EB0-A81FED805B5F}" type="slidenum">
              <a:rPr lang="de-DE" smtClean="0"/>
              <a:pPr/>
              <a:t>‹#›</a:t>
            </a:fld>
            <a:endParaRPr lang="de-DE" dirty="0"/>
          </a:p>
        </p:txBody>
      </p:sp>
      <p:sp>
        <p:nvSpPr>
          <p:cNvPr id="11" name="Fußzeilenplatzhalter 10"/>
          <p:cNvSpPr>
            <a:spLocks noGrp="1"/>
          </p:cNvSpPr>
          <p:nvPr>
            <p:ph type="ftr" sz="quarter" idx="14"/>
          </p:nvPr>
        </p:nvSpPr>
        <p:spPr>
          <a:xfrm>
            <a:off x="288017" y="6200776"/>
            <a:ext cx="1681507" cy="657224"/>
          </a:xfrm>
          <a:prstGeom prst="rect">
            <a:avLst/>
          </a:prstGeom>
        </p:spPr>
        <p:txBody>
          <a:bodyPr/>
          <a:lstStyle/>
          <a:p>
            <a:endParaRPr lang="en-US" dirty="0" smtClean="0"/>
          </a:p>
        </p:txBody>
      </p:sp>
    </p:spTree>
    <p:extLst>
      <p:ext uri="{BB962C8B-B14F-4D97-AF65-F5344CB8AC3E}">
        <p14:creationId xmlns:p14="http://schemas.microsoft.com/office/powerpoint/2010/main" val="12579752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wer &amp; Automation with take away box">
    <p:spTree>
      <p:nvGrpSpPr>
        <p:cNvPr id="1" name=""/>
        <p:cNvGrpSpPr/>
        <p:nvPr/>
      </p:nvGrpSpPr>
      <p:grpSpPr>
        <a:xfrm>
          <a:off x="0" y="0"/>
          <a:ext cx="0" cy="0"/>
          <a:chOff x="0" y="0"/>
          <a:chExt cx="0" cy="0"/>
        </a:xfrm>
      </p:grpSpPr>
      <p:sp>
        <p:nvSpPr>
          <p:cNvPr id="24"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3" name="Rectangle 1"/>
          <p:cNvSpPr/>
          <p:nvPr userDrawn="1"/>
        </p:nvSpPr>
        <p:spPr bwMode="auto">
          <a:xfrm>
            <a:off x="390207" y="2237903"/>
            <a:ext cx="11405553" cy="3139612"/>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72000" bIns="71983" numCol="1" spcCol="0" rtlCol="0" fromWordArt="0" anchor="t" anchorCtr="0" forceAA="0" compatLnSpc="1">
            <a:prstTxWarp prst="textNoShape">
              <a:avLst/>
            </a:prstTxWarp>
            <a:noAutofit/>
          </a:bodyPr>
          <a:lstStyle/>
          <a:p>
            <a:pPr lvl="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6" name="Pentagon 44"/>
          <p:cNvSpPr/>
          <p:nvPr userDrawn="1"/>
        </p:nvSpPr>
        <p:spPr bwMode="gray">
          <a:xfrm>
            <a:off x="390205" y="1749265"/>
            <a:ext cx="11404800" cy="360000"/>
          </a:xfrm>
          <a:prstGeom prst="homePlate">
            <a:avLst>
              <a:gd name="adj" fmla="val 0"/>
            </a:avLst>
          </a:prstGeom>
          <a:solidFill>
            <a:schemeClr val="accent1"/>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924"/>
              </a:spcBef>
            </a:pPr>
            <a:r>
              <a:rPr lang="en-US" sz="1800" b="1" dirty="0">
                <a:solidFill>
                  <a:srgbClr val="FFFFFF"/>
                </a:solidFill>
                <a:cs typeface="Arial" pitchFamily="34" charset="0"/>
              </a:rPr>
              <a:t>Power &amp; Automation</a:t>
            </a:r>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4"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15"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16" name="Textplatzhalter 5"/>
          <p:cNvSpPr>
            <a:spLocks noGrp="1"/>
          </p:cNvSpPr>
          <p:nvPr>
            <p:ph type="body" sz="quarter" idx="14" hasCustomPrompt="1"/>
          </p:nvPr>
        </p:nvSpPr>
        <p:spPr>
          <a:xfrm>
            <a:off x="390207" y="2237902"/>
            <a:ext cx="11405553" cy="3139613"/>
          </a:xfrm>
          <a:prstGeom prst="rect">
            <a:avLst/>
          </a:prstGeom>
        </p:spPr>
        <p:txBody>
          <a:bodyPr lIns="144000" tIns="72000" rIns="720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1"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71069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white box &amp; blue line">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10" name="Rectangle 1"/>
          <p:cNvSpPr/>
          <p:nvPr userDrawn="1"/>
        </p:nvSpPr>
        <p:spPr bwMode="auto">
          <a:xfrm>
            <a:off x="390207" y="1749266"/>
            <a:ext cx="11405553" cy="4296886"/>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14" name="Textplatzhalter 5"/>
          <p:cNvSpPr>
            <a:spLocks noGrp="1"/>
          </p:cNvSpPr>
          <p:nvPr>
            <p:ph type="body" sz="quarter" idx="14" hasCustomPrompt="1"/>
          </p:nvPr>
        </p:nvSpPr>
        <p:spPr>
          <a:xfrm>
            <a:off x="390207" y="1749266"/>
            <a:ext cx="11405553" cy="4296886"/>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1" name="Textplatzhalter 10"/>
          <p:cNvSpPr>
            <a:spLocks noGrp="1"/>
          </p:cNvSpPr>
          <p:nvPr>
            <p:ph type="body" sz="quarter" idx="13" hasCustomPrompt="1"/>
          </p:nvPr>
        </p:nvSpPr>
        <p:spPr>
          <a:xfrm>
            <a:off x="390525" y="1749425"/>
            <a:ext cx="11404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9" name="Gerade Verbindung 28"/>
          <p:cNvCxnSpPr/>
          <p:nvPr userDrawn="1"/>
        </p:nvCxnSpPr>
        <p:spPr bwMode="gray">
          <a:xfrm>
            <a:off x="616330" y="2289175"/>
            <a:ext cx="1094536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59651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white box &amp; blue line &amp; take away box">
    <p:bg>
      <p:bgRef idx="1001">
        <a:schemeClr val="bg1"/>
      </p:bgRef>
    </p:bg>
    <p:spTree>
      <p:nvGrpSpPr>
        <p:cNvPr id="1" name=""/>
        <p:cNvGrpSpPr/>
        <p:nvPr/>
      </p:nvGrpSpPr>
      <p:grpSpPr>
        <a:xfrm>
          <a:off x="0" y="0"/>
          <a:ext cx="0" cy="0"/>
          <a:chOff x="0" y="0"/>
          <a:chExt cx="0" cy="0"/>
        </a:xfrm>
      </p:grpSpPr>
      <p:sp>
        <p:nvSpPr>
          <p:cNvPr id="7" name="Rectangle 5"/>
          <p:cNvSpPr/>
          <p:nvPr userDrawn="1"/>
        </p:nvSpPr>
        <p:spPr bwMode="gray">
          <a:xfrm>
            <a:off x="266700" y="1628774"/>
            <a:ext cx="11664949" cy="4537076"/>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en-US" sz="1600" dirty="0" err="1">
              <a:solidFill>
                <a:schemeClr val="bg1"/>
              </a:solidFill>
              <a:latin typeface="Arial" pitchFamily="34" charset="0"/>
              <a:cs typeface="Arial" pitchFamily="34" charset="0"/>
            </a:endParaRPr>
          </a:p>
        </p:txBody>
      </p:sp>
      <p:sp>
        <p:nvSpPr>
          <p:cNvPr id="34" name="Rectangle 1"/>
          <p:cNvSpPr/>
          <p:nvPr userDrawn="1"/>
        </p:nvSpPr>
        <p:spPr bwMode="auto">
          <a:xfrm>
            <a:off x="390207" y="1749266"/>
            <a:ext cx="11405553" cy="3628249"/>
          </a:xfrm>
          <a:prstGeom prst="rect">
            <a:avLst/>
          </a:prstGeom>
          <a:solidFill>
            <a:schemeClr val="bg1"/>
          </a:solidFill>
          <a:ln w="12700">
            <a:solidFill>
              <a:schemeClr val="bg1">
                <a:lumMod val="75000"/>
              </a:schemeClr>
            </a:solidFill>
          </a:ln>
          <a:effectLst>
            <a:outerShdw blurRad="50800" dist="38100" dir="2700000">
              <a:srgbClr val="000000">
                <a:alpha val="43000"/>
              </a:srgbClr>
            </a:outerShdw>
          </a:effectLs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41142" tIns="612000" rIns="72000" bIns="71983" numCol="1" spcCol="0" rtlCol="0" fromWordArt="0" anchor="t" anchorCtr="0" forceAA="0" compatLnSpc="1">
            <a:prstTxWarp prst="textNoShape">
              <a:avLst/>
            </a:prstTxWarp>
            <a:noAutofit/>
          </a:bodyPr>
          <a:lstStyle/>
          <a:p>
            <a:pPr defTabSz="914180">
              <a:spcBef>
                <a:spcPts val="1100"/>
              </a:spcBef>
              <a:buClr>
                <a:srgbClr val="002897"/>
              </a:buClr>
              <a:buSzPct val="70000"/>
            </a:pPr>
            <a:endParaRPr lang="en-US" sz="1500" dirty="0">
              <a:solidFill>
                <a:srgbClr val="666666"/>
              </a:solidFill>
            </a:endParaRPr>
          </a:p>
        </p:txBody>
      </p:sp>
      <p:sp>
        <p:nvSpPr>
          <p:cNvPr id="4" name="Datumsplatzhalter 3"/>
          <p:cNvSpPr>
            <a:spLocks noGrp="1"/>
          </p:cNvSpPr>
          <p:nvPr>
            <p:ph type="dt" sz="half" idx="10"/>
          </p:nvPr>
        </p:nvSpPr>
        <p:spPr/>
        <p:txBody>
          <a:bodyPr/>
          <a:lstStyle/>
          <a:p>
            <a:endParaRPr lang="de-DE"/>
          </a:p>
        </p:txBody>
      </p:sp>
      <p:sp>
        <p:nvSpPr>
          <p:cNvPr id="8" name="Titel 7"/>
          <p:cNvSpPr>
            <a:spLocks noGrp="1"/>
          </p:cNvSpPr>
          <p:nvPr>
            <p:ph type="title" hasCustomPrompt="1"/>
          </p:nvPr>
        </p:nvSpPr>
        <p:spPr>
          <a:xfrm>
            <a:off x="0" y="0"/>
            <a:ext cx="12198350" cy="836712"/>
          </a:xfrm>
          <a:prstGeom prst="rect">
            <a:avLst/>
          </a:prstGeom>
        </p:spPr>
        <p:txBody>
          <a:bodyPr lIns="256032" tIns="466344" rIns="256032" bIns="0"/>
          <a:lstStyle>
            <a:lvl1pPr>
              <a:defRPr/>
            </a:lvl1pPr>
          </a:lstStyle>
          <a:p>
            <a:r>
              <a:rPr lang="en-US" noProof="0" dirty="0"/>
              <a:t>Title</a:t>
            </a:r>
          </a:p>
        </p:txBody>
      </p:sp>
      <p:sp>
        <p:nvSpPr>
          <p:cNvPr id="20" name="Textplatzhalter 19"/>
          <p:cNvSpPr>
            <a:spLocks noGrp="1"/>
          </p:cNvSpPr>
          <p:nvPr>
            <p:ph type="body" sz="quarter" idx="11" hasCustomPrompt="1"/>
          </p:nvPr>
        </p:nvSpPr>
        <p:spPr>
          <a:xfrm>
            <a:off x="0" y="836713"/>
            <a:ext cx="12198350" cy="792088"/>
          </a:xfrm>
          <a:prstGeom prst="rect">
            <a:avLst/>
          </a:prstGeom>
          <a:ln>
            <a:noFill/>
          </a:ln>
        </p:spPr>
        <p:txBody>
          <a:bodyPr lIns="256032" tIns="0" rIns="256032" bIns="0"/>
          <a:lstStyle>
            <a:lvl1pPr marL="0" indent="0">
              <a:buNone/>
              <a:defRPr lang="de-DE" sz="2400" dirty="0" smtClean="0">
                <a:solidFill>
                  <a:schemeClr val="accent1"/>
                </a:solidFill>
                <a:latin typeface="+mj-lt"/>
                <a:ea typeface="+mj-ea"/>
                <a:cs typeface="+mj-cs"/>
              </a:defRPr>
            </a:lvl1pPr>
            <a:lvl2pPr>
              <a:defRPr lang="de-DE" sz="2400" dirty="0" smtClean="0"/>
            </a:lvl2pPr>
            <a:lvl3pPr>
              <a:defRPr lang="de-DE" sz="2400" dirty="0" smtClean="0"/>
            </a:lvl3pPr>
            <a:lvl4pPr>
              <a:defRPr lang="de-DE" sz="2400" dirty="0" smtClean="0"/>
            </a:lvl4pPr>
            <a:lvl5pPr>
              <a:defRPr lang="en-US" sz="2400" dirty="0"/>
            </a:lvl5pPr>
          </a:lstStyle>
          <a:p>
            <a:pPr marL="0" lvl="0">
              <a:lnSpc>
                <a:spcPct val="90000"/>
              </a:lnSpc>
              <a:spcBef>
                <a:spcPct val="0"/>
              </a:spcBef>
            </a:pPr>
            <a:r>
              <a:rPr lang="en-US" noProof="0" dirty="0"/>
              <a:t>Subtitle</a:t>
            </a:r>
          </a:p>
        </p:txBody>
      </p:sp>
      <p:sp>
        <p:nvSpPr>
          <p:cNvPr id="35" name="Pentagon 44"/>
          <p:cNvSpPr/>
          <p:nvPr userDrawn="1"/>
        </p:nvSpPr>
        <p:spPr bwMode="gray">
          <a:xfrm>
            <a:off x="390205" y="5506152"/>
            <a:ext cx="11405555" cy="540000"/>
          </a:xfrm>
          <a:prstGeom prst="homePlate">
            <a:avLst>
              <a:gd name="adj" fmla="val 0"/>
            </a:avLst>
          </a:prstGeom>
          <a:solidFill>
            <a:schemeClr val="tx2"/>
          </a:solidFill>
          <a:ln w="28575" cmpd="sng">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endParaRPr lang="en-US" sz="1800" b="1" dirty="0">
              <a:solidFill>
                <a:srgbClr val="FFFFFF"/>
              </a:solidFill>
            </a:endParaRPr>
          </a:p>
        </p:txBody>
      </p:sp>
      <p:sp>
        <p:nvSpPr>
          <p:cNvPr id="36" name="Textplatzhalter 2"/>
          <p:cNvSpPr>
            <a:spLocks noGrp="1"/>
          </p:cNvSpPr>
          <p:nvPr>
            <p:ph type="body" sz="quarter" idx="18" hasCustomPrompt="1"/>
          </p:nvPr>
        </p:nvSpPr>
        <p:spPr>
          <a:xfrm>
            <a:off x="390525" y="5505450"/>
            <a:ext cx="11404600" cy="541338"/>
          </a:xfrm>
          <a:prstGeom prst="rect">
            <a:avLst/>
          </a:prstGeom>
          <a:noFill/>
          <a:ln w="28575" cmpd="sng">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lvl1pPr algn="ctr">
              <a:defRPr lang="en-US" sz="1800" b="1" dirty="0">
                <a:solidFill>
                  <a:srgbClr val="FFFFFF"/>
                </a:solidFill>
              </a:defRPr>
            </a:lvl1pPr>
          </a:lstStyle>
          <a:p>
            <a:pPr marL="0" lvl="0" algn="ctr" defTabSz="1219535"/>
            <a:r>
              <a:rPr lang="de-DE" dirty="0"/>
              <a:t>Take </a:t>
            </a:r>
            <a:r>
              <a:rPr lang="de-DE" dirty="0" err="1"/>
              <a:t>away</a:t>
            </a:r>
            <a:r>
              <a:rPr lang="de-DE" dirty="0"/>
              <a:t> </a:t>
            </a:r>
            <a:r>
              <a:rPr lang="de-DE" dirty="0" err="1"/>
              <a:t>message</a:t>
            </a:r>
            <a:endParaRPr lang="en-US" dirty="0"/>
          </a:p>
        </p:txBody>
      </p:sp>
      <p:sp>
        <p:nvSpPr>
          <p:cNvPr id="13" name="Textplatzhalter 5"/>
          <p:cNvSpPr>
            <a:spLocks noGrp="1"/>
          </p:cNvSpPr>
          <p:nvPr>
            <p:ph type="body" sz="quarter" idx="14" hasCustomPrompt="1"/>
          </p:nvPr>
        </p:nvSpPr>
        <p:spPr>
          <a:xfrm>
            <a:off x="390207" y="1749266"/>
            <a:ext cx="11405553" cy="3628249"/>
          </a:xfrm>
          <a:prstGeom prst="rect">
            <a:avLst/>
          </a:prstGeom>
        </p:spPr>
        <p:txBody>
          <a:bodyPr lIns="241200" tIns="612000" rIns="241200" bIns="72000"/>
          <a:lstStyle>
            <a:lvl1pPr marL="0" marR="0" indent="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0975"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de-DE" dirty="0"/>
              <a:t>First </a:t>
            </a:r>
            <a:r>
              <a:rPr lang="de-DE" dirty="0" err="1"/>
              <a:t>level</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p:txBody>
      </p:sp>
      <p:sp>
        <p:nvSpPr>
          <p:cNvPr id="11" name="Textplatzhalter 10"/>
          <p:cNvSpPr>
            <a:spLocks noGrp="1"/>
          </p:cNvSpPr>
          <p:nvPr>
            <p:ph type="body" sz="quarter" idx="13" hasCustomPrompt="1"/>
          </p:nvPr>
        </p:nvSpPr>
        <p:spPr>
          <a:xfrm>
            <a:off x="390525" y="1749425"/>
            <a:ext cx="11404600" cy="539750"/>
          </a:xfrm>
          <a:prstGeom prst="rect">
            <a:avLst/>
          </a:prstGeom>
          <a:noFill/>
        </p:spPr>
        <p:txBody>
          <a:bodyPr anchor="ctr"/>
          <a:lstStyle>
            <a:lvl1pPr marL="0" indent="0" algn="ctr">
              <a:buNone/>
              <a:defRPr sz="1800">
                <a:solidFill>
                  <a:schemeClr val="tx2"/>
                </a:solidFill>
              </a:defRPr>
            </a:lvl1pPr>
          </a:lstStyle>
          <a:p>
            <a:pPr lvl="0"/>
            <a:r>
              <a:rPr lang="de-DE" dirty="0"/>
              <a:t>Title</a:t>
            </a:r>
            <a:endParaRPr lang="en-US" dirty="0"/>
          </a:p>
        </p:txBody>
      </p:sp>
      <p:cxnSp>
        <p:nvCxnSpPr>
          <p:cNvPr id="29" name="Gerade Verbindung 28"/>
          <p:cNvCxnSpPr/>
          <p:nvPr userDrawn="1"/>
        </p:nvCxnSpPr>
        <p:spPr bwMode="gray">
          <a:xfrm>
            <a:off x="616330" y="2289175"/>
            <a:ext cx="10945368"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platzhalter 5"/>
          <p:cNvSpPr>
            <a:spLocks noGrp="1"/>
          </p:cNvSpPr>
          <p:nvPr>
            <p:ph type="body" sz="quarter" idx="15" hasCustomPrompt="1"/>
          </p:nvPr>
        </p:nvSpPr>
        <p:spPr>
          <a:xfrm>
            <a:off x="1750708" y="6577308"/>
            <a:ext cx="9245147" cy="153888"/>
          </a:xfrm>
          <a:prstGeom prst="rect">
            <a:avLst/>
          </a:prstGeom>
        </p:spPr>
        <p:txBody>
          <a:bodyPr lIns="0" tIns="0" rIns="0" bIns="0"/>
          <a:lstStyle>
            <a:lvl1pPr marL="0" marR="0" indent="0" algn="l" defTabSz="1219535" rtl="0" eaLnBrk="1" fontAlgn="auto" latinLnBrk="0" hangingPunct="1">
              <a:lnSpc>
                <a:spcPct val="100000"/>
              </a:lnSpc>
              <a:spcBef>
                <a:spcPts val="1100"/>
              </a:spcBef>
              <a:spcAft>
                <a:spcPts val="0"/>
              </a:spcAft>
              <a:buClr>
                <a:srgbClr val="002897"/>
              </a:buClr>
              <a:buSzPct val="70000"/>
              <a:buFont typeface="Arial" panose="020B0604020202020204" pitchFamily="34" charset="0"/>
              <a:buChar char="‫"/>
              <a:tabLst/>
              <a:defRPr lang="en-US" sz="1000" kern="1200" baseline="0" noProof="0" dirty="0" smtClean="0">
                <a:solidFill>
                  <a:srgbClr val="666666"/>
                </a:solidFill>
                <a:latin typeface="+mn-lt"/>
                <a:ea typeface="+mn-ea"/>
                <a:cs typeface="Arial" pitchFamily="34" charset="0"/>
              </a:defRPr>
            </a:lvl1pPr>
            <a:lvl2pPr marL="357188" marR="0" indent="-171450" algn="l" defTabSz="1088959" rtl="0" eaLnBrk="1" fontAlgn="auto" latinLnBrk="0" hangingPunct="1">
              <a:lnSpc>
                <a:spcPct val="100000"/>
              </a:lnSpc>
              <a:spcBef>
                <a:spcPts val="600"/>
              </a:spcBef>
              <a:spcAft>
                <a:spcPts val="0"/>
              </a:spcAft>
              <a:buClr>
                <a:schemeClr val="accent5"/>
              </a:buClr>
              <a:buSzPct val="70000"/>
              <a:buFont typeface="Wingdings" panose="05000000000000000000" pitchFamily="2" charset="2"/>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2pPr>
            <a:lvl3pPr marL="723900" marR="0" indent="-184150" algn="l" defTabSz="1088959" rtl="0" eaLnBrk="1" fontAlgn="auto" latinLnBrk="0" hangingPunct="1">
              <a:lnSpc>
                <a:spcPct val="100000"/>
              </a:lnSpc>
              <a:spcBef>
                <a:spcPts val="600"/>
              </a:spcBef>
              <a:spcAft>
                <a:spcPts val="0"/>
              </a:spcAft>
              <a:buClr>
                <a:schemeClr val="accent5"/>
              </a:buClr>
              <a:buSzPct val="70000"/>
              <a:buFont typeface="Arial" panose="020B0604020202020204" pitchFamily="34" charset="0"/>
              <a:buChar char="‒"/>
              <a:tabLst/>
              <a:defRPr kumimoji="0" lang="de-DE" sz="1600" b="0" i="0" u="none" strike="noStrike" kern="1200" cap="none" spc="0" normalizeH="0" baseline="0" dirty="0" smtClean="0">
                <a:ln>
                  <a:noFill/>
                </a:ln>
                <a:solidFill>
                  <a:srgbClr val="666666"/>
                </a:solidFill>
                <a:effectLst/>
                <a:uLnTx/>
                <a:uFillTx/>
                <a:latin typeface="+mn-lt"/>
                <a:ea typeface="+mn-ea"/>
                <a:cs typeface="+mn-cs"/>
              </a:defRPr>
            </a:lvl3pPr>
          </a:lstStyle>
          <a:p>
            <a:pPr lvl="0"/>
            <a:r>
              <a:rPr lang="en-US" noProof="0" dirty="0"/>
              <a:t>Footnote</a:t>
            </a:r>
          </a:p>
        </p:txBody>
      </p:sp>
    </p:spTree>
    <p:extLst>
      <p:ext uri="{BB962C8B-B14F-4D97-AF65-F5344CB8AC3E}">
        <p14:creationId xmlns:p14="http://schemas.microsoft.com/office/powerpoint/2010/main" val="295479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9" name="Picture 298" descr="ABB1ClaimL_rgb300_100mm"/>
          <p:cNvPicPr>
            <a:picLocks noChangeAspect="1" noChangeArrowheads="1"/>
          </p:cNvPicPr>
          <p:nvPr/>
        </p:nvPicPr>
        <p:blipFill>
          <a:blip r:embed="rId65" cstate="print">
            <a:extLst>
              <a:ext uri="{28A0092B-C50C-407E-A947-70E740481C1C}">
                <a14:useLocalDpi xmlns:a14="http://schemas.microsoft.com/office/drawing/2010/main"/>
              </a:ext>
            </a:extLst>
          </a:blip>
          <a:srcRect t="-10001"/>
          <a:stretch>
            <a:fillRect/>
          </a:stretch>
        </p:blipFill>
        <p:spPr bwMode="gray">
          <a:xfrm>
            <a:off x="11029273" y="6329282"/>
            <a:ext cx="900113" cy="366628"/>
          </a:xfrm>
          <a:prstGeom prst="rect">
            <a:avLst/>
          </a:prstGeom>
          <a:noFill/>
          <a:extLst>
            <a:ext uri="{909E8E84-426E-40DD-AFC4-6F175D3DCCD1}">
              <a14:hiddenFill xmlns:a14="http://schemas.microsoft.com/office/drawing/2010/main">
                <a:solidFill>
                  <a:srgbClr val="FFFFFF"/>
                </a:solidFill>
              </a14:hiddenFill>
            </a:ext>
          </a:extLst>
        </p:spPr>
      </p:pic>
      <p:sp>
        <p:nvSpPr>
          <p:cNvPr id="5" name="Datumsplatzhalter 4"/>
          <p:cNvSpPr>
            <a:spLocks noGrp="1"/>
          </p:cNvSpPr>
          <p:nvPr>
            <p:ph type="dt" sz="half" idx="2"/>
          </p:nvPr>
        </p:nvSpPr>
        <p:spPr bwMode="gray">
          <a:xfrm>
            <a:off x="278488" y="6567489"/>
            <a:ext cx="970162" cy="96985"/>
          </a:xfrm>
          <a:prstGeom prst="rect">
            <a:avLst/>
          </a:prstGeom>
        </p:spPr>
        <p:txBody>
          <a:bodyPr vert="horz" wrap="none" lIns="0" tIns="0" rIns="0" bIns="0" rtlCol="0" anchor="t" anchorCtr="0">
            <a:noAutofit/>
          </a:bodyPr>
          <a:lstStyle>
            <a:lvl1pPr algn="l">
              <a:defRPr sz="700">
                <a:solidFill>
                  <a:schemeClr val="bg2"/>
                </a:solidFill>
              </a:defRPr>
            </a:lvl1pPr>
          </a:lstStyle>
          <a:p>
            <a:endParaRPr lang="en-US" dirty="0"/>
          </a:p>
        </p:txBody>
      </p:sp>
      <p:sp>
        <p:nvSpPr>
          <p:cNvPr id="42" name="Fußzeilenplatzhalter 5"/>
          <p:cNvSpPr txBox="1">
            <a:spLocks/>
          </p:cNvSpPr>
          <p:nvPr/>
        </p:nvSpPr>
        <p:spPr bwMode="gray">
          <a:xfrm>
            <a:off x="288018" y="6477436"/>
            <a:ext cx="1484557" cy="89395"/>
          </a:xfrm>
          <a:prstGeom prst="rect">
            <a:avLst/>
          </a:prstGeom>
        </p:spPr>
        <p:txBody>
          <a:bodyPr vert="horz" wrap="none" lIns="0" tIns="0" rIns="0" bIns="0" rtlCol="0" anchor="t" anchorCtr="0">
            <a:noAutofit/>
          </a:bodyPr>
          <a:lstStyle>
            <a:lvl1pPr marL="0" algn="l" defTabSz="914400" rtl="0" eaLnBrk="1" fontAlgn="auto" latinLnBrk="0" hangingPunct="1">
              <a:spcBef>
                <a:spcPts val="0"/>
              </a:spcBef>
              <a:spcAft>
                <a:spcPts val="0"/>
              </a:spcAft>
              <a:defRPr lang="en-US" sz="600" kern="1200" dirty="0" smtClean="0">
                <a:solidFill>
                  <a:schemeClr val="tx1"/>
                </a:solidFill>
                <a:latin typeface="Arial" pitchFamily="34" charset="0"/>
                <a:ea typeface="+mn-ea"/>
                <a:cs typeface="Arial" pitchFamily="34" charset="0"/>
              </a:defRPr>
            </a:lvl1pPr>
          </a:lstStyle>
          <a:p>
            <a:pPr marL="0" marR="0" lvl="0" indent="0" algn="l" defTabSz="1088678"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666666"/>
                </a:solidFill>
                <a:effectLst/>
                <a:uLnTx/>
                <a:uFillTx/>
                <a:latin typeface="Arial" pitchFamily="34" charset="0"/>
                <a:ea typeface="+mn-ea"/>
                <a:cs typeface="Arial" pitchFamily="34" charset="0"/>
              </a:rPr>
              <a:t>© ABB</a:t>
            </a:r>
          </a:p>
        </p:txBody>
      </p:sp>
      <p:sp>
        <p:nvSpPr>
          <p:cNvPr id="38" name="TextBox 37"/>
          <p:cNvSpPr txBox="1"/>
          <p:nvPr/>
        </p:nvSpPr>
        <p:spPr bwMode="gray">
          <a:xfrm>
            <a:off x="1248426" y="6566830"/>
            <a:ext cx="644861" cy="92332"/>
          </a:xfrm>
          <a:prstGeom prst="rect">
            <a:avLst/>
          </a:prstGeom>
          <a:noFill/>
        </p:spPr>
        <p:txBody>
          <a:bodyPr wrap="square" lIns="0" tIns="0" rIns="0" bIns="0" rtlCol="0" anchor="ctr" anchorCtr="0">
            <a:noAutofit/>
          </a:bodyPr>
          <a:lstStyle/>
          <a:p>
            <a:pPr>
              <a:buNone/>
            </a:pPr>
            <a:r>
              <a:rPr lang="en-GB" sz="700" dirty="0">
                <a:solidFill>
                  <a:schemeClr val="bg2"/>
                </a:solidFill>
              </a:rPr>
              <a:t>| Slide </a:t>
            </a:r>
            <a:fld id="{14AEC320-A186-439B-8B2C-D2DB8CEDAEBD}" type="slidenum">
              <a:rPr lang="en-GB" sz="700" smtClean="0">
                <a:solidFill>
                  <a:schemeClr val="bg2"/>
                </a:solidFill>
              </a:rPr>
              <a:t>‹#›</a:t>
            </a:fld>
            <a:endParaRPr lang="en-GB" sz="700" dirty="0">
              <a:solidFill>
                <a:schemeClr val="bg2"/>
              </a:solidFill>
            </a:endParaRPr>
          </a:p>
        </p:txBody>
      </p:sp>
    </p:spTree>
    <p:extLst>
      <p:ext uri="{BB962C8B-B14F-4D97-AF65-F5344CB8AC3E}">
        <p14:creationId xmlns:p14="http://schemas.microsoft.com/office/powerpoint/2010/main" val="42925813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9" r:id="rId4"/>
    <p:sldLayoutId id="2147483806"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 id="2147483762" r:id="rId18"/>
    <p:sldLayoutId id="2147483763" r:id="rId19"/>
    <p:sldLayoutId id="2147483764" r:id="rId20"/>
    <p:sldLayoutId id="2147483765" r:id="rId21"/>
    <p:sldLayoutId id="2147483766" r:id="rId22"/>
    <p:sldLayoutId id="2147483767" r:id="rId23"/>
    <p:sldLayoutId id="2147483768" r:id="rId24"/>
    <p:sldLayoutId id="2147483769" r:id="rId25"/>
    <p:sldLayoutId id="2147483770" r:id="rId26"/>
    <p:sldLayoutId id="2147483771" r:id="rId27"/>
    <p:sldLayoutId id="2147483772" r:id="rId28"/>
    <p:sldLayoutId id="2147483773" r:id="rId29"/>
    <p:sldLayoutId id="2147483774" r:id="rId30"/>
    <p:sldLayoutId id="2147483775" r:id="rId31"/>
    <p:sldLayoutId id="2147483776" r:id="rId32"/>
    <p:sldLayoutId id="2147483777" r:id="rId33"/>
    <p:sldLayoutId id="2147483778" r:id="rId34"/>
    <p:sldLayoutId id="2147483779" r:id="rId35"/>
    <p:sldLayoutId id="2147483780" r:id="rId36"/>
    <p:sldLayoutId id="2147483781" r:id="rId37"/>
    <p:sldLayoutId id="2147483782" r:id="rId38"/>
    <p:sldLayoutId id="2147483783" r:id="rId39"/>
    <p:sldLayoutId id="2147483784" r:id="rId40"/>
    <p:sldLayoutId id="2147483785" r:id="rId41"/>
    <p:sldLayoutId id="2147483786" r:id="rId42"/>
    <p:sldLayoutId id="2147483787" r:id="rId43"/>
    <p:sldLayoutId id="2147483788" r:id="rId44"/>
    <p:sldLayoutId id="2147483789" r:id="rId45"/>
    <p:sldLayoutId id="2147483790" r:id="rId46"/>
    <p:sldLayoutId id="2147483791" r:id="rId47"/>
    <p:sldLayoutId id="2147483792" r:id="rId48"/>
    <p:sldLayoutId id="2147483793" r:id="rId49"/>
    <p:sldLayoutId id="2147483794" r:id="rId50"/>
    <p:sldLayoutId id="2147483795" r:id="rId51"/>
    <p:sldLayoutId id="2147483796" r:id="rId52"/>
    <p:sldLayoutId id="2147483797" r:id="rId53"/>
    <p:sldLayoutId id="2147483798" r:id="rId54"/>
    <p:sldLayoutId id="2147483799" r:id="rId55"/>
    <p:sldLayoutId id="2147483800" r:id="rId56"/>
    <p:sldLayoutId id="2147483805" r:id="rId57"/>
    <p:sldLayoutId id="2147483748" r:id="rId58"/>
    <p:sldLayoutId id="2147483803" r:id="rId59"/>
    <p:sldLayoutId id="2147483808" r:id="rId60"/>
    <p:sldLayoutId id="2147483810" r:id="rId61"/>
    <p:sldLayoutId id="2147483812" r:id="rId62"/>
    <p:sldLayoutId id="2147483813" r:id="rId6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088678" rtl="0" eaLnBrk="1" latinLnBrk="0" hangingPunct="1">
        <a:lnSpc>
          <a:spcPct val="90000"/>
        </a:lnSpc>
        <a:spcBef>
          <a:spcPct val="0"/>
        </a:spcBef>
        <a:buNone/>
        <a:defRPr lang="en-US" sz="2800" kern="1200" smtClean="0">
          <a:solidFill>
            <a:schemeClr val="tx2"/>
          </a:solidFill>
          <a:latin typeface="+mj-lt"/>
          <a:ea typeface="+mj-ea"/>
          <a:cs typeface="+mj-cs"/>
        </a:defRPr>
      </a:lvl1pPr>
    </p:titleStyle>
    <p:bodyStyle>
      <a:lvl1pPr marL="215467" indent="-215467" algn="l" defTabSz="1088678" rtl="0" eaLnBrk="1" latinLnBrk="0" hangingPunct="1">
        <a:spcBef>
          <a:spcPts val="1100"/>
        </a:spcBef>
        <a:spcAft>
          <a:spcPts val="0"/>
        </a:spcAft>
        <a:buClr>
          <a:schemeClr val="tx2"/>
        </a:buClr>
        <a:buSzPct val="70000"/>
        <a:buFont typeface="Wingdings" pitchFamily="2" charset="2"/>
        <a:buChar char="§"/>
        <a:defRPr sz="1700" kern="1200">
          <a:solidFill>
            <a:schemeClr val="tx1"/>
          </a:solidFill>
          <a:latin typeface="+mn-lt"/>
          <a:ea typeface="+mn-ea"/>
          <a:cs typeface="+mn-cs"/>
        </a:defRPr>
      </a:lvl1pPr>
      <a:lvl2pPr marL="647833" indent="-215467" algn="l" defTabSz="1088678" rtl="0" eaLnBrk="1" latinLnBrk="0" hangingPunct="1">
        <a:spcBef>
          <a:spcPts val="1100"/>
        </a:spcBef>
        <a:spcAft>
          <a:spcPts val="476"/>
        </a:spcAft>
        <a:buClr>
          <a:schemeClr val="tx2"/>
        </a:buClr>
        <a:buSzPct val="70000"/>
        <a:buFont typeface="Wingdings" pitchFamily="2" charset="2"/>
        <a:buChar char="§"/>
        <a:tabLst/>
        <a:defRPr sz="1700" kern="1200">
          <a:solidFill>
            <a:schemeClr val="tx1"/>
          </a:solidFill>
          <a:latin typeface="+mn-lt"/>
          <a:ea typeface="+mn-ea"/>
          <a:cs typeface="+mn-cs"/>
        </a:defRPr>
      </a:lvl2pPr>
      <a:lvl3pPr marL="1079721" indent="-214307" algn="l" defTabSz="1088678" rtl="0" eaLnBrk="1" latinLnBrk="0" hangingPunct="1">
        <a:spcBef>
          <a:spcPts val="1100"/>
        </a:spcBef>
        <a:spcAft>
          <a:spcPts val="476"/>
        </a:spcAft>
        <a:buClr>
          <a:schemeClr val="tx2"/>
        </a:buClr>
        <a:buSzPct val="70000"/>
        <a:buFont typeface="Wingdings" pitchFamily="2" charset="2"/>
        <a:buChar char="§"/>
        <a:tabLst/>
        <a:defRPr sz="1600" kern="1200">
          <a:solidFill>
            <a:schemeClr val="tx1"/>
          </a:solidFill>
          <a:latin typeface="+mn-lt"/>
          <a:ea typeface="+mn-ea"/>
          <a:cs typeface="+mn-cs"/>
        </a:defRPr>
      </a:lvl3pPr>
      <a:lvl4pPr marL="0" indent="0" algn="l" defTabSz="1088678" rtl="0" eaLnBrk="1" latinLnBrk="0" hangingPunct="1">
        <a:spcBef>
          <a:spcPts val="1100"/>
        </a:spcBef>
        <a:spcAft>
          <a:spcPts val="476"/>
        </a:spcAft>
        <a:buClr>
          <a:schemeClr val="tx2"/>
        </a:buClr>
        <a:buSzPct val="70000"/>
        <a:buFont typeface="Wingdings" pitchFamily="2" charset="2"/>
        <a:buNone/>
        <a:tabLst/>
        <a:defRPr sz="1700" kern="1200">
          <a:solidFill>
            <a:schemeClr val="tx1"/>
          </a:solidFill>
          <a:latin typeface="+mn-lt"/>
          <a:ea typeface="+mn-ea"/>
          <a:cs typeface="+mn-cs"/>
        </a:defRPr>
      </a:lvl4pPr>
      <a:lvl5pPr marL="0" indent="0" algn="l" defTabSz="1088678" rtl="0" eaLnBrk="1" latinLnBrk="0" hangingPunct="1">
        <a:spcBef>
          <a:spcPts val="1100"/>
        </a:spcBef>
        <a:spcAft>
          <a:spcPts val="476"/>
        </a:spcAft>
        <a:buClr>
          <a:schemeClr val="tx2"/>
        </a:buClr>
        <a:buSzPct val="70000"/>
        <a:buFont typeface="Wingdings" pitchFamily="2" charset="2"/>
        <a:buNone/>
        <a:defRPr sz="1700" b="1" kern="1200">
          <a:solidFill>
            <a:schemeClr val="tx1"/>
          </a:solidFill>
          <a:latin typeface="+mn-lt"/>
          <a:ea typeface="+mn-ea"/>
          <a:cs typeface="+mn-cs"/>
        </a:defRPr>
      </a:lvl5pPr>
      <a:lvl6pPr marL="0" indent="0" algn="l" defTabSz="1088678" rtl="0" eaLnBrk="1" latinLnBrk="0" hangingPunct="1">
        <a:spcBef>
          <a:spcPts val="1100"/>
        </a:spcBef>
        <a:buClr>
          <a:schemeClr val="tx2"/>
        </a:buClr>
        <a:buSzPct val="70000"/>
        <a:buFont typeface="Arial" pitchFamily="34" charset="0"/>
        <a:buNone/>
        <a:defRPr sz="1700" b="1" kern="1200">
          <a:solidFill>
            <a:schemeClr val="accent1"/>
          </a:solidFill>
          <a:latin typeface="+mn-lt"/>
          <a:ea typeface="+mn-ea"/>
          <a:cs typeface="+mn-cs"/>
        </a:defRPr>
      </a:lvl6pPr>
      <a:lvl7pPr marL="0" indent="0" algn="l" defTabSz="1088678" rtl="0" eaLnBrk="1" latinLnBrk="0" hangingPunct="1">
        <a:spcBef>
          <a:spcPts val="1100"/>
        </a:spcBef>
        <a:buFont typeface="Arial" pitchFamily="34" charset="0"/>
        <a:buNone/>
        <a:defRPr sz="900" kern="1200">
          <a:solidFill>
            <a:schemeClr val="tx1"/>
          </a:solidFill>
          <a:latin typeface="+mn-lt"/>
          <a:ea typeface="+mn-ea"/>
          <a:cs typeface="+mn-cs"/>
        </a:defRPr>
      </a:lvl7pPr>
      <a:lvl8pPr marL="4082541" indent="-272169" algn="l" defTabSz="108867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880" indent="-272169" algn="l" defTabSz="108867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678" rtl="0" eaLnBrk="1" latinLnBrk="0" hangingPunct="1">
        <a:defRPr sz="2100" kern="1200">
          <a:solidFill>
            <a:schemeClr val="tx1"/>
          </a:solidFill>
          <a:latin typeface="+mn-lt"/>
          <a:ea typeface="+mn-ea"/>
          <a:cs typeface="+mn-cs"/>
        </a:defRPr>
      </a:lvl1pPr>
      <a:lvl2pPr marL="544338" algn="l" defTabSz="1088678" rtl="0" eaLnBrk="1" latinLnBrk="0" hangingPunct="1">
        <a:defRPr sz="2100" kern="1200">
          <a:solidFill>
            <a:schemeClr val="tx1"/>
          </a:solidFill>
          <a:latin typeface="+mn-lt"/>
          <a:ea typeface="+mn-ea"/>
          <a:cs typeface="+mn-cs"/>
        </a:defRPr>
      </a:lvl2pPr>
      <a:lvl3pPr marL="1088678" algn="l" defTabSz="1088678" rtl="0" eaLnBrk="1" latinLnBrk="0" hangingPunct="1">
        <a:defRPr sz="2100" kern="1200">
          <a:solidFill>
            <a:schemeClr val="tx1"/>
          </a:solidFill>
          <a:latin typeface="+mn-lt"/>
          <a:ea typeface="+mn-ea"/>
          <a:cs typeface="+mn-cs"/>
        </a:defRPr>
      </a:lvl3pPr>
      <a:lvl4pPr marL="1633016" algn="l" defTabSz="1088678" rtl="0" eaLnBrk="1" latinLnBrk="0" hangingPunct="1">
        <a:defRPr sz="2100" kern="1200">
          <a:solidFill>
            <a:schemeClr val="tx1"/>
          </a:solidFill>
          <a:latin typeface="+mn-lt"/>
          <a:ea typeface="+mn-ea"/>
          <a:cs typeface="+mn-cs"/>
        </a:defRPr>
      </a:lvl4pPr>
      <a:lvl5pPr marL="2177355" algn="l" defTabSz="1088678" rtl="0" eaLnBrk="1" latinLnBrk="0" hangingPunct="1">
        <a:defRPr sz="2100" kern="1200">
          <a:solidFill>
            <a:schemeClr val="tx1"/>
          </a:solidFill>
          <a:latin typeface="+mn-lt"/>
          <a:ea typeface="+mn-ea"/>
          <a:cs typeface="+mn-cs"/>
        </a:defRPr>
      </a:lvl5pPr>
      <a:lvl6pPr marL="2721694" algn="l" defTabSz="1088678" rtl="0" eaLnBrk="1" latinLnBrk="0" hangingPunct="1">
        <a:defRPr sz="2100" kern="1200">
          <a:solidFill>
            <a:schemeClr val="tx1"/>
          </a:solidFill>
          <a:latin typeface="+mn-lt"/>
          <a:ea typeface="+mn-ea"/>
          <a:cs typeface="+mn-cs"/>
        </a:defRPr>
      </a:lvl6pPr>
      <a:lvl7pPr marL="3266033" algn="l" defTabSz="1088678" rtl="0" eaLnBrk="1" latinLnBrk="0" hangingPunct="1">
        <a:defRPr sz="2100" kern="1200">
          <a:solidFill>
            <a:schemeClr val="tx1"/>
          </a:solidFill>
          <a:latin typeface="+mn-lt"/>
          <a:ea typeface="+mn-ea"/>
          <a:cs typeface="+mn-cs"/>
        </a:defRPr>
      </a:lvl7pPr>
      <a:lvl8pPr marL="3810370" algn="l" defTabSz="1088678" rtl="0" eaLnBrk="1" latinLnBrk="0" hangingPunct="1">
        <a:defRPr sz="2100" kern="1200">
          <a:solidFill>
            <a:schemeClr val="tx1"/>
          </a:solidFill>
          <a:latin typeface="+mn-lt"/>
          <a:ea typeface="+mn-ea"/>
          <a:cs typeface="+mn-cs"/>
        </a:defRPr>
      </a:lvl8pPr>
      <a:lvl9pPr marL="4354711" algn="l" defTabSz="1088678"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0.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60.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0.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60.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1.xml"/><Relationship Id="rId5" Type="http://schemas.openxmlformats.org/officeDocument/2006/relationships/image" Target="../media/image11.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0.xml"/><Relationship Id="rId1" Type="http://schemas.openxmlformats.org/officeDocument/2006/relationships/tags" Target="../tags/tag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3.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0.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0.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0.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US" dirty="0"/>
              <a:t>Optimization of offshore platform </a:t>
            </a:r>
            <a:r>
              <a:rPr lang="en-US" dirty="0" smtClean="0"/>
              <a:t>transformers</a:t>
            </a:r>
            <a:r>
              <a:rPr lang="pl-PL" dirty="0"/>
              <a:t/>
            </a:r>
            <a:br>
              <a:rPr lang="pl-PL" dirty="0"/>
            </a:br>
            <a:endParaRPr lang="en-US" dirty="0"/>
          </a:p>
        </p:txBody>
      </p:sp>
      <p:sp>
        <p:nvSpPr>
          <p:cNvPr id="3" name="Untertitel 2"/>
          <p:cNvSpPr>
            <a:spLocks noGrp="1"/>
          </p:cNvSpPr>
          <p:nvPr>
            <p:ph type="subTitle" idx="1"/>
          </p:nvPr>
        </p:nvSpPr>
        <p:spPr>
          <a:xfrm>
            <a:off x="266096" y="4004336"/>
            <a:ext cx="11665555" cy="432776"/>
          </a:xfrm>
        </p:spPr>
        <p:txBody>
          <a:bodyPr/>
          <a:lstStyle/>
          <a:p>
            <a:r>
              <a:rPr lang="pl-PL" dirty="0" smtClean="0"/>
              <a:t>Paweł </a:t>
            </a:r>
            <a:r>
              <a:rPr lang="pl-PL" dirty="0" err="1" smtClean="0"/>
              <a:t>Pryliński</a:t>
            </a:r>
            <a:r>
              <a:rPr lang="pl-PL" dirty="0" smtClean="0"/>
              <a:t>, ABB, BU </a:t>
            </a:r>
            <a:r>
              <a:rPr lang="pl-PL" dirty="0" err="1" smtClean="0"/>
              <a:t>Transformers</a:t>
            </a:r>
            <a:r>
              <a:rPr lang="pl-PL" dirty="0" smtClean="0"/>
              <a:t>, </a:t>
            </a:r>
            <a:r>
              <a:rPr lang="pl-PL" dirty="0" err="1" smtClean="0"/>
              <a:t>WindEurope</a:t>
            </a:r>
            <a:r>
              <a:rPr lang="pl-PL" dirty="0" smtClean="0"/>
              <a:t> 2016, Hamburg</a:t>
            </a:r>
            <a:endParaRPr lang="en-US" dirty="0"/>
          </a:p>
        </p:txBody>
      </p:sp>
      <p:sp>
        <p:nvSpPr>
          <p:cNvPr id="5" name="Textplatzhalter 4"/>
          <p:cNvSpPr>
            <a:spLocks noGrp="1"/>
          </p:cNvSpPr>
          <p:nvPr>
            <p:ph type="body" sz="quarter" idx="11"/>
          </p:nvPr>
        </p:nvSpPr>
        <p:spPr/>
        <p:txBody>
          <a:bodyPr/>
          <a:lstStyle/>
          <a:p>
            <a:r>
              <a:rPr lang="pl-PL" dirty="0" smtClean="0"/>
              <a:t>H</a:t>
            </a:r>
            <a:r>
              <a:rPr lang="en-US" dirty="0" smtClean="0"/>
              <a:t>ow </a:t>
            </a:r>
            <a:r>
              <a:rPr lang="en-US" dirty="0"/>
              <a:t>can they support LCOE targets?</a:t>
            </a:r>
          </a:p>
        </p:txBody>
      </p:sp>
    </p:spTree>
    <p:extLst>
      <p:ext uri="{BB962C8B-B14F-4D97-AF65-F5344CB8AC3E}">
        <p14:creationId xmlns:p14="http://schemas.microsoft.com/office/powerpoint/2010/main" val="412911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Transformer</a:t>
            </a:r>
            <a:r>
              <a:rPr lang="pl-PL" dirty="0"/>
              <a:t> for </a:t>
            </a:r>
            <a:r>
              <a:rPr lang="pl-PL" dirty="0" err="1" smtClean="0"/>
              <a:t>offshore</a:t>
            </a:r>
            <a:r>
              <a:rPr lang="pl-PL" dirty="0" smtClean="0"/>
              <a:t> </a:t>
            </a:r>
            <a:r>
              <a:rPr lang="pl-PL" dirty="0"/>
              <a:t>platform </a:t>
            </a:r>
            <a:r>
              <a:rPr lang="pl-PL" dirty="0" err="1"/>
              <a:t>substation</a:t>
            </a:r>
            <a:r>
              <a:rPr lang="pl-PL" altLang="pl-PL" dirty="0"/>
              <a:t/>
            </a:r>
            <a:br>
              <a:rPr lang="pl-PL" altLang="pl-PL" dirty="0"/>
            </a:br>
            <a:r>
              <a:rPr lang="pl-PL" altLang="pl-PL" sz="2400" dirty="0" err="1" smtClean="0">
                <a:solidFill>
                  <a:srgbClr val="0070C0"/>
                </a:solidFill>
              </a:rPr>
              <a:t>Specific</a:t>
            </a:r>
            <a:r>
              <a:rPr lang="pl-PL" altLang="pl-PL" sz="2400" dirty="0" smtClean="0">
                <a:solidFill>
                  <a:srgbClr val="0070C0"/>
                </a:solidFill>
              </a:rPr>
              <a:t> </a:t>
            </a:r>
            <a:r>
              <a:rPr lang="pl-PL" altLang="pl-PL" sz="2400" dirty="0" err="1">
                <a:solidFill>
                  <a:srgbClr val="0070C0"/>
                </a:solidFill>
              </a:rPr>
              <a:t>requirements</a:t>
            </a:r>
            <a:r>
              <a:rPr lang="pl-PL" altLang="pl-PL" sz="2400" dirty="0">
                <a:solidFill>
                  <a:srgbClr val="0070C0"/>
                </a:solidFill>
              </a:rPr>
              <a:t> </a:t>
            </a:r>
          </a:p>
        </p:txBody>
      </p:sp>
      <p:sp>
        <p:nvSpPr>
          <p:cNvPr id="2" name="Content Placeholder 1"/>
          <p:cNvSpPr>
            <a:spLocks noGrp="1"/>
          </p:cNvSpPr>
          <p:nvPr>
            <p:ph idx="1"/>
          </p:nvPr>
        </p:nvSpPr>
        <p:spPr>
          <a:xfrm>
            <a:off x="604858" y="1182124"/>
            <a:ext cx="8570685" cy="5126205"/>
          </a:xfrm>
        </p:spPr>
        <p:txBody>
          <a:bodyPr/>
          <a:lstStyle/>
          <a:p>
            <a:pPr marL="0" indent="0">
              <a:buNone/>
            </a:pPr>
            <a:r>
              <a:rPr lang="pl-PL" sz="1800" b="1" dirty="0" err="1" smtClean="0"/>
              <a:t>Some</a:t>
            </a:r>
            <a:r>
              <a:rPr lang="pl-PL" sz="1800" b="1" dirty="0" smtClean="0"/>
              <a:t> </a:t>
            </a:r>
            <a:r>
              <a:rPr lang="pl-PL" sz="1800" b="1" dirty="0" err="1" smtClean="0"/>
              <a:t>specific</a:t>
            </a:r>
            <a:r>
              <a:rPr lang="pl-PL" sz="1800" b="1" dirty="0" smtClean="0"/>
              <a:t> </a:t>
            </a:r>
            <a:r>
              <a:rPr lang="pl-PL" sz="1800" b="1" dirty="0" err="1" smtClean="0"/>
              <a:t>requirements</a:t>
            </a:r>
            <a:r>
              <a:rPr lang="pl-PL" sz="1800" b="1" dirty="0" smtClean="0"/>
              <a:t> </a:t>
            </a:r>
            <a:r>
              <a:rPr lang="pl-PL" sz="1800" b="1" dirty="0" err="1" smtClean="0"/>
              <a:t>may</a:t>
            </a:r>
            <a:r>
              <a:rPr lang="pl-PL" sz="1800" b="1" dirty="0" smtClean="0"/>
              <a:t> </a:t>
            </a:r>
            <a:r>
              <a:rPr lang="pl-PL" sz="1800" b="1" dirty="0" err="1" smtClean="0"/>
              <a:t>significantly</a:t>
            </a:r>
            <a:r>
              <a:rPr lang="pl-PL" sz="1800" b="1" dirty="0" smtClean="0"/>
              <a:t> influence the design:</a:t>
            </a:r>
          </a:p>
          <a:p>
            <a:r>
              <a:rPr lang="pl-PL" sz="1800" dirty="0" err="1" smtClean="0"/>
              <a:t>Extereme</a:t>
            </a:r>
            <a:r>
              <a:rPr lang="pl-PL" sz="1800" dirty="0" smtClean="0"/>
              <a:t> </a:t>
            </a:r>
            <a:r>
              <a:rPr lang="pl-PL" sz="1800" dirty="0" err="1" smtClean="0"/>
              <a:t>low</a:t>
            </a:r>
            <a:r>
              <a:rPr lang="pl-PL" sz="1800" dirty="0" smtClean="0"/>
              <a:t> no-</a:t>
            </a:r>
            <a:r>
              <a:rPr lang="pl-PL" sz="1800" dirty="0" err="1" smtClean="0"/>
              <a:t>load</a:t>
            </a:r>
            <a:r>
              <a:rPr lang="pl-PL" sz="1800" dirty="0" smtClean="0"/>
              <a:t> </a:t>
            </a:r>
            <a:r>
              <a:rPr lang="pl-PL" sz="1800" dirty="0" err="1" smtClean="0"/>
              <a:t>losses</a:t>
            </a:r>
            <a:endParaRPr lang="pl-PL" sz="1800" dirty="0" smtClean="0"/>
          </a:p>
          <a:p>
            <a:r>
              <a:rPr lang="pl-PL" sz="1800" dirty="0" err="1" smtClean="0"/>
              <a:t>Extereme</a:t>
            </a:r>
            <a:r>
              <a:rPr lang="pl-PL" sz="1800" dirty="0" smtClean="0"/>
              <a:t> </a:t>
            </a:r>
            <a:r>
              <a:rPr lang="pl-PL" sz="1800" dirty="0" err="1" smtClean="0"/>
              <a:t>low</a:t>
            </a:r>
            <a:r>
              <a:rPr lang="pl-PL" sz="1800" dirty="0" smtClean="0"/>
              <a:t> </a:t>
            </a:r>
            <a:r>
              <a:rPr lang="pl-PL" sz="1800" dirty="0" err="1" smtClean="0"/>
              <a:t>load</a:t>
            </a:r>
            <a:r>
              <a:rPr lang="pl-PL" sz="1800" dirty="0" smtClean="0"/>
              <a:t> </a:t>
            </a:r>
            <a:r>
              <a:rPr lang="pl-PL" sz="1800" dirty="0" err="1" smtClean="0"/>
              <a:t>losses</a:t>
            </a:r>
            <a:endParaRPr lang="pl-PL" sz="1800" dirty="0" smtClean="0"/>
          </a:p>
          <a:p>
            <a:r>
              <a:rPr lang="pl-PL" sz="1800" dirty="0" err="1" smtClean="0"/>
              <a:t>Extereme</a:t>
            </a:r>
            <a:r>
              <a:rPr lang="pl-PL" sz="1800" dirty="0" smtClean="0"/>
              <a:t> </a:t>
            </a:r>
            <a:r>
              <a:rPr lang="pl-PL" sz="1800" dirty="0" err="1" smtClean="0"/>
              <a:t>low</a:t>
            </a:r>
            <a:r>
              <a:rPr lang="pl-PL" sz="1800" dirty="0" smtClean="0"/>
              <a:t> </a:t>
            </a:r>
            <a:r>
              <a:rPr lang="pl-PL" sz="1800" dirty="0" err="1" smtClean="0"/>
              <a:t>sound</a:t>
            </a:r>
            <a:r>
              <a:rPr lang="pl-PL" sz="1800" dirty="0" smtClean="0"/>
              <a:t> </a:t>
            </a:r>
            <a:r>
              <a:rPr lang="pl-PL" sz="1800" dirty="0" err="1" smtClean="0"/>
              <a:t>level</a:t>
            </a:r>
            <a:r>
              <a:rPr lang="pl-PL" sz="1800" dirty="0" smtClean="0"/>
              <a:t/>
            </a:r>
            <a:br>
              <a:rPr lang="pl-PL" sz="1800" dirty="0" smtClean="0"/>
            </a:br>
            <a:r>
              <a:rPr lang="pl-PL" sz="1800" dirty="0" smtClean="0"/>
              <a:t>– </a:t>
            </a:r>
            <a:r>
              <a:rPr lang="pl-PL" sz="1800" dirty="0" err="1" smtClean="0"/>
              <a:t>is</a:t>
            </a:r>
            <a:r>
              <a:rPr lang="pl-PL" sz="1800" dirty="0" smtClean="0"/>
              <a:t> </a:t>
            </a:r>
            <a:r>
              <a:rPr lang="pl-PL" sz="1800" dirty="0" err="1" smtClean="0"/>
              <a:t>it</a:t>
            </a:r>
            <a:r>
              <a:rPr lang="pl-PL" sz="1800" dirty="0" smtClean="0"/>
              <a:t> </a:t>
            </a:r>
            <a:r>
              <a:rPr lang="pl-PL" sz="1800" dirty="0" err="1" smtClean="0"/>
              <a:t>really</a:t>
            </a:r>
            <a:r>
              <a:rPr lang="pl-PL" sz="1800" dirty="0" smtClean="0"/>
              <a:t> </a:t>
            </a:r>
            <a:r>
              <a:rPr lang="pl-PL" sz="1800" dirty="0" err="1" smtClean="0"/>
              <a:t>important</a:t>
            </a:r>
            <a:r>
              <a:rPr lang="pl-PL" sz="1800" dirty="0" smtClean="0"/>
              <a:t> </a:t>
            </a:r>
            <a:r>
              <a:rPr lang="pl-PL" sz="1800" dirty="0" err="1" smtClean="0"/>
              <a:t>at</a:t>
            </a:r>
            <a:r>
              <a:rPr lang="pl-PL" sz="1800" dirty="0" smtClean="0"/>
              <a:t> </a:t>
            </a:r>
            <a:r>
              <a:rPr lang="pl-PL" sz="1800" dirty="0" err="1" smtClean="0"/>
              <a:t>OFFshore</a:t>
            </a:r>
            <a:r>
              <a:rPr lang="pl-PL" sz="1800" dirty="0" smtClean="0"/>
              <a:t> </a:t>
            </a:r>
            <a:r>
              <a:rPr lang="pl-PL" sz="1800" dirty="0" err="1" smtClean="0"/>
              <a:t>location</a:t>
            </a:r>
            <a:r>
              <a:rPr lang="pl-PL" sz="1800" dirty="0" smtClean="0"/>
              <a:t> ?</a:t>
            </a:r>
          </a:p>
          <a:p>
            <a:r>
              <a:rPr lang="pl-PL" sz="1800" dirty="0" err="1" smtClean="0"/>
              <a:t>Conservative</a:t>
            </a:r>
            <a:r>
              <a:rPr lang="pl-PL" sz="1800" dirty="0" smtClean="0"/>
              <a:t> design, i.e. </a:t>
            </a:r>
            <a:r>
              <a:rPr lang="pl-PL" sz="1800" dirty="0" err="1" smtClean="0"/>
              <a:t>low</a:t>
            </a:r>
            <a:r>
              <a:rPr lang="pl-PL" sz="1800" dirty="0" smtClean="0"/>
              <a:t> </a:t>
            </a:r>
            <a:r>
              <a:rPr lang="pl-PL" sz="1800" dirty="0" err="1" smtClean="0"/>
              <a:t>flux</a:t>
            </a:r>
            <a:r>
              <a:rPr lang="pl-PL" sz="1800" dirty="0" smtClean="0"/>
              <a:t> </a:t>
            </a:r>
            <a:r>
              <a:rPr lang="pl-PL" sz="1800" dirty="0" err="1" smtClean="0"/>
              <a:t>density</a:t>
            </a:r>
            <a:r>
              <a:rPr lang="pl-PL" sz="1800" dirty="0" smtClean="0"/>
              <a:t> limit</a:t>
            </a:r>
            <a:endParaRPr lang="pl-PL" sz="1800" dirty="0"/>
          </a:p>
          <a:p>
            <a:r>
              <a:rPr lang="pl-PL" sz="1800" dirty="0" smtClean="0"/>
              <a:t>…</a:t>
            </a:r>
            <a:endParaRPr lang="pl-PL" sz="1800" dirty="0"/>
          </a:p>
        </p:txBody>
      </p:sp>
      <p:sp>
        <p:nvSpPr>
          <p:cNvPr id="5" name="Textplatzhalter 6"/>
          <p:cNvSpPr txBox="1">
            <a:spLocks/>
          </p:cNvSpPr>
          <p:nvPr/>
        </p:nvSpPr>
        <p:spPr bwMode="gray">
          <a:xfrm>
            <a:off x="304959" y="5767390"/>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err="1" smtClean="0"/>
              <a:t>Some</a:t>
            </a:r>
            <a:r>
              <a:rPr lang="pl-PL" sz="1400" dirty="0" smtClean="0"/>
              <a:t> </a:t>
            </a:r>
            <a:r>
              <a:rPr lang="pl-PL" sz="1400" dirty="0" err="1" smtClean="0"/>
              <a:t>specific</a:t>
            </a:r>
            <a:r>
              <a:rPr lang="pl-PL" sz="1400" dirty="0" smtClean="0"/>
              <a:t> </a:t>
            </a:r>
            <a:r>
              <a:rPr lang="pl-PL" sz="1400" dirty="0" err="1" smtClean="0"/>
              <a:t>requirements</a:t>
            </a:r>
            <a:r>
              <a:rPr lang="pl-PL" sz="1400" dirty="0" smtClean="0"/>
              <a:t> </a:t>
            </a:r>
            <a:r>
              <a:rPr lang="pl-PL" sz="1400" dirty="0" err="1" smtClean="0"/>
              <a:t>may</a:t>
            </a:r>
            <a:r>
              <a:rPr lang="pl-PL" sz="1400" dirty="0"/>
              <a:t> </a:t>
            </a:r>
            <a:r>
              <a:rPr lang="pl-PL" sz="1400" dirty="0" err="1"/>
              <a:t>unnecessaryly</a:t>
            </a:r>
            <a:r>
              <a:rPr lang="pl-PL" sz="1400" dirty="0"/>
              <a:t> </a:t>
            </a:r>
            <a:r>
              <a:rPr lang="pl-PL" sz="1400" dirty="0" err="1" smtClean="0"/>
              <a:t>drive</a:t>
            </a:r>
            <a:r>
              <a:rPr lang="pl-PL" sz="1400" dirty="0" smtClean="0"/>
              <a:t> to not-</a:t>
            </a:r>
            <a:r>
              <a:rPr lang="pl-PL" sz="1400" dirty="0" err="1" smtClean="0"/>
              <a:t>optimized</a:t>
            </a:r>
            <a:r>
              <a:rPr lang="pl-PL" sz="1400" dirty="0" smtClean="0"/>
              <a:t> </a:t>
            </a:r>
            <a:r>
              <a:rPr lang="pl-PL" sz="1400" dirty="0" err="1" smtClean="0"/>
              <a:t>solution</a:t>
            </a:r>
            <a:r>
              <a:rPr lang="pl-PL" sz="1400" dirty="0" smtClean="0"/>
              <a:t> </a:t>
            </a:r>
            <a:endParaRPr lang="en-US" sz="1400" dirty="0"/>
          </a:p>
        </p:txBody>
      </p:sp>
      <p:pic>
        <p:nvPicPr>
          <p:cNvPr id="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7596" y="1505778"/>
            <a:ext cx="1638643" cy="150003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1770" y="2009618"/>
            <a:ext cx="865282" cy="79208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Left-Right Arrow 19"/>
          <p:cNvSpPr/>
          <p:nvPr/>
        </p:nvSpPr>
        <p:spPr bwMode="gray">
          <a:xfrm>
            <a:off x="9336476" y="2437769"/>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sp>
        <p:nvSpPr>
          <p:cNvPr id="21" name="Left-Right Arrow 20"/>
          <p:cNvSpPr/>
          <p:nvPr/>
        </p:nvSpPr>
        <p:spPr bwMode="gray">
          <a:xfrm>
            <a:off x="9336476" y="4349690"/>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pic>
        <p:nvPicPr>
          <p:cNvPr id="22" name="Picture 21"/>
          <p:cNvPicPr>
            <a:picLocks noChangeAspect="1"/>
          </p:cNvPicPr>
          <p:nvPr/>
        </p:nvPicPr>
        <p:blipFill>
          <a:blip r:embed="rId5"/>
          <a:stretch>
            <a:fillRect/>
          </a:stretch>
        </p:blipFill>
        <p:spPr>
          <a:xfrm>
            <a:off x="8431770" y="4241413"/>
            <a:ext cx="786175" cy="414418"/>
          </a:xfrm>
          <a:prstGeom prst="rect">
            <a:avLst/>
          </a:prstGeom>
        </p:spPr>
      </p:pic>
      <p:pic>
        <p:nvPicPr>
          <p:cNvPr id="23" name="Picture 22"/>
          <p:cNvPicPr>
            <a:picLocks noChangeAspect="1"/>
          </p:cNvPicPr>
          <p:nvPr/>
        </p:nvPicPr>
        <p:blipFill>
          <a:blip r:embed="rId5"/>
          <a:stretch>
            <a:fillRect/>
          </a:stretch>
        </p:blipFill>
        <p:spPr>
          <a:xfrm>
            <a:off x="10426241" y="4014870"/>
            <a:ext cx="1399998" cy="737984"/>
          </a:xfrm>
          <a:prstGeom prst="rect">
            <a:avLst/>
          </a:prstGeom>
        </p:spPr>
      </p:pic>
    </p:spTree>
    <p:extLst>
      <p:ext uri="{BB962C8B-B14F-4D97-AF65-F5344CB8AC3E}">
        <p14:creationId xmlns:p14="http://schemas.microsoft.com/office/powerpoint/2010/main" val="3937471451"/>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Transformer</a:t>
            </a:r>
            <a:r>
              <a:rPr lang="pl-PL" dirty="0"/>
              <a:t> for </a:t>
            </a:r>
            <a:r>
              <a:rPr lang="pl-PL" dirty="0" err="1" smtClean="0"/>
              <a:t>offshore</a:t>
            </a:r>
            <a:r>
              <a:rPr lang="pl-PL" dirty="0" smtClean="0"/>
              <a:t> </a:t>
            </a:r>
            <a:r>
              <a:rPr lang="pl-PL" dirty="0"/>
              <a:t>platform </a:t>
            </a:r>
            <a:r>
              <a:rPr lang="pl-PL" dirty="0" err="1"/>
              <a:t>substation</a:t>
            </a:r>
            <a:r>
              <a:rPr lang="pl-PL" altLang="pl-PL" dirty="0"/>
              <a:t/>
            </a:r>
            <a:br>
              <a:rPr lang="pl-PL" altLang="pl-PL" dirty="0"/>
            </a:br>
            <a:r>
              <a:rPr lang="pl-PL" altLang="pl-PL" sz="2400" dirty="0" err="1" smtClean="0">
                <a:solidFill>
                  <a:srgbClr val="0070C0"/>
                </a:solidFill>
              </a:rPr>
              <a:t>Cooling</a:t>
            </a:r>
            <a:r>
              <a:rPr lang="pl-PL" altLang="pl-PL" sz="2400" dirty="0" smtClean="0">
                <a:solidFill>
                  <a:srgbClr val="0070C0"/>
                </a:solidFill>
              </a:rPr>
              <a:t> </a:t>
            </a:r>
            <a:r>
              <a:rPr lang="pl-PL" altLang="pl-PL" sz="2400" dirty="0" err="1">
                <a:solidFill>
                  <a:srgbClr val="0070C0"/>
                </a:solidFill>
              </a:rPr>
              <a:t>mode</a:t>
            </a:r>
            <a:r>
              <a:rPr lang="pl-PL" altLang="pl-PL" sz="2400" dirty="0">
                <a:solidFill>
                  <a:srgbClr val="0070C0"/>
                </a:solidFill>
              </a:rPr>
              <a:t> </a:t>
            </a:r>
          </a:p>
        </p:txBody>
      </p:sp>
      <p:sp>
        <p:nvSpPr>
          <p:cNvPr id="2" name="Content Placeholder 1"/>
          <p:cNvSpPr>
            <a:spLocks noGrp="1"/>
          </p:cNvSpPr>
          <p:nvPr>
            <p:ph idx="1"/>
          </p:nvPr>
        </p:nvSpPr>
        <p:spPr>
          <a:xfrm>
            <a:off x="604858" y="1182124"/>
            <a:ext cx="8570685" cy="5126205"/>
          </a:xfrm>
        </p:spPr>
        <p:txBody>
          <a:bodyPr/>
          <a:lstStyle/>
          <a:p>
            <a:pPr marL="0" indent="0">
              <a:buNone/>
            </a:pPr>
            <a:r>
              <a:rPr lang="pl-PL" sz="1800" b="1" dirty="0" err="1" smtClean="0"/>
              <a:t>Cooling</a:t>
            </a:r>
            <a:r>
              <a:rPr lang="pl-PL" sz="1800" b="1" dirty="0" smtClean="0"/>
              <a:t> system </a:t>
            </a:r>
            <a:r>
              <a:rPr lang="pl-PL" sz="1800" b="1" dirty="0" err="1" smtClean="0"/>
              <a:t>dylema</a:t>
            </a:r>
            <a:r>
              <a:rPr lang="pl-PL" sz="1800" b="1" dirty="0" smtClean="0"/>
              <a:t>:</a:t>
            </a:r>
          </a:p>
          <a:p>
            <a:r>
              <a:rPr lang="pl-PL" sz="1800" dirty="0" err="1" smtClean="0"/>
              <a:t>natural</a:t>
            </a:r>
            <a:r>
              <a:rPr lang="pl-PL" sz="1800" dirty="0" smtClean="0"/>
              <a:t> ONAN (</a:t>
            </a:r>
            <a:r>
              <a:rPr lang="pl-PL" sz="1800" dirty="0" err="1" smtClean="0"/>
              <a:t>maintenance</a:t>
            </a:r>
            <a:r>
              <a:rPr lang="pl-PL" sz="1800" dirty="0" smtClean="0"/>
              <a:t> </a:t>
            </a:r>
            <a:r>
              <a:rPr lang="pl-PL" sz="1800" dirty="0" err="1" smtClean="0"/>
              <a:t>free</a:t>
            </a:r>
            <a:r>
              <a:rPr lang="pl-PL" sz="1800" dirty="0" smtClean="0"/>
              <a:t>)</a:t>
            </a:r>
          </a:p>
          <a:p>
            <a:r>
              <a:rPr lang="pl-PL" sz="1800" dirty="0" err="1" smtClean="0"/>
              <a:t>forced</a:t>
            </a:r>
            <a:r>
              <a:rPr lang="pl-PL" sz="1800" dirty="0" smtClean="0"/>
              <a:t> ONAF (</a:t>
            </a:r>
            <a:r>
              <a:rPr lang="pl-PL" sz="1800" dirty="0" err="1" smtClean="0"/>
              <a:t>fans</a:t>
            </a:r>
            <a:r>
              <a:rPr lang="pl-PL" sz="1800" dirty="0" smtClean="0"/>
              <a:t>)</a:t>
            </a:r>
          </a:p>
          <a:p>
            <a:r>
              <a:rPr lang="pl-PL" sz="1800" dirty="0" err="1" smtClean="0"/>
              <a:t>Forced</a:t>
            </a:r>
            <a:r>
              <a:rPr lang="pl-PL" sz="1800" dirty="0" smtClean="0"/>
              <a:t> ODAF (</a:t>
            </a:r>
            <a:r>
              <a:rPr lang="pl-PL" sz="1800" dirty="0" err="1" smtClean="0"/>
              <a:t>fans</a:t>
            </a:r>
            <a:r>
              <a:rPr lang="pl-PL" sz="1800" dirty="0" smtClean="0"/>
              <a:t> and </a:t>
            </a:r>
            <a:r>
              <a:rPr lang="pl-PL" sz="1800" dirty="0" err="1" smtClean="0"/>
              <a:t>pumps</a:t>
            </a:r>
            <a:r>
              <a:rPr lang="pl-PL" sz="1800" dirty="0" smtClean="0"/>
              <a:t>)</a:t>
            </a:r>
            <a:endParaRPr lang="pl-PL" sz="1800" dirty="0"/>
          </a:p>
          <a:p>
            <a:r>
              <a:rPr lang="pl-PL" sz="1800" dirty="0" err="1" smtClean="0"/>
              <a:t>Oil-Air</a:t>
            </a:r>
            <a:r>
              <a:rPr lang="pl-PL" sz="1800" dirty="0" smtClean="0"/>
              <a:t> -&gt; </a:t>
            </a:r>
            <a:r>
              <a:rPr lang="pl-PL" sz="1800" dirty="0" err="1" smtClean="0"/>
              <a:t>large</a:t>
            </a:r>
            <a:r>
              <a:rPr lang="pl-PL" sz="1800" dirty="0" smtClean="0"/>
              <a:t> </a:t>
            </a:r>
            <a:r>
              <a:rPr lang="pl-PL" sz="1800" dirty="0" err="1" smtClean="0"/>
              <a:t>radiators</a:t>
            </a:r>
            <a:r>
              <a:rPr lang="pl-PL" sz="1800" dirty="0" smtClean="0"/>
              <a:t> bank with </a:t>
            </a:r>
            <a:r>
              <a:rPr lang="pl-PL" sz="1800" dirty="0" err="1" smtClean="0"/>
              <a:t>large</a:t>
            </a:r>
            <a:r>
              <a:rPr lang="pl-PL" sz="1800" dirty="0" smtClean="0"/>
              <a:t> </a:t>
            </a:r>
            <a:r>
              <a:rPr lang="pl-PL" sz="1800" dirty="0" err="1" smtClean="0"/>
              <a:t>volume</a:t>
            </a:r>
            <a:r>
              <a:rPr lang="pl-PL" sz="1800" dirty="0" smtClean="0"/>
              <a:t> of </a:t>
            </a:r>
            <a:r>
              <a:rPr lang="pl-PL" sz="1800" dirty="0" err="1" smtClean="0"/>
              <a:t>oil</a:t>
            </a:r>
            <a:endParaRPr lang="pl-PL" sz="1800" dirty="0" smtClean="0"/>
          </a:p>
          <a:p>
            <a:r>
              <a:rPr lang="pl-PL" sz="1800" dirty="0" err="1" smtClean="0"/>
              <a:t>Oil-Water</a:t>
            </a:r>
            <a:r>
              <a:rPr lang="pl-PL" sz="1800" dirty="0" smtClean="0"/>
              <a:t> -&gt; compact </a:t>
            </a:r>
            <a:r>
              <a:rPr lang="pl-PL" sz="1800" dirty="0" err="1" smtClean="0"/>
              <a:t>coolers</a:t>
            </a:r>
            <a:endParaRPr lang="pl-PL" sz="1800" dirty="0"/>
          </a:p>
          <a:p>
            <a:r>
              <a:rPr lang="pl-PL" sz="1800" dirty="0" smtClean="0"/>
              <a:t>…</a:t>
            </a:r>
            <a:endParaRPr lang="pl-PL" sz="1800" dirty="0"/>
          </a:p>
        </p:txBody>
      </p:sp>
      <p:sp>
        <p:nvSpPr>
          <p:cNvPr id="5" name="Textplatzhalter 6"/>
          <p:cNvSpPr txBox="1">
            <a:spLocks/>
          </p:cNvSpPr>
          <p:nvPr/>
        </p:nvSpPr>
        <p:spPr bwMode="gray">
          <a:xfrm>
            <a:off x="304959" y="5767390"/>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err="1" smtClean="0"/>
              <a:t>Cooling</a:t>
            </a:r>
            <a:r>
              <a:rPr lang="pl-PL" sz="1400" dirty="0" smtClean="0"/>
              <a:t> system </a:t>
            </a:r>
            <a:r>
              <a:rPr lang="pl-PL" sz="1400" dirty="0" err="1" smtClean="0"/>
              <a:t>dylema</a:t>
            </a:r>
            <a:r>
              <a:rPr lang="pl-PL" sz="1400" dirty="0" smtClean="0"/>
              <a:t> </a:t>
            </a:r>
            <a:r>
              <a:rPr lang="pl-PL" sz="1400" dirty="0" err="1" smtClean="0"/>
              <a:t>shall</a:t>
            </a:r>
            <a:r>
              <a:rPr lang="pl-PL" sz="1400" dirty="0" smtClean="0"/>
              <a:t> be </a:t>
            </a:r>
            <a:r>
              <a:rPr lang="pl-PL" sz="1400" dirty="0" err="1" smtClean="0"/>
              <a:t>discussed</a:t>
            </a:r>
            <a:r>
              <a:rPr lang="pl-PL" sz="1400" dirty="0" smtClean="0"/>
              <a:t> </a:t>
            </a:r>
            <a:r>
              <a:rPr lang="pl-PL" sz="1400" dirty="0" err="1" smtClean="0"/>
              <a:t>at</a:t>
            </a:r>
            <a:r>
              <a:rPr lang="pl-PL" sz="1400" dirty="0" smtClean="0"/>
              <a:t> the </a:t>
            </a:r>
            <a:r>
              <a:rPr lang="pl-PL" sz="1400" dirty="0" err="1" smtClean="0"/>
              <a:t>early</a:t>
            </a:r>
            <a:r>
              <a:rPr lang="pl-PL" sz="1400" dirty="0" smtClean="0"/>
              <a:t> development </a:t>
            </a:r>
            <a:r>
              <a:rPr lang="pl-PL" sz="1400" dirty="0" err="1" smtClean="0"/>
              <a:t>stage</a:t>
            </a:r>
            <a:r>
              <a:rPr lang="pl-PL" sz="1400" dirty="0" smtClean="0"/>
              <a:t> </a:t>
            </a:r>
            <a:endParaRPr lang="en-US" sz="1400" dirty="0"/>
          </a:p>
        </p:txBody>
      </p:sp>
      <p:pic>
        <p:nvPicPr>
          <p:cNvPr id="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6994" y="1202403"/>
            <a:ext cx="1638643" cy="150003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1168" y="1706243"/>
            <a:ext cx="865282" cy="79208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eft-Right Arrow 13"/>
          <p:cNvSpPr/>
          <p:nvPr/>
        </p:nvSpPr>
        <p:spPr bwMode="gray">
          <a:xfrm>
            <a:off x="9185874" y="2134394"/>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sp>
        <p:nvSpPr>
          <p:cNvPr id="15" name="Left-Right Arrow 14"/>
          <p:cNvSpPr/>
          <p:nvPr/>
        </p:nvSpPr>
        <p:spPr bwMode="gray">
          <a:xfrm>
            <a:off x="9185874" y="4046315"/>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pic>
        <p:nvPicPr>
          <p:cNvPr id="16" name="Picture 15"/>
          <p:cNvPicPr>
            <a:picLocks noChangeAspect="1"/>
          </p:cNvPicPr>
          <p:nvPr/>
        </p:nvPicPr>
        <p:blipFill>
          <a:blip r:embed="rId5"/>
          <a:stretch>
            <a:fillRect/>
          </a:stretch>
        </p:blipFill>
        <p:spPr>
          <a:xfrm>
            <a:off x="8281168" y="3938038"/>
            <a:ext cx="786175" cy="414418"/>
          </a:xfrm>
          <a:prstGeom prst="rect">
            <a:avLst/>
          </a:prstGeom>
        </p:spPr>
      </p:pic>
      <p:pic>
        <p:nvPicPr>
          <p:cNvPr id="17" name="Picture 16"/>
          <p:cNvPicPr>
            <a:picLocks noChangeAspect="1"/>
          </p:cNvPicPr>
          <p:nvPr/>
        </p:nvPicPr>
        <p:blipFill>
          <a:blip r:embed="rId5"/>
          <a:stretch>
            <a:fillRect/>
          </a:stretch>
        </p:blipFill>
        <p:spPr>
          <a:xfrm>
            <a:off x="10275639" y="3711495"/>
            <a:ext cx="1399998" cy="737984"/>
          </a:xfrm>
          <a:prstGeom prst="rect">
            <a:avLst/>
          </a:prstGeom>
        </p:spPr>
      </p:pic>
    </p:spTree>
    <p:extLst>
      <p:ext uri="{BB962C8B-B14F-4D97-AF65-F5344CB8AC3E}">
        <p14:creationId xmlns:p14="http://schemas.microsoft.com/office/powerpoint/2010/main" val="1528528355"/>
      </p:ext>
    </p:extLst>
  </p:cSld>
  <p:clrMapOvr>
    <a:masterClrMapping/>
  </p:clrMapOvr>
  <p:transition spd="slow"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0" y="1"/>
            <a:ext cx="12198350" cy="980728"/>
          </a:xfrm>
        </p:spPr>
        <p:txBody>
          <a:bodyPr/>
          <a:lstStyle/>
          <a:p>
            <a:r>
              <a:rPr lang="en-US" dirty="0"/>
              <a:t>Optimizing Power </a:t>
            </a:r>
            <a:r>
              <a:rPr lang="en-US" dirty="0" smtClean="0"/>
              <a:t>Transformer</a:t>
            </a:r>
            <a:r>
              <a:rPr lang="pl-PL" dirty="0" smtClean="0"/>
              <a:t> for </a:t>
            </a:r>
            <a:r>
              <a:rPr lang="pl-PL" dirty="0" err="1" smtClean="0"/>
              <a:t>offshore</a:t>
            </a:r>
            <a:r>
              <a:rPr lang="pl-PL" dirty="0" smtClean="0"/>
              <a:t> platform </a:t>
            </a:r>
            <a:r>
              <a:rPr lang="pl-PL" dirty="0" err="1" smtClean="0"/>
              <a:t>substation</a:t>
            </a:r>
            <a:r>
              <a:rPr lang="pl-PL" altLang="pl-PL" sz="2400" dirty="0"/>
              <a:t/>
            </a:r>
            <a:br>
              <a:rPr lang="pl-PL" altLang="pl-PL" sz="2400" dirty="0"/>
            </a:br>
            <a:r>
              <a:rPr lang="pl-PL" altLang="pl-PL" sz="2400" dirty="0">
                <a:solidFill>
                  <a:srgbClr val="0070C0"/>
                </a:solidFill>
              </a:rPr>
              <a:t>G</a:t>
            </a:r>
            <a:r>
              <a:rPr lang="en-US" altLang="pl-PL" sz="2400" dirty="0" err="1">
                <a:solidFill>
                  <a:srgbClr val="0070C0"/>
                </a:solidFill>
              </a:rPr>
              <a:t>eneral</a:t>
            </a:r>
            <a:r>
              <a:rPr lang="en-US" altLang="pl-PL" sz="2400" dirty="0">
                <a:solidFill>
                  <a:srgbClr val="0070C0"/>
                </a:solidFill>
              </a:rPr>
              <a:t> arrangement and </a:t>
            </a:r>
            <a:r>
              <a:rPr lang="en-US" altLang="pl-PL" sz="2400" dirty="0" smtClean="0">
                <a:solidFill>
                  <a:srgbClr val="0070C0"/>
                </a:solidFill>
              </a:rPr>
              <a:t>dimensions </a:t>
            </a:r>
            <a:r>
              <a:rPr lang="pl-PL" altLang="pl-PL" sz="2400" dirty="0" smtClean="0">
                <a:solidFill>
                  <a:srgbClr val="0070C0"/>
                </a:solidFill>
              </a:rPr>
              <a:t>&amp;</a:t>
            </a:r>
            <a:r>
              <a:rPr lang="en-US" altLang="pl-PL" sz="2400" dirty="0" smtClean="0">
                <a:solidFill>
                  <a:srgbClr val="0070C0"/>
                </a:solidFill>
              </a:rPr>
              <a:t> weights</a:t>
            </a:r>
            <a:r>
              <a:rPr lang="pl-PL" altLang="pl-PL" sz="2400" dirty="0" smtClean="0">
                <a:solidFill>
                  <a:srgbClr val="0070C0"/>
                </a:solidFill>
              </a:rPr>
              <a:t> </a:t>
            </a:r>
            <a:r>
              <a:rPr lang="pl-PL" altLang="pl-PL" sz="2400" dirty="0" err="1" smtClean="0">
                <a:solidFill>
                  <a:srgbClr val="0070C0"/>
                </a:solidFill>
              </a:rPr>
              <a:t>limitation</a:t>
            </a:r>
            <a:endParaRPr lang="pl-PL" altLang="pl-PL" sz="2400" dirty="0">
              <a:solidFill>
                <a:schemeClr val="accent1"/>
              </a:solidFill>
            </a:endParaRPr>
          </a:p>
        </p:txBody>
      </p:sp>
      <p:sp>
        <p:nvSpPr>
          <p:cNvPr id="2" name="Content Placeholder 1"/>
          <p:cNvSpPr>
            <a:spLocks noGrp="1"/>
          </p:cNvSpPr>
          <p:nvPr>
            <p:ph idx="1"/>
          </p:nvPr>
        </p:nvSpPr>
        <p:spPr>
          <a:xfrm>
            <a:off x="5645716" y="1124744"/>
            <a:ext cx="6143106" cy="4236576"/>
          </a:xfrm>
        </p:spPr>
        <p:txBody>
          <a:bodyPr/>
          <a:lstStyle/>
          <a:p>
            <a:pPr marL="0" indent="0">
              <a:buNone/>
            </a:pPr>
            <a:r>
              <a:rPr lang="pl-PL" sz="1600" b="1" dirty="0"/>
              <a:t>The </a:t>
            </a:r>
            <a:r>
              <a:rPr lang="pl-PL" sz="1600" b="1" dirty="0" err="1" smtClean="0"/>
              <a:t>weight</a:t>
            </a:r>
            <a:r>
              <a:rPr lang="pl-PL" sz="1600" b="1" dirty="0" smtClean="0"/>
              <a:t> &amp; </a:t>
            </a:r>
            <a:r>
              <a:rPr lang="pl-PL" sz="1600" b="1" dirty="0" err="1" smtClean="0"/>
              <a:t>size</a:t>
            </a:r>
            <a:r>
              <a:rPr lang="pl-PL" sz="1600" b="1" dirty="0" smtClean="0"/>
              <a:t> of </a:t>
            </a:r>
            <a:r>
              <a:rPr lang="pl-PL" sz="1600" b="1" dirty="0" err="1" smtClean="0"/>
              <a:t>OFFshore</a:t>
            </a:r>
            <a:r>
              <a:rPr lang="pl-PL" sz="1600" b="1" dirty="0" smtClean="0"/>
              <a:t> platform transformer </a:t>
            </a:r>
            <a:r>
              <a:rPr lang="pl-PL" sz="1600" b="1" dirty="0" err="1" smtClean="0"/>
              <a:t>may</a:t>
            </a:r>
            <a:r>
              <a:rPr lang="pl-PL" sz="1600" b="1" dirty="0" smtClean="0"/>
              <a:t> be </a:t>
            </a:r>
            <a:r>
              <a:rPr lang="pl-PL" sz="1600" b="1" dirty="0" err="1"/>
              <a:t>optimized</a:t>
            </a:r>
            <a:r>
              <a:rPr lang="pl-PL" sz="1600" b="1" dirty="0"/>
              <a:t> to </a:t>
            </a:r>
            <a:r>
              <a:rPr lang="pl-PL" sz="1600" b="1" dirty="0" err="1" smtClean="0"/>
              <a:t>reduce</a:t>
            </a:r>
            <a:r>
              <a:rPr lang="pl-PL" sz="1600" b="1" dirty="0" smtClean="0"/>
              <a:t> the </a:t>
            </a:r>
            <a:r>
              <a:rPr lang="pl-PL" sz="1600" b="1" dirty="0" err="1" smtClean="0"/>
              <a:t>weight</a:t>
            </a:r>
            <a:r>
              <a:rPr lang="pl-PL" sz="1600" b="1" dirty="0" smtClean="0"/>
              <a:t>/</a:t>
            </a:r>
            <a:r>
              <a:rPr lang="pl-PL" sz="1600" b="1" dirty="0" err="1" smtClean="0"/>
              <a:t>size</a:t>
            </a:r>
            <a:r>
              <a:rPr lang="pl-PL" sz="1600" b="1" dirty="0" smtClean="0"/>
              <a:t>/</a:t>
            </a:r>
            <a:r>
              <a:rPr lang="pl-PL" sz="1600" b="1" dirty="0" err="1" smtClean="0"/>
              <a:t>costs</a:t>
            </a:r>
            <a:r>
              <a:rPr lang="pl-PL" sz="1600" b="1" dirty="0" smtClean="0"/>
              <a:t> of the platform:</a:t>
            </a:r>
            <a:endParaRPr lang="pl-PL" sz="1600" b="1" dirty="0"/>
          </a:p>
          <a:p>
            <a:r>
              <a:rPr lang="pl-PL" sz="1600" dirty="0" smtClean="0"/>
              <a:t>Active part design </a:t>
            </a:r>
            <a:r>
              <a:rPr lang="pl-PL" sz="1600" dirty="0" err="1" smtClean="0"/>
              <a:t>optimized</a:t>
            </a:r>
            <a:r>
              <a:rPr lang="pl-PL" sz="1600" dirty="0" smtClean="0"/>
              <a:t> to the </a:t>
            </a:r>
            <a:r>
              <a:rPr lang="pl-PL" sz="1600" dirty="0" err="1" smtClean="0"/>
              <a:t>electric</a:t>
            </a:r>
            <a:r>
              <a:rPr lang="pl-PL" sz="1600" dirty="0" smtClean="0"/>
              <a:t> system </a:t>
            </a:r>
            <a:r>
              <a:rPr lang="pl-PL" sz="1600" dirty="0" err="1" smtClean="0"/>
              <a:t>requirements</a:t>
            </a:r>
            <a:r>
              <a:rPr lang="pl-PL" sz="1600" dirty="0" smtClean="0"/>
              <a:t/>
            </a:r>
            <a:br>
              <a:rPr lang="pl-PL" sz="1600" dirty="0" smtClean="0"/>
            </a:br>
            <a:r>
              <a:rPr lang="pl-PL" sz="1600" dirty="0" smtClean="0"/>
              <a:t>and to </a:t>
            </a:r>
            <a:r>
              <a:rPr lang="pl-PL" sz="1600" dirty="0" err="1" smtClean="0"/>
              <a:t>minimize</a:t>
            </a:r>
            <a:r>
              <a:rPr lang="pl-PL" sz="1600" dirty="0" smtClean="0"/>
              <a:t> TOC </a:t>
            </a:r>
            <a:r>
              <a:rPr lang="pl-PL" sz="1600" dirty="0" err="1" smtClean="0"/>
              <a:t>taking</a:t>
            </a:r>
            <a:r>
              <a:rPr lang="pl-PL" sz="1600" dirty="0" smtClean="0"/>
              <a:t> </a:t>
            </a:r>
            <a:r>
              <a:rPr lang="pl-PL" sz="1600" dirty="0" err="1" smtClean="0"/>
              <a:t>into</a:t>
            </a:r>
            <a:r>
              <a:rPr lang="pl-PL" sz="1600" dirty="0" smtClean="0"/>
              <a:t> </a:t>
            </a:r>
            <a:r>
              <a:rPr lang="pl-PL" sz="1600" dirty="0" err="1" smtClean="0"/>
              <a:t>account</a:t>
            </a:r>
            <a:r>
              <a:rPr lang="pl-PL" sz="1600" dirty="0" smtClean="0"/>
              <a:t> the </a:t>
            </a:r>
            <a:r>
              <a:rPr lang="pl-PL" sz="1600" dirty="0" err="1" smtClean="0"/>
              <a:t>loss</a:t>
            </a:r>
            <a:r>
              <a:rPr lang="pl-PL" sz="1600" dirty="0" smtClean="0"/>
              <a:t> $/kW </a:t>
            </a:r>
            <a:r>
              <a:rPr lang="pl-PL" sz="1600" dirty="0" err="1" smtClean="0"/>
              <a:t>evaluation</a:t>
            </a:r>
            <a:r>
              <a:rPr lang="pl-PL" sz="1600" dirty="0" smtClean="0"/>
              <a:t> </a:t>
            </a:r>
            <a:r>
              <a:rPr lang="pl-PL" sz="1600" dirty="0" err="1" smtClean="0"/>
              <a:t>criteria</a:t>
            </a:r>
            <a:endParaRPr lang="pl-PL" sz="1600" dirty="0" smtClean="0"/>
          </a:p>
          <a:p>
            <a:r>
              <a:rPr lang="pl-PL" sz="1600" dirty="0"/>
              <a:t>Total </a:t>
            </a:r>
            <a:r>
              <a:rPr lang="pl-PL" sz="1600" dirty="0" err="1"/>
              <a:t>weight</a:t>
            </a:r>
            <a:r>
              <a:rPr lang="pl-PL" sz="1600" dirty="0"/>
              <a:t> </a:t>
            </a:r>
            <a:r>
              <a:rPr lang="pl-PL" sz="1600" dirty="0" err="1" smtClean="0"/>
              <a:t>optimized</a:t>
            </a:r>
            <a:r>
              <a:rPr lang="pl-PL" sz="1600" dirty="0" smtClean="0"/>
              <a:t> </a:t>
            </a:r>
            <a:r>
              <a:rPr lang="pl-PL" sz="1600" dirty="0" err="1" smtClean="0"/>
              <a:t>taking</a:t>
            </a:r>
            <a:r>
              <a:rPr lang="pl-PL" sz="1600" dirty="0" smtClean="0"/>
              <a:t> </a:t>
            </a:r>
            <a:r>
              <a:rPr lang="pl-PL" sz="1600" dirty="0" err="1" smtClean="0"/>
              <a:t>into</a:t>
            </a:r>
            <a:r>
              <a:rPr lang="pl-PL" sz="1600" dirty="0" smtClean="0"/>
              <a:t> </a:t>
            </a:r>
            <a:r>
              <a:rPr lang="pl-PL" sz="1600" dirty="0" err="1" smtClean="0"/>
              <a:t>account</a:t>
            </a:r>
            <a:r>
              <a:rPr lang="pl-PL" sz="1600" dirty="0" smtClean="0"/>
              <a:t> the $/kg </a:t>
            </a:r>
            <a:r>
              <a:rPr lang="pl-PL" sz="1600" dirty="0" err="1" smtClean="0"/>
              <a:t>evaluation</a:t>
            </a:r>
            <a:r>
              <a:rPr lang="pl-PL" sz="1600" dirty="0" smtClean="0"/>
              <a:t> </a:t>
            </a:r>
            <a:r>
              <a:rPr lang="pl-PL" sz="1600" dirty="0" err="1" smtClean="0"/>
              <a:t>ciriteria</a:t>
            </a:r>
            <a:r>
              <a:rPr lang="pl-PL" sz="1600" dirty="0" smtClean="0"/>
              <a:t> and/</a:t>
            </a:r>
            <a:r>
              <a:rPr lang="pl-PL" sz="1600" dirty="0" err="1" smtClean="0"/>
              <a:t>or</a:t>
            </a:r>
            <a:r>
              <a:rPr lang="pl-PL" sz="1600" dirty="0" smtClean="0"/>
              <a:t> $/m</a:t>
            </a:r>
            <a:r>
              <a:rPr lang="pl-PL" sz="1600" baseline="30000" dirty="0" smtClean="0"/>
              <a:t>2</a:t>
            </a:r>
            <a:r>
              <a:rPr lang="pl-PL" sz="1600" dirty="0" smtClean="0"/>
              <a:t> </a:t>
            </a:r>
            <a:r>
              <a:rPr lang="pl-PL" sz="1600" dirty="0" err="1" smtClean="0"/>
              <a:t>evaluation</a:t>
            </a:r>
            <a:r>
              <a:rPr lang="pl-PL" sz="1600" dirty="0" smtClean="0"/>
              <a:t> </a:t>
            </a:r>
            <a:r>
              <a:rPr lang="pl-PL" sz="1600" dirty="0" err="1" smtClean="0"/>
              <a:t>criteria</a:t>
            </a:r>
            <a:endParaRPr lang="pl-PL" sz="1600" dirty="0" smtClean="0"/>
          </a:p>
          <a:p>
            <a:r>
              <a:rPr lang="pl-PL" sz="1600" dirty="0" smtClean="0"/>
              <a:t>General </a:t>
            </a:r>
            <a:r>
              <a:rPr lang="pl-PL" sz="1600" dirty="0" err="1" smtClean="0"/>
              <a:t>arrangement</a:t>
            </a:r>
            <a:r>
              <a:rPr lang="pl-PL" sz="1600" dirty="0" smtClean="0"/>
              <a:t> </a:t>
            </a:r>
            <a:r>
              <a:rPr lang="pl-PL" sz="1600" dirty="0" err="1" smtClean="0"/>
              <a:t>compacted</a:t>
            </a:r>
            <a:r>
              <a:rPr lang="pl-PL" sz="1600" dirty="0" smtClean="0"/>
              <a:t> to </a:t>
            </a:r>
            <a:r>
              <a:rPr lang="pl-PL" sz="1600" dirty="0" err="1" smtClean="0"/>
              <a:t>reduce</a:t>
            </a:r>
            <a:r>
              <a:rPr lang="pl-PL" sz="1600" dirty="0" smtClean="0"/>
              <a:t> the </a:t>
            </a:r>
            <a:r>
              <a:rPr lang="pl-PL" sz="1600" dirty="0" err="1" smtClean="0"/>
              <a:t>footprint</a:t>
            </a:r>
            <a:endParaRPr lang="pl-PL" sz="1600" dirty="0" smtClean="0"/>
          </a:p>
          <a:p>
            <a:pPr marL="359025" lvl="1" indent="0">
              <a:spcBef>
                <a:spcPts val="0"/>
              </a:spcBef>
              <a:spcAft>
                <a:spcPts val="0"/>
              </a:spcAft>
              <a:buNone/>
            </a:pPr>
            <a:r>
              <a:rPr lang="pl-PL" sz="1600" dirty="0" smtClean="0"/>
              <a:t>- Compact tank </a:t>
            </a:r>
            <a:r>
              <a:rPr lang="pl-PL" sz="1600" dirty="0"/>
              <a:t>design</a:t>
            </a:r>
            <a:br>
              <a:rPr lang="pl-PL" sz="1600" dirty="0"/>
            </a:br>
            <a:r>
              <a:rPr lang="pl-PL" sz="1600" dirty="0"/>
              <a:t>- </a:t>
            </a:r>
            <a:r>
              <a:rPr lang="pl-PL" sz="1600" dirty="0" err="1"/>
              <a:t>Size</a:t>
            </a:r>
            <a:r>
              <a:rPr lang="pl-PL" sz="1600" dirty="0"/>
              <a:t> and </a:t>
            </a:r>
            <a:r>
              <a:rPr lang="pl-PL" sz="1600" dirty="0" err="1"/>
              <a:t>location</a:t>
            </a:r>
            <a:r>
              <a:rPr lang="pl-PL" sz="1600" dirty="0"/>
              <a:t> of the </a:t>
            </a:r>
            <a:r>
              <a:rPr lang="pl-PL" sz="1600" dirty="0" err="1"/>
              <a:t>cooling</a:t>
            </a:r>
            <a:r>
              <a:rPr lang="pl-PL" sz="1600" dirty="0"/>
              <a:t> bank</a:t>
            </a:r>
            <a:endParaRPr lang="pl-PL" sz="1600" dirty="0" smtClean="0"/>
          </a:p>
          <a:p>
            <a:pPr marL="359025" lvl="1" indent="0">
              <a:spcBef>
                <a:spcPts val="0"/>
              </a:spcBef>
              <a:spcAft>
                <a:spcPts val="0"/>
              </a:spcAft>
              <a:buNone/>
            </a:pPr>
            <a:r>
              <a:rPr lang="pl-PL" sz="1600" dirty="0" smtClean="0"/>
              <a:t>- </a:t>
            </a:r>
            <a:r>
              <a:rPr lang="pl-PL" sz="1600" dirty="0" err="1" smtClean="0"/>
              <a:t>Location</a:t>
            </a:r>
            <a:r>
              <a:rPr lang="pl-PL" sz="1600" dirty="0" smtClean="0"/>
              <a:t> of </a:t>
            </a:r>
            <a:r>
              <a:rPr lang="pl-PL" sz="1600" dirty="0" err="1" smtClean="0"/>
              <a:t>cable</a:t>
            </a:r>
            <a:r>
              <a:rPr lang="pl-PL" sz="1600" dirty="0" smtClean="0"/>
              <a:t> </a:t>
            </a:r>
            <a:r>
              <a:rPr lang="pl-PL" sz="1600" dirty="0" err="1" smtClean="0"/>
              <a:t>connections</a:t>
            </a:r>
            <a:endParaRPr lang="pl-PL" sz="1600" dirty="0" smtClean="0"/>
          </a:p>
          <a:p>
            <a:pPr marL="359025" lvl="1" indent="0">
              <a:spcBef>
                <a:spcPts val="0"/>
              </a:spcBef>
              <a:spcAft>
                <a:spcPts val="0"/>
              </a:spcAft>
              <a:buNone/>
            </a:pPr>
            <a:r>
              <a:rPr lang="pl-PL" sz="1600" dirty="0" smtClean="0"/>
              <a:t>- </a:t>
            </a:r>
            <a:r>
              <a:rPr lang="pl-PL" sz="1600" dirty="0" err="1" smtClean="0"/>
              <a:t>Location</a:t>
            </a:r>
            <a:r>
              <a:rPr lang="pl-PL" sz="1600" dirty="0" smtClean="0"/>
              <a:t> of the </a:t>
            </a:r>
            <a:r>
              <a:rPr lang="pl-PL" sz="1600" dirty="0" err="1" smtClean="0"/>
              <a:t>conservator</a:t>
            </a:r>
            <a:endParaRPr lang="pl-PL" sz="1600" dirty="0" smtClean="0"/>
          </a:p>
          <a:p>
            <a:r>
              <a:rPr lang="pl-PL" sz="1600" dirty="0" smtClean="0"/>
              <a:t>General </a:t>
            </a:r>
            <a:r>
              <a:rPr lang="pl-PL" sz="1600" dirty="0" err="1" smtClean="0"/>
              <a:t>arrangement</a:t>
            </a:r>
            <a:r>
              <a:rPr lang="pl-PL" sz="1600" dirty="0" smtClean="0"/>
              <a:t> to </a:t>
            </a:r>
            <a:r>
              <a:rPr lang="pl-PL" sz="1600" dirty="0" err="1" smtClean="0"/>
              <a:t>simplify</a:t>
            </a:r>
            <a:r>
              <a:rPr lang="pl-PL" sz="1600" dirty="0" smtClean="0"/>
              <a:t> </a:t>
            </a:r>
            <a:r>
              <a:rPr lang="pl-PL" sz="1600" dirty="0" err="1" smtClean="0"/>
              <a:t>assembly</a:t>
            </a:r>
            <a:r>
              <a:rPr lang="pl-PL" sz="1600" dirty="0" smtClean="0"/>
              <a:t> and </a:t>
            </a:r>
            <a:r>
              <a:rPr lang="pl-PL" sz="1600" dirty="0" err="1" smtClean="0"/>
              <a:t>installation</a:t>
            </a:r>
            <a:r>
              <a:rPr lang="pl-PL" sz="1600" dirty="0" smtClean="0"/>
              <a:t> </a:t>
            </a:r>
            <a:r>
              <a:rPr lang="pl-PL" sz="1600" dirty="0" err="1" smtClean="0"/>
              <a:t>works</a:t>
            </a:r>
            <a:r>
              <a:rPr lang="pl-PL" sz="1600" dirty="0" smtClean="0"/>
              <a:t> and </a:t>
            </a:r>
            <a:r>
              <a:rPr lang="pl-PL" sz="1600" dirty="0" err="1" smtClean="0"/>
              <a:t>make</a:t>
            </a:r>
            <a:r>
              <a:rPr lang="pl-PL" sz="1600" dirty="0" smtClean="0"/>
              <a:t> </a:t>
            </a:r>
            <a:r>
              <a:rPr lang="pl-PL" sz="1600" dirty="0" err="1" smtClean="0"/>
              <a:t>easy</a:t>
            </a:r>
            <a:r>
              <a:rPr lang="pl-PL" sz="1600" dirty="0" smtClean="0"/>
              <a:t> the </a:t>
            </a:r>
            <a:r>
              <a:rPr lang="pl-PL" sz="1600" dirty="0" err="1" smtClean="0"/>
              <a:t>maintenance</a:t>
            </a:r>
            <a:r>
              <a:rPr lang="pl-PL" sz="1600" dirty="0" smtClean="0"/>
              <a:t> </a:t>
            </a:r>
            <a:r>
              <a:rPr lang="pl-PL" sz="1600" dirty="0" err="1" smtClean="0"/>
              <a:t>works</a:t>
            </a:r>
            <a:endParaRPr lang="pl-PL" sz="1600" dirty="0" smtClean="0"/>
          </a:p>
          <a:p>
            <a:endParaRPr lang="pl-PL" sz="1600" dirty="0"/>
          </a:p>
        </p:txBody>
      </p:sp>
      <p:pic>
        <p:nvPicPr>
          <p:cNvPr id="5" name="Picture 4"/>
          <p:cNvPicPr>
            <a:picLocks noChangeAspect="1"/>
          </p:cNvPicPr>
          <p:nvPr/>
        </p:nvPicPr>
        <p:blipFill>
          <a:blip r:embed="rId3"/>
          <a:stretch>
            <a:fillRect/>
          </a:stretch>
        </p:blipFill>
        <p:spPr>
          <a:xfrm>
            <a:off x="338535" y="1196752"/>
            <a:ext cx="4996851" cy="4011895"/>
          </a:xfrm>
          <a:prstGeom prst="rect">
            <a:avLst/>
          </a:prstGeom>
        </p:spPr>
      </p:pic>
      <p:sp>
        <p:nvSpPr>
          <p:cNvPr id="6" name="Textplatzhalter 6"/>
          <p:cNvSpPr txBox="1">
            <a:spLocks/>
          </p:cNvSpPr>
          <p:nvPr/>
        </p:nvSpPr>
        <p:spPr bwMode="gray">
          <a:xfrm>
            <a:off x="277917" y="5798327"/>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err="1" smtClean="0"/>
              <a:t>Optimized</a:t>
            </a:r>
            <a:r>
              <a:rPr lang="pl-PL" sz="1400" dirty="0" smtClean="0"/>
              <a:t> </a:t>
            </a:r>
            <a:r>
              <a:rPr lang="pl-PL" sz="1400" dirty="0" err="1" smtClean="0"/>
              <a:t>general</a:t>
            </a:r>
            <a:r>
              <a:rPr lang="pl-PL" sz="1400" dirty="0" smtClean="0"/>
              <a:t> </a:t>
            </a:r>
            <a:r>
              <a:rPr lang="pl-PL" sz="1400" dirty="0" err="1" smtClean="0"/>
              <a:t>arrangement</a:t>
            </a:r>
            <a:r>
              <a:rPr lang="pl-PL" sz="1400" dirty="0" smtClean="0"/>
              <a:t> </a:t>
            </a:r>
            <a:r>
              <a:rPr lang="pl-PL" sz="1400" dirty="0" err="1" smtClean="0"/>
              <a:t>may</a:t>
            </a:r>
            <a:r>
              <a:rPr lang="pl-PL" sz="1400" dirty="0" smtClean="0"/>
              <a:t> </a:t>
            </a:r>
            <a:r>
              <a:rPr lang="pl-PL" sz="1400" dirty="0" err="1" smtClean="0"/>
              <a:t>help</a:t>
            </a:r>
            <a:r>
              <a:rPr lang="pl-PL" sz="1400" dirty="0" smtClean="0"/>
              <a:t> to </a:t>
            </a:r>
            <a:r>
              <a:rPr lang="pl-PL" sz="1400" dirty="0" err="1" smtClean="0"/>
              <a:t>save</a:t>
            </a:r>
            <a:r>
              <a:rPr lang="pl-PL" sz="1400" dirty="0" smtClean="0"/>
              <a:t> $ for platform and </a:t>
            </a:r>
            <a:r>
              <a:rPr lang="pl-PL" sz="1400" dirty="0" err="1" smtClean="0"/>
              <a:t>its</a:t>
            </a:r>
            <a:r>
              <a:rPr lang="pl-PL" sz="1400" dirty="0" smtClean="0"/>
              <a:t> </a:t>
            </a:r>
            <a:r>
              <a:rPr lang="pl-PL" sz="1400" dirty="0" err="1" smtClean="0"/>
              <a:t>foundation</a:t>
            </a:r>
            <a:r>
              <a:rPr lang="pl-PL" sz="1400" dirty="0" smtClean="0"/>
              <a:t> </a:t>
            </a:r>
            <a:endParaRPr lang="en-US" sz="1400" dirty="0"/>
          </a:p>
        </p:txBody>
      </p:sp>
    </p:spTree>
    <p:extLst>
      <p:ext uri="{BB962C8B-B14F-4D97-AF65-F5344CB8AC3E}">
        <p14:creationId xmlns:p14="http://schemas.microsoft.com/office/powerpoint/2010/main" val="1309677549"/>
      </p:ext>
    </p:extLst>
  </p:cSld>
  <p:clrMapOvr>
    <a:masterClrMapping/>
  </p:clrMapOvr>
  <p:transition spd="slow"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Transformer</a:t>
            </a:r>
            <a:r>
              <a:rPr lang="pl-PL" dirty="0"/>
              <a:t> for </a:t>
            </a:r>
            <a:r>
              <a:rPr lang="pl-PL" dirty="0" err="1" smtClean="0"/>
              <a:t>offshore</a:t>
            </a:r>
            <a:r>
              <a:rPr lang="pl-PL" dirty="0" smtClean="0"/>
              <a:t> </a:t>
            </a:r>
            <a:r>
              <a:rPr lang="pl-PL" dirty="0"/>
              <a:t>platform </a:t>
            </a:r>
            <a:r>
              <a:rPr lang="pl-PL" dirty="0" err="1"/>
              <a:t>substation</a:t>
            </a:r>
            <a:r>
              <a:rPr lang="pl-PL" altLang="pl-PL" dirty="0"/>
              <a:t/>
            </a:r>
            <a:br>
              <a:rPr lang="pl-PL" altLang="pl-PL" dirty="0"/>
            </a:br>
            <a:r>
              <a:rPr lang="pl-PL" altLang="pl-PL" sz="2400" dirty="0" smtClean="0">
                <a:solidFill>
                  <a:srgbClr val="0070C0"/>
                </a:solidFill>
              </a:rPr>
              <a:t>Transport </a:t>
            </a:r>
            <a:r>
              <a:rPr lang="pl-PL" altLang="pl-PL" sz="2400" dirty="0" err="1">
                <a:solidFill>
                  <a:srgbClr val="0070C0"/>
                </a:solidFill>
              </a:rPr>
              <a:t>limitation</a:t>
            </a:r>
            <a:r>
              <a:rPr lang="pl-PL" altLang="pl-PL" sz="2400" dirty="0">
                <a:solidFill>
                  <a:srgbClr val="0070C0"/>
                </a:solidFill>
              </a:rPr>
              <a:t> </a:t>
            </a:r>
          </a:p>
        </p:txBody>
      </p:sp>
      <p:sp>
        <p:nvSpPr>
          <p:cNvPr id="2" name="Content Placeholder 1"/>
          <p:cNvSpPr>
            <a:spLocks noGrp="1"/>
          </p:cNvSpPr>
          <p:nvPr>
            <p:ph idx="1"/>
          </p:nvPr>
        </p:nvSpPr>
        <p:spPr>
          <a:xfrm>
            <a:off x="604858" y="1182124"/>
            <a:ext cx="8570685" cy="5126205"/>
          </a:xfrm>
        </p:spPr>
        <p:txBody>
          <a:bodyPr/>
          <a:lstStyle/>
          <a:p>
            <a:pPr marL="0" indent="0">
              <a:buNone/>
            </a:pPr>
            <a:r>
              <a:rPr lang="pl-PL" sz="1800" b="1" dirty="0" smtClean="0"/>
              <a:t>Transport </a:t>
            </a:r>
            <a:r>
              <a:rPr lang="pl-PL" sz="1800" b="1" dirty="0" err="1" smtClean="0"/>
              <a:t>size</a:t>
            </a:r>
            <a:r>
              <a:rPr lang="pl-PL" sz="1800" b="1" dirty="0" smtClean="0"/>
              <a:t> </a:t>
            </a:r>
            <a:r>
              <a:rPr lang="pl-PL" sz="1800" b="1" dirty="0"/>
              <a:t>&amp; </a:t>
            </a:r>
            <a:r>
              <a:rPr lang="pl-PL" sz="1800" b="1" dirty="0" err="1" smtClean="0"/>
              <a:t>weight</a:t>
            </a:r>
            <a:r>
              <a:rPr lang="pl-PL" sz="1800" b="1" dirty="0" smtClean="0"/>
              <a:t> </a:t>
            </a:r>
            <a:r>
              <a:rPr lang="pl-PL" sz="1800" b="1" dirty="0" err="1" smtClean="0"/>
              <a:t>limitations</a:t>
            </a:r>
            <a:r>
              <a:rPr lang="pl-PL" sz="1800" b="1" dirty="0" smtClean="0"/>
              <a:t> </a:t>
            </a:r>
            <a:r>
              <a:rPr lang="pl-PL" sz="1800" b="1" dirty="0" err="1" smtClean="0"/>
              <a:t>due</a:t>
            </a:r>
            <a:r>
              <a:rPr lang="pl-PL" sz="1800" b="1" dirty="0" smtClean="0"/>
              <a:t> to </a:t>
            </a:r>
            <a:r>
              <a:rPr lang="pl-PL" sz="1800" b="1" dirty="0" err="1" smtClean="0"/>
              <a:t>possible</a:t>
            </a:r>
            <a:r>
              <a:rPr lang="pl-PL" sz="1800" b="1" dirty="0" smtClean="0"/>
              <a:t> </a:t>
            </a:r>
            <a:r>
              <a:rPr lang="pl-PL" sz="1800" b="1" dirty="0" err="1" smtClean="0"/>
              <a:t>ways</a:t>
            </a:r>
            <a:r>
              <a:rPr lang="pl-PL" sz="1800" b="1" dirty="0" smtClean="0"/>
              <a:t> of </a:t>
            </a:r>
            <a:r>
              <a:rPr lang="pl-PL" sz="1800" b="1" dirty="0" err="1" smtClean="0"/>
              <a:t>transportation</a:t>
            </a:r>
            <a:endParaRPr lang="pl-PL" sz="1800" b="1" dirty="0" smtClean="0"/>
          </a:p>
          <a:p>
            <a:r>
              <a:rPr lang="pl-PL" sz="1800" dirty="0" smtClean="0"/>
              <a:t>Railway - railway profile </a:t>
            </a:r>
            <a:r>
              <a:rPr lang="pl-PL" sz="1800" dirty="0" err="1" smtClean="0"/>
              <a:t>limitation</a:t>
            </a:r>
            <a:endParaRPr lang="pl-PL" sz="1800" dirty="0" smtClean="0"/>
          </a:p>
          <a:p>
            <a:r>
              <a:rPr lang="pl-PL" sz="1800" dirty="0" smtClean="0"/>
              <a:t>Road – </a:t>
            </a:r>
            <a:br>
              <a:rPr lang="pl-PL" sz="1800" dirty="0" smtClean="0"/>
            </a:br>
            <a:r>
              <a:rPr lang="pl-PL" sz="1800" dirty="0" smtClean="0"/>
              <a:t>- maximum </a:t>
            </a:r>
            <a:r>
              <a:rPr lang="pl-PL" sz="1800" dirty="0" err="1" smtClean="0"/>
              <a:t>permissable</a:t>
            </a:r>
            <a:r>
              <a:rPr lang="pl-PL" sz="1800" dirty="0" smtClean="0"/>
              <a:t> </a:t>
            </a:r>
            <a:r>
              <a:rPr lang="pl-PL" sz="1800" dirty="0" err="1" smtClean="0"/>
              <a:t>load</a:t>
            </a:r>
            <a:r>
              <a:rPr lang="pl-PL" sz="1800" dirty="0"/>
              <a:t/>
            </a:r>
            <a:br>
              <a:rPr lang="pl-PL" sz="1800" dirty="0"/>
            </a:br>
            <a:r>
              <a:rPr lang="pl-PL" sz="1800" dirty="0" smtClean="0"/>
              <a:t>- maximum </a:t>
            </a:r>
            <a:r>
              <a:rPr lang="pl-PL" sz="1800" dirty="0" err="1" smtClean="0"/>
              <a:t>height</a:t>
            </a:r>
            <a:endParaRPr lang="pl-PL" sz="1800" dirty="0"/>
          </a:p>
          <a:p>
            <a:r>
              <a:rPr lang="pl-PL" sz="1800" dirty="0" smtClean="0"/>
              <a:t>Sea – </a:t>
            </a:r>
            <a:br>
              <a:rPr lang="pl-PL" sz="1800" dirty="0" smtClean="0"/>
            </a:br>
            <a:r>
              <a:rPr lang="pl-PL" sz="1800" dirty="0" smtClean="0"/>
              <a:t>- </a:t>
            </a:r>
            <a:r>
              <a:rPr lang="pl-PL" sz="1800" dirty="0" err="1" smtClean="0"/>
              <a:t>forces</a:t>
            </a:r>
            <a:r>
              <a:rPr lang="pl-PL" sz="1800" dirty="0" smtClean="0"/>
              <a:t> </a:t>
            </a:r>
            <a:r>
              <a:rPr lang="pl-PL" sz="1800" dirty="0" err="1" smtClean="0"/>
              <a:t>due</a:t>
            </a:r>
            <a:r>
              <a:rPr lang="pl-PL" sz="1800" dirty="0" smtClean="0"/>
              <a:t> to </a:t>
            </a:r>
            <a:r>
              <a:rPr lang="pl-PL" sz="1800" dirty="0" err="1" smtClean="0"/>
              <a:t>marine</a:t>
            </a:r>
            <a:r>
              <a:rPr lang="pl-PL" sz="1800" dirty="0" smtClean="0"/>
              <a:t> </a:t>
            </a:r>
            <a:r>
              <a:rPr lang="pl-PL" sz="1800" dirty="0" err="1" smtClean="0"/>
              <a:t>accelerations</a:t>
            </a:r>
            <a:r>
              <a:rPr lang="pl-PL" sz="1800" dirty="0" smtClean="0"/>
              <a:t/>
            </a:r>
            <a:br>
              <a:rPr lang="pl-PL" sz="1800" dirty="0" smtClean="0"/>
            </a:br>
            <a:r>
              <a:rPr lang="pl-PL" sz="1800" dirty="0" smtClean="0"/>
              <a:t>- transport </a:t>
            </a:r>
            <a:r>
              <a:rPr lang="pl-PL" sz="1800" dirty="0" err="1" smtClean="0"/>
              <a:t>limitations</a:t>
            </a:r>
            <a:r>
              <a:rPr lang="pl-PL" sz="1800" dirty="0" smtClean="0"/>
              <a:t> </a:t>
            </a:r>
            <a:r>
              <a:rPr lang="pl-PL" sz="1800" dirty="0" err="1" smtClean="0"/>
              <a:t>due</a:t>
            </a:r>
            <a:r>
              <a:rPr lang="pl-PL" sz="1800" dirty="0" smtClean="0"/>
              <a:t> to </a:t>
            </a:r>
            <a:r>
              <a:rPr lang="pl-PL" sz="1800" dirty="0" err="1" smtClean="0"/>
              <a:t>weather</a:t>
            </a:r>
            <a:r>
              <a:rPr lang="pl-PL" sz="1800" dirty="0" smtClean="0"/>
              <a:t> </a:t>
            </a:r>
            <a:r>
              <a:rPr lang="pl-PL" sz="1800" dirty="0" err="1" smtClean="0"/>
              <a:t>conditions</a:t>
            </a:r>
            <a:r>
              <a:rPr lang="pl-PL" sz="1800" dirty="0" smtClean="0"/>
              <a:t/>
            </a:r>
            <a:br>
              <a:rPr lang="pl-PL" sz="1800" dirty="0" smtClean="0"/>
            </a:br>
            <a:r>
              <a:rPr lang="pl-PL" sz="1800" dirty="0" smtClean="0"/>
              <a:t>  (wind, </a:t>
            </a:r>
            <a:r>
              <a:rPr lang="pl-PL" sz="1800" dirty="0" err="1" smtClean="0"/>
              <a:t>waves</a:t>
            </a:r>
            <a:r>
              <a:rPr lang="pl-PL" sz="1800" dirty="0" smtClean="0"/>
              <a:t>, </a:t>
            </a:r>
            <a:r>
              <a:rPr lang="pl-PL" sz="1800" dirty="0" err="1" smtClean="0"/>
              <a:t>ice</a:t>
            </a:r>
            <a:r>
              <a:rPr lang="pl-PL" sz="1800" dirty="0"/>
              <a:t>)</a:t>
            </a:r>
          </a:p>
          <a:p>
            <a:r>
              <a:rPr lang="pl-PL" sz="1800" dirty="0" smtClean="0"/>
              <a:t>…</a:t>
            </a:r>
            <a:endParaRPr lang="pl-PL" sz="1800" dirty="0"/>
          </a:p>
        </p:txBody>
      </p:sp>
      <p:sp>
        <p:nvSpPr>
          <p:cNvPr id="5" name="Textplatzhalter 6"/>
          <p:cNvSpPr txBox="1">
            <a:spLocks/>
          </p:cNvSpPr>
          <p:nvPr/>
        </p:nvSpPr>
        <p:spPr bwMode="gray">
          <a:xfrm>
            <a:off x="304959" y="5767390"/>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smtClean="0"/>
              <a:t>Transport </a:t>
            </a:r>
            <a:r>
              <a:rPr lang="pl-PL" sz="1400" dirty="0" err="1" smtClean="0"/>
              <a:t>limitations</a:t>
            </a:r>
            <a:r>
              <a:rPr lang="pl-PL" sz="1400" dirty="0" smtClean="0"/>
              <a:t> </a:t>
            </a:r>
            <a:r>
              <a:rPr lang="pl-PL" sz="1400" dirty="0" err="1" smtClean="0"/>
              <a:t>may</a:t>
            </a:r>
            <a:r>
              <a:rPr lang="pl-PL" sz="1400" dirty="0" smtClean="0"/>
              <a:t> </a:t>
            </a:r>
            <a:r>
              <a:rPr lang="pl-PL" sz="1400" dirty="0" err="1" smtClean="0"/>
              <a:t>interfere</a:t>
            </a:r>
            <a:r>
              <a:rPr lang="pl-PL" sz="1400" dirty="0" smtClean="0"/>
              <a:t> </a:t>
            </a:r>
            <a:r>
              <a:rPr lang="pl-PL" sz="1400" dirty="0" err="1" smtClean="0"/>
              <a:t>optimization</a:t>
            </a:r>
            <a:r>
              <a:rPr lang="pl-PL" sz="1400" dirty="0" smtClean="0"/>
              <a:t> proces but </a:t>
            </a:r>
            <a:r>
              <a:rPr lang="pl-PL" sz="1400" dirty="0" err="1" smtClean="0"/>
              <a:t>must</a:t>
            </a:r>
            <a:r>
              <a:rPr lang="pl-PL" sz="1400" dirty="0" smtClean="0"/>
              <a:t> be </a:t>
            </a:r>
            <a:r>
              <a:rPr lang="pl-PL" sz="1400" dirty="0" err="1" smtClean="0"/>
              <a:t>taken</a:t>
            </a:r>
            <a:r>
              <a:rPr lang="pl-PL" sz="1400" dirty="0" smtClean="0"/>
              <a:t> </a:t>
            </a:r>
            <a:r>
              <a:rPr lang="pl-PL" sz="1400" dirty="0" err="1" smtClean="0"/>
              <a:t>into</a:t>
            </a:r>
            <a:r>
              <a:rPr lang="pl-PL" sz="1400" dirty="0" smtClean="0"/>
              <a:t> </a:t>
            </a:r>
            <a:r>
              <a:rPr lang="pl-PL" sz="1400" dirty="0" err="1" smtClean="0"/>
              <a:t>consideration</a:t>
            </a:r>
            <a:endParaRPr lang="en-US" sz="1400"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978" y="1474033"/>
            <a:ext cx="1638643" cy="150003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7152" y="1977873"/>
            <a:ext cx="865282" cy="79208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Right Arrow 7"/>
          <p:cNvSpPr/>
          <p:nvPr/>
        </p:nvSpPr>
        <p:spPr bwMode="gray">
          <a:xfrm>
            <a:off x="9041858" y="2406024"/>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sp>
        <p:nvSpPr>
          <p:cNvPr id="9" name="Left-Right Arrow 8"/>
          <p:cNvSpPr/>
          <p:nvPr/>
        </p:nvSpPr>
        <p:spPr bwMode="gray">
          <a:xfrm>
            <a:off x="9041858" y="4317945"/>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pic>
        <p:nvPicPr>
          <p:cNvPr id="10" name="Picture 9"/>
          <p:cNvPicPr>
            <a:picLocks noChangeAspect="1"/>
          </p:cNvPicPr>
          <p:nvPr/>
        </p:nvPicPr>
        <p:blipFill>
          <a:blip r:embed="rId5"/>
          <a:stretch>
            <a:fillRect/>
          </a:stretch>
        </p:blipFill>
        <p:spPr>
          <a:xfrm>
            <a:off x="8137152" y="4209668"/>
            <a:ext cx="786175" cy="414418"/>
          </a:xfrm>
          <a:prstGeom prst="rect">
            <a:avLst/>
          </a:prstGeom>
        </p:spPr>
      </p:pic>
      <p:pic>
        <p:nvPicPr>
          <p:cNvPr id="11" name="Picture 10"/>
          <p:cNvPicPr>
            <a:picLocks noChangeAspect="1"/>
          </p:cNvPicPr>
          <p:nvPr/>
        </p:nvPicPr>
        <p:blipFill>
          <a:blip r:embed="rId5"/>
          <a:stretch>
            <a:fillRect/>
          </a:stretch>
        </p:blipFill>
        <p:spPr>
          <a:xfrm>
            <a:off x="10131623" y="3983125"/>
            <a:ext cx="1399998" cy="737984"/>
          </a:xfrm>
          <a:prstGeom prst="rect">
            <a:avLst/>
          </a:prstGeom>
        </p:spPr>
      </p:pic>
    </p:spTree>
    <p:extLst>
      <p:ext uri="{BB962C8B-B14F-4D97-AF65-F5344CB8AC3E}">
        <p14:creationId xmlns:p14="http://schemas.microsoft.com/office/powerpoint/2010/main" val="1549793664"/>
      </p:ext>
    </p:extLst>
  </p:cSld>
  <p:clrMapOvr>
    <a:masterClrMapping/>
  </p:clrMapOvr>
  <p:transition spd="slow"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smtClean="0"/>
              <a:t>Optimizing Power Transformer</a:t>
            </a:r>
            <a:r>
              <a:rPr lang="pl-PL" dirty="0" smtClean="0"/>
              <a:t> for </a:t>
            </a:r>
            <a:r>
              <a:rPr lang="pl-PL" dirty="0" err="1" smtClean="0"/>
              <a:t>offshore</a:t>
            </a:r>
            <a:r>
              <a:rPr lang="pl-PL" dirty="0" smtClean="0"/>
              <a:t> platform </a:t>
            </a:r>
            <a:r>
              <a:rPr lang="pl-PL" dirty="0" err="1" smtClean="0"/>
              <a:t>substation</a:t>
            </a:r>
            <a:r>
              <a:rPr lang="pl-PL" altLang="pl-PL" sz="2400" dirty="0" smtClean="0"/>
              <a:t/>
            </a:r>
            <a:br>
              <a:rPr lang="pl-PL" altLang="pl-PL" sz="2400" dirty="0" smtClean="0"/>
            </a:br>
            <a:r>
              <a:rPr lang="pl-PL" altLang="pl-PL" sz="2400" dirty="0" err="1" smtClean="0">
                <a:solidFill>
                  <a:srgbClr val="0070C0"/>
                </a:solidFill>
              </a:rPr>
              <a:t>Energy</a:t>
            </a:r>
            <a:r>
              <a:rPr lang="pl-PL" altLang="pl-PL" sz="2400" dirty="0" smtClean="0">
                <a:solidFill>
                  <a:srgbClr val="0070C0"/>
                </a:solidFill>
              </a:rPr>
              <a:t> </a:t>
            </a:r>
            <a:r>
              <a:rPr lang="pl-PL" altLang="pl-PL" sz="2400" dirty="0" err="1">
                <a:solidFill>
                  <a:srgbClr val="0070C0"/>
                </a:solidFill>
              </a:rPr>
              <a:t>efficiency</a:t>
            </a:r>
            <a:r>
              <a:rPr lang="pl-PL" altLang="pl-PL" sz="2400" dirty="0">
                <a:solidFill>
                  <a:srgbClr val="0070C0"/>
                </a:solidFill>
              </a:rPr>
              <a:t> </a:t>
            </a:r>
            <a:br>
              <a:rPr lang="pl-PL" altLang="pl-PL" sz="2400" dirty="0">
                <a:solidFill>
                  <a:srgbClr val="0070C0"/>
                </a:solidFill>
              </a:rPr>
            </a:br>
            <a:endParaRPr lang="pl-PL" altLang="pl-PL" sz="2400" dirty="0">
              <a:solidFill>
                <a:srgbClr val="0070C0"/>
              </a:solidFill>
            </a:endParaRPr>
          </a:p>
        </p:txBody>
      </p:sp>
      <p:sp>
        <p:nvSpPr>
          <p:cNvPr id="2" name="Content Placeholder 1"/>
          <p:cNvSpPr>
            <a:spLocks noGrp="1"/>
          </p:cNvSpPr>
          <p:nvPr>
            <p:ph idx="1"/>
          </p:nvPr>
        </p:nvSpPr>
        <p:spPr>
          <a:xfrm>
            <a:off x="604858" y="1182124"/>
            <a:ext cx="8570685" cy="5126205"/>
          </a:xfrm>
        </p:spPr>
        <p:txBody>
          <a:bodyPr/>
          <a:lstStyle/>
          <a:p>
            <a:pPr marL="0" indent="0">
              <a:lnSpc>
                <a:spcPct val="91000"/>
              </a:lnSpc>
              <a:buClr>
                <a:schemeClr val="accent1"/>
              </a:buClr>
              <a:buNone/>
            </a:pPr>
            <a:r>
              <a:rPr lang="en-US" b="1" dirty="0" smtClean="0"/>
              <a:t>New </a:t>
            </a:r>
            <a:r>
              <a:rPr lang="en-US" b="1" dirty="0"/>
              <a:t>EU directive</a:t>
            </a:r>
            <a:r>
              <a:rPr lang="nb-NO" b="1" dirty="0"/>
              <a:t> introduces the concept of </a:t>
            </a:r>
            <a:r>
              <a:rPr lang="en-US" b="1" dirty="0"/>
              <a:t>“Minimum Energy Performance Standard” (MEPS)</a:t>
            </a:r>
          </a:p>
          <a:p>
            <a:pPr lvl="1">
              <a:lnSpc>
                <a:spcPct val="91000"/>
              </a:lnSpc>
            </a:pPr>
            <a:r>
              <a:rPr lang="en-US" dirty="0"/>
              <a:t>MEPS are minimum energy efficiency values that transformer manufacturers must guarantee</a:t>
            </a:r>
          </a:p>
          <a:p>
            <a:pPr lvl="1">
              <a:lnSpc>
                <a:spcPct val="91000"/>
              </a:lnSpc>
            </a:pPr>
            <a:r>
              <a:rPr lang="nb-NO" dirty="0"/>
              <a:t>Local </a:t>
            </a:r>
            <a:r>
              <a:rPr lang="en-US" dirty="0"/>
              <a:t>certification</a:t>
            </a:r>
            <a:r>
              <a:rPr lang="nb-NO" dirty="0"/>
              <a:t> agencies in all EU countries must be able to verify MEPS values, which are defined as follows:</a:t>
            </a:r>
          </a:p>
          <a:p>
            <a:pPr lvl="2">
              <a:lnSpc>
                <a:spcPct val="91000"/>
              </a:lnSpc>
            </a:pPr>
            <a:r>
              <a:rPr lang="nb-NO" sz="1800" dirty="0"/>
              <a:t>For distribution transformatorers (</a:t>
            </a:r>
            <a:r>
              <a:rPr lang="en-US" sz="1800" dirty="0"/>
              <a:t>oil</a:t>
            </a:r>
            <a:r>
              <a:rPr lang="nb-NO" sz="1800" dirty="0"/>
              <a:t> &amp; dry):</a:t>
            </a:r>
            <a:r>
              <a:rPr lang="pl-PL" sz="1800" dirty="0"/>
              <a:t/>
            </a:r>
            <a:br>
              <a:rPr lang="pl-PL" sz="1800" dirty="0"/>
            </a:br>
            <a:r>
              <a:rPr lang="nb-NO" sz="1800" dirty="0"/>
              <a:t>MEPS is defined as max No-Load Losses (Po) and Load Losses (Pk)</a:t>
            </a:r>
          </a:p>
          <a:p>
            <a:pPr lvl="2">
              <a:lnSpc>
                <a:spcPct val="91000"/>
              </a:lnSpc>
            </a:pPr>
            <a:r>
              <a:rPr lang="nb-NO" sz="1800" dirty="0"/>
              <a:t>For power </a:t>
            </a:r>
            <a:r>
              <a:rPr lang="en-US" sz="1800" dirty="0"/>
              <a:t>transformers</a:t>
            </a:r>
            <a:r>
              <a:rPr lang="nb-NO" sz="1800" dirty="0"/>
              <a:t> </a:t>
            </a:r>
            <a:r>
              <a:rPr lang="pl-PL" sz="1800" dirty="0" err="1" smtClean="0"/>
              <a:t>voltage</a:t>
            </a:r>
            <a:r>
              <a:rPr lang="pl-PL" sz="1800" dirty="0" smtClean="0"/>
              <a:t> </a:t>
            </a:r>
            <a:r>
              <a:rPr lang="pl-PL" sz="1800" dirty="0" err="1" smtClean="0"/>
              <a:t>class</a:t>
            </a:r>
            <a:r>
              <a:rPr lang="pl-PL" sz="1800" dirty="0" smtClean="0"/>
              <a:t> </a:t>
            </a:r>
            <a:r>
              <a:rPr lang="nb-NO" sz="1800" dirty="0" smtClean="0"/>
              <a:t>&gt; </a:t>
            </a:r>
            <a:r>
              <a:rPr lang="nb-NO" sz="1800" dirty="0"/>
              <a:t>36 kV:</a:t>
            </a:r>
            <a:r>
              <a:rPr lang="pl-PL" sz="1800" dirty="0"/>
              <a:t/>
            </a:r>
            <a:br>
              <a:rPr lang="pl-PL" sz="1800" dirty="0"/>
            </a:br>
            <a:r>
              <a:rPr lang="nb-NO" sz="1800" dirty="0"/>
              <a:t>MEPS is defined as PEI (Peak Efficiency Index) based on Cenelec-definition</a:t>
            </a:r>
          </a:p>
          <a:p>
            <a:endParaRPr lang="pl-PL" sz="1600" dirty="0"/>
          </a:p>
        </p:txBody>
      </p:sp>
      <p:sp>
        <p:nvSpPr>
          <p:cNvPr id="5" name="Textplatzhalter 6"/>
          <p:cNvSpPr txBox="1">
            <a:spLocks/>
          </p:cNvSpPr>
          <p:nvPr/>
        </p:nvSpPr>
        <p:spPr bwMode="gray">
          <a:xfrm>
            <a:off x="338535" y="5712066"/>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en-US" sz="1400" dirty="0" smtClean="0"/>
              <a:t>P</a:t>
            </a:r>
            <a:r>
              <a:rPr lang="pl-PL" sz="1400" dirty="0" smtClean="0"/>
              <a:t>EI </a:t>
            </a:r>
            <a:r>
              <a:rPr lang="pl-PL" sz="1400" dirty="0" err="1" smtClean="0"/>
              <a:t>is</a:t>
            </a:r>
            <a:r>
              <a:rPr lang="pl-PL" sz="1400" dirty="0" smtClean="0"/>
              <a:t> not </a:t>
            </a:r>
            <a:r>
              <a:rPr lang="pl-PL" sz="1400" dirty="0" err="1" smtClean="0"/>
              <a:t>valid</a:t>
            </a:r>
            <a:r>
              <a:rPr lang="pl-PL" sz="1400" dirty="0" smtClean="0"/>
              <a:t> for </a:t>
            </a:r>
            <a:r>
              <a:rPr lang="pl-PL" sz="1400" dirty="0" err="1" smtClean="0"/>
              <a:t>OFFshore</a:t>
            </a:r>
            <a:r>
              <a:rPr lang="pl-PL" sz="1400" dirty="0" smtClean="0"/>
              <a:t> </a:t>
            </a:r>
            <a:r>
              <a:rPr lang="pl-PL" sz="1400" dirty="0" err="1" smtClean="0"/>
              <a:t>applications</a:t>
            </a:r>
            <a:r>
              <a:rPr lang="pl-PL" sz="1400" dirty="0" smtClean="0"/>
              <a:t> </a:t>
            </a:r>
            <a:r>
              <a:rPr lang="pl-PL" sz="1400" dirty="0" err="1" smtClean="0"/>
              <a:t>yet</a:t>
            </a:r>
            <a:r>
              <a:rPr lang="pl-PL" sz="1400" dirty="0" smtClean="0"/>
              <a:t> but ABB </a:t>
            </a:r>
            <a:r>
              <a:rPr lang="pl-PL" sz="1400" dirty="0" err="1" smtClean="0"/>
              <a:t>transformers</a:t>
            </a:r>
            <a:r>
              <a:rPr lang="pl-PL" sz="1400" dirty="0" smtClean="0"/>
              <a:t> </a:t>
            </a:r>
            <a:r>
              <a:rPr lang="pl-PL" sz="1400" dirty="0" err="1" smtClean="0"/>
              <a:t>are</a:t>
            </a:r>
            <a:r>
              <a:rPr lang="pl-PL" sz="1400" dirty="0" smtClean="0"/>
              <a:t> </a:t>
            </a:r>
            <a:r>
              <a:rPr lang="pl-PL" sz="1400" dirty="0" err="1" smtClean="0"/>
              <a:t>designed</a:t>
            </a:r>
            <a:r>
              <a:rPr lang="pl-PL" sz="1400" dirty="0" smtClean="0"/>
              <a:t> to </a:t>
            </a:r>
            <a:r>
              <a:rPr lang="pl-PL" sz="1400" dirty="0" err="1" smtClean="0"/>
              <a:t>follow</a:t>
            </a:r>
            <a:r>
              <a:rPr lang="pl-PL" sz="1400" dirty="0" smtClean="0"/>
              <a:t> the </a:t>
            </a:r>
            <a:r>
              <a:rPr lang="pl-PL" sz="1400" dirty="0" err="1" smtClean="0"/>
              <a:t>highest</a:t>
            </a:r>
            <a:r>
              <a:rPr lang="pl-PL" sz="1400" dirty="0" smtClean="0"/>
              <a:t> </a:t>
            </a:r>
            <a:r>
              <a:rPr lang="pl-PL" sz="1400" dirty="0" err="1" smtClean="0"/>
              <a:t>requirements</a:t>
            </a:r>
            <a:endParaRPr lang="en-US" sz="1400" dirty="0"/>
          </a:p>
        </p:txBody>
      </p:sp>
    </p:spTree>
    <p:extLst>
      <p:ext uri="{BB962C8B-B14F-4D97-AF65-F5344CB8AC3E}">
        <p14:creationId xmlns:p14="http://schemas.microsoft.com/office/powerpoint/2010/main" val="1080852985"/>
      </p:ext>
    </p:extLst>
  </p:cSld>
  <p:clrMapOvr>
    <a:masterClrMapping/>
  </p:clrMapOvr>
  <p:transition spd="slow"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smtClean="0"/>
              <a:t>Optimizing Power Transformer</a:t>
            </a:r>
            <a:r>
              <a:rPr lang="pl-PL" dirty="0" smtClean="0"/>
              <a:t> for </a:t>
            </a:r>
            <a:r>
              <a:rPr lang="pl-PL" dirty="0" err="1" smtClean="0"/>
              <a:t>offshore</a:t>
            </a:r>
            <a:r>
              <a:rPr lang="pl-PL" dirty="0" smtClean="0"/>
              <a:t> platform </a:t>
            </a:r>
            <a:r>
              <a:rPr lang="pl-PL" dirty="0" err="1" smtClean="0"/>
              <a:t>substation</a:t>
            </a:r>
            <a:r>
              <a:rPr lang="pl-PL" altLang="pl-PL" dirty="0" smtClean="0"/>
              <a:t/>
            </a:r>
            <a:br>
              <a:rPr lang="pl-PL" altLang="pl-PL" dirty="0" smtClean="0"/>
            </a:br>
            <a:r>
              <a:rPr lang="pl-PL" altLang="pl-PL" sz="2400" dirty="0" err="1" smtClean="0">
                <a:solidFill>
                  <a:srgbClr val="0070C0"/>
                </a:solidFill>
              </a:rPr>
              <a:t>Environmental</a:t>
            </a:r>
            <a:r>
              <a:rPr lang="pl-PL" altLang="pl-PL" sz="2400" dirty="0" smtClean="0">
                <a:solidFill>
                  <a:srgbClr val="0070C0"/>
                </a:solidFill>
              </a:rPr>
              <a:t> </a:t>
            </a:r>
            <a:r>
              <a:rPr lang="pl-PL" altLang="pl-PL" sz="2400" dirty="0" err="1">
                <a:solidFill>
                  <a:srgbClr val="0070C0"/>
                </a:solidFill>
              </a:rPr>
              <a:t>requirements</a:t>
            </a:r>
            <a:endParaRPr lang="pl-PL" altLang="pl-PL" sz="2400" dirty="0">
              <a:solidFill>
                <a:srgbClr val="0070C0"/>
              </a:solidFill>
            </a:endParaRPr>
          </a:p>
        </p:txBody>
      </p:sp>
      <p:sp>
        <p:nvSpPr>
          <p:cNvPr id="2" name="Content Placeholder 1"/>
          <p:cNvSpPr>
            <a:spLocks noGrp="1"/>
          </p:cNvSpPr>
          <p:nvPr>
            <p:ph idx="1"/>
          </p:nvPr>
        </p:nvSpPr>
        <p:spPr>
          <a:xfrm>
            <a:off x="604858" y="1182124"/>
            <a:ext cx="8570685" cy="5126205"/>
          </a:xfrm>
        </p:spPr>
        <p:txBody>
          <a:bodyPr/>
          <a:lstStyle/>
          <a:p>
            <a:pPr marL="0" indent="0">
              <a:buNone/>
            </a:pPr>
            <a:r>
              <a:rPr lang="pl-PL" sz="1800" b="1" dirty="0"/>
              <a:t>Ester </a:t>
            </a:r>
            <a:r>
              <a:rPr lang="pl-PL" sz="1800" b="1" dirty="0" err="1"/>
              <a:t>fluids</a:t>
            </a:r>
            <a:r>
              <a:rPr lang="pl-PL" sz="1800" b="1" dirty="0"/>
              <a:t> </a:t>
            </a:r>
            <a:r>
              <a:rPr lang="pl-PL" sz="1800" b="1" dirty="0" err="1"/>
              <a:t>instead</a:t>
            </a:r>
            <a:r>
              <a:rPr lang="pl-PL" sz="1800" b="1" dirty="0"/>
              <a:t> of </a:t>
            </a:r>
            <a:r>
              <a:rPr lang="pl-PL" sz="1800" b="1" dirty="0" err="1"/>
              <a:t>mineral</a:t>
            </a:r>
            <a:r>
              <a:rPr lang="pl-PL" sz="1800" b="1" dirty="0"/>
              <a:t> </a:t>
            </a:r>
            <a:r>
              <a:rPr lang="pl-PL" sz="1800" b="1" dirty="0" err="1" smtClean="0"/>
              <a:t>oil</a:t>
            </a:r>
            <a:r>
              <a:rPr lang="pl-PL" sz="1800" b="1" dirty="0" smtClean="0"/>
              <a:t>:</a:t>
            </a:r>
            <a:endParaRPr lang="pl-PL" sz="1800" b="1" dirty="0"/>
          </a:p>
          <a:p>
            <a:r>
              <a:rPr lang="pl-PL" sz="1800" dirty="0" err="1"/>
              <a:t>synthetic</a:t>
            </a:r>
            <a:r>
              <a:rPr lang="pl-PL" sz="1800" dirty="0"/>
              <a:t> </a:t>
            </a:r>
            <a:r>
              <a:rPr lang="pl-PL" sz="1800" dirty="0" err="1"/>
              <a:t>esters</a:t>
            </a:r>
            <a:r>
              <a:rPr lang="pl-PL" sz="1800" dirty="0"/>
              <a:t> </a:t>
            </a:r>
            <a:r>
              <a:rPr lang="pl-PL" sz="1800" dirty="0" err="1"/>
              <a:t>like</a:t>
            </a:r>
            <a:r>
              <a:rPr lang="pl-PL" sz="1800" dirty="0"/>
              <a:t> </a:t>
            </a:r>
            <a:r>
              <a:rPr lang="pl-PL" sz="1800" dirty="0" smtClean="0"/>
              <a:t>MIDEL 7131</a:t>
            </a:r>
            <a:r>
              <a:rPr lang="pl-PL" sz="1800" dirty="0"/>
              <a:t/>
            </a:r>
            <a:br>
              <a:rPr lang="pl-PL" sz="1800" dirty="0"/>
            </a:br>
            <a:r>
              <a:rPr lang="pl-PL" sz="1800" dirty="0" smtClean="0"/>
              <a:t>80% </a:t>
            </a:r>
            <a:r>
              <a:rPr lang="pl-PL" sz="1800" dirty="0" err="1" smtClean="0"/>
              <a:t>biodegradability</a:t>
            </a:r>
            <a:r>
              <a:rPr lang="pl-PL" sz="1800" dirty="0" smtClean="0"/>
              <a:t> </a:t>
            </a:r>
            <a:r>
              <a:rPr lang="pl-PL" sz="1800" dirty="0" err="1"/>
              <a:t>within</a:t>
            </a:r>
            <a:r>
              <a:rPr lang="pl-PL" sz="1800" dirty="0"/>
              <a:t> </a:t>
            </a:r>
            <a:r>
              <a:rPr lang="pl-PL" sz="1800" dirty="0" smtClean="0"/>
              <a:t>21 </a:t>
            </a:r>
            <a:r>
              <a:rPr lang="pl-PL" sz="1800" dirty="0" err="1"/>
              <a:t>days</a:t>
            </a:r>
            <a:r>
              <a:rPr lang="pl-PL" sz="1800" dirty="0"/>
              <a:t> </a:t>
            </a:r>
          </a:p>
          <a:p>
            <a:r>
              <a:rPr lang="pl-PL" sz="1800" dirty="0" err="1" smtClean="0"/>
              <a:t>natural</a:t>
            </a:r>
            <a:r>
              <a:rPr lang="pl-PL" sz="1800" dirty="0" smtClean="0"/>
              <a:t> </a:t>
            </a:r>
            <a:r>
              <a:rPr lang="pl-PL" sz="1800" dirty="0" err="1" smtClean="0"/>
              <a:t>esters</a:t>
            </a:r>
            <a:r>
              <a:rPr lang="pl-PL" sz="1800" dirty="0" smtClean="0"/>
              <a:t> </a:t>
            </a:r>
            <a:r>
              <a:rPr lang="pl-PL" sz="1800" dirty="0" err="1" smtClean="0"/>
              <a:t>like</a:t>
            </a:r>
            <a:r>
              <a:rPr lang="pl-PL" sz="1800" dirty="0" smtClean="0"/>
              <a:t> </a:t>
            </a:r>
            <a:r>
              <a:rPr lang="pl-PL" sz="1800" dirty="0" err="1" smtClean="0"/>
              <a:t>Cargill</a:t>
            </a:r>
            <a:r>
              <a:rPr lang="pl-PL" sz="1800" dirty="0" smtClean="0"/>
              <a:t> FR-3</a:t>
            </a:r>
            <a:br>
              <a:rPr lang="pl-PL" sz="1800" dirty="0" smtClean="0"/>
            </a:br>
            <a:r>
              <a:rPr lang="pl-PL" sz="1800" dirty="0" smtClean="0"/>
              <a:t>97% </a:t>
            </a:r>
            <a:r>
              <a:rPr lang="pl-PL" sz="1800" dirty="0" err="1"/>
              <a:t>biodegradability</a:t>
            </a:r>
            <a:r>
              <a:rPr lang="pl-PL" sz="1800" dirty="0"/>
              <a:t> </a:t>
            </a:r>
            <a:r>
              <a:rPr lang="pl-PL" sz="1800" dirty="0" err="1"/>
              <a:t>within</a:t>
            </a:r>
            <a:r>
              <a:rPr lang="pl-PL" sz="1800" dirty="0"/>
              <a:t> 21 </a:t>
            </a:r>
            <a:r>
              <a:rPr lang="pl-PL" sz="1800" dirty="0" err="1"/>
              <a:t>days</a:t>
            </a:r>
            <a:r>
              <a:rPr lang="pl-PL" sz="1800" dirty="0"/>
              <a:t> </a:t>
            </a:r>
            <a:endParaRPr lang="pl-PL" sz="1800" dirty="0" smtClean="0"/>
          </a:p>
          <a:p>
            <a:r>
              <a:rPr lang="pl-PL" sz="1800" dirty="0" smtClean="0"/>
              <a:t>No </a:t>
            </a:r>
            <a:r>
              <a:rPr lang="pl-PL" sz="1800" dirty="0" err="1" smtClean="0"/>
              <a:t>need</a:t>
            </a:r>
            <a:r>
              <a:rPr lang="pl-PL" sz="1800" dirty="0" smtClean="0"/>
              <a:t> to </a:t>
            </a:r>
            <a:r>
              <a:rPr lang="pl-PL" sz="1800" dirty="0" err="1" smtClean="0"/>
              <a:t>built</a:t>
            </a:r>
            <a:r>
              <a:rPr lang="pl-PL" sz="1800" dirty="0" smtClean="0"/>
              <a:t> </a:t>
            </a:r>
            <a:r>
              <a:rPr lang="pl-PL" sz="1800" dirty="0" err="1" smtClean="0"/>
              <a:t>oil</a:t>
            </a:r>
            <a:r>
              <a:rPr lang="pl-PL" sz="1800" dirty="0" smtClean="0"/>
              <a:t> </a:t>
            </a:r>
            <a:r>
              <a:rPr lang="pl-PL" sz="1800" dirty="0" err="1" smtClean="0"/>
              <a:t>spilling</a:t>
            </a:r>
            <a:r>
              <a:rPr lang="pl-PL" sz="1800" dirty="0" smtClean="0"/>
              <a:t> tank</a:t>
            </a:r>
            <a:endParaRPr lang="pl-PL" sz="1800" dirty="0"/>
          </a:p>
          <a:p>
            <a:r>
              <a:rPr lang="pl-PL" sz="1800" dirty="0" smtClean="0"/>
              <a:t>…</a:t>
            </a:r>
            <a:endParaRPr lang="pl-PL" sz="1800" dirty="0"/>
          </a:p>
        </p:txBody>
      </p:sp>
      <p:sp>
        <p:nvSpPr>
          <p:cNvPr id="5" name="Textplatzhalter 6"/>
          <p:cNvSpPr txBox="1">
            <a:spLocks/>
          </p:cNvSpPr>
          <p:nvPr/>
        </p:nvSpPr>
        <p:spPr bwMode="gray">
          <a:xfrm>
            <a:off x="338535" y="5712066"/>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smtClean="0"/>
              <a:t>Ester </a:t>
            </a:r>
            <a:r>
              <a:rPr lang="pl-PL" sz="1400" dirty="0" err="1" smtClean="0"/>
              <a:t>fluids</a:t>
            </a:r>
            <a:r>
              <a:rPr lang="pl-PL" sz="1400" dirty="0" smtClean="0"/>
              <a:t> </a:t>
            </a:r>
            <a:r>
              <a:rPr lang="pl-PL" sz="1400" dirty="0" err="1" smtClean="0"/>
              <a:t>are</a:t>
            </a:r>
            <a:r>
              <a:rPr lang="pl-PL" sz="1400" dirty="0" smtClean="0"/>
              <a:t> </a:t>
            </a:r>
            <a:r>
              <a:rPr lang="pl-PL" sz="1400" dirty="0" err="1" smtClean="0"/>
              <a:t>environmentaly</a:t>
            </a:r>
            <a:r>
              <a:rPr lang="pl-PL" sz="1400" dirty="0" smtClean="0"/>
              <a:t> </a:t>
            </a:r>
            <a:r>
              <a:rPr lang="pl-PL" sz="1400" dirty="0" err="1" smtClean="0"/>
              <a:t>friendly</a:t>
            </a:r>
            <a:r>
              <a:rPr lang="pl-PL" sz="1400" dirty="0" smtClean="0"/>
              <a:t> </a:t>
            </a:r>
            <a:r>
              <a:rPr lang="pl-PL" sz="1400" dirty="0" err="1" smtClean="0"/>
              <a:t>alternatives</a:t>
            </a:r>
            <a:endParaRPr lang="en-US" sz="1400" dirty="0"/>
          </a:p>
        </p:txBody>
      </p:sp>
    </p:spTree>
    <p:extLst>
      <p:ext uri="{BB962C8B-B14F-4D97-AF65-F5344CB8AC3E}">
        <p14:creationId xmlns:p14="http://schemas.microsoft.com/office/powerpoint/2010/main" val="3747383783"/>
      </p:ext>
    </p:extLst>
  </p:cSld>
  <p:clrMapOvr>
    <a:masterClrMapping/>
  </p:clrMapOvr>
  <p:transition spd="slow"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smtClean="0"/>
              <a:t>Optimizing Power Transformer</a:t>
            </a:r>
            <a:r>
              <a:rPr lang="pl-PL" dirty="0" smtClean="0"/>
              <a:t> for </a:t>
            </a:r>
            <a:r>
              <a:rPr lang="pl-PL" dirty="0" err="1" smtClean="0"/>
              <a:t>offshore</a:t>
            </a:r>
            <a:r>
              <a:rPr lang="pl-PL" dirty="0" smtClean="0"/>
              <a:t> platform </a:t>
            </a:r>
            <a:r>
              <a:rPr lang="pl-PL" dirty="0" err="1" smtClean="0"/>
              <a:t>substation</a:t>
            </a:r>
            <a:r>
              <a:rPr lang="pl-PL" altLang="pl-PL" dirty="0" smtClean="0"/>
              <a:t/>
            </a:r>
            <a:br>
              <a:rPr lang="pl-PL" altLang="pl-PL" dirty="0" smtClean="0"/>
            </a:br>
            <a:r>
              <a:rPr lang="pl-PL" altLang="pl-PL" sz="2400" dirty="0" err="1" smtClean="0">
                <a:solidFill>
                  <a:srgbClr val="0070C0"/>
                </a:solidFill>
              </a:rPr>
              <a:t>Fire</a:t>
            </a:r>
            <a:r>
              <a:rPr lang="pl-PL" altLang="pl-PL" sz="2400" dirty="0" smtClean="0">
                <a:solidFill>
                  <a:srgbClr val="0070C0"/>
                </a:solidFill>
              </a:rPr>
              <a:t> </a:t>
            </a:r>
            <a:r>
              <a:rPr lang="pl-PL" altLang="pl-PL" sz="2400" dirty="0">
                <a:solidFill>
                  <a:srgbClr val="0070C0"/>
                </a:solidFill>
              </a:rPr>
              <a:t>hazardous</a:t>
            </a:r>
          </a:p>
        </p:txBody>
      </p:sp>
      <p:sp>
        <p:nvSpPr>
          <p:cNvPr id="2" name="Content Placeholder 1"/>
          <p:cNvSpPr>
            <a:spLocks noGrp="1"/>
          </p:cNvSpPr>
          <p:nvPr>
            <p:ph idx="1"/>
          </p:nvPr>
        </p:nvSpPr>
        <p:spPr>
          <a:xfrm>
            <a:off x="554559" y="1196752"/>
            <a:ext cx="10513168" cy="5126205"/>
          </a:xfrm>
        </p:spPr>
        <p:txBody>
          <a:bodyPr/>
          <a:lstStyle/>
          <a:p>
            <a:pPr marL="0" indent="0">
              <a:buNone/>
            </a:pPr>
            <a:r>
              <a:rPr lang="pl-PL" sz="1800" b="1" dirty="0"/>
              <a:t>Ester </a:t>
            </a:r>
            <a:r>
              <a:rPr lang="pl-PL" sz="1800" b="1" dirty="0" err="1"/>
              <a:t>fluids</a:t>
            </a:r>
            <a:r>
              <a:rPr lang="pl-PL" sz="1800" b="1" dirty="0"/>
              <a:t> </a:t>
            </a:r>
            <a:r>
              <a:rPr lang="pl-PL" sz="1800" b="1" dirty="0" err="1"/>
              <a:t>instead</a:t>
            </a:r>
            <a:r>
              <a:rPr lang="pl-PL" sz="1800" b="1" dirty="0"/>
              <a:t> of </a:t>
            </a:r>
            <a:r>
              <a:rPr lang="pl-PL" sz="1800" b="1" dirty="0" err="1"/>
              <a:t>mineral</a:t>
            </a:r>
            <a:r>
              <a:rPr lang="pl-PL" sz="1800" b="1" dirty="0"/>
              <a:t> </a:t>
            </a:r>
            <a:r>
              <a:rPr lang="pl-PL" sz="1800" b="1" dirty="0" err="1" smtClean="0"/>
              <a:t>oil</a:t>
            </a:r>
            <a:r>
              <a:rPr lang="pl-PL" sz="1800" b="1" dirty="0" smtClean="0"/>
              <a:t>:</a:t>
            </a:r>
            <a:endParaRPr lang="pl-PL" sz="1800" b="1" dirty="0"/>
          </a:p>
          <a:p>
            <a:r>
              <a:rPr lang="pl-PL" sz="1800" dirty="0" err="1"/>
              <a:t>synthetic</a:t>
            </a:r>
            <a:r>
              <a:rPr lang="pl-PL" sz="1800" dirty="0"/>
              <a:t> </a:t>
            </a:r>
            <a:r>
              <a:rPr lang="pl-PL" sz="1800" dirty="0" err="1"/>
              <a:t>esters</a:t>
            </a:r>
            <a:r>
              <a:rPr lang="pl-PL" sz="1800" dirty="0"/>
              <a:t> </a:t>
            </a:r>
            <a:r>
              <a:rPr lang="pl-PL" sz="1800" dirty="0" err="1"/>
              <a:t>like</a:t>
            </a:r>
            <a:r>
              <a:rPr lang="pl-PL" sz="1800" dirty="0"/>
              <a:t> MIDEL </a:t>
            </a:r>
            <a:r>
              <a:rPr lang="pl-PL" sz="1800" dirty="0" smtClean="0"/>
              <a:t>7131</a:t>
            </a:r>
            <a:r>
              <a:rPr lang="pl-PL" sz="1800" dirty="0" smtClean="0">
                <a:solidFill>
                  <a:srgbClr val="FF0000"/>
                </a:solidFill>
              </a:rPr>
              <a:t> </a:t>
            </a:r>
            <a:endParaRPr lang="pl-PL" sz="1800" dirty="0">
              <a:solidFill>
                <a:srgbClr val="FF0000"/>
              </a:solidFill>
            </a:endParaRPr>
          </a:p>
          <a:p>
            <a:r>
              <a:rPr lang="pl-PL" sz="1800" dirty="0" err="1"/>
              <a:t>natural</a:t>
            </a:r>
            <a:r>
              <a:rPr lang="pl-PL" sz="1800" dirty="0"/>
              <a:t> </a:t>
            </a:r>
            <a:r>
              <a:rPr lang="pl-PL" sz="1800" dirty="0" err="1"/>
              <a:t>esters</a:t>
            </a:r>
            <a:r>
              <a:rPr lang="pl-PL" sz="1800" dirty="0"/>
              <a:t> </a:t>
            </a:r>
            <a:r>
              <a:rPr lang="pl-PL" sz="1800" dirty="0" err="1"/>
              <a:t>like</a:t>
            </a:r>
            <a:r>
              <a:rPr lang="pl-PL" sz="1800" dirty="0"/>
              <a:t> </a:t>
            </a:r>
            <a:r>
              <a:rPr lang="pl-PL" sz="1800" dirty="0" err="1"/>
              <a:t>Cargill</a:t>
            </a:r>
            <a:r>
              <a:rPr lang="pl-PL" sz="1800" dirty="0"/>
              <a:t> </a:t>
            </a:r>
            <a:r>
              <a:rPr lang="pl-PL" sz="1800" dirty="0" smtClean="0"/>
              <a:t>FR-3</a:t>
            </a:r>
          </a:p>
          <a:p>
            <a:r>
              <a:rPr lang="pl-PL" sz="1800" dirty="0" err="1" smtClean="0"/>
              <a:t>having</a:t>
            </a:r>
            <a:r>
              <a:rPr lang="pl-PL" sz="1800" dirty="0" smtClean="0"/>
              <a:t> much </a:t>
            </a:r>
            <a:r>
              <a:rPr lang="pl-PL" sz="1800" dirty="0" err="1" smtClean="0"/>
              <a:t>higher</a:t>
            </a:r>
            <a:r>
              <a:rPr lang="pl-PL" sz="1800" dirty="0" smtClean="0"/>
              <a:t> </a:t>
            </a:r>
            <a:r>
              <a:rPr lang="pl-PL" sz="1800" dirty="0" err="1" smtClean="0"/>
              <a:t>flash</a:t>
            </a:r>
            <a:r>
              <a:rPr lang="pl-PL" sz="1800" dirty="0" smtClean="0"/>
              <a:t> point and </a:t>
            </a:r>
            <a:r>
              <a:rPr lang="pl-PL" sz="1800" dirty="0" err="1" smtClean="0"/>
              <a:t>fire</a:t>
            </a:r>
            <a:r>
              <a:rPr lang="pl-PL" sz="1800" dirty="0" smtClean="0"/>
              <a:t> point </a:t>
            </a:r>
            <a:r>
              <a:rPr lang="pl-PL" sz="1800" dirty="0" err="1" smtClean="0"/>
              <a:t>which</a:t>
            </a:r>
            <a:r>
              <a:rPr lang="pl-PL" sz="1800" dirty="0" smtClean="0"/>
              <a:t> </a:t>
            </a:r>
            <a:r>
              <a:rPr lang="pl-PL" sz="1800" dirty="0" err="1" smtClean="0"/>
              <a:t>reduce</a:t>
            </a:r>
            <a:r>
              <a:rPr lang="pl-PL" sz="1800" dirty="0" smtClean="0"/>
              <a:t> </a:t>
            </a:r>
            <a:r>
              <a:rPr lang="pl-PL" sz="1800" dirty="0" err="1" smtClean="0"/>
              <a:t>significantly</a:t>
            </a:r>
            <a:r>
              <a:rPr lang="pl-PL" sz="1800" dirty="0" smtClean="0"/>
              <a:t> the </a:t>
            </a:r>
            <a:r>
              <a:rPr lang="pl-PL" sz="1800" dirty="0" err="1" smtClean="0"/>
              <a:t>risk</a:t>
            </a:r>
            <a:r>
              <a:rPr lang="pl-PL" sz="1800" dirty="0" smtClean="0"/>
              <a:t> of </a:t>
            </a:r>
            <a:r>
              <a:rPr lang="pl-PL" sz="1800" dirty="0" err="1" smtClean="0"/>
              <a:t>fire</a:t>
            </a:r>
            <a:endParaRPr lang="pl-PL" sz="1800" dirty="0" smtClean="0"/>
          </a:p>
          <a:p>
            <a:r>
              <a:rPr lang="pl-PL" sz="1800" dirty="0" err="1" smtClean="0"/>
              <a:t>qualified</a:t>
            </a:r>
            <a:r>
              <a:rPr lang="pl-PL" sz="1800" dirty="0" smtClean="0"/>
              <a:t> </a:t>
            </a:r>
            <a:r>
              <a:rPr lang="en-US" sz="1800" dirty="0"/>
              <a:t>as a slow-burning liquid resulting in lower insurance costs</a:t>
            </a:r>
            <a:endParaRPr lang="pl-PL" sz="1800" dirty="0" smtClean="0"/>
          </a:p>
          <a:p>
            <a:r>
              <a:rPr lang="pl-PL" sz="1800" dirty="0" err="1" smtClean="0"/>
              <a:t>fire</a:t>
            </a:r>
            <a:r>
              <a:rPr lang="pl-PL" sz="1800" dirty="0" smtClean="0"/>
              <a:t> </a:t>
            </a:r>
            <a:r>
              <a:rPr lang="pl-PL" sz="1800" dirty="0" err="1" smtClean="0"/>
              <a:t>barriers</a:t>
            </a:r>
            <a:r>
              <a:rPr lang="pl-PL" sz="1800" dirty="0" smtClean="0"/>
              <a:t> </a:t>
            </a:r>
            <a:r>
              <a:rPr lang="pl-PL" sz="1800" dirty="0" err="1" smtClean="0"/>
              <a:t>may</a:t>
            </a:r>
            <a:r>
              <a:rPr lang="pl-PL" sz="1800" dirty="0" smtClean="0"/>
              <a:t> be </a:t>
            </a:r>
            <a:r>
              <a:rPr lang="pl-PL" sz="1800" dirty="0" err="1" smtClean="0"/>
              <a:t>eliminated</a:t>
            </a:r>
            <a:endParaRPr lang="pl-PL" sz="1800" dirty="0"/>
          </a:p>
          <a:p>
            <a:r>
              <a:rPr lang="pl-PL" sz="1800" dirty="0"/>
              <a:t>…</a:t>
            </a:r>
          </a:p>
        </p:txBody>
      </p:sp>
      <p:sp>
        <p:nvSpPr>
          <p:cNvPr id="5" name="Textplatzhalter 6"/>
          <p:cNvSpPr txBox="1">
            <a:spLocks/>
          </p:cNvSpPr>
          <p:nvPr/>
        </p:nvSpPr>
        <p:spPr bwMode="gray">
          <a:xfrm>
            <a:off x="338535" y="5712066"/>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smtClean="0"/>
              <a:t>Ester </a:t>
            </a:r>
            <a:r>
              <a:rPr lang="pl-PL" sz="1400" dirty="0" err="1" smtClean="0"/>
              <a:t>fluids</a:t>
            </a:r>
            <a:r>
              <a:rPr lang="pl-PL" sz="1400" dirty="0" smtClean="0"/>
              <a:t> </a:t>
            </a:r>
            <a:r>
              <a:rPr lang="pl-PL" sz="1400" dirty="0" err="1" smtClean="0"/>
              <a:t>significantly</a:t>
            </a:r>
            <a:r>
              <a:rPr lang="pl-PL" sz="1400" dirty="0" smtClean="0"/>
              <a:t> </a:t>
            </a:r>
            <a:r>
              <a:rPr lang="pl-PL" sz="1400" dirty="0" err="1" smtClean="0"/>
              <a:t>reduce</a:t>
            </a:r>
            <a:r>
              <a:rPr lang="pl-PL" sz="1400" dirty="0" smtClean="0"/>
              <a:t> </a:t>
            </a:r>
            <a:r>
              <a:rPr lang="pl-PL" sz="1400" dirty="0" err="1" smtClean="0"/>
              <a:t>risk</a:t>
            </a:r>
            <a:r>
              <a:rPr lang="pl-PL" sz="1400" dirty="0" smtClean="0"/>
              <a:t> of </a:t>
            </a:r>
            <a:r>
              <a:rPr lang="pl-PL" sz="1400" dirty="0" err="1" smtClean="0"/>
              <a:t>fire</a:t>
            </a:r>
            <a:endParaRPr lang="en-US" sz="1400" dirty="0"/>
          </a:p>
        </p:txBody>
      </p:sp>
    </p:spTree>
    <p:extLst>
      <p:ext uri="{BB962C8B-B14F-4D97-AF65-F5344CB8AC3E}">
        <p14:creationId xmlns:p14="http://schemas.microsoft.com/office/powerpoint/2010/main" val="1252289603"/>
      </p:ext>
    </p:extLst>
  </p:cSld>
  <p:clrMapOvr>
    <a:masterClrMapping/>
  </p:clrMapOvr>
  <p:transition spd="slow"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0" y="1"/>
            <a:ext cx="12198350" cy="990674"/>
          </a:xfrm>
        </p:spPr>
        <p:txBody>
          <a:bodyPr/>
          <a:lstStyle/>
          <a:p>
            <a:r>
              <a:rPr lang="en-US" dirty="0" smtClean="0"/>
              <a:t>Optimizing Power Transformer</a:t>
            </a:r>
            <a:r>
              <a:rPr lang="pl-PL" dirty="0" smtClean="0"/>
              <a:t> for </a:t>
            </a:r>
            <a:r>
              <a:rPr lang="pl-PL" dirty="0" err="1" smtClean="0"/>
              <a:t>offshore</a:t>
            </a:r>
            <a:r>
              <a:rPr lang="pl-PL" dirty="0" smtClean="0"/>
              <a:t> platform </a:t>
            </a:r>
            <a:r>
              <a:rPr lang="pl-PL" dirty="0" err="1" smtClean="0"/>
              <a:t>substation</a:t>
            </a:r>
            <a:r>
              <a:rPr lang="pl-PL" altLang="pl-PL" dirty="0" smtClean="0"/>
              <a:t/>
            </a:r>
            <a:br>
              <a:rPr lang="pl-PL" altLang="pl-PL" dirty="0" smtClean="0"/>
            </a:br>
            <a:r>
              <a:rPr lang="pl-PL" altLang="pl-PL" sz="2400" dirty="0">
                <a:solidFill>
                  <a:srgbClr val="0070C0"/>
                </a:solidFill>
              </a:rPr>
              <a:t>New </a:t>
            </a:r>
            <a:r>
              <a:rPr lang="pl-PL" altLang="pl-PL" sz="2400" dirty="0" smtClean="0">
                <a:solidFill>
                  <a:srgbClr val="0070C0"/>
                </a:solidFill>
              </a:rPr>
              <a:t>high-</a:t>
            </a:r>
            <a:r>
              <a:rPr lang="pl-PL" altLang="pl-PL" sz="2400" dirty="0" err="1" smtClean="0">
                <a:solidFill>
                  <a:srgbClr val="0070C0"/>
                </a:solidFill>
              </a:rPr>
              <a:t>temperature</a:t>
            </a:r>
            <a:r>
              <a:rPr lang="pl-PL" altLang="pl-PL" sz="2400" dirty="0" smtClean="0">
                <a:solidFill>
                  <a:srgbClr val="0070C0"/>
                </a:solidFill>
              </a:rPr>
              <a:t> </a:t>
            </a:r>
            <a:r>
              <a:rPr lang="pl-PL" altLang="pl-PL" sz="2400" dirty="0" err="1" smtClean="0">
                <a:solidFill>
                  <a:srgbClr val="0070C0"/>
                </a:solidFill>
              </a:rPr>
              <a:t>insulation</a:t>
            </a:r>
            <a:r>
              <a:rPr lang="pl-PL" altLang="pl-PL" sz="2400" dirty="0" smtClean="0">
                <a:solidFill>
                  <a:srgbClr val="0070C0"/>
                </a:solidFill>
              </a:rPr>
              <a:t> materials</a:t>
            </a:r>
            <a:endParaRPr lang="pl-PL" altLang="pl-PL" sz="2400" dirty="0">
              <a:solidFill>
                <a:srgbClr val="0070C0"/>
              </a:solidFill>
            </a:endParaRPr>
          </a:p>
        </p:txBody>
      </p:sp>
      <p:sp>
        <p:nvSpPr>
          <p:cNvPr id="2" name="Content Placeholder 1"/>
          <p:cNvSpPr>
            <a:spLocks noGrp="1"/>
          </p:cNvSpPr>
          <p:nvPr>
            <p:ph idx="1"/>
          </p:nvPr>
        </p:nvSpPr>
        <p:spPr>
          <a:xfrm>
            <a:off x="410543" y="1001807"/>
            <a:ext cx="10513168" cy="5126205"/>
          </a:xfrm>
        </p:spPr>
        <p:txBody>
          <a:bodyPr/>
          <a:lstStyle/>
          <a:p>
            <a:pPr marL="0" indent="0">
              <a:buNone/>
            </a:pPr>
            <a:r>
              <a:rPr lang="en-US" sz="1800" b="1" dirty="0" smtClean="0"/>
              <a:t>IEC </a:t>
            </a:r>
            <a:r>
              <a:rPr lang="en-US" sz="1800" b="1" dirty="0"/>
              <a:t>60076-14</a:t>
            </a:r>
            <a:r>
              <a:rPr lang="pl-PL" sz="1800" b="1" dirty="0"/>
              <a:t> </a:t>
            </a:r>
            <a:r>
              <a:rPr lang="pl-PL" sz="1800" b="1" dirty="0" smtClean="0"/>
              <a:t>standard for l</a:t>
            </a:r>
            <a:r>
              <a:rPr lang="en-US" sz="1800" b="1" dirty="0" err="1" smtClean="0"/>
              <a:t>iquid</a:t>
            </a:r>
            <a:r>
              <a:rPr lang="en-US" sz="1800" b="1" dirty="0" smtClean="0"/>
              <a:t>-immersed </a:t>
            </a:r>
            <a:r>
              <a:rPr lang="en-US" sz="1800" b="1" dirty="0"/>
              <a:t>power transformers using high-temperature insulation</a:t>
            </a:r>
            <a:r>
              <a:rPr lang="pl-PL" sz="1800" b="1" dirty="0"/>
              <a:t> </a:t>
            </a:r>
            <a:r>
              <a:rPr lang="en-US" sz="1800" b="1" dirty="0" smtClean="0"/>
              <a:t>materials</a:t>
            </a:r>
            <a:r>
              <a:rPr lang="pl-PL" sz="1800" b="1" dirty="0" smtClean="0"/>
              <a:t>:</a:t>
            </a:r>
          </a:p>
          <a:p>
            <a:r>
              <a:rPr lang="pl-PL" sz="1800" dirty="0" smtClean="0"/>
              <a:t>High-</a:t>
            </a:r>
            <a:r>
              <a:rPr lang="pl-PL" sz="1800" dirty="0" err="1" smtClean="0"/>
              <a:t>temeperature</a:t>
            </a:r>
            <a:r>
              <a:rPr lang="pl-PL" sz="1800" dirty="0" smtClean="0"/>
              <a:t> solid </a:t>
            </a:r>
            <a:r>
              <a:rPr lang="pl-PL" sz="1800" dirty="0" err="1" smtClean="0"/>
              <a:t>insulation</a:t>
            </a:r>
            <a:r>
              <a:rPr lang="pl-PL" sz="1800" dirty="0" smtClean="0"/>
              <a:t> (</a:t>
            </a:r>
            <a:r>
              <a:rPr lang="pl-PL" sz="1800" dirty="0" err="1" smtClean="0"/>
              <a:t>like</a:t>
            </a:r>
            <a:r>
              <a:rPr lang="pl-PL" sz="1800" dirty="0" smtClean="0"/>
              <a:t> </a:t>
            </a:r>
            <a:r>
              <a:rPr lang="pl-PL" sz="1800" dirty="0" err="1" smtClean="0"/>
              <a:t>Nomex</a:t>
            </a:r>
            <a:r>
              <a:rPr lang="pl-PL" sz="1800" dirty="0" smtClean="0"/>
              <a:t>)</a:t>
            </a:r>
            <a:br>
              <a:rPr lang="pl-PL" sz="1800" dirty="0" smtClean="0"/>
            </a:br>
            <a:r>
              <a:rPr lang="en-US" sz="1800" dirty="0"/>
              <a:t>or </a:t>
            </a:r>
            <a:r>
              <a:rPr lang="en-US" sz="1800" dirty="0" smtClean="0"/>
              <a:t>combination </a:t>
            </a:r>
            <a:r>
              <a:rPr lang="en-US" sz="1800" dirty="0"/>
              <a:t>of high-temperature and conventional insulation</a:t>
            </a:r>
            <a:endParaRPr lang="pl-PL" sz="1800" dirty="0" smtClean="0"/>
          </a:p>
          <a:p>
            <a:r>
              <a:rPr lang="pl-PL" sz="1800" dirty="0" err="1" smtClean="0"/>
              <a:t>synthetic</a:t>
            </a:r>
            <a:r>
              <a:rPr lang="pl-PL" sz="1800" dirty="0" smtClean="0"/>
              <a:t> and </a:t>
            </a:r>
            <a:r>
              <a:rPr lang="pl-PL" sz="1800" dirty="0" err="1" smtClean="0"/>
              <a:t>natural</a:t>
            </a:r>
            <a:r>
              <a:rPr lang="pl-PL" sz="1800" dirty="0" smtClean="0"/>
              <a:t> </a:t>
            </a:r>
            <a:r>
              <a:rPr lang="pl-PL" sz="1800" dirty="0" err="1" smtClean="0"/>
              <a:t>esters</a:t>
            </a:r>
            <a:endParaRPr lang="pl-PL" sz="1800" dirty="0" smtClean="0"/>
          </a:p>
          <a:p>
            <a:r>
              <a:rPr lang="pl-PL" sz="1800" dirty="0" err="1" smtClean="0"/>
              <a:t>operating</a:t>
            </a:r>
            <a:r>
              <a:rPr lang="pl-PL" sz="1800" dirty="0" smtClean="0"/>
              <a:t> </a:t>
            </a:r>
            <a:r>
              <a:rPr lang="pl-PL" sz="1800" dirty="0" err="1" smtClean="0"/>
              <a:t>at</a:t>
            </a:r>
            <a:r>
              <a:rPr lang="pl-PL" sz="1800" dirty="0" smtClean="0"/>
              <a:t> </a:t>
            </a:r>
            <a:r>
              <a:rPr lang="pl-PL" sz="1800" dirty="0" err="1" smtClean="0"/>
              <a:t>temperatures</a:t>
            </a:r>
            <a:r>
              <a:rPr lang="pl-PL" sz="1800" dirty="0" smtClean="0"/>
              <a:t> </a:t>
            </a:r>
            <a:r>
              <a:rPr lang="pl-PL" sz="1800" dirty="0" err="1" smtClean="0"/>
              <a:t>above</a:t>
            </a:r>
            <a:r>
              <a:rPr lang="pl-PL" sz="1800" dirty="0" smtClean="0"/>
              <a:t> </a:t>
            </a:r>
            <a:r>
              <a:rPr lang="pl-PL" sz="1800" dirty="0" err="1" smtClean="0"/>
              <a:t>conventional</a:t>
            </a:r>
            <a:r>
              <a:rPr lang="pl-PL" sz="1800" dirty="0" smtClean="0"/>
              <a:t> limit</a:t>
            </a:r>
          </a:p>
          <a:p>
            <a:r>
              <a:rPr lang="pl-PL" sz="1800" dirty="0" err="1" smtClean="0"/>
              <a:t>higher</a:t>
            </a:r>
            <a:r>
              <a:rPr lang="pl-PL" sz="1800" dirty="0" smtClean="0"/>
              <a:t> </a:t>
            </a:r>
            <a:r>
              <a:rPr lang="pl-PL" sz="1800" dirty="0" err="1" smtClean="0"/>
              <a:t>overloading</a:t>
            </a:r>
            <a:r>
              <a:rPr lang="pl-PL" sz="1800" dirty="0" smtClean="0"/>
              <a:t> </a:t>
            </a:r>
            <a:r>
              <a:rPr lang="pl-PL" sz="1800" dirty="0" err="1" smtClean="0"/>
              <a:t>capabilites</a:t>
            </a:r>
            <a:endParaRPr lang="pl-PL" sz="1800" dirty="0" smtClean="0"/>
          </a:p>
          <a:p>
            <a:r>
              <a:rPr lang="pl-PL" sz="1800" dirty="0" err="1" smtClean="0"/>
              <a:t>more</a:t>
            </a:r>
            <a:r>
              <a:rPr lang="pl-PL" sz="1800" dirty="0" smtClean="0"/>
              <a:t> compact design</a:t>
            </a:r>
            <a:br>
              <a:rPr lang="pl-PL" sz="1800" dirty="0" smtClean="0"/>
            </a:br>
            <a:r>
              <a:rPr lang="pl-PL" sz="1800" dirty="0" err="1" smtClean="0"/>
              <a:t>reduced</a:t>
            </a:r>
            <a:r>
              <a:rPr lang="pl-PL" sz="1800" dirty="0" smtClean="0"/>
              <a:t> </a:t>
            </a:r>
            <a:r>
              <a:rPr lang="pl-PL" sz="1800" dirty="0" err="1" smtClean="0"/>
              <a:t>size</a:t>
            </a:r>
            <a:r>
              <a:rPr lang="pl-PL" sz="1800" dirty="0" smtClean="0"/>
              <a:t/>
            </a:r>
            <a:br>
              <a:rPr lang="pl-PL" sz="1800" dirty="0" smtClean="0"/>
            </a:br>
            <a:r>
              <a:rPr lang="pl-PL" sz="1800" dirty="0" err="1" smtClean="0"/>
              <a:t>reduced</a:t>
            </a:r>
            <a:r>
              <a:rPr lang="pl-PL" sz="1800" dirty="0" smtClean="0"/>
              <a:t> </a:t>
            </a:r>
            <a:r>
              <a:rPr lang="pl-PL" sz="1800" dirty="0" err="1" smtClean="0"/>
              <a:t>weight</a:t>
            </a:r>
            <a:r>
              <a:rPr lang="pl-PL" sz="1800" dirty="0" smtClean="0"/>
              <a:t/>
            </a:r>
            <a:br>
              <a:rPr lang="pl-PL" sz="1800" dirty="0" smtClean="0"/>
            </a:br>
            <a:r>
              <a:rPr lang="pl-PL" sz="1800" dirty="0" err="1" smtClean="0"/>
              <a:t>reduced</a:t>
            </a:r>
            <a:r>
              <a:rPr lang="pl-PL" sz="1800" dirty="0" smtClean="0"/>
              <a:t> </a:t>
            </a:r>
            <a:r>
              <a:rPr lang="pl-PL" sz="1800" dirty="0" err="1" smtClean="0"/>
              <a:t>size</a:t>
            </a:r>
            <a:r>
              <a:rPr lang="pl-PL" sz="1800" dirty="0" smtClean="0"/>
              <a:t>/</a:t>
            </a:r>
            <a:r>
              <a:rPr lang="pl-PL" sz="1800" dirty="0" err="1" smtClean="0"/>
              <a:t>weight</a:t>
            </a:r>
            <a:r>
              <a:rPr lang="pl-PL" sz="1800" dirty="0" smtClean="0"/>
              <a:t> of </a:t>
            </a:r>
            <a:r>
              <a:rPr lang="pl-PL" sz="1800" dirty="0" err="1" smtClean="0"/>
              <a:t>cooling</a:t>
            </a:r>
            <a:r>
              <a:rPr lang="pl-PL" sz="1800" dirty="0" smtClean="0"/>
              <a:t> bank</a:t>
            </a:r>
          </a:p>
          <a:p>
            <a:r>
              <a:rPr lang="pl-PL" sz="1800" dirty="0" smtClean="0"/>
              <a:t>…</a:t>
            </a:r>
            <a:endParaRPr lang="pl-PL" sz="1800" dirty="0"/>
          </a:p>
        </p:txBody>
      </p:sp>
      <p:sp>
        <p:nvSpPr>
          <p:cNvPr id="5" name="Textplatzhalter 6"/>
          <p:cNvSpPr txBox="1">
            <a:spLocks/>
          </p:cNvSpPr>
          <p:nvPr/>
        </p:nvSpPr>
        <p:spPr bwMode="gray">
          <a:xfrm>
            <a:off x="338535" y="5712066"/>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smtClean="0"/>
              <a:t>Using </a:t>
            </a:r>
            <a:r>
              <a:rPr lang="pl-PL" sz="1400" dirty="0" err="1" smtClean="0"/>
              <a:t>new</a:t>
            </a:r>
            <a:r>
              <a:rPr lang="pl-PL" sz="1400" dirty="0" smtClean="0"/>
              <a:t> materials and </a:t>
            </a:r>
            <a:r>
              <a:rPr lang="pl-PL" sz="1400" dirty="0" err="1" smtClean="0"/>
              <a:t>technologies</a:t>
            </a:r>
            <a:r>
              <a:rPr lang="pl-PL" sz="1400" dirty="0" smtClean="0"/>
              <a:t> </a:t>
            </a:r>
            <a:r>
              <a:rPr lang="pl-PL" sz="1400" dirty="0" err="1" smtClean="0"/>
              <a:t>allow</a:t>
            </a:r>
            <a:r>
              <a:rPr lang="pl-PL" sz="1400" dirty="0" smtClean="0"/>
              <a:t> to </a:t>
            </a:r>
            <a:r>
              <a:rPr lang="pl-PL" sz="1400" dirty="0" err="1" smtClean="0"/>
              <a:t>increase</a:t>
            </a:r>
            <a:r>
              <a:rPr lang="pl-PL" sz="1400" dirty="0" smtClean="0"/>
              <a:t> </a:t>
            </a:r>
            <a:r>
              <a:rPr lang="pl-PL" sz="1400" dirty="0" err="1" smtClean="0"/>
              <a:t>loading</a:t>
            </a:r>
            <a:r>
              <a:rPr lang="pl-PL" sz="1400" dirty="0" smtClean="0"/>
              <a:t> </a:t>
            </a:r>
            <a:r>
              <a:rPr lang="pl-PL" sz="1400" dirty="0" err="1" smtClean="0"/>
              <a:t>capabilites</a:t>
            </a:r>
            <a:r>
              <a:rPr lang="pl-PL" sz="1400" dirty="0" smtClean="0"/>
              <a:t> </a:t>
            </a:r>
            <a:r>
              <a:rPr lang="pl-PL" sz="1400" dirty="0" err="1" smtClean="0"/>
              <a:t>while</a:t>
            </a:r>
            <a:r>
              <a:rPr lang="pl-PL" sz="1400" dirty="0" smtClean="0"/>
              <a:t> </a:t>
            </a:r>
            <a:r>
              <a:rPr lang="pl-PL" sz="1400" dirty="0" err="1" smtClean="0"/>
              <a:t>reducing</a:t>
            </a:r>
            <a:r>
              <a:rPr lang="pl-PL" sz="1400" dirty="0" smtClean="0"/>
              <a:t> </a:t>
            </a:r>
            <a:r>
              <a:rPr lang="pl-PL" sz="1400" dirty="0" err="1" smtClean="0"/>
              <a:t>size</a:t>
            </a:r>
            <a:r>
              <a:rPr lang="pl-PL" sz="1400" dirty="0"/>
              <a:t> </a:t>
            </a:r>
            <a:r>
              <a:rPr lang="pl-PL" sz="1400" dirty="0" smtClean="0"/>
              <a:t>/ </a:t>
            </a:r>
            <a:r>
              <a:rPr lang="pl-PL" sz="1400" dirty="0" err="1" smtClean="0"/>
              <a:t>weight</a:t>
            </a:r>
            <a:endParaRPr lang="en-US" sz="1400"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4389" y="1736257"/>
            <a:ext cx="1638643" cy="150003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8563" y="2240097"/>
            <a:ext cx="865282" cy="79208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Right Arrow 7"/>
          <p:cNvSpPr/>
          <p:nvPr/>
        </p:nvSpPr>
        <p:spPr bwMode="gray">
          <a:xfrm>
            <a:off x="9253269" y="2668248"/>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sp>
        <p:nvSpPr>
          <p:cNvPr id="9" name="Left-Right Arrow 8"/>
          <p:cNvSpPr/>
          <p:nvPr/>
        </p:nvSpPr>
        <p:spPr bwMode="gray">
          <a:xfrm>
            <a:off x="9253269" y="4580169"/>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pic>
        <p:nvPicPr>
          <p:cNvPr id="10" name="Picture 9"/>
          <p:cNvPicPr>
            <a:picLocks noChangeAspect="1"/>
          </p:cNvPicPr>
          <p:nvPr/>
        </p:nvPicPr>
        <p:blipFill>
          <a:blip r:embed="rId5"/>
          <a:stretch>
            <a:fillRect/>
          </a:stretch>
        </p:blipFill>
        <p:spPr>
          <a:xfrm>
            <a:off x="8348563" y="4471892"/>
            <a:ext cx="786175" cy="414418"/>
          </a:xfrm>
          <a:prstGeom prst="rect">
            <a:avLst/>
          </a:prstGeom>
        </p:spPr>
      </p:pic>
      <p:pic>
        <p:nvPicPr>
          <p:cNvPr id="11" name="Picture 10"/>
          <p:cNvPicPr>
            <a:picLocks noChangeAspect="1"/>
          </p:cNvPicPr>
          <p:nvPr/>
        </p:nvPicPr>
        <p:blipFill>
          <a:blip r:embed="rId5"/>
          <a:stretch>
            <a:fillRect/>
          </a:stretch>
        </p:blipFill>
        <p:spPr>
          <a:xfrm>
            <a:off x="10343034" y="4245349"/>
            <a:ext cx="1399998" cy="737984"/>
          </a:xfrm>
          <a:prstGeom prst="rect">
            <a:avLst/>
          </a:prstGeom>
        </p:spPr>
      </p:pic>
    </p:spTree>
    <p:extLst>
      <p:ext uri="{BB962C8B-B14F-4D97-AF65-F5344CB8AC3E}">
        <p14:creationId xmlns:p14="http://schemas.microsoft.com/office/powerpoint/2010/main" val="1396747376"/>
      </p:ext>
    </p:extLst>
  </p:cSld>
  <p:clrMapOvr>
    <a:masterClrMapping/>
  </p:clrMapOvr>
  <p:transition spd="slow"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txBox="1">
            <a:spLocks noChangeArrowheads="1"/>
          </p:cNvSpPr>
          <p:nvPr/>
        </p:nvSpPr>
        <p:spPr bwMode="auto">
          <a:xfrm>
            <a:off x="33449" y="23430"/>
            <a:ext cx="12113419"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1pPr>
            <a:lvl2pPr marL="742950" indent="-28575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2pPr>
            <a:lvl3pPr marL="11430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3pPr>
            <a:lvl4pPr marL="16002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4pPr>
            <a:lvl5pPr marL="2057400" indent="-228600">
              <a:spcBef>
                <a:spcPct val="50000"/>
              </a:spcBef>
              <a:buClr>
                <a:schemeClr val="tx2"/>
              </a:buClr>
              <a:buSzPct val="70000"/>
              <a:buFont typeface="Wingdings" panose="05000000000000000000" pitchFamily="2" charset="2"/>
              <a:buChar char="§"/>
              <a:defRPr>
                <a:solidFill>
                  <a:srgbClr val="000000"/>
                </a:solidFill>
                <a:latin typeface="Arial" panose="020B0604020202020204" pitchFamily="34" charset="0"/>
              </a:defRPr>
            </a:lvl5pPr>
            <a:lvl6pPr marL="25146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6pPr>
            <a:lvl7pPr marL="29718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7pPr>
            <a:lvl8pPr marL="34290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8pPr>
            <a:lvl9pPr marL="3886200" indent="-228600" eaLnBrk="0" fontAlgn="base" hangingPunct="0">
              <a:spcBef>
                <a:spcPct val="50000"/>
              </a:spcBef>
              <a:spcAft>
                <a:spcPct val="0"/>
              </a:spcAft>
              <a:buClr>
                <a:schemeClr val="tx2"/>
              </a:buClr>
              <a:buSzPct val="70000"/>
              <a:buFont typeface="Wingdings" panose="05000000000000000000" pitchFamily="2" charset="2"/>
              <a:buChar char="§"/>
              <a:defRPr>
                <a:solidFill>
                  <a:srgbClr val="000000"/>
                </a:solidFill>
                <a:latin typeface="Arial" panose="020B0604020202020204" pitchFamily="34" charset="0"/>
              </a:defRPr>
            </a:lvl9pPr>
          </a:lstStyle>
          <a:p>
            <a:pPr>
              <a:lnSpc>
                <a:spcPct val="90000"/>
              </a:lnSpc>
              <a:spcBef>
                <a:spcPct val="0"/>
              </a:spcBef>
              <a:buNone/>
            </a:pPr>
            <a:r>
              <a:rPr lang="en-US" dirty="0">
                <a:solidFill>
                  <a:srgbClr val="002897"/>
                </a:solidFill>
                <a:ea typeface="+mj-ea"/>
                <a:cs typeface="Arial" pitchFamily="34" charset="0"/>
              </a:rPr>
              <a:t>Optimizing Power Transformer</a:t>
            </a:r>
            <a:r>
              <a:rPr lang="pl-PL" dirty="0">
                <a:solidFill>
                  <a:srgbClr val="002897"/>
                </a:solidFill>
                <a:ea typeface="+mj-ea"/>
                <a:cs typeface="Arial" pitchFamily="34" charset="0"/>
              </a:rPr>
              <a:t> for </a:t>
            </a:r>
            <a:r>
              <a:rPr lang="pl-PL" dirty="0" err="1" smtClean="0">
                <a:solidFill>
                  <a:srgbClr val="002897"/>
                </a:solidFill>
                <a:ea typeface="+mj-ea"/>
                <a:cs typeface="Arial" pitchFamily="34" charset="0"/>
              </a:rPr>
              <a:t>offshore</a:t>
            </a:r>
            <a:r>
              <a:rPr lang="pl-PL" dirty="0" smtClean="0">
                <a:solidFill>
                  <a:srgbClr val="002897"/>
                </a:solidFill>
                <a:ea typeface="+mj-ea"/>
                <a:cs typeface="Arial" pitchFamily="34" charset="0"/>
              </a:rPr>
              <a:t> </a:t>
            </a:r>
            <a:r>
              <a:rPr lang="pl-PL" dirty="0">
                <a:solidFill>
                  <a:srgbClr val="002897"/>
                </a:solidFill>
                <a:ea typeface="+mj-ea"/>
                <a:cs typeface="Arial" pitchFamily="34" charset="0"/>
              </a:rPr>
              <a:t>platform </a:t>
            </a:r>
            <a:r>
              <a:rPr lang="pl-PL" dirty="0" err="1">
                <a:solidFill>
                  <a:srgbClr val="002897"/>
                </a:solidFill>
                <a:ea typeface="+mj-ea"/>
                <a:cs typeface="Arial" pitchFamily="34" charset="0"/>
              </a:rPr>
              <a:t>substation</a:t>
            </a:r>
            <a:r>
              <a:rPr lang="pl-PL" dirty="0">
                <a:solidFill>
                  <a:srgbClr val="002897"/>
                </a:solidFill>
                <a:ea typeface="+mj-ea"/>
                <a:cs typeface="Arial" pitchFamily="34" charset="0"/>
              </a:rPr>
              <a:t> </a:t>
            </a:r>
            <a:endParaRPr lang="pl-PL" dirty="0" smtClean="0">
              <a:solidFill>
                <a:srgbClr val="002897"/>
              </a:solidFill>
              <a:ea typeface="+mj-ea"/>
              <a:cs typeface="Arial" pitchFamily="34" charset="0"/>
            </a:endParaRPr>
          </a:p>
          <a:p>
            <a:pPr>
              <a:lnSpc>
                <a:spcPct val="90000"/>
              </a:lnSpc>
              <a:spcBef>
                <a:spcPct val="0"/>
              </a:spcBef>
              <a:buNone/>
            </a:pPr>
            <a:r>
              <a:rPr lang="pl-PL" sz="2400" dirty="0" err="1" smtClean="0">
                <a:solidFill>
                  <a:schemeClr val="accent1"/>
                </a:solidFill>
                <a:latin typeface="+mj-lt"/>
                <a:ea typeface="+mj-ea"/>
                <a:cs typeface="+mj-cs"/>
              </a:rPr>
              <a:t>Losses</a:t>
            </a:r>
            <a:r>
              <a:rPr lang="pl-PL" sz="2400" dirty="0" smtClean="0">
                <a:solidFill>
                  <a:schemeClr val="accent1"/>
                </a:solidFill>
                <a:latin typeface="+mj-lt"/>
                <a:ea typeface="+mj-ea"/>
                <a:cs typeface="+mj-cs"/>
              </a:rPr>
              <a:t> – </a:t>
            </a:r>
            <a:r>
              <a:rPr lang="pl-PL" sz="2400" dirty="0" err="1" smtClean="0">
                <a:solidFill>
                  <a:schemeClr val="accent1"/>
                </a:solidFill>
                <a:latin typeface="+mj-lt"/>
                <a:ea typeface="+mj-ea"/>
                <a:cs typeface="+mj-cs"/>
              </a:rPr>
              <a:t>size</a:t>
            </a:r>
            <a:r>
              <a:rPr lang="pl-PL" sz="2400" dirty="0" smtClean="0">
                <a:solidFill>
                  <a:schemeClr val="accent1"/>
                </a:solidFill>
                <a:latin typeface="+mj-lt"/>
                <a:ea typeface="+mj-ea"/>
                <a:cs typeface="+mj-cs"/>
              </a:rPr>
              <a:t>/</a:t>
            </a:r>
            <a:r>
              <a:rPr lang="pl-PL" sz="2400" dirty="0" err="1" smtClean="0">
                <a:solidFill>
                  <a:schemeClr val="accent1"/>
                </a:solidFill>
                <a:latin typeface="+mj-lt"/>
                <a:ea typeface="+mj-ea"/>
                <a:cs typeface="+mj-cs"/>
              </a:rPr>
              <a:t>weight</a:t>
            </a:r>
            <a:r>
              <a:rPr lang="pl-PL" sz="2400" dirty="0" smtClean="0">
                <a:solidFill>
                  <a:schemeClr val="accent1"/>
                </a:solidFill>
                <a:latin typeface="+mj-lt"/>
                <a:ea typeface="+mj-ea"/>
                <a:cs typeface="+mj-cs"/>
              </a:rPr>
              <a:t> – </a:t>
            </a:r>
            <a:r>
              <a:rPr lang="pl-PL" sz="2400" dirty="0" err="1" smtClean="0">
                <a:solidFill>
                  <a:schemeClr val="accent1"/>
                </a:solidFill>
                <a:latin typeface="+mj-lt"/>
                <a:ea typeface="+mj-ea"/>
                <a:cs typeface="+mj-cs"/>
              </a:rPr>
              <a:t>cost</a:t>
            </a:r>
            <a:r>
              <a:rPr lang="pl-PL" sz="2400" dirty="0" smtClean="0">
                <a:solidFill>
                  <a:schemeClr val="accent1"/>
                </a:solidFill>
                <a:latin typeface="+mj-lt"/>
                <a:ea typeface="+mj-ea"/>
                <a:cs typeface="+mj-cs"/>
              </a:rPr>
              <a:t> </a:t>
            </a:r>
            <a:r>
              <a:rPr lang="pl-PL" sz="2400" dirty="0" err="1" smtClean="0">
                <a:solidFill>
                  <a:schemeClr val="accent1"/>
                </a:solidFill>
                <a:latin typeface="+mj-lt"/>
                <a:ea typeface="+mj-ea"/>
                <a:cs typeface="+mj-cs"/>
              </a:rPr>
              <a:t>consideration</a:t>
            </a:r>
            <a:endParaRPr lang="pl-PL" sz="2400" dirty="0">
              <a:solidFill>
                <a:schemeClr val="accent1"/>
              </a:solidFill>
              <a:latin typeface="+mj-lt"/>
              <a:ea typeface="+mj-ea"/>
              <a:cs typeface="+mj-cs"/>
            </a:endParaRPr>
          </a:p>
        </p:txBody>
      </p:sp>
      <p:pic>
        <p:nvPicPr>
          <p:cNvPr id="22555" name="Picture 7"/>
          <p:cNvPicPr>
            <a:picLocks noChangeAspect="1" noChangeArrowheads="1"/>
          </p:cNvPicPr>
          <p:nvPr/>
        </p:nvPicPr>
        <p:blipFill>
          <a:blip r:embed="rId3">
            <a:extLst>
              <a:ext uri="{28A0092B-C50C-407E-A947-70E740481C1C}">
                <a14:useLocalDpi xmlns:a14="http://schemas.microsoft.com/office/drawing/2010/main" val="0"/>
              </a:ext>
            </a:extLst>
          </a:blip>
          <a:srcRect t="10994"/>
          <a:stretch>
            <a:fillRect/>
          </a:stretch>
        </p:blipFill>
        <p:spPr bwMode="auto">
          <a:xfrm>
            <a:off x="415392" y="1990342"/>
            <a:ext cx="5423027" cy="348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1037"/>
          <p:cNvSpPr txBox="1">
            <a:spLocks noChangeArrowheads="1"/>
          </p:cNvSpPr>
          <p:nvPr/>
        </p:nvSpPr>
        <p:spPr bwMode="auto">
          <a:xfrm>
            <a:off x="6020981" y="1990342"/>
            <a:ext cx="1120775" cy="73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itchFamily="18" charset="0"/>
                <a:cs typeface="Times New Roman" pitchFamily="18" charset="0"/>
              </a:defRPr>
            </a:lvl1pPr>
            <a:lvl2pPr marL="742950" indent="-285750">
              <a:defRPr sz="2000" b="1">
                <a:solidFill>
                  <a:schemeClr val="tx1"/>
                </a:solidFill>
                <a:latin typeface="Times New Roman" pitchFamily="18" charset="0"/>
                <a:cs typeface="Times New Roman" pitchFamily="18" charset="0"/>
              </a:defRPr>
            </a:lvl2pPr>
            <a:lvl3pPr marL="1143000" indent="-228600">
              <a:defRPr sz="2000" b="1">
                <a:solidFill>
                  <a:schemeClr val="tx1"/>
                </a:solidFill>
                <a:latin typeface="Times New Roman" pitchFamily="18" charset="0"/>
                <a:cs typeface="Times New Roman" pitchFamily="18" charset="0"/>
              </a:defRPr>
            </a:lvl3pPr>
            <a:lvl4pPr marL="1600200" indent="-228600">
              <a:defRPr sz="2000" b="1">
                <a:solidFill>
                  <a:schemeClr val="tx1"/>
                </a:solidFill>
                <a:latin typeface="Times New Roman" pitchFamily="18" charset="0"/>
                <a:cs typeface="Times New Roman" pitchFamily="18" charset="0"/>
              </a:defRPr>
            </a:lvl4pPr>
            <a:lvl5pPr marL="2057400" indent="-228600">
              <a:defRPr sz="20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9pPr>
          </a:lstStyle>
          <a:p>
            <a:pPr algn="ctr" eaLnBrk="1" hangingPunct="1">
              <a:spcBef>
                <a:spcPct val="50000"/>
              </a:spcBef>
              <a:buClr>
                <a:schemeClr val="tx2"/>
              </a:buClr>
              <a:buSzPct val="70000"/>
              <a:buFont typeface="Wingdings" panose="05000000000000000000" pitchFamily="2" charset="2"/>
              <a:buNone/>
              <a:defRPr/>
            </a:pPr>
            <a:r>
              <a:rPr lang="sv-SE" sz="1400" b="0" dirty="0">
                <a:latin typeface="+mj-lt"/>
              </a:rPr>
              <a:t>”High” losses transformer</a:t>
            </a:r>
          </a:p>
        </p:txBody>
      </p:sp>
      <p:sp>
        <p:nvSpPr>
          <p:cNvPr id="25" name="Text Box 1037"/>
          <p:cNvSpPr txBox="1">
            <a:spLocks noChangeArrowheads="1"/>
          </p:cNvSpPr>
          <p:nvPr/>
        </p:nvSpPr>
        <p:spPr bwMode="auto">
          <a:xfrm>
            <a:off x="6041619" y="4246560"/>
            <a:ext cx="1120775" cy="73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Times New Roman" pitchFamily="18" charset="0"/>
                <a:cs typeface="Times New Roman" pitchFamily="18" charset="0"/>
              </a:defRPr>
            </a:lvl1pPr>
            <a:lvl2pPr marL="742950" indent="-285750">
              <a:defRPr sz="2000" b="1">
                <a:solidFill>
                  <a:schemeClr val="tx1"/>
                </a:solidFill>
                <a:latin typeface="Times New Roman" pitchFamily="18" charset="0"/>
                <a:cs typeface="Times New Roman" pitchFamily="18" charset="0"/>
              </a:defRPr>
            </a:lvl2pPr>
            <a:lvl3pPr marL="1143000" indent="-228600">
              <a:defRPr sz="2000" b="1">
                <a:solidFill>
                  <a:schemeClr val="tx1"/>
                </a:solidFill>
                <a:latin typeface="Times New Roman" pitchFamily="18" charset="0"/>
                <a:cs typeface="Times New Roman" pitchFamily="18" charset="0"/>
              </a:defRPr>
            </a:lvl3pPr>
            <a:lvl4pPr marL="1600200" indent="-228600">
              <a:defRPr sz="2000" b="1">
                <a:solidFill>
                  <a:schemeClr val="tx1"/>
                </a:solidFill>
                <a:latin typeface="Times New Roman" pitchFamily="18" charset="0"/>
                <a:cs typeface="Times New Roman" pitchFamily="18" charset="0"/>
              </a:defRPr>
            </a:lvl4pPr>
            <a:lvl5pPr marL="2057400" indent="-228600">
              <a:defRPr sz="20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9pPr>
          </a:lstStyle>
          <a:p>
            <a:pPr algn="ctr" eaLnBrk="1" hangingPunct="1">
              <a:spcBef>
                <a:spcPct val="50000"/>
              </a:spcBef>
              <a:buClr>
                <a:schemeClr val="tx2"/>
              </a:buClr>
              <a:buSzPct val="70000"/>
              <a:buFont typeface="Wingdings" panose="05000000000000000000" pitchFamily="2" charset="2"/>
              <a:buNone/>
              <a:defRPr/>
            </a:pPr>
            <a:r>
              <a:rPr lang="sv-SE" sz="1400" b="0" dirty="0">
                <a:latin typeface="+mj-lt"/>
              </a:rPr>
              <a:t>”Low” losses transformer</a:t>
            </a:r>
          </a:p>
        </p:txBody>
      </p:sp>
      <p:grpSp>
        <p:nvGrpSpPr>
          <p:cNvPr id="3" name="Group 2"/>
          <p:cNvGrpSpPr>
            <a:grpSpLocks/>
          </p:cNvGrpSpPr>
          <p:nvPr/>
        </p:nvGrpSpPr>
        <p:grpSpPr bwMode="auto">
          <a:xfrm>
            <a:off x="7163980" y="1475992"/>
            <a:ext cx="3987800" cy="1487487"/>
            <a:chOff x="4906963" y="3360738"/>
            <a:chExt cx="3987800" cy="1487487"/>
          </a:xfrm>
        </p:grpSpPr>
        <p:sp>
          <p:nvSpPr>
            <p:cNvPr id="6157" name="Text Box 1037"/>
            <p:cNvSpPr txBox="1">
              <a:spLocks noChangeArrowheads="1"/>
            </p:cNvSpPr>
            <p:nvPr/>
          </p:nvSpPr>
          <p:spPr bwMode="auto">
            <a:xfrm>
              <a:off x="7146925" y="3678238"/>
              <a:ext cx="1747838" cy="1169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Times New Roman" pitchFamily="18" charset="0"/>
                  <a:cs typeface="Times New Roman" pitchFamily="18" charset="0"/>
                </a:defRPr>
              </a:lvl1pPr>
              <a:lvl2pPr marL="742950" indent="-285750">
                <a:defRPr sz="2000" b="1">
                  <a:solidFill>
                    <a:schemeClr val="tx1"/>
                  </a:solidFill>
                  <a:latin typeface="Times New Roman" pitchFamily="18" charset="0"/>
                  <a:cs typeface="Times New Roman" pitchFamily="18" charset="0"/>
                </a:defRPr>
              </a:lvl2pPr>
              <a:lvl3pPr marL="1143000" indent="-228600">
                <a:defRPr sz="2000" b="1">
                  <a:solidFill>
                    <a:schemeClr val="tx1"/>
                  </a:solidFill>
                  <a:latin typeface="Times New Roman" pitchFamily="18" charset="0"/>
                  <a:cs typeface="Times New Roman" pitchFamily="18" charset="0"/>
                </a:defRPr>
              </a:lvl3pPr>
              <a:lvl4pPr marL="1600200" indent="-228600">
                <a:defRPr sz="2000" b="1">
                  <a:solidFill>
                    <a:schemeClr val="tx1"/>
                  </a:solidFill>
                  <a:latin typeface="Times New Roman" pitchFamily="18" charset="0"/>
                  <a:cs typeface="Times New Roman" pitchFamily="18" charset="0"/>
                </a:defRPr>
              </a:lvl4pPr>
              <a:lvl5pPr marL="2057400" indent="-228600">
                <a:defRPr sz="20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9pPr>
            </a:lstStyle>
            <a:p>
              <a:pPr eaLnBrk="1" hangingPunct="1">
                <a:spcBef>
                  <a:spcPct val="50000"/>
                </a:spcBef>
                <a:buClr>
                  <a:schemeClr val="tx2"/>
                </a:buClr>
                <a:buSzPct val="70000"/>
                <a:buFont typeface="Wingdings" panose="05000000000000000000" pitchFamily="2" charset="2"/>
                <a:buNone/>
                <a:defRPr/>
              </a:pPr>
              <a:r>
                <a:rPr lang="sv-SE" sz="1400" b="0" dirty="0">
                  <a:latin typeface="+mj-lt"/>
                </a:rPr>
                <a:t>+ Coolers</a:t>
              </a:r>
            </a:p>
            <a:p>
              <a:pPr eaLnBrk="1" hangingPunct="1">
                <a:spcBef>
                  <a:spcPct val="50000"/>
                </a:spcBef>
                <a:buClr>
                  <a:schemeClr val="tx2"/>
                </a:buClr>
                <a:buSzPct val="70000"/>
                <a:buFont typeface="Wingdings" panose="05000000000000000000" pitchFamily="2" charset="2"/>
                <a:buNone/>
                <a:defRPr/>
              </a:pPr>
              <a:r>
                <a:rPr lang="sv-SE" sz="1400" b="0" dirty="0">
                  <a:latin typeface="+mj-lt"/>
                </a:rPr>
                <a:t>- Tank weight</a:t>
              </a:r>
            </a:p>
            <a:p>
              <a:pPr eaLnBrk="1" hangingPunct="1">
                <a:spcBef>
                  <a:spcPct val="50000"/>
                </a:spcBef>
                <a:buClr>
                  <a:schemeClr val="tx2"/>
                </a:buClr>
                <a:buSzPct val="70000"/>
                <a:buFont typeface="Wingdings" panose="05000000000000000000" pitchFamily="2" charset="2"/>
                <a:buNone/>
                <a:defRPr/>
              </a:pPr>
              <a:r>
                <a:rPr lang="sv-SE" sz="1400" b="0" dirty="0">
                  <a:latin typeface="+mj-lt"/>
                </a:rPr>
                <a:t>-  Active part weight</a:t>
              </a:r>
            </a:p>
            <a:p>
              <a:pPr algn="ctr">
                <a:spcBef>
                  <a:spcPts val="0"/>
                </a:spcBef>
                <a:buNone/>
                <a:defRPr/>
              </a:pPr>
              <a:r>
                <a:rPr lang="sv-SE" sz="1400" b="0" dirty="0" smtClean="0">
                  <a:latin typeface="+mj-lt"/>
                </a:rPr>
                <a:t>(-</a:t>
              </a:r>
              <a:r>
                <a:rPr lang="pl-PL" sz="1400" b="0" dirty="0" smtClean="0">
                  <a:latin typeface="+mj-lt"/>
                </a:rPr>
                <a:t> </a:t>
              </a:r>
              <a:r>
                <a:rPr lang="sv-SE" sz="1400" b="0" dirty="0" smtClean="0">
                  <a:latin typeface="+mj-lt"/>
                </a:rPr>
                <a:t>copper</a:t>
              </a:r>
              <a:r>
                <a:rPr lang="sv-SE" sz="1400" b="0" dirty="0">
                  <a:latin typeface="+mj-lt"/>
                </a:rPr>
                <a:t>, </a:t>
              </a:r>
              <a:r>
                <a:rPr lang="sv-SE" sz="1400" b="0" dirty="0" smtClean="0">
                  <a:latin typeface="+mj-lt"/>
                </a:rPr>
                <a:t>-</a:t>
              </a:r>
              <a:r>
                <a:rPr lang="pl-PL" sz="1400" b="0" dirty="0" smtClean="0">
                  <a:latin typeface="+mj-lt"/>
                </a:rPr>
                <a:t> </a:t>
              </a:r>
              <a:r>
                <a:rPr lang="sv-SE" sz="1400" b="0" dirty="0" smtClean="0">
                  <a:latin typeface="+mj-lt"/>
                </a:rPr>
                <a:t>core</a:t>
              </a:r>
              <a:r>
                <a:rPr lang="sv-SE" sz="1400" b="0" dirty="0">
                  <a:latin typeface="+mj-lt"/>
                </a:rPr>
                <a:t>, ..)</a:t>
              </a:r>
            </a:p>
          </p:txBody>
        </p:sp>
        <p:pic>
          <p:nvPicPr>
            <p:cNvPr id="2256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9863" y="3360738"/>
              <a:ext cx="1370012" cy="1254125"/>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ight Arrow 26"/>
            <p:cNvSpPr/>
            <p:nvPr/>
          </p:nvSpPr>
          <p:spPr bwMode="auto">
            <a:xfrm>
              <a:off x="4906963" y="4227513"/>
              <a:ext cx="342900" cy="174625"/>
            </a:xfrm>
            <a:prstGeom prst="rightArrow">
              <a:avLst/>
            </a:prstGeom>
            <a:noFill/>
            <a:ln w="12700" cap="flat" cmpd="sng" algn="ctr">
              <a:solidFill>
                <a:schemeClr val="tx2">
                  <a:lumMod val="20000"/>
                  <a:lumOff val="80000"/>
                </a:schemeClr>
              </a:solidFill>
              <a:prstDash val="solid"/>
              <a:round/>
              <a:headEnd type="none" w="med" len="med"/>
              <a:tailEnd type="none" w="med" len="med"/>
            </a:ln>
            <a:effectLst/>
            <a:extLst/>
          </p:spPr>
          <p:txBody>
            <a:bodyPr lIns="0" tIns="0" rIns="0" bIns="0"/>
            <a:lstStyle/>
            <a:p>
              <a:pPr marL="182563" indent="-182563">
                <a:defRPr/>
              </a:pPr>
              <a:endParaRPr lang="en-US"/>
            </a:p>
          </p:txBody>
        </p:sp>
        <p:sp>
          <p:nvSpPr>
            <p:cNvPr id="28" name="Right Arrow 27"/>
            <p:cNvSpPr/>
            <p:nvPr/>
          </p:nvSpPr>
          <p:spPr bwMode="auto">
            <a:xfrm>
              <a:off x="6669088" y="4206875"/>
              <a:ext cx="341312" cy="173038"/>
            </a:xfrm>
            <a:prstGeom prst="rightArrow">
              <a:avLst/>
            </a:prstGeom>
            <a:noFill/>
            <a:ln w="12700" cap="flat" cmpd="sng" algn="ctr">
              <a:solidFill>
                <a:schemeClr val="tx2">
                  <a:lumMod val="20000"/>
                  <a:lumOff val="80000"/>
                </a:schemeClr>
              </a:solidFill>
              <a:prstDash val="solid"/>
              <a:round/>
              <a:headEnd type="none" w="med" len="med"/>
              <a:tailEnd type="none" w="med" len="med"/>
            </a:ln>
            <a:effectLst/>
            <a:extLst/>
          </p:spPr>
          <p:txBody>
            <a:bodyPr lIns="0" tIns="0" rIns="0" bIns="0"/>
            <a:lstStyle/>
            <a:p>
              <a:pPr marL="182563" indent="-182563">
                <a:defRPr/>
              </a:pPr>
              <a:endParaRPr lang="en-US"/>
            </a:p>
          </p:txBody>
        </p:sp>
      </p:grpSp>
      <p:grpSp>
        <p:nvGrpSpPr>
          <p:cNvPr id="4" name="Group 3"/>
          <p:cNvGrpSpPr>
            <a:grpSpLocks/>
          </p:cNvGrpSpPr>
          <p:nvPr/>
        </p:nvGrpSpPr>
        <p:grpSpPr bwMode="auto">
          <a:xfrm>
            <a:off x="7283836" y="3596892"/>
            <a:ext cx="4019500" cy="1393389"/>
            <a:chOff x="4906963" y="5010150"/>
            <a:chExt cx="4019500" cy="1393389"/>
          </a:xfrm>
        </p:grpSpPr>
        <p:pic>
          <p:nvPicPr>
            <p:cNvPr id="2256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5010150"/>
              <a:ext cx="1362075" cy="13144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 Box 1037"/>
            <p:cNvSpPr txBox="1">
              <a:spLocks noChangeArrowheads="1"/>
            </p:cNvSpPr>
            <p:nvPr/>
          </p:nvSpPr>
          <p:spPr bwMode="auto">
            <a:xfrm>
              <a:off x="7132638" y="5233988"/>
              <a:ext cx="17938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b="1">
                  <a:solidFill>
                    <a:schemeClr val="tx1"/>
                  </a:solidFill>
                  <a:latin typeface="Times New Roman" pitchFamily="18" charset="0"/>
                  <a:cs typeface="Times New Roman" pitchFamily="18" charset="0"/>
                </a:defRPr>
              </a:lvl1pPr>
              <a:lvl2pPr marL="742950" indent="-285750">
                <a:defRPr sz="2000" b="1">
                  <a:solidFill>
                    <a:schemeClr val="tx1"/>
                  </a:solidFill>
                  <a:latin typeface="Times New Roman" pitchFamily="18" charset="0"/>
                  <a:cs typeface="Times New Roman" pitchFamily="18" charset="0"/>
                </a:defRPr>
              </a:lvl2pPr>
              <a:lvl3pPr marL="1143000" indent="-228600">
                <a:defRPr sz="2000" b="1">
                  <a:solidFill>
                    <a:schemeClr val="tx1"/>
                  </a:solidFill>
                  <a:latin typeface="Times New Roman" pitchFamily="18" charset="0"/>
                  <a:cs typeface="Times New Roman" pitchFamily="18" charset="0"/>
                </a:defRPr>
              </a:lvl3pPr>
              <a:lvl4pPr marL="1600200" indent="-228600">
                <a:defRPr sz="2000" b="1">
                  <a:solidFill>
                    <a:schemeClr val="tx1"/>
                  </a:solidFill>
                  <a:latin typeface="Times New Roman" pitchFamily="18" charset="0"/>
                  <a:cs typeface="Times New Roman" pitchFamily="18" charset="0"/>
                </a:defRPr>
              </a:lvl4pPr>
              <a:lvl5pPr marL="2057400" indent="-228600">
                <a:defRPr sz="2000" b="1">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cs typeface="Times New Roman" pitchFamily="18" charset="0"/>
                </a:defRPr>
              </a:lvl9pPr>
            </a:lstStyle>
            <a:p>
              <a:pPr eaLnBrk="1" hangingPunct="1">
                <a:spcBef>
                  <a:spcPct val="50000"/>
                </a:spcBef>
                <a:buClr>
                  <a:schemeClr val="tx2"/>
                </a:buClr>
                <a:buSzPct val="70000"/>
                <a:buFont typeface="Wingdings" panose="05000000000000000000" pitchFamily="2" charset="2"/>
                <a:buNone/>
                <a:defRPr/>
              </a:pPr>
              <a:r>
                <a:rPr lang="sv-SE" sz="1400" b="0" dirty="0">
                  <a:latin typeface="+mj-lt"/>
                </a:rPr>
                <a:t>- Coolers</a:t>
              </a:r>
            </a:p>
            <a:p>
              <a:pPr eaLnBrk="1" hangingPunct="1">
                <a:spcBef>
                  <a:spcPct val="50000"/>
                </a:spcBef>
                <a:buClr>
                  <a:schemeClr val="tx2"/>
                </a:buClr>
                <a:buSzPct val="70000"/>
                <a:buFont typeface="Wingdings" panose="05000000000000000000" pitchFamily="2" charset="2"/>
                <a:buNone/>
                <a:defRPr/>
              </a:pPr>
              <a:r>
                <a:rPr lang="sv-SE" sz="1400" b="0" dirty="0">
                  <a:latin typeface="+mj-lt"/>
                </a:rPr>
                <a:t>+ Tank &amp; Oil weight</a:t>
              </a:r>
            </a:p>
            <a:p>
              <a:pPr eaLnBrk="1" hangingPunct="1">
                <a:spcBef>
                  <a:spcPct val="50000"/>
                </a:spcBef>
                <a:buClr>
                  <a:schemeClr val="tx2"/>
                </a:buClr>
                <a:buSzPct val="70000"/>
                <a:buFont typeface="Wingdings" panose="05000000000000000000" pitchFamily="2" charset="2"/>
                <a:buNone/>
                <a:defRPr/>
              </a:pPr>
              <a:r>
                <a:rPr lang="sv-SE" sz="1400" b="0" dirty="0">
                  <a:latin typeface="+mj-lt"/>
                </a:rPr>
                <a:t>+ Active part weight</a:t>
              </a:r>
            </a:p>
            <a:p>
              <a:pPr algn="ctr">
                <a:spcBef>
                  <a:spcPts val="0"/>
                </a:spcBef>
                <a:buNone/>
                <a:defRPr/>
              </a:pPr>
              <a:r>
                <a:rPr lang="sv-SE" sz="1400" b="0" dirty="0" smtClean="0">
                  <a:latin typeface="+mj-lt"/>
                </a:rPr>
                <a:t>(+</a:t>
              </a:r>
              <a:r>
                <a:rPr lang="pl-PL" sz="1400" b="0" dirty="0" smtClean="0">
                  <a:latin typeface="+mj-lt"/>
                </a:rPr>
                <a:t> </a:t>
              </a:r>
              <a:r>
                <a:rPr lang="sv-SE" sz="1400" b="0" dirty="0" smtClean="0">
                  <a:latin typeface="+mj-lt"/>
                </a:rPr>
                <a:t>copper</a:t>
              </a:r>
              <a:r>
                <a:rPr lang="sv-SE" sz="1400" b="0" dirty="0">
                  <a:latin typeface="+mj-lt"/>
                </a:rPr>
                <a:t>, </a:t>
              </a:r>
              <a:r>
                <a:rPr lang="sv-SE" sz="1400" b="0" dirty="0" smtClean="0">
                  <a:latin typeface="+mj-lt"/>
                </a:rPr>
                <a:t>+</a:t>
              </a:r>
              <a:r>
                <a:rPr lang="pl-PL" sz="1400" b="0" dirty="0" smtClean="0">
                  <a:latin typeface="+mj-lt"/>
                </a:rPr>
                <a:t> </a:t>
              </a:r>
              <a:r>
                <a:rPr lang="sv-SE" sz="1400" b="0" dirty="0" smtClean="0">
                  <a:latin typeface="+mj-lt"/>
                </a:rPr>
                <a:t>core</a:t>
              </a:r>
              <a:r>
                <a:rPr lang="sv-SE" sz="1400" b="0" dirty="0">
                  <a:latin typeface="+mj-lt"/>
                </a:rPr>
                <a:t>, ..)</a:t>
              </a:r>
            </a:p>
          </p:txBody>
        </p:sp>
        <p:sp>
          <p:nvSpPr>
            <p:cNvPr id="29" name="Right Arrow 28"/>
            <p:cNvSpPr/>
            <p:nvPr/>
          </p:nvSpPr>
          <p:spPr bwMode="auto">
            <a:xfrm>
              <a:off x="4906963" y="5857875"/>
              <a:ext cx="342900" cy="173038"/>
            </a:xfrm>
            <a:prstGeom prst="rightArrow">
              <a:avLst/>
            </a:prstGeom>
            <a:noFill/>
            <a:ln w="12700" cap="flat" cmpd="sng" algn="ctr">
              <a:solidFill>
                <a:schemeClr val="tx2">
                  <a:lumMod val="20000"/>
                  <a:lumOff val="80000"/>
                </a:schemeClr>
              </a:solidFill>
              <a:prstDash val="solid"/>
              <a:round/>
              <a:headEnd type="none" w="med" len="med"/>
              <a:tailEnd type="none" w="med" len="med"/>
            </a:ln>
            <a:effectLst/>
            <a:extLst/>
          </p:spPr>
          <p:txBody>
            <a:bodyPr lIns="0" tIns="0" rIns="0" bIns="0"/>
            <a:lstStyle/>
            <a:p>
              <a:pPr marL="182563" indent="-182563">
                <a:defRPr/>
              </a:pPr>
              <a:endParaRPr lang="en-US"/>
            </a:p>
          </p:txBody>
        </p:sp>
        <p:sp>
          <p:nvSpPr>
            <p:cNvPr id="30" name="Right Arrow 29"/>
            <p:cNvSpPr/>
            <p:nvPr/>
          </p:nvSpPr>
          <p:spPr bwMode="auto">
            <a:xfrm>
              <a:off x="6669088" y="5857875"/>
              <a:ext cx="341312" cy="173038"/>
            </a:xfrm>
            <a:prstGeom prst="rightArrow">
              <a:avLst/>
            </a:prstGeom>
            <a:noFill/>
            <a:ln w="12700" cap="flat" cmpd="sng" algn="ctr">
              <a:solidFill>
                <a:schemeClr val="tx2">
                  <a:lumMod val="20000"/>
                  <a:lumOff val="80000"/>
                </a:schemeClr>
              </a:solidFill>
              <a:prstDash val="solid"/>
              <a:round/>
              <a:headEnd type="none" w="med" len="med"/>
              <a:tailEnd type="none" w="med" len="med"/>
            </a:ln>
            <a:effectLst/>
            <a:extLst/>
          </p:spPr>
          <p:txBody>
            <a:bodyPr lIns="0" tIns="0" rIns="0" bIns="0"/>
            <a:lstStyle/>
            <a:p>
              <a:pPr marL="182563" indent="-182563">
                <a:defRPr/>
              </a:pPr>
              <a:endParaRPr lang="en-US"/>
            </a:p>
          </p:txBody>
        </p:sp>
      </p:grpSp>
      <p:sp>
        <p:nvSpPr>
          <p:cNvPr id="16" name="Textplatzhalter 6"/>
          <p:cNvSpPr txBox="1">
            <a:spLocks/>
          </p:cNvSpPr>
          <p:nvPr/>
        </p:nvSpPr>
        <p:spPr bwMode="gray">
          <a:xfrm>
            <a:off x="338534" y="5904518"/>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smtClean="0"/>
              <a:t>We </a:t>
            </a:r>
            <a:r>
              <a:rPr lang="pl-PL" sz="1400" dirty="0" err="1" smtClean="0"/>
              <a:t>can</a:t>
            </a:r>
            <a:r>
              <a:rPr lang="pl-PL" sz="1400" dirty="0" smtClean="0"/>
              <a:t> </a:t>
            </a:r>
            <a:r>
              <a:rPr lang="pl-PL" sz="1400" dirty="0" err="1" smtClean="0"/>
              <a:t>find</a:t>
            </a:r>
            <a:r>
              <a:rPr lang="pl-PL" sz="1400" dirty="0" smtClean="0"/>
              <a:t> </a:t>
            </a:r>
            <a:r>
              <a:rPr lang="pl-PL" sz="1400" dirty="0" err="1" smtClean="0"/>
              <a:t>right</a:t>
            </a:r>
            <a:r>
              <a:rPr lang="pl-PL" sz="1400" dirty="0" smtClean="0"/>
              <a:t> </a:t>
            </a:r>
            <a:r>
              <a:rPr lang="pl-PL" sz="1400" dirty="0" err="1" smtClean="0"/>
              <a:t>balance</a:t>
            </a:r>
            <a:r>
              <a:rPr lang="pl-PL" sz="1400" dirty="0" smtClean="0"/>
              <a:t> </a:t>
            </a:r>
            <a:r>
              <a:rPr lang="pl-PL" sz="1400" dirty="0" err="1" smtClean="0"/>
              <a:t>between</a:t>
            </a:r>
            <a:r>
              <a:rPr lang="pl-PL" sz="1400" dirty="0" smtClean="0"/>
              <a:t> </a:t>
            </a:r>
            <a:r>
              <a:rPr lang="pl-PL" sz="1400" dirty="0" err="1" smtClean="0"/>
              <a:t>size</a:t>
            </a:r>
            <a:r>
              <a:rPr lang="pl-PL" sz="1400" dirty="0" smtClean="0"/>
              <a:t> / </a:t>
            </a:r>
            <a:r>
              <a:rPr lang="pl-PL" sz="1400" dirty="0" err="1" smtClean="0"/>
              <a:t>weight</a:t>
            </a:r>
            <a:r>
              <a:rPr lang="pl-PL" sz="1400" dirty="0" smtClean="0"/>
              <a:t> / </a:t>
            </a:r>
            <a:r>
              <a:rPr lang="pl-PL" sz="1400" dirty="0" err="1" smtClean="0"/>
              <a:t>losses</a:t>
            </a:r>
            <a:r>
              <a:rPr lang="pl-PL" sz="1400" dirty="0" smtClean="0"/>
              <a:t> / </a:t>
            </a:r>
            <a:r>
              <a:rPr lang="pl-PL" sz="1400" dirty="0" err="1" smtClean="0"/>
              <a:t>cost</a:t>
            </a:r>
            <a:r>
              <a:rPr lang="pl-PL" sz="1400" dirty="0" smtClean="0"/>
              <a:t> of the transformer</a:t>
            </a:r>
            <a:endParaRPr lang="en-US" sz="1400" dirty="0"/>
          </a:p>
        </p:txBody>
      </p:sp>
    </p:spTree>
    <p:extLst>
      <p:ext uri="{BB962C8B-B14F-4D97-AF65-F5344CB8AC3E}">
        <p14:creationId xmlns:p14="http://schemas.microsoft.com/office/powerpoint/2010/main" val="358550282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6009"/>
            <a:ext cx="12198351" cy="1161899"/>
          </a:xfrm>
        </p:spPr>
        <p:txBody>
          <a:bodyPr/>
          <a:lstStyle/>
          <a:p>
            <a:r>
              <a:rPr lang="en-US" sz="2400" dirty="0"/>
              <a:t>Optimizing Power Transformer</a:t>
            </a:r>
            <a:r>
              <a:rPr lang="pl-PL" sz="2400" dirty="0"/>
              <a:t> for </a:t>
            </a:r>
            <a:r>
              <a:rPr lang="pl-PL" sz="2400" dirty="0" err="1" smtClean="0"/>
              <a:t>offshore</a:t>
            </a:r>
            <a:r>
              <a:rPr lang="pl-PL" sz="2400" dirty="0" smtClean="0"/>
              <a:t> </a:t>
            </a:r>
            <a:r>
              <a:rPr lang="pl-PL" sz="2400" dirty="0"/>
              <a:t>platform </a:t>
            </a:r>
            <a:r>
              <a:rPr lang="pl-PL" sz="2400" dirty="0" err="1"/>
              <a:t>substation</a:t>
            </a:r>
            <a:r>
              <a:rPr lang="pl-PL" sz="2400" dirty="0"/>
              <a:t/>
            </a:r>
            <a:br>
              <a:rPr lang="pl-PL" sz="2400" dirty="0"/>
            </a:br>
            <a:r>
              <a:rPr lang="pl-PL" altLang="pl-PL" sz="2400" dirty="0">
                <a:solidFill>
                  <a:srgbClr val="0070C0"/>
                </a:solidFill>
              </a:rPr>
              <a:t>P</a:t>
            </a:r>
            <a:r>
              <a:rPr lang="en-US" altLang="pl-PL" sz="2400" dirty="0" err="1">
                <a:solidFill>
                  <a:srgbClr val="0070C0"/>
                </a:solidFill>
              </a:rPr>
              <a:t>urchasing</a:t>
            </a:r>
            <a:r>
              <a:rPr lang="en-US" altLang="pl-PL" sz="2400" dirty="0">
                <a:solidFill>
                  <a:srgbClr val="0070C0"/>
                </a:solidFill>
              </a:rPr>
              <a:t> </a:t>
            </a:r>
            <a:r>
              <a:rPr lang="pl-PL" altLang="pl-PL" sz="2400" dirty="0" err="1" smtClean="0">
                <a:solidFill>
                  <a:srgbClr val="0070C0"/>
                </a:solidFill>
              </a:rPr>
              <a:t>cost</a:t>
            </a:r>
            <a:r>
              <a:rPr lang="en-US" altLang="pl-PL" sz="2400" dirty="0" smtClean="0">
                <a:solidFill>
                  <a:srgbClr val="0070C0"/>
                </a:solidFill>
              </a:rPr>
              <a:t> </a:t>
            </a:r>
            <a:r>
              <a:rPr lang="en-US" altLang="pl-PL" sz="2400" dirty="0">
                <a:solidFill>
                  <a:srgbClr val="0070C0"/>
                </a:solidFill>
              </a:rPr>
              <a:t>vs costs of losses</a:t>
            </a:r>
            <a:endParaRPr lang="nb-NO" sz="2400" dirty="0">
              <a:solidFill>
                <a:schemeClr val="accent1"/>
              </a:solidFill>
              <a:latin typeface="+mj-lt"/>
              <a:cs typeface="+mj-cs"/>
            </a:endParaRPr>
          </a:p>
        </p:txBody>
      </p:sp>
      <p:sp>
        <p:nvSpPr>
          <p:cNvPr id="59" name="Rectangle 58"/>
          <p:cNvSpPr/>
          <p:nvPr/>
        </p:nvSpPr>
        <p:spPr bwMode="auto">
          <a:xfrm>
            <a:off x="1778695" y="1052736"/>
            <a:ext cx="8657219" cy="4392246"/>
          </a:xfrm>
          <a:prstGeom prst="rect">
            <a:avLst/>
          </a:prstGeom>
          <a:solidFill>
            <a:schemeClr val="bg1">
              <a:lumMod val="95000"/>
            </a:schemeClr>
          </a:solidFill>
          <a:ln w="19050">
            <a:noFill/>
            <a:round/>
            <a:headEnd/>
            <a:tailEnd type="triangle" w="med" len="med"/>
          </a:ln>
        </p:spPr>
        <p:txBody>
          <a:bodyPr wrap="none" rtlCol="0" anchor="ctr"/>
          <a:lstStyle/>
          <a:p>
            <a:pPr algn="ctr"/>
            <a:endParaRPr lang="nb-NO"/>
          </a:p>
        </p:txBody>
      </p:sp>
      <p:graphicFrame>
        <p:nvGraphicFramePr>
          <p:cNvPr id="60" name="Table 59"/>
          <p:cNvGraphicFramePr>
            <a:graphicFrameLocks noGrp="1"/>
          </p:cNvGraphicFramePr>
          <p:nvPr>
            <p:extLst>
              <p:ext uri="{D42A27DB-BD31-4B8C-83A1-F6EECF244321}">
                <p14:modId xmlns:p14="http://schemas.microsoft.com/office/powerpoint/2010/main" val="479541059"/>
              </p:ext>
            </p:extLst>
          </p:nvPr>
        </p:nvGraphicFramePr>
        <p:xfrm>
          <a:off x="2570149" y="1195964"/>
          <a:ext cx="6696744" cy="3888432"/>
        </p:xfrm>
        <a:graphic>
          <a:graphicData uri="http://schemas.openxmlformats.org/drawingml/2006/table">
            <a:tbl>
              <a:tblPr firstRow="1" bandRow="1">
                <a:tableStyleId>{5C22544A-7EE6-4342-B048-85BDC9FD1C3A}</a:tableStyleId>
              </a:tblPr>
              <a:tblGrid>
                <a:gridCol w="1116124"/>
                <a:gridCol w="1116124"/>
                <a:gridCol w="1116124"/>
                <a:gridCol w="1116124"/>
                <a:gridCol w="1116124"/>
                <a:gridCol w="1116124"/>
              </a:tblGrid>
              <a:tr h="648072">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48072">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48072">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48072">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48072">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48072">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61" name="Freeform 60"/>
          <p:cNvSpPr/>
          <p:nvPr/>
        </p:nvSpPr>
        <p:spPr bwMode="auto">
          <a:xfrm>
            <a:off x="3703179" y="2607646"/>
            <a:ext cx="3619500" cy="2044700"/>
          </a:xfrm>
          <a:custGeom>
            <a:avLst/>
            <a:gdLst>
              <a:gd name="connsiteX0" fmla="*/ 0 w 3619500"/>
              <a:gd name="connsiteY0" fmla="*/ 0 h 2044700"/>
              <a:gd name="connsiteX1" fmla="*/ 254000 w 3619500"/>
              <a:gd name="connsiteY1" fmla="*/ 533400 h 2044700"/>
              <a:gd name="connsiteX2" fmla="*/ 546100 w 3619500"/>
              <a:gd name="connsiteY2" fmla="*/ 952500 h 2044700"/>
              <a:gd name="connsiteX3" fmla="*/ 1104900 w 3619500"/>
              <a:gd name="connsiteY3" fmla="*/ 1384300 h 2044700"/>
              <a:gd name="connsiteX4" fmla="*/ 1625600 w 3619500"/>
              <a:gd name="connsiteY4" fmla="*/ 1638300 h 2044700"/>
              <a:gd name="connsiteX5" fmla="*/ 2209800 w 3619500"/>
              <a:gd name="connsiteY5" fmla="*/ 1816100 h 2044700"/>
              <a:gd name="connsiteX6" fmla="*/ 2895600 w 3619500"/>
              <a:gd name="connsiteY6" fmla="*/ 1968500 h 2044700"/>
              <a:gd name="connsiteX7" fmla="*/ 3619500 w 3619500"/>
              <a:gd name="connsiteY7" fmla="*/ 204470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0" h="2044700">
                <a:moveTo>
                  <a:pt x="0" y="0"/>
                </a:moveTo>
                <a:cubicBezTo>
                  <a:pt x="81491" y="187325"/>
                  <a:pt x="162983" y="374650"/>
                  <a:pt x="254000" y="533400"/>
                </a:cubicBezTo>
                <a:cubicBezTo>
                  <a:pt x="345017" y="692150"/>
                  <a:pt x="404283" y="810683"/>
                  <a:pt x="546100" y="952500"/>
                </a:cubicBezTo>
                <a:cubicBezTo>
                  <a:pt x="687917" y="1094317"/>
                  <a:pt x="924983" y="1270000"/>
                  <a:pt x="1104900" y="1384300"/>
                </a:cubicBezTo>
                <a:cubicBezTo>
                  <a:pt x="1284817" y="1498600"/>
                  <a:pt x="1441450" y="1566333"/>
                  <a:pt x="1625600" y="1638300"/>
                </a:cubicBezTo>
                <a:cubicBezTo>
                  <a:pt x="1809750" y="1710267"/>
                  <a:pt x="1998133" y="1761067"/>
                  <a:pt x="2209800" y="1816100"/>
                </a:cubicBezTo>
                <a:cubicBezTo>
                  <a:pt x="2421467" y="1871133"/>
                  <a:pt x="2660650" y="1930400"/>
                  <a:pt x="2895600" y="1968500"/>
                </a:cubicBezTo>
                <a:cubicBezTo>
                  <a:pt x="3130550" y="2006600"/>
                  <a:pt x="3375025" y="2025650"/>
                  <a:pt x="3619500" y="2044700"/>
                </a:cubicBezTo>
              </a:path>
            </a:pathLst>
          </a:custGeom>
          <a:noFill/>
          <a:ln w="38100">
            <a:solidFill>
              <a:srgbClr val="98DB38"/>
            </a:solidFill>
            <a:round/>
            <a:headEnd type="none" w="med" len="med"/>
            <a:tailEnd type="none" w="med" len="med"/>
          </a:ln>
        </p:spPr>
        <p:txBody>
          <a:bodyPr rtlCol="0" anchor="ctr"/>
          <a:lstStyle/>
          <a:p>
            <a:pPr algn="ctr"/>
            <a:endParaRPr lang="nb-NO"/>
          </a:p>
        </p:txBody>
      </p:sp>
      <p:sp>
        <p:nvSpPr>
          <p:cNvPr id="62" name="Freeform 61"/>
          <p:cNvSpPr/>
          <p:nvPr/>
        </p:nvSpPr>
        <p:spPr bwMode="auto">
          <a:xfrm>
            <a:off x="3694919" y="2394946"/>
            <a:ext cx="3581400" cy="2044700"/>
          </a:xfrm>
          <a:custGeom>
            <a:avLst/>
            <a:gdLst>
              <a:gd name="connsiteX0" fmla="*/ 0 w 3581400"/>
              <a:gd name="connsiteY0" fmla="*/ 2044700 h 2044700"/>
              <a:gd name="connsiteX1" fmla="*/ 3581400 w 3581400"/>
              <a:gd name="connsiteY1" fmla="*/ 0 h 2044700"/>
            </a:gdLst>
            <a:ahLst/>
            <a:cxnLst>
              <a:cxn ang="0">
                <a:pos x="connsiteX0" y="connsiteY0"/>
              </a:cxn>
              <a:cxn ang="0">
                <a:pos x="connsiteX1" y="connsiteY1"/>
              </a:cxn>
            </a:cxnLst>
            <a:rect l="l" t="t" r="r" b="b"/>
            <a:pathLst>
              <a:path w="3581400" h="2044700">
                <a:moveTo>
                  <a:pt x="0" y="2044700"/>
                </a:moveTo>
                <a:lnTo>
                  <a:pt x="3581400" y="0"/>
                </a:lnTo>
              </a:path>
            </a:pathLst>
          </a:custGeom>
          <a:noFill/>
          <a:ln w="28575">
            <a:solidFill>
              <a:srgbClr val="3AB200"/>
            </a:solidFill>
            <a:round/>
            <a:headEnd type="none" w="med" len="med"/>
            <a:tailEnd type="none" w="med" len="med"/>
          </a:ln>
        </p:spPr>
        <p:txBody>
          <a:bodyPr rtlCol="0" anchor="ctr"/>
          <a:lstStyle/>
          <a:p>
            <a:pPr algn="ctr"/>
            <a:endParaRPr lang="nb-NO">
              <a:ln>
                <a:solidFill>
                  <a:schemeClr val="accent1"/>
                </a:solidFill>
                <a:prstDash val="sysDash"/>
              </a:ln>
            </a:endParaRPr>
          </a:p>
        </p:txBody>
      </p:sp>
      <p:sp>
        <p:nvSpPr>
          <p:cNvPr id="69" name="TextBox 68"/>
          <p:cNvSpPr txBox="1"/>
          <p:nvPr/>
        </p:nvSpPr>
        <p:spPr>
          <a:xfrm>
            <a:off x="2263390" y="5228412"/>
            <a:ext cx="7146068" cy="914400"/>
          </a:xfrm>
          <a:prstGeom prst="rect">
            <a:avLst/>
          </a:prstGeom>
        </p:spPr>
        <p:txBody>
          <a:bodyPr vert="horz" wrap="none" lIns="0" tIns="0" rIns="0" bIns="0" rtlCol="0">
            <a:normAutofit/>
          </a:bodyPr>
          <a:lstStyle/>
          <a:p>
            <a:pPr>
              <a:spcBef>
                <a:spcPts val="1100"/>
              </a:spcBef>
            </a:pPr>
            <a:r>
              <a:rPr lang="nb-NO" sz="1100" dirty="0">
                <a:latin typeface="Arial" pitchFamily="34" charset="0"/>
                <a:cs typeface="Arial" pitchFamily="34" charset="0"/>
              </a:rPr>
              <a:t>0,000 	   0,500	     1,000	        1,500	2,000	  2,500	    3,000</a:t>
            </a:r>
          </a:p>
        </p:txBody>
      </p:sp>
      <p:sp>
        <p:nvSpPr>
          <p:cNvPr id="70" name="TextBox 69"/>
          <p:cNvSpPr txBox="1"/>
          <p:nvPr/>
        </p:nvSpPr>
        <p:spPr>
          <a:xfrm>
            <a:off x="2104268" y="1195965"/>
            <a:ext cx="914400" cy="4347461"/>
          </a:xfrm>
          <a:prstGeom prst="rect">
            <a:avLst/>
          </a:prstGeom>
        </p:spPr>
        <p:txBody>
          <a:bodyPr vert="horz" wrap="none" lIns="0" tIns="0" rIns="0" bIns="0" rtlCol="0">
            <a:normAutofit/>
          </a:bodyPr>
          <a:lstStyle/>
          <a:p>
            <a:pPr>
              <a:spcBef>
                <a:spcPts val="1100"/>
              </a:spcBef>
            </a:pPr>
            <a:r>
              <a:rPr lang="nb-NO" sz="1100" dirty="0">
                <a:latin typeface="Arial" pitchFamily="34" charset="0"/>
                <a:cs typeface="Arial" pitchFamily="34" charset="0"/>
              </a:rPr>
              <a:t>3,000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2,500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2,000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1,500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1,000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0,500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0,000</a:t>
            </a:r>
          </a:p>
          <a:p>
            <a:pPr>
              <a:spcBef>
                <a:spcPts val="1100"/>
              </a:spcBef>
            </a:pPr>
            <a:endParaRPr lang="nb-NO" sz="1100" dirty="0">
              <a:latin typeface="Arial" pitchFamily="34" charset="0"/>
              <a:cs typeface="Arial" pitchFamily="34" charset="0"/>
            </a:endParaRPr>
          </a:p>
        </p:txBody>
      </p:sp>
      <p:sp>
        <p:nvSpPr>
          <p:cNvPr id="71" name="TextBox 70"/>
          <p:cNvSpPr txBox="1"/>
          <p:nvPr/>
        </p:nvSpPr>
        <p:spPr>
          <a:xfrm>
            <a:off x="6727887" y="2799020"/>
            <a:ext cx="1080121" cy="269153"/>
          </a:xfrm>
          <a:prstGeom prst="rect">
            <a:avLst/>
          </a:prstGeom>
        </p:spPr>
        <p:txBody>
          <a:bodyPr vert="horz" wrap="none" lIns="0" tIns="0" rIns="0" bIns="0" rtlCol="0">
            <a:normAutofit fontScale="92500" lnSpcReduction="20000"/>
          </a:bodyPr>
          <a:lstStyle/>
          <a:p>
            <a:pPr>
              <a:spcBef>
                <a:spcPts val="1100"/>
              </a:spcBef>
            </a:pPr>
            <a:r>
              <a:rPr lang="pl-PL" dirty="0" err="1" smtClean="0">
                <a:solidFill>
                  <a:srgbClr val="3AB200"/>
                </a:solidFill>
                <a:latin typeface="Arial" pitchFamily="34" charset="0"/>
                <a:cs typeface="Arial" pitchFamily="34" charset="0"/>
              </a:rPr>
              <a:t>Purchasing</a:t>
            </a:r>
            <a:r>
              <a:rPr lang="nb-NO" dirty="0" smtClean="0">
                <a:solidFill>
                  <a:srgbClr val="3AB200"/>
                </a:solidFill>
                <a:latin typeface="Arial" pitchFamily="34" charset="0"/>
                <a:cs typeface="Arial" pitchFamily="34" charset="0"/>
              </a:rPr>
              <a:t> </a:t>
            </a:r>
            <a:r>
              <a:rPr lang="pl-PL" dirty="0" err="1" smtClean="0">
                <a:solidFill>
                  <a:srgbClr val="3AB200"/>
                </a:solidFill>
                <a:latin typeface="Arial" pitchFamily="34" charset="0"/>
                <a:cs typeface="Arial" pitchFamily="34" charset="0"/>
              </a:rPr>
              <a:t>Cost</a:t>
            </a:r>
            <a:r>
              <a:rPr lang="nb-NO" dirty="0" smtClean="0">
                <a:solidFill>
                  <a:srgbClr val="3AB200"/>
                </a:solidFill>
                <a:latin typeface="Arial" pitchFamily="34" charset="0"/>
                <a:cs typeface="Arial" pitchFamily="34" charset="0"/>
              </a:rPr>
              <a:t> </a:t>
            </a:r>
            <a:endParaRPr lang="nb-NO" dirty="0">
              <a:solidFill>
                <a:srgbClr val="3AB200"/>
              </a:solidFill>
              <a:latin typeface="Arial" pitchFamily="34" charset="0"/>
              <a:cs typeface="Arial" pitchFamily="34" charset="0"/>
            </a:endParaRPr>
          </a:p>
        </p:txBody>
      </p:sp>
      <p:sp>
        <p:nvSpPr>
          <p:cNvPr id="72" name="TextBox 71"/>
          <p:cNvSpPr txBox="1"/>
          <p:nvPr/>
        </p:nvSpPr>
        <p:spPr>
          <a:xfrm>
            <a:off x="6816902" y="4706122"/>
            <a:ext cx="3187348" cy="274542"/>
          </a:xfrm>
          <a:prstGeom prst="rect">
            <a:avLst/>
          </a:prstGeom>
          <a:ln>
            <a:noFill/>
          </a:ln>
        </p:spPr>
        <p:txBody>
          <a:bodyPr vert="horz" wrap="none" lIns="0" tIns="0" rIns="0" bIns="0" rtlCol="0">
            <a:normAutofit fontScale="92500" lnSpcReduction="20000"/>
          </a:bodyPr>
          <a:lstStyle/>
          <a:p>
            <a:pPr>
              <a:spcBef>
                <a:spcPts val="1100"/>
              </a:spcBef>
            </a:pPr>
            <a:r>
              <a:rPr lang="en-US" dirty="0">
                <a:solidFill>
                  <a:srgbClr val="98DB38"/>
                </a:solidFill>
                <a:latin typeface="Arial" pitchFamily="34" charset="0"/>
                <a:cs typeface="Arial" pitchFamily="34" charset="0"/>
              </a:rPr>
              <a:t>Cost of </a:t>
            </a:r>
            <a:r>
              <a:rPr lang="nb-NO" dirty="0" smtClean="0">
                <a:solidFill>
                  <a:srgbClr val="98DB38"/>
                </a:solidFill>
                <a:latin typeface="Arial" pitchFamily="34" charset="0"/>
                <a:cs typeface="Arial" pitchFamily="34" charset="0"/>
              </a:rPr>
              <a:t>Losses</a:t>
            </a:r>
            <a:endParaRPr lang="nb-NO" dirty="0">
              <a:solidFill>
                <a:srgbClr val="98DB38"/>
              </a:solidFill>
              <a:latin typeface="Arial" pitchFamily="34" charset="0"/>
              <a:cs typeface="Arial" pitchFamily="34" charset="0"/>
            </a:endParaRPr>
          </a:p>
        </p:txBody>
      </p:sp>
      <p:sp>
        <p:nvSpPr>
          <p:cNvPr id="76" name="TextBox 75"/>
          <p:cNvSpPr txBox="1"/>
          <p:nvPr/>
        </p:nvSpPr>
        <p:spPr>
          <a:xfrm>
            <a:off x="5080460" y="5444436"/>
            <a:ext cx="1935459" cy="237378"/>
          </a:xfrm>
          <a:prstGeom prst="rect">
            <a:avLst/>
          </a:prstGeom>
        </p:spPr>
        <p:txBody>
          <a:bodyPr vert="horz" wrap="none" lIns="0" tIns="0" rIns="0" bIns="0" rtlCol="0">
            <a:noAutofit/>
          </a:bodyPr>
          <a:lstStyle/>
          <a:p>
            <a:pPr>
              <a:spcBef>
                <a:spcPts val="1100"/>
              </a:spcBef>
            </a:pPr>
            <a:r>
              <a:rPr lang="pl-PL" sz="1600" dirty="0" err="1" smtClean="0">
                <a:latin typeface="Arial" pitchFamily="34" charset="0"/>
                <a:cs typeface="Arial" pitchFamily="34" charset="0"/>
              </a:rPr>
              <a:t>Purchasing</a:t>
            </a:r>
            <a:r>
              <a:rPr lang="pl-PL" sz="1600" dirty="0" smtClean="0">
                <a:latin typeface="Arial" pitchFamily="34" charset="0"/>
                <a:cs typeface="Arial" pitchFamily="34" charset="0"/>
              </a:rPr>
              <a:t> </a:t>
            </a:r>
            <a:r>
              <a:rPr lang="pl-PL" sz="1600" dirty="0" err="1" smtClean="0">
                <a:latin typeface="Arial" pitchFamily="34" charset="0"/>
                <a:cs typeface="Arial" pitchFamily="34" charset="0"/>
              </a:rPr>
              <a:t>cost</a:t>
            </a:r>
            <a:r>
              <a:rPr lang="nb-NO" sz="1600" dirty="0" smtClean="0">
                <a:latin typeface="Arial" pitchFamily="34" charset="0"/>
                <a:cs typeface="Arial" pitchFamily="34" charset="0"/>
              </a:rPr>
              <a:t> </a:t>
            </a:r>
            <a:r>
              <a:rPr lang="nb-NO" sz="1600" dirty="0">
                <a:latin typeface="Arial" pitchFamily="34" charset="0"/>
                <a:cs typeface="Arial" pitchFamily="34" charset="0"/>
              </a:rPr>
              <a:t>in MUSD</a:t>
            </a:r>
          </a:p>
        </p:txBody>
      </p:sp>
      <p:sp>
        <p:nvSpPr>
          <p:cNvPr id="24" name="TextBox 23"/>
          <p:cNvSpPr txBox="1"/>
          <p:nvPr/>
        </p:nvSpPr>
        <p:spPr>
          <a:xfrm rot="16200000">
            <a:off x="834707" y="2765670"/>
            <a:ext cx="1935459" cy="237378"/>
          </a:xfrm>
          <a:prstGeom prst="rect">
            <a:avLst/>
          </a:prstGeom>
        </p:spPr>
        <p:txBody>
          <a:bodyPr vert="horz" wrap="none" lIns="0" tIns="0" rIns="0" bIns="0" rtlCol="0">
            <a:noAutofit/>
          </a:bodyPr>
          <a:lstStyle/>
          <a:p>
            <a:pPr>
              <a:spcBef>
                <a:spcPts val="1100"/>
              </a:spcBef>
            </a:pPr>
            <a:r>
              <a:rPr lang="nb-NO" sz="1600" dirty="0" smtClean="0">
                <a:latin typeface="Arial" pitchFamily="34" charset="0"/>
                <a:cs typeface="Arial" pitchFamily="34" charset="0"/>
              </a:rPr>
              <a:t>Cost </a:t>
            </a:r>
            <a:r>
              <a:rPr lang="pl-PL" sz="1600" dirty="0" smtClean="0">
                <a:latin typeface="Arial" pitchFamily="34" charset="0"/>
                <a:cs typeface="Arial" pitchFamily="34" charset="0"/>
              </a:rPr>
              <a:t>of </a:t>
            </a:r>
            <a:r>
              <a:rPr lang="pl-PL" sz="1600" dirty="0" err="1" smtClean="0">
                <a:latin typeface="Arial" pitchFamily="34" charset="0"/>
                <a:cs typeface="Arial" pitchFamily="34" charset="0"/>
              </a:rPr>
              <a:t>losses</a:t>
            </a:r>
            <a:r>
              <a:rPr lang="pl-PL" sz="1600" dirty="0" smtClean="0">
                <a:latin typeface="Arial" pitchFamily="34" charset="0"/>
                <a:cs typeface="Arial" pitchFamily="34" charset="0"/>
              </a:rPr>
              <a:t> </a:t>
            </a:r>
            <a:r>
              <a:rPr lang="nb-NO" sz="1600" dirty="0" smtClean="0">
                <a:latin typeface="Arial" pitchFamily="34" charset="0"/>
                <a:cs typeface="Arial" pitchFamily="34" charset="0"/>
              </a:rPr>
              <a:t>in </a:t>
            </a:r>
            <a:r>
              <a:rPr lang="nb-NO" sz="1600" dirty="0">
                <a:latin typeface="Arial" pitchFamily="34" charset="0"/>
                <a:cs typeface="Arial" pitchFamily="34" charset="0"/>
              </a:rPr>
              <a:t>MUSD</a:t>
            </a:r>
          </a:p>
        </p:txBody>
      </p:sp>
      <p:sp>
        <p:nvSpPr>
          <p:cNvPr id="13" name="Textplatzhalter 6"/>
          <p:cNvSpPr txBox="1">
            <a:spLocks/>
          </p:cNvSpPr>
          <p:nvPr/>
        </p:nvSpPr>
        <p:spPr bwMode="gray">
          <a:xfrm>
            <a:off x="346664" y="5873538"/>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en-US" sz="1400" dirty="0"/>
              <a:t>Purchasing decisions requires the right balance between </a:t>
            </a:r>
            <a:r>
              <a:rPr lang="en-US" sz="1400" dirty="0" err="1" smtClean="0"/>
              <a:t>purchas</a:t>
            </a:r>
            <a:r>
              <a:rPr lang="pl-PL" sz="1400" dirty="0" err="1" smtClean="0"/>
              <a:t>ing</a:t>
            </a:r>
            <a:r>
              <a:rPr lang="en-US" sz="1400" dirty="0" smtClean="0"/>
              <a:t> </a:t>
            </a:r>
            <a:r>
              <a:rPr lang="en-US" sz="1400" dirty="0"/>
              <a:t>cost and the cost of </a:t>
            </a:r>
            <a:r>
              <a:rPr lang="pl-PL" sz="1400" dirty="0" err="1" smtClean="0"/>
              <a:t>losses</a:t>
            </a:r>
            <a:r>
              <a:rPr lang="pl-PL" sz="1400" dirty="0" smtClean="0"/>
              <a:t> </a:t>
            </a:r>
            <a:r>
              <a:rPr lang="pl-PL" sz="1400" dirty="0" err="1" smtClean="0"/>
              <a:t>during</a:t>
            </a:r>
            <a:r>
              <a:rPr lang="pl-PL" sz="1400" dirty="0" smtClean="0"/>
              <a:t> </a:t>
            </a:r>
            <a:r>
              <a:rPr lang="pl-PL" sz="1400" dirty="0" err="1" smtClean="0"/>
              <a:t>lifetime</a:t>
            </a:r>
            <a:endParaRPr lang="en-US" sz="1400" dirty="0"/>
          </a:p>
        </p:txBody>
      </p:sp>
    </p:spTree>
    <p:extLst>
      <p:ext uri="{BB962C8B-B14F-4D97-AF65-F5344CB8AC3E}">
        <p14:creationId xmlns:p14="http://schemas.microsoft.com/office/powerpoint/2010/main" val="9823018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a:t>
            </a:r>
            <a:r>
              <a:rPr lang="en-US" dirty="0" smtClean="0"/>
              <a:t>Transformer</a:t>
            </a:r>
            <a:r>
              <a:rPr lang="pl-PL" dirty="0" smtClean="0"/>
              <a:t> for </a:t>
            </a:r>
            <a:r>
              <a:rPr lang="pl-PL" dirty="0" err="1" smtClean="0"/>
              <a:t>offshore</a:t>
            </a:r>
            <a:r>
              <a:rPr lang="pl-PL" dirty="0" smtClean="0"/>
              <a:t> platform </a:t>
            </a:r>
            <a:r>
              <a:rPr lang="pl-PL" dirty="0" err="1" smtClean="0"/>
              <a:t>substation</a:t>
            </a:r>
            <a:r>
              <a:rPr lang="pl-PL" altLang="pl-PL" dirty="0"/>
              <a:t/>
            </a:r>
            <a:br>
              <a:rPr lang="pl-PL" altLang="pl-PL" dirty="0"/>
            </a:br>
            <a:r>
              <a:rPr lang="pl-PL" altLang="pl-PL" sz="2400" dirty="0" smtClean="0">
                <a:solidFill>
                  <a:srgbClr val="0070C0"/>
                </a:solidFill>
              </a:rPr>
              <a:t>H</a:t>
            </a:r>
            <a:r>
              <a:rPr lang="en-US" sz="2400" dirty="0" smtClean="0">
                <a:solidFill>
                  <a:srgbClr val="0070C0"/>
                </a:solidFill>
              </a:rPr>
              <a:t>ow </a:t>
            </a:r>
            <a:r>
              <a:rPr lang="en-US" sz="2400" dirty="0">
                <a:solidFill>
                  <a:srgbClr val="0070C0"/>
                </a:solidFill>
              </a:rPr>
              <a:t>can they support LCOE </a:t>
            </a:r>
            <a:r>
              <a:rPr lang="en-US" sz="2400" dirty="0" smtClean="0">
                <a:solidFill>
                  <a:srgbClr val="0070C0"/>
                </a:solidFill>
              </a:rPr>
              <a:t>targets</a:t>
            </a:r>
            <a:r>
              <a:rPr lang="pl-PL" sz="2400" dirty="0" smtClean="0">
                <a:solidFill>
                  <a:srgbClr val="0070C0"/>
                </a:solidFill>
              </a:rPr>
              <a:t> ?</a:t>
            </a:r>
            <a:endParaRPr lang="pl-PL" altLang="pl-PL" sz="2400" dirty="0">
              <a:solidFill>
                <a:srgbClr val="0070C0"/>
              </a:solidFill>
            </a:endParaRPr>
          </a:p>
        </p:txBody>
      </p:sp>
      <p:sp>
        <p:nvSpPr>
          <p:cNvPr id="2" name="Content Placeholder 1"/>
          <p:cNvSpPr>
            <a:spLocks noGrp="1"/>
          </p:cNvSpPr>
          <p:nvPr>
            <p:ph idx="1"/>
          </p:nvPr>
        </p:nvSpPr>
        <p:spPr>
          <a:xfrm>
            <a:off x="302531" y="1268760"/>
            <a:ext cx="11593287" cy="4403802"/>
          </a:xfrm>
        </p:spPr>
        <p:txBody>
          <a:bodyPr/>
          <a:lstStyle/>
          <a:p>
            <a:pPr marL="0" indent="0">
              <a:buNone/>
            </a:pPr>
            <a:endParaRPr lang="pl-PL" sz="1600" dirty="0"/>
          </a:p>
          <a:p>
            <a:r>
              <a:rPr lang="en-US" sz="2000" dirty="0"/>
              <a:t>Transformers are key electrical components to collect wind power</a:t>
            </a:r>
            <a:r>
              <a:rPr lang="en-US" sz="2000" dirty="0" smtClean="0"/>
              <a:t>,</a:t>
            </a:r>
            <a:r>
              <a:rPr lang="pl-PL" sz="2000" dirty="0" smtClean="0"/>
              <a:t/>
            </a:r>
            <a:br>
              <a:rPr lang="pl-PL" sz="2000" dirty="0" smtClean="0"/>
            </a:br>
            <a:r>
              <a:rPr lang="en-US" sz="2000" dirty="0" smtClean="0"/>
              <a:t>connect </a:t>
            </a:r>
            <a:r>
              <a:rPr lang="en-US" sz="2000" dirty="0"/>
              <a:t>to the </a:t>
            </a:r>
            <a:r>
              <a:rPr lang="en-US" sz="2000" dirty="0" smtClean="0"/>
              <a:t>grid</a:t>
            </a:r>
            <a:r>
              <a:rPr lang="pl-PL" sz="2000" dirty="0" smtClean="0"/>
              <a:t/>
            </a:r>
            <a:br>
              <a:rPr lang="pl-PL" sz="2000" dirty="0" smtClean="0"/>
            </a:br>
            <a:r>
              <a:rPr lang="en-US" sz="2000" dirty="0" smtClean="0"/>
              <a:t>and</a:t>
            </a:r>
            <a:r>
              <a:rPr lang="pl-PL" sz="2000" dirty="0" smtClean="0"/>
              <a:t> </a:t>
            </a:r>
            <a:r>
              <a:rPr lang="en-US" sz="2000" dirty="0" smtClean="0"/>
              <a:t>transmit </a:t>
            </a:r>
            <a:r>
              <a:rPr lang="en-US" sz="2000" dirty="0"/>
              <a:t>it through the electricity network</a:t>
            </a:r>
            <a:r>
              <a:rPr lang="en-US" sz="2000" dirty="0" smtClean="0"/>
              <a:t>.</a:t>
            </a:r>
            <a:endParaRPr lang="pl-PL" sz="2000" dirty="0" smtClean="0"/>
          </a:p>
          <a:p>
            <a:r>
              <a:rPr lang="en-US" sz="2000" dirty="0" smtClean="0"/>
              <a:t>The </a:t>
            </a:r>
            <a:r>
              <a:rPr lang="en-US" sz="2000" dirty="0"/>
              <a:t>quality of transformers has a major </a:t>
            </a:r>
            <a:r>
              <a:rPr lang="en-US" sz="2000" dirty="0" smtClean="0"/>
              <a:t>impact</a:t>
            </a:r>
            <a:r>
              <a:rPr lang="pl-PL" sz="2000" dirty="0" smtClean="0"/>
              <a:t/>
            </a:r>
            <a:br>
              <a:rPr lang="pl-PL" sz="2000" dirty="0" smtClean="0"/>
            </a:br>
            <a:r>
              <a:rPr lang="en-US" sz="2000" dirty="0" smtClean="0"/>
              <a:t>on </a:t>
            </a:r>
            <a:r>
              <a:rPr lang="en-US" sz="2000" dirty="0"/>
              <a:t>the availability of wind power </a:t>
            </a:r>
            <a:r>
              <a:rPr lang="en-US" sz="2000" dirty="0" smtClean="0"/>
              <a:t>generation</a:t>
            </a:r>
            <a:r>
              <a:rPr lang="pl-PL" sz="2000" dirty="0" smtClean="0"/>
              <a:t/>
            </a:r>
            <a:br>
              <a:rPr lang="pl-PL" sz="2000" dirty="0" smtClean="0"/>
            </a:br>
            <a:r>
              <a:rPr lang="en-US" sz="2000" dirty="0" smtClean="0"/>
              <a:t>as </a:t>
            </a:r>
            <a:r>
              <a:rPr lang="en-US" sz="2000" dirty="0"/>
              <a:t>well as on reliability of the whole network.</a:t>
            </a:r>
            <a:endParaRPr lang="pl-PL" sz="2000" dirty="0"/>
          </a:p>
          <a:p>
            <a:r>
              <a:rPr lang="en-US" sz="2000" dirty="0"/>
              <a:t>So what are the challenges today in deploying the optimal transformer </a:t>
            </a:r>
            <a:r>
              <a:rPr lang="en-US" sz="2000" dirty="0" smtClean="0"/>
              <a:t>solutions</a:t>
            </a:r>
            <a:r>
              <a:rPr lang="pl-PL" sz="2000" dirty="0" smtClean="0"/>
              <a:t/>
            </a:r>
            <a:br>
              <a:rPr lang="pl-PL" sz="2000" dirty="0" smtClean="0"/>
            </a:br>
            <a:r>
              <a:rPr lang="en-US" sz="2000" dirty="0" smtClean="0"/>
              <a:t>to </a:t>
            </a:r>
            <a:r>
              <a:rPr lang="en-US" sz="2000" dirty="0"/>
              <a:t>ensure the highest quality and stability of electricity </a:t>
            </a:r>
            <a:r>
              <a:rPr lang="en-US" sz="2000" dirty="0" smtClean="0"/>
              <a:t>supply</a:t>
            </a:r>
            <a:r>
              <a:rPr lang="pl-PL" sz="2000" dirty="0" smtClean="0"/>
              <a:t/>
            </a:r>
            <a:br>
              <a:rPr lang="pl-PL" sz="2000" dirty="0" smtClean="0"/>
            </a:br>
            <a:r>
              <a:rPr lang="en-US" sz="2000" dirty="0" smtClean="0"/>
              <a:t>and </a:t>
            </a:r>
            <a:r>
              <a:rPr lang="en-US" sz="2000" dirty="0"/>
              <a:t>at the same time to support the initiatives to reduce the </a:t>
            </a:r>
            <a:r>
              <a:rPr lang="en-US" sz="2000" dirty="0" err="1"/>
              <a:t>levelized</a:t>
            </a:r>
            <a:r>
              <a:rPr lang="en-US" sz="2000" dirty="0"/>
              <a:t> cost of offshore wind energy </a:t>
            </a:r>
            <a:r>
              <a:rPr lang="en-US" sz="2000" dirty="0" smtClean="0"/>
              <a:t>?</a:t>
            </a:r>
            <a:endParaRPr lang="pl-PL" sz="2000" dirty="0"/>
          </a:p>
        </p:txBody>
      </p:sp>
    </p:spTree>
    <p:extLst>
      <p:ext uri="{BB962C8B-B14F-4D97-AF65-F5344CB8AC3E}">
        <p14:creationId xmlns:p14="http://schemas.microsoft.com/office/powerpoint/2010/main" val="3694050037"/>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16009"/>
            <a:ext cx="12198351" cy="1161899"/>
          </a:xfrm>
        </p:spPr>
        <p:txBody>
          <a:bodyPr/>
          <a:lstStyle/>
          <a:p>
            <a:r>
              <a:rPr lang="en-US" sz="2400" dirty="0"/>
              <a:t>Optimizing Power Transformer</a:t>
            </a:r>
            <a:r>
              <a:rPr lang="pl-PL" sz="2400" dirty="0"/>
              <a:t> for </a:t>
            </a:r>
            <a:r>
              <a:rPr lang="pl-PL" sz="2400" dirty="0" err="1" smtClean="0"/>
              <a:t>offshore</a:t>
            </a:r>
            <a:r>
              <a:rPr lang="pl-PL" sz="2400" dirty="0" smtClean="0"/>
              <a:t> </a:t>
            </a:r>
            <a:r>
              <a:rPr lang="pl-PL" sz="2400" dirty="0"/>
              <a:t>platform </a:t>
            </a:r>
            <a:r>
              <a:rPr lang="pl-PL" sz="2400" dirty="0" err="1"/>
              <a:t>substation</a:t>
            </a:r>
            <a:r>
              <a:rPr lang="pl-PL" sz="2400" dirty="0"/>
              <a:t/>
            </a:r>
            <a:br>
              <a:rPr lang="pl-PL" sz="2400" dirty="0"/>
            </a:br>
            <a:r>
              <a:rPr lang="nb-NO" sz="2400" dirty="0">
                <a:solidFill>
                  <a:schemeClr val="accent1"/>
                </a:solidFill>
                <a:latin typeface="+mj-lt"/>
                <a:cs typeface="+mj-cs"/>
              </a:rPr>
              <a:t>Total Cost of Ownership (TCO)</a:t>
            </a:r>
          </a:p>
        </p:txBody>
      </p:sp>
      <p:sp>
        <p:nvSpPr>
          <p:cNvPr id="59" name="Rectangle 58"/>
          <p:cNvSpPr/>
          <p:nvPr/>
        </p:nvSpPr>
        <p:spPr bwMode="auto">
          <a:xfrm>
            <a:off x="1706687" y="1052736"/>
            <a:ext cx="8657219" cy="4609058"/>
          </a:xfrm>
          <a:prstGeom prst="rect">
            <a:avLst/>
          </a:prstGeom>
          <a:solidFill>
            <a:schemeClr val="bg1">
              <a:lumMod val="95000"/>
            </a:schemeClr>
          </a:solidFill>
          <a:ln w="19050">
            <a:noFill/>
            <a:round/>
            <a:headEnd/>
            <a:tailEnd type="triangle" w="med" len="med"/>
          </a:ln>
        </p:spPr>
        <p:txBody>
          <a:bodyPr wrap="none" rtlCol="0" anchor="ctr"/>
          <a:lstStyle/>
          <a:p>
            <a:pPr algn="ctr"/>
            <a:endParaRPr lang="nb-NO"/>
          </a:p>
        </p:txBody>
      </p:sp>
      <p:graphicFrame>
        <p:nvGraphicFramePr>
          <p:cNvPr id="60" name="Table 59"/>
          <p:cNvGraphicFramePr>
            <a:graphicFrameLocks noGrp="1"/>
          </p:cNvGraphicFramePr>
          <p:nvPr>
            <p:extLst>
              <p:ext uri="{D42A27DB-BD31-4B8C-83A1-F6EECF244321}">
                <p14:modId xmlns:p14="http://schemas.microsoft.com/office/powerpoint/2010/main" val="3132298947"/>
              </p:ext>
            </p:extLst>
          </p:nvPr>
        </p:nvGraphicFramePr>
        <p:xfrm>
          <a:off x="2498141" y="1412776"/>
          <a:ext cx="6696744" cy="3888432"/>
        </p:xfrm>
        <a:graphic>
          <a:graphicData uri="http://schemas.openxmlformats.org/drawingml/2006/table">
            <a:tbl>
              <a:tblPr firstRow="1" bandRow="1">
                <a:tableStyleId>{5C22544A-7EE6-4342-B048-85BDC9FD1C3A}</a:tableStyleId>
              </a:tblPr>
              <a:tblGrid>
                <a:gridCol w="1116124"/>
                <a:gridCol w="1116124"/>
                <a:gridCol w="1116124"/>
                <a:gridCol w="1116124"/>
                <a:gridCol w="1116124"/>
                <a:gridCol w="1116124"/>
              </a:tblGrid>
              <a:tr h="648072">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48072">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48072">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48072">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48072">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648072">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endParaRPr lang="nb-NO"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61" name="Freeform 60"/>
          <p:cNvSpPr/>
          <p:nvPr/>
        </p:nvSpPr>
        <p:spPr bwMode="auto">
          <a:xfrm>
            <a:off x="3631171" y="2824458"/>
            <a:ext cx="3619500" cy="2044700"/>
          </a:xfrm>
          <a:custGeom>
            <a:avLst/>
            <a:gdLst>
              <a:gd name="connsiteX0" fmla="*/ 0 w 3619500"/>
              <a:gd name="connsiteY0" fmla="*/ 0 h 2044700"/>
              <a:gd name="connsiteX1" fmla="*/ 254000 w 3619500"/>
              <a:gd name="connsiteY1" fmla="*/ 533400 h 2044700"/>
              <a:gd name="connsiteX2" fmla="*/ 546100 w 3619500"/>
              <a:gd name="connsiteY2" fmla="*/ 952500 h 2044700"/>
              <a:gd name="connsiteX3" fmla="*/ 1104900 w 3619500"/>
              <a:gd name="connsiteY3" fmla="*/ 1384300 h 2044700"/>
              <a:gd name="connsiteX4" fmla="*/ 1625600 w 3619500"/>
              <a:gd name="connsiteY4" fmla="*/ 1638300 h 2044700"/>
              <a:gd name="connsiteX5" fmla="*/ 2209800 w 3619500"/>
              <a:gd name="connsiteY5" fmla="*/ 1816100 h 2044700"/>
              <a:gd name="connsiteX6" fmla="*/ 2895600 w 3619500"/>
              <a:gd name="connsiteY6" fmla="*/ 1968500 h 2044700"/>
              <a:gd name="connsiteX7" fmla="*/ 3619500 w 3619500"/>
              <a:gd name="connsiteY7" fmla="*/ 2044700 h 2044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500" h="2044700">
                <a:moveTo>
                  <a:pt x="0" y="0"/>
                </a:moveTo>
                <a:cubicBezTo>
                  <a:pt x="81491" y="187325"/>
                  <a:pt x="162983" y="374650"/>
                  <a:pt x="254000" y="533400"/>
                </a:cubicBezTo>
                <a:cubicBezTo>
                  <a:pt x="345017" y="692150"/>
                  <a:pt x="404283" y="810683"/>
                  <a:pt x="546100" y="952500"/>
                </a:cubicBezTo>
                <a:cubicBezTo>
                  <a:pt x="687917" y="1094317"/>
                  <a:pt x="924983" y="1270000"/>
                  <a:pt x="1104900" y="1384300"/>
                </a:cubicBezTo>
                <a:cubicBezTo>
                  <a:pt x="1284817" y="1498600"/>
                  <a:pt x="1441450" y="1566333"/>
                  <a:pt x="1625600" y="1638300"/>
                </a:cubicBezTo>
                <a:cubicBezTo>
                  <a:pt x="1809750" y="1710267"/>
                  <a:pt x="1998133" y="1761067"/>
                  <a:pt x="2209800" y="1816100"/>
                </a:cubicBezTo>
                <a:cubicBezTo>
                  <a:pt x="2421467" y="1871133"/>
                  <a:pt x="2660650" y="1930400"/>
                  <a:pt x="2895600" y="1968500"/>
                </a:cubicBezTo>
                <a:cubicBezTo>
                  <a:pt x="3130550" y="2006600"/>
                  <a:pt x="3375025" y="2025650"/>
                  <a:pt x="3619500" y="2044700"/>
                </a:cubicBezTo>
              </a:path>
            </a:pathLst>
          </a:custGeom>
          <a:noFill/>
          <a:ln w="38100">
            <a:solidFill>
              <a:srgbClr val="98DB38"/>
            </a:solidFill>
            <a:round/>
            <a:headEnd type="none" w="med" len="med"/>
            <a:tailEnd type="none" w="med" len="med"/>
          </a:ln>
        </p:spPr>
        <p:txBody>
          <a:bodyPr rtlCol="0" anchor="ctr"/>
          <a:lstStyle/>
          <a:p>
            <a:pPr algn="ctr"/>
            <a:endParaRPr lang="nb-NO"/>
          </a:p>
        </p:txBody>
      </p:sp>
      <p:sp>
        <p:nvSpPr>
          <p:cNvPr id="62" name="Freeform 61"/>
          <p:cNvSpPr/>
          <p:nvPr/>
        </p:nvSpPr>
        <p:spPr bwMode="auto">
          <a:xfrm>
            <a:off x="3622911" y="2611758"/>
            <a:ext cx="3581400" cy="2044700"/>
          </a:xfrm>
          <a:custGeom>
            <a:avLst/>
            <a:gdLst>
              <a:gd name="connsiteX0" fmla="*/ 0 w 3581400"/>
              <a:gd name="connsiteY0" fmla="*/ 2044700 h 2044700"/>
              <a:gd name="connsiteX1" fmla="*/ 3581400 w 3581400"/>
              <a:gd name="connsiteY1" fmla="*/ 0 h 2044700"/>
            </a:gdLst>
            <a:ahLst/>
            <a:cxnLst>
              <a:cxn ang="0">
                <a:pos x="connsiteX0" y="connsiteY0"/>
              </a:cxn>
              <a:cxn ang="0">
                <a:pos x="connsiteX1" y="connsiteY1"/>
              </a:cxn>
            </a:cxnLst>
            <a:rect l="l" t="t" r="r" b="b"/>
            <a:pathLst>
              <a:path w="3581400" h="2044700">
                <a:moveTo>
                  <a:pt x="0" y="2044700"/>
                </a:moveTo>
                <a:lnTo>
                  <a:pt x="3581400" y="0"/>
                </a:lnTo>
              </a:path>
            </a:pathLst>
          </a:custGeom>
          <a:noFill/>
          <a:ln w="28575">
            <a:solidFill>
              <a:srgbClr val="3AB200"/>
            </a:solidFill>
            <a:round/>
            <a:headEnd type="none" w="med" len="med"/>
            <a:tailEnd type="none" w="med" len="med"/>
          </a:ln>
        </p:spPr>
        <p:txBody>
          <a:bodyPr rtlCol="0" anchor="ctr"/>
          <a:lstStyle/>
          <a:p>
            <a:pPr algn="ctr"/>
            <a:endParaRPr lang="nb-NO">
              <a:ln>
                <a:solidFill>
                  <a:schemeClr val="accent1"/>
                </a:solidFill>
                <a:prstDash val="sysDash"/>
              </a:ln>
            </a:endParaRPr>
          </a:p>
        </p:txBody>
      </p:sp>
      <p:sp>
        <p:nvSpPr>
          <p:cNvPr id="63" name="Freeform 62"/>
          <p:cNvSpPr/>
          <p:nvPr/>
        </p:nvSpPr>
        <p:spPr bwMode="auto">
          <a:xfrm>
            <a:off x="3648311" y="2154559"/>
            <a:ext cx="3581400" cy="801687"/>
          </a:xfrm>
          <a:custGeom>
            <a:avLst/>
            <a:gdLst>
              <a:gd name="connsiteX0" fmla="*/ 0 w 3581400"/>
              <a:gd name="connsiteY0" fmla="*/ 25400 h 801687"/>
              <a:gd name="connsiteX1" fmla="*/ 177800 w 3581400"/>
              <a:gd name="connsiteY1" fmla="*/ 355600 h 801687"/>
              <a:gd name="connsiteX2" fmla="*/ 317500 w 3581400"/>
              <a:gd name="connsiteY2" fmla="*/ 482600 h 801687"/>
              <a:gd name="connsiteX3" fmla="*/ 469900 w 3581400"/>
              <a:gd name="connsiteY3" fmla="*/ 622300 h 801687"/>
              <a:gd name="connsiteX4" fmla="*/ 698500 w 3581400"/>
              <a:gd name="connsiteY4" fmla="*/ 723900 h 801687"/>
              <a:gd name="connsiteX5" fmla="*/ 901700 w 3581400"/>
              <a:gd name="connsiteY5" fmla="*/ 762000 h 801687"/>
              <a:gd name="connsiteX6" fmla="*/ 1143000 w 3581400"/>
              <a:gd name="connsiteY6" fmla="*/ 800100 h 801687"/>
              <a:gd name="connsiteX7" fmla="*/ 1346200 w 3581400"/>
              <a:gd name="connsiteY7" fmla="*/ 787400 h 801687"/>
              <a:gd name="connsiteX8" fmla="*/ 1638300 w 3581400"/>
              <a:gd name="connsiteY8" fmla="*/ 723900 h 801687"/>
              <a:gd name="connsiteX9" fmla="*/ 1917700 w 3581400"/>
              <a:gd name="connsiteY9" fmla="*/ 660400 h 801687"/>
              <a:gd name="connsiteX10" fmla="*/ 2400300 w 3581400"/>
              <a:gd name="connsiteY10" fmla="*/ 495300 h 801687"/>
              <a:gd name="connsiteX11" fmla="*/ 2844800 w 3581400"/>
              <a:gd name="connsiteY11" fmla="*/ 330200 h 801687"/>
              <a:gd name="connsiteX12" fmla="*/ 3581400 w 3581400"/>
              <a:gd name="connsiteY12" fmla="*/ 0 h 801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1400" h="801687">
                <a:moveTo>
                  <a:pt x="0" y="25400"/>
                </a:moveTo>
                <a:cubicBezTo>
                  <a:pt x="62441" y="152400"/>
                  <a:pt x="124883" y="279400"/>
                  <a:pt x="177800" y="355600"/>
                </a:cubicBezTo>
                <a:cubicBezTo>
                  <a:pt x="230717" y="431800"/>
                  <a:pt x="317500" y="482600"/>
                  <a:pt x="317500" y="482600"/>
                </a:cubicBezTo>
                <a:cubicBezTo>
                  <a:pt x="366183" y="527050"/>
                  <a:pt x="406400" y="582083"/>
                  <a:pt x="469900" y="622300"/>
                </a:cubicBezTo>
                <a:cubicBezTo>
                  <a:pt x="533400" y="662517"/>
                  <a:pt x="626533" y="700617"/>
                  <a:pt x="698500" y="723900"/>
                </a:cubicBezTo>
                <a:cubicBezTo>
                  <a:pt x="770467" y="747183"/>
                  <a:pt x="827617" y="749300"/>
                  <a:pt x="901700" y="762000"/>
                </a:cubicBezTo>
                <a:cubicBezTo>
                  <a:pt x="975783" y="774700"/>
                  <a:pt x="1068917" y="795867"/>
                  <a:pt x="1143000" y="800100"/>
                </a:cubicBezTo>
                <a:cubicBezTo>
                  <a:pt x="1217083" y="804333"/>
                  <a:pt x="1263650" y="800100"/>
                  <a:pt x="1346200" y="787400"/>
                </a:cubicBezTo>
                <a:cubicBezTo>
                  <a:pt x="1428750" y="774700"/>
                  <a:pt x="1638300" y="723900"/>
                  <a:pt x="1638300" y="723900"/>
                </a:cubicBezTo>
                <a:cubicBezTo>
                  <a:pt x="1733550" y="702733"/>
                  <a:pt x="1790700" y="698500"/>
                  <a:pt x="1917700" y="660400"/>
                </a:cubicBezTo>
                <a:cubicBezTo>
                  <a:pt x="2044700" y="622300"/>
                  <a:pt x="2245783" y="550333"/>
                  <a:pt x="2400300" y="495300"/>
                </a:cubicBezTo>
                <a:cubicBezTo>
                  <a:pt x="2554817" y="440267"/>
                  <a:pt x="2647950" y="412750"/>
                  <a:pt x="2844800" y="330200"/>
                </a:cubicBezTo>
                <a:cubicBezTo>
                  <a:pt x="3041650" y="247650"/>
                  <a:pt x="3311525" y="123825"/>
                  <a:pt x="3581400" y="0"/>
                </a:cubicBezTo>
              </a:path>
            </a:pathLst>
          </a:custGeom>
          <a:noFill/>
          <a:ln w="38100">
            <a:solidFill>
              <a:schemeClr val="accent2">
                <a:lumMod val="40000"/>
                <a:lumOff val="60000"/>
              </a:schemeClr>
            </a:solidFill>
            <a:round/>
            <a:headEnd type="none" w="med" len="med"/>
            <a:tailEnd type="none" w="med" len="med"/>
          </a:ln>
        </p:spPr>
        <p:txBody>
          <a:bodyPr rtlCol="0" anchor="ctr"/>
          <a:lstStyle/>
          <a:p>
            <a:pPr algn="ctr"/>
            <a:endParaRPr lang="nb-NO"/>
          </a:p>
        </p:txBody>
      </p:sp>
      <p:cxnSp>
        <p:nvCxnSpPr>
          <p:cNvPr id="64" name="Straight Connector 63"/>
          <p:cNvCxnSpPr>
            <a:stCxn id="63" idx="6"/>
          </p:cNvCxnSpPr>
          <p:nvPr/>
        </p:nvCxnSpPr>
        <p:spPr>
          <a:xfrm flipH="1">
            <a:off x="2498141" y="2954659"/>
            <a:ext cx="2293170" cy="1587"/>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63" idx="6"/>
          </p:cNvCxnSpPr>
          <p:nvPr/>
        </p:nvCxnSpPr>
        <p:spPr>
          <a:xfrm>
            <a:off x="4791311" y="2954658"/>
            <a:ext cx="0" cy="237170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bwMode="auto">
          <a:xfrm>
            <a:off x="4755307" y="5265204"/>
            <a:ext cx="72008" cy="72008"/>
          </a:xfrm>
          <a:prstGeom prst="rect">
            <a:avLst/>
          </a:prstGeom>
          <a:solidFill>
            <a:schemeClr val="tx1"/>
          </a:solidFill>
          <a:ln w="19050">
            <a:solidFill>
              <a:schemeClr val="tx1"/>
            </a:solidFill>
            <a:round/>
            <a:headEnd/>
            <a:tailEnd type="triangle" w="med" len="med"/>
          </a:ln>
        </p:spPr>
        <p:txBody>
          <a:bodyPr wrap="none" rtlCol="0" anchor="ctr"/>
          <a:lstStyle/>
          <a:p>
            <a:pPr algn="ctr"/>
            <a:endParaRPr lang="nb-NO"/>
          </a:p>
        </p:txBody>
      </p:sp>
      <p:sp>
        <p:nvSpPr>
          <p:cNvPr id="67" name="Rectangle 66"/>
          <p:cNvSpPr/>
          <p:nvPr/>
        </p:nvSpPr>
        <p:spPr bwMode="auto">
          <a:xfrm>
            <a:off x="2462138" y="2900742"/>
            <a:ext cx="72008" cy="72008"/>
          </a:xfrm>
          <a:prstGeom prst="rect">
            <a:avLst/>
          </a:prstGeom>
          <a:solidFill>
            <a:schemeClr val="tx1"/>
          </a:solidFill>
          <a:ln w="19050">
            <a:solidFill>
              <a:schemeClr val="tx1"/>
            </a:solidFill>
            <a:round/>
            <a:headEnd/>
            <a:tailEnd type="triangle" w="med" len="med"/>
          </a:ln>
        </p:spPr>
        <p:txBody>
          <a:bodyPr wrap="none" rtlCol="0" anchor="ctr"/>
          <a:lstStyle/>
          <a:p>
            <a:pPr algn="ctr"/>
            <a:endParaRPr lang="nb-NO"/>
          </a:p>
        </p:txBody>
      </p:sp>
      <p:sp>
        <p:nvSpPr>
          <p:cNvPr id="68" name="Rectangle 67"/>
          <p:cNvSpPr/>
          <p:nvPr/>
        </p:nvSpPr>
        <p:spPr bwMode="auto">
          <a:xfrm>
            <a:off x="4755307" y="2921156"/>
            <a:ext cx="72008" cy="72008"/>
          </a:xfrm>
          <a:prstGeom prst="rect">
            <a:avLst/>
          </a:prstGeom>
          <a:solidFill>
            <a:schemeClr val="tx1"/>
          </a:solidFill>
          <a:ln w="19050">
            <a:solidFill>
              <a:schemeClr val="tx1"/>
            </a:solidFill>
            <a:round/>
            <a:headEnd/>
            <a:tailEnd type="triangle" w="med" len="med"/>
          </a:ln>
        </p:spPr>
        <p:txBody>
          <a:bodyPr wrap="none" rtlCol="0" anchor="ctr"/>
          <a:lstStyle/>
          <a:p>
            <a:pPr algn="ctr"/>
            <a:endParaRPr lang="nb-NO"/>
          </a:p>
        </p:txBody>
      </p:sp>
      <p:sp>
        <p:nvSpPr>
          <p:cNvPr id="69" name="TextBox 68"/>
          <p:cNvSpPr txBox="1"/>
          <p:nvPr/>
        </p:nvSpPr>
        <p:spPr>
          <a:xfrm>
            <a:off x="2191382" y="5445224"/>
            <a:ext cx="7146068" cy="506388"/>
          </a:xfrm>
          <a:prstGeom prst="rect">
            <a:avLst/>
          </a:prstGeom>
        </p:spPr>
        <p:txBody>
          <a:bodyPr vert="horz" wrap="none" lIns="0" tIns="0" rIns="0" bIns="0" rtlCol="0">
            <a:normAutofit/>
          </a:bodyPr>
          <a:lstStyle/>
          <a:p>
            <a:pPr>
              <a:spcBef>
                <a:spcPts val="1100"/>
              </a:spcBef>
            </a:pPr>
            <a:r>
              <a:rPr lang="nb-NO" sz="1100" dirty="0">
                <a:latin typeface="Arial" pitchFamily="34" charset="0"/>
                <a:cs typeface="Arial" pitchFamily="34" charset="0"/>
              </a:rPr>
              <a:t>0,000 	   0,500	     1,000	        1,500	2,000	  2,500	    3,000</a:t>
            </a:r>
          </a:p>
        </p:txBody>
      </p:sp>
      <p:sp>
        <p:nvSpPr>
          <p:cNvPr id="70" name="TextBox 69"/>
          <p:cNvSpPr txBox="1"/>
          <p:nvPr/>
        </p:nvSpPr>
        <p:spPr>
          <a:xfrm>
            <a:off x="2032260" y="1412777"/>
            <a:ext cx="914400" cy="4347461"/>
          </a:xfrm>
          <a:prstGeom prst="rect">
            <a:avLst/>
          </a:prstGeom>
        </p:spPr>
        <p:txBody>
          <a:bodyPr vert="horz" wrap="none" lIns="0" tIns="0" rIns="0" bIns="0" rtlCol="0">
            <a:normAutofit/>
          </a:bodyPr>
          <a:lstStyle/>
          <a:p>
            <a:pPr>
              <a:spcBef>
                <a:spcPts val="1100"/>
              </a:spcBef>
            </a:pPr>
            <a:r>
              <a:rPr lang="nb-NO" sz="1100" dirty="0">
                <a:latin typeface="Arial" pitchFamily="34" charset="0"/>
                <a:cs typeface="Arial" pitchFamily="34" charset="0"/>
              </a:rPr>
              <a:t>3,000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2,500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2,000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1,500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1,000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0,500</a:t>
            </a:r>
          </a:p>
          <a:p>
            <a:pPr>
              <a:spcBef>
                <a:spcPts val="1100"/>
              </a:spcBef>
            </a:pPr>
            <a:endParaRPr lang="nb-NO" sz="1100" dirty="0">
              <a:latin typeface="Arial" pitchFamily="34" charset="0"/>
              <a:cs typeface="Arial" pitchFamily="34" charset="0"/>
            </a:endParaRPr>
          </a:p>
          <a:p>
            <a:pPr>
              <a:spcBef>
                <a:spcPts val="1100"/>
              </a:spcBef>
            </a:pPr>
            <a:r>
              <a:rPr lang="nb-NO" sz="1100" dirty="0">
                <a:latin typeface="Arial" pitchFamily="34" charset="0"/>
                <a:cs typeface="Arial" pitchFamily="34" charset="0"/>
              </a:rPr>
              <a:t>0,000</a:t>
            </a:r>
          </a:p>
          <a:p>
            <a:pPr>
              <a:spcBef>
                <a:spcPts val="1100"/>
              </a:spcBef>
            </a:pPr>
            <a:endParaRPr lang="nb-NO" sz="1100" dirty="0">
              <a:latin typeface="Arial" pitchFamily="34" charset="0"/>
              <a:cs typeface="Arial" pitchFamily="34" charset="0"/>
            </a:endParaRPr>
          </a:p>
        </p:txBody>
      </p:sp>
      <p:sp>
        <p:nvSpPr>
          <p:cNvPr id="71" name="TextBox 70"/>
          <p:cNvSpPr txBox="1"/>
          <p:nvPr/>
        </p:nvSpPr>
        <p:spPr>
          <a:xfrm>
            <a:off x="6655879" y="3015832"/>
            <a:ext cx="1080121" cy="269153"/>
          </a:xfrm>
          <a:prstGeom prst="rect">
            <a:avLst/>
          </a:prstGeom>
        </p:spPr>
        <p:txBody>
          <a:bodyPr vert="horz" wrap="none" lIns="0" tIns="0" rIns="0" bIns="0" rtlCol="0">
            <a:normAutofit fontScale="92500" lnSpcReduction="20000"/>
          </a:bodyPr>
          <a:lstStyle/>
          <a:p>
            <a:pPr>
              <a:spcBef>
                <a:spcPts val="1100"/>
              </a:spcBef>
            </a:pPr>
            <a:r>
              <a:rPr lang="pl-PL" dirty="0" err="1" smtClean="0">
                <a:solidFill>
                  <a:srgbClr val="3AB200"/>
                </a:solidFill>
                <a:latin typeface="Arial" pitchFamily="34" charset="0"/>
                <a:cs typeface="Arial" pitchFamily="34" charset="0"/>
              </a:rPr>
              <a:t>Purchasing</a:t>
            </a:r>
            <a:r>
              <a:rPr lang="pl-PL" dirty="0" smtClean="0">
                <a:solidFill>
                  <a:srgbClr val="3AB200"/>
                </a:solidFill>
                <a:latin typeface="Arial" pitchFamily="34" charset="0"/>
                <a:cs typeface="Arial" pitchFamily="34" charset="0"/>
              </a:rPr>
              <a:t> </a:t>
            </a:r>
            <a:r>
              <a:rPr lang="pl-PL" dirty="0" err="1" smtClean="0">
                <a:solidFill>
                  <a:srgbClr val="3AB200"/>
                </a:solidFill>
                <a:latin typeface="Arial" pitchFamily="34" charset="0"/>
                <a:cs typeface="Arial" pitchFamily="34" charset="0"/>
              </a:rPr>
              <a:t>Cost</a:t>
            </a:r>
            <a:r>
              <a:rPr lang="pl-PL" dirty="0" smtClean="0">
                <a:solidFill>
                  <a:srgbClr val="3AB200"/>
                </a:solidFill>
                <a:latin typeface="Arial" pitchFamily="34" charset="0"/>
                <a:cs typeface="Arial" pitchFamily="34" charset="0"/>
              </a:rPr>
              <a:t> (</a:t>
            </a:r>
            <a:r>
              <a:rPr lang="pl-PL" dirty="0" err="1" smtClean="0">
                <a:solidFill>
                  <a:srgbClr val="3AB200"/>
                </a:solidFill>
                <a:latin typeface="Arial" pitchFamily="34" charset="0"/>
                <a:cs typeface="Arial" pitchFamily="34" charset="0"/>
              </a:rPr>
              <a:t>Price</a:t>
            </a:r>
            <a:r>
              <a:rPr lang="pl-PL" dirty="0" smtClean="0">
                <a:solidFill>
                  <a:srgbClr val="3AB200"/>
                </a:solidFill>
                <a:latin typeface="Arial" pitchFamily="34" charset="0"/>
                <a:cs typeface="Arial" pitchFamily="34" charset="0"/>
              </a:rPr>
              <a:t>)</a:t>
            </a:r>
            <a:r>
              <a:rPr lang="nb-NO" dirty="0" smtClean="0">
                <a:solidFill>
                  <a:srgbClr val="3AB200"/>
                </a:solidFill>
                <a:latin typeface="Arial" pitchFamily="34" charset="0"/>
                <a:cs typeface="Arial" pitchFamily="34" charset="0"/>
              </a:rPr>
              <a:t> </a:t>
            </a:r>
            <a:endParaRPr lang="nb-NO" dirty="0">
              <a:solidFill>
                <a:srgbClr val="3AB200"/>
              </a:solidFill>
              <a:latin typeface="Arial" pitchFamily="34" charset="0"/>
              <a:cs typeface="Arial" pitchFamily="34" charset="0"/>
            </a:endParaRPr>
          </a:p>
        </p:txBody>
      </p:sp>
      <p:sp>
        <p:nvSpPr>
          <p:cNvPr id="72" name="TextBox 71"/>
          <p:cNvSpPr txBox="1"/>
          <p:nvPr/>
        </p:nvSpPr>
        <p:spPr>
          <a:xfrm>
            <a:off x="6744894" y="4922934"/>
            <a:ext cx="3187348" cy="274542"/>
          </a:xfrm>
          <a:prstGeom prst="rect">
            <a:avLst/>
          </a:prstGeom>
          <a:ln>
            <a:noFill/>
          </a:ln>
        </p:spPr>
        <p:txBody>
          <a:bodyPr vert="horz" wrap="none" lIns="0" tIns="0" rIns="0" bIns="0" rtlCol="0">
            <a:normAutofit fontScale="92500" lnSpcReduction="20000"/>
          </a:bodyPr>
          <a:lstStyle/>
          <a:p>
            <a:pPr>
              <a:spcBef>
                <a:spcPts val="1100"/>
              </a:spcBef>
            </a:pPr>
            <a:r>
              <a:rPr lang="en-US" dirty="0">
                <a:solidFill>
                  <a:srgbClr val="98DB38"/>
                </a:solidFill>
                <a:latin typeface="Arial" pitchFamily="34" charset="0"/>
                <a:cs typeface="Arial" pitchFamily="34" charset="0"/>
              </a:rPr>
              <a:t>Cost of </a:t>
            </a:r>
            <a:r>
              <a:rPr lang="nb-NO" dirty="0" smtClean="0">
                <a:solidFill>
                  <a:srgbClr val="98DB38"/>
                </a:solidFill>
                <a:latin typeface="Arial" pitchFamily="34" charset="0"/>
                <a:cs typeface="Arial" pitchFamily="34" charset="0"/>
              </a:rPr>
              <a:t>Losses</a:t>
            </a:r>
            <a:endParaRPr lang="nb-NO" dirty="0">
              <a:solidFill>
                <a:srgbClr val="98DB38"/>
              </a:solidFill>
              <a:latin typeface="Arial" pitchFamily="34" charset="0"/>
              <a:cs typeface="Arial" pitchFamily="34" charset="0"/>
            </a:endParaRPr>
          </a:p>
        </p:txBody>
      </p:sp>
      <p:sp>
        <p:nvSpPr>
          <p:cNvPr id="73" name="TextBox 72"/>
          <p:cNvSpPr txBox="1"/>
          <p:nvPr/>
        </p:nvSpPr>
        <p:spPr>
          <a:xfrm>
            <a:off x="5908432" y="1754520"/>
            <a:ext cx="3771782" cy="274542"/>
          </a:xfrm>
          <a:prstGeom prst="rect">
            <a:avLst/>
          </a:prstGeom>
          <a:ln>
            <a:noFill/>
          </a:ln>
        </p:spPr>
        <p:txBody>
          <a:bodyPr vert="horz" wrap="none" lIns="0" tIns="0" rIns="0" bIns="0" rtlCol="0">
            <a:normAutofit fontScale="92500" lnSpcReduction="20000"/>
          </a:bodyPr>
          <a:lstStyle/>
          <a:p>
            <a:pPr>
              <a:spcBef>
                <a:spcPts val="1100"/>
              </a:spcBef>
            </a:pPr>
            <a:r>
              <a:rPr lang="nb-NO" dirty="0">
                <a:solidFill>
                  <a:schemeClr val="accent3"/>
                </a:solidFill>
                <a:latin typeface="Arial" pitchFamily="34" charset="0"/>
                <a:cs typeface="Arial" pitchFamily="34" charset="0"/>
              </a:rPr>
              <a:t>Total Cost of </a:t>
            </a:r>
            <a:r>
              <a:rPr lang="nb-NO" dirty="0" smtClean="0">
                <a:solidFill>
                  <a:schemeClr val="accent3"/>
                </a:solidFill>
                <a:latin typeface="Arial" pitchFamily="34" charset="0"/>
                <a:cs typeface="Arial" pitchFamily="34" charset="0"/>
              </a:rPr>
              <a:t>Ownership</a:t>
            </a:r>
            <a:endParaRPr lang="nb-NO" dirty="0">
              <a:solidFill>
                <a:schemeClr val="accent3"/>
              </a:solidFill>
              <a:latin typeface="Arial" pitchFamily="34" charset="0"/>
              <a:cs typeface="Arial" pitchFamily="34" charset="0"/>
            </a:endParaRPr>
          </a:p>
        </p:txBody>
      </p:sp>
      <p:sp>
        <p:nvSpPr>
          <p:cNvPr id="74" name="TextBox 73"/>
          <p:cNvSpPr txBox="1"/>
          <p:nvPr/>
        </p:nvSpPr>
        <p:spPr>
          <a:xfrm>
            <a:off x="5718659" y="3737895"/>
            <a:ext cx="362271" cy="496472"/>
          </a:xfrm>
          <a:prstGeom prst="rect">
            <a:avLst/>
          </a:prstGeom>
        </p:spPr>
        <p:txBody>
          <a:bodyPr vert="horz" wrap="none" lIns="0" tIns="0" rIns="0" bIns="0" rtlCol="0">
            <a:normAutofit lnSpcReduction="10000"/>
          </a:bodyPr>
          <a:lstStyle/>
          <a:p>
            <a:pPr>
              <a:spcBef>
                <a:spcPts val="1100"/>
              </a:spcBef>
            </a:pPr>
            <a:r>
              <a:rPr lang="nb-NO" sz="3600" dirty="0">
                <a:latin typeface="Arial" pitchFamily="34" charset="0"/>
                <a:cs typeface="Arial" pitchFamily="34" charset="0"/>
              </a:rPr>
              <a:t>+</a:t>
            </a:r>
          </a:p>
        </p:txBody>
      </p:sp>
      <p:sp>
        <p:nvSpPr>
          <p:cNvPr id="75" name="TextBox 74"/>
          <p:cNvSpPr txBox="1"/>
          <p:nvPr/>
        </p:nvSpPr>
        <p:spPr>
          <a:xfrm>
            <a:off x="5717172" y="2852936"/>
            <a:ext cx="362271" cy="496472"/>
          </a:xfrm>
          <a:prstGeom prst="rect">
            <a:avLst/>
          </a:prstGeom>
        </p:spPr>
        <p:txBody>
          <a:bodyPr vert="horz" wrap="none" lIns="0" tIns="0" rIns="0" bIns="0" rtlCol="0">
            <a:normAutofit lnSpcReduction="10000"/>
          </a:bodyPr>
          <a:lstStyle/>
          <a:p>
            <a:pPr>
              <a:spcBef>
                <a:spcPts val="1100"/>
              </a:spcBef>
            </a:pPr>
            <a:r>
              <a:rPr lang="nb-NO" sz="3600" dirty="0">
                <a:latin typeface="Arial" pitchFamily="34" charset="0"/>
                <a:cs typeface="Arial" pitchFamily="34" charset="0"/>
              </a:rPr>
              <a:t>=</a:t>
            </a:r>
          </a:p>
        </p:txBody>
      </p:sp>
      <p:sp>
        <p:nvSpPr>
          <p:cNvPr id="76" name="TextBox 75"/>
          <p:cNvSpPr txBox="1"/>
          <p:nvPr/>
        </p:nvSpPr>
        <p:spPr>
          <a:xfrm>
            <a:off x="5008452" y="5661248"/>
            <a:ext cx="1935459" cy="237378"/>
          </a:xfrm>
          <a:prstGeom prst="rect">
            <a:avLst/>
          </a:prstGeom>
        </p:spPr>
        <p:txBody>
          <a:bodyPr vert="horz" wrap="none" lIns="0" tIns="0" rIns="0" bIns="0" rtlCol="0">
            <a:noAutofit/>
          </a:bodyPr>
          <a:lstStyle/>
          <a:p>
            <a:pPr>
              <a:spcBef>
                <a:spcPts val="1100"/>
              </a:spcBef>
            </a:pPr>
            <a:r>
              <a:rPr lang="pl-PL" sz="1600" dirty="0" err="1" smtClean="0">
                <a:latin typeface="Arial" pitchFamily="34" charset="0"/>
                <a:cs typeface="Arial" pitchFamily="34" charset="0"/>
              </a:rPr>
              <a:t>Purchasing</a:t>
            </a:r>
            <a:r>
              <a:rPr lang="pl-PL" sz="1600" dirty="0" smtClean="0">
                <a:latin typeface="Arial" pitchFamily="34" charset="0"/>
                <a:cs typeface="Arial" pitchFamily="34" charset="0"/>
              </a:rPr>
              <a:t> </a:t>
            </a:r>
            <a:r>
              <a:rPr lang="pl-PL" sz="1600" dirty="0" err="1" smtClean="0">
                <a:latin typeface="Arial" pitchFamily="34" charset="0"/>
                <a:cs typeface="Arial" pitchFamily="34" charset="0"/>
              </a:rPr>
              <a:t>cost</a:t>
            </a:r>
            <a:r>
              <a:rPr lang="nb-NO" sz="1600" dirty="0" smtClean="0">
                <a:latin typeface="Arial" pitchFamily="34" charset="0"/>
                <a:cs typeface="Arial" pitchFamily="34" charset="0"/>
              </a:rPr>
              <a:t> </a:t>
            </a:r>
            <a:r>
              <a:rPr lang="nb-NO" sz="1600" dirty="0">
                <a:latin typeface="Arial" pitchFamily="34" charset="0"/>
                <a:cs typeface="Arial" pitchFamily="34" charset="0"/>
              </a:rPr>
              <a:t>in MUSD</a:t>
            </a:r>
          </a:p>
        </p:txBody>
      </p:sp>
      <p:sp>
        <p:nvSpPr>
          <p:cNvPr id="77" name="TextBox 76"/>
          <p:cNvSpPr txBox="1"/>
          <p:nvPr/>
        </p:nvSpPr>
        <p:spPr>
          <a:xfrm rot="16200000">
            <a:off x="762699" y="2982482"/>
            <a:ext cx="1935459" cy="237378"/>
          </a:xfrm>
          <a:prstGeom prst="rect">
            <a:avLst/>
          </a:prstGeom>
        </p:spPr>
        <p:txBody>
          <a:bodyPr vert="horz" wrap="none" lIns="0" tIns="0" rIns="0" bIns="0" rtlCol="0">
            <a:noAutofit/>
          </a:bodyPr>
          <a:lstStyle/>
          <a:p>
            <a:pPr>
              <a:spcBef>
                <a:spcPts val="1100"/>
              </a:spcBef>
            </a:pPr>
            <a:r>
              <a:rPr lang="nb-NO" sz="1600" dirty="0">
                <a:latin typeface="Arial" pitchFamily="34" charset="0"/>
                <a:cs typeface="Arial" pitchFamily="34" charset="0"/>
              </a:rPr>
              <a:t>Total Cost in MUSD</a:t>
            </a:r>
          </a:p>
        </p:txBody>
      </p:sp>
      <p:sp>
        <p:nvSpPr>
          <p:cNvPr id="78" name="TextBox 77"/>
          <p:cNvSpPr txBox="1"/>
          <p:nvPr/>
        </p:nvSpPr>
        <p:spPr>
          <a:xfrm>
            <a:off x="2533628" y="2989748"/>
            <a:ext cx="914400" cy="359661"/>
          </a:xfrm>
          <a:prstGeom prst="rect">
            <a:avLst/>
          </a:prstGeom>
        </p:spPr>
        <p:txBody>
          <a:bodyPr vert="horz" wrap="none" lIns="0" tIns="0" rIns="0" bIns="0" rtlCol="0">
            <a:normAutofit/>
          </a:bodyPr>
          <a:lstStyle/>
          <a:p>
            <a:pPr>
              <a:buClr>
                <a:schemeClr val="tx2"/>
              </a:buClr>
              <a:buSzPct val="70000"/>
            </a:pPr>
            <a:r>
              <a:rPr lang="en-US" sz="1100" b="1" dirty="0">
                <a:solidFill>
                  <a:srgbClr val="FF0000"/>
                </a:solidFill>
                <a:latin typeface="Arial" pitchFamily="34" charset="0"/>
                <a:cs typeface="Arial" pitchFamily="34" charset="0"/>
              </a:rPr>
              <a:t>Lowest</a:t>
            </a:r>
          </a:p>
          <a:p>
            <a:pPr>
              <a:buClr>
                <a:schemeClr val="tx2"/>
              </a:buClr>
              <a:buSzPct val="70000"/>
            </a:pPr>
            <a:r>
              <a:rPr lang="nb-NO" sz="1100" b="1" dirty="0">
                <a:solidFill>
                  <a:srgbClr val="FF0000"/>
                </a:solidFill>
                <a:latin typeface="Arial" pitchFamily="34" charset="0"/>
                <a:cs typeface="Arial" pitchFamily="34" charset="0"/>
              </a:rPr>
              <a:t>Ownership Cost</a:t>
            </a:r>
          </a:p>
        </p:txBody>
      </p:sp>
      <p:sp>
        <p:nvSpPr>
          <p:cNvPr id="79" name="TextBox 78"/>
          <p:cNvSpPr txBox="1"/>
          <p:nvPr/>
        </p:nvSpPr>
        <p:spPr>
          <a:xfrm>
            <a:off x="4906380" y="5213979"/>
            <a:ext cx="743074" cy="214740"/>
          </a:xfrm>
          <a:prstGeom prst="rect">
            <a:avLst/>
          </a:prstGeom>
        </p:spPr>
        <p:txBody>
          <a:bodyPr vert="horz" wrap="none" lIns="0" tIns="0" rIns="0" bIns="0" rtlCol="0">
            <a:normAutofit/>
          </a:bodyPr>
          <a:lstStyle/>
          <a:p>
            <a:pPr>
              <a:buClr>
                <a:schemeClr val="tx2"/>
              </a:buClr>
              <a:buSzPct val="70000"/>
            </a:pPr>
            <a:r>
              <a:rPr lang="nb-NO" sz="1100" b="1" dirty="0">
                <a:solidFill>
                  <a:srgbClr val="FF0000"/>
                </a:solidFill>
                <a:latin typeface="Arial" pitchFamily="34" charset="0"/>
                <a:cs typeface="Arial" pitchFamily="34" charset="0"/>
              </a:rPr>
              <a:t>Optimal Design &amp; </a:t>
            </a:r>
            <a:r>
              <a:rPr lang="pl-PL" sz="1100" b="1" dirty="0" err="1" smtClean="0">
                <a:solidFill>
                  <a:srgbClr val="FF0000"/>
                </a:solidFill>
                <a:latin typeface="Arial" pitchFamily="34" charset="0"/>
                <a:cs typeface="Arial" pitchFamily="34" charset="0"/>
              </a:rPr>
              <a:t>Purchasing</a:t>
            </a:r>
            <a:r>
              <a:rPr lang="nb-NO" sz="1100" b="1" dirty="0" smtClean="0">
                <a:solidFill>
                  <a:srgbClr val="FF0000"/>
                </a:solidFill>
                <a:latin typeface="Arial" pitchFamily="34" charset="0"/>
                <a:cs typeface="Arial" pitchFamily="34" charset="0"/>
              </a:rPr>
              <a:t> </a:t>
            </a:r>
            <a:r>
              <a:rPr lang="pl-PL" sz="1100" b="1" dirty="0" err="1" smtClean="0">
                <a:solidFill>
                  <a:srgbClr val="FF0000"/>
                </a:solidFill>
                <a:latin typeface="Arial" pitchFamily="34" charset="0"/>
                <a:cs typeface="Arial" pitchFamily="34" charset="0"/>
              </a:rPr>
              <a:t>Cost</a:t>
            </a:r>
            <a:endParaRPr lang="nb-NO" sz="1100" b="1" dirty="0">
              <a:solidFill>
                <a:srgbClr val="FF0000"/>
              </a:solidFill>
              <a:latin typeface="Arial" pitchFamily="34" charset="0"/>
              <a:cs typeface="Arial" pitchFamily="34" charset="0"/>
            </a:endParaRPr>
          </a:p>
        </p:txBody>
      </p:sp>
      <p:sp>
        <p:nvSpPr>
          <p:cNvPr id="24" name="Textplatzhalter 6"/>
          <p:cNvSpPr txBox="1">
            <a:spLocks/>
          </p:cNvSpPr>
          <p:nvPr/>
        </p:nvSpPr>
        <p:spPr bwMode="gray">
          <a:xfrm>
            <a:off x="338534" y="5904518"/>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smtClean="0"/>
              <a:t>TCO </a:t>
            </a:r>
            <a:r>
              <a:rPr lang="pl-PL" sz="1400" dirty="0" err="1" smtClean="0"/>
              <a:t>approach</a:t>
            </a:r>
            <a:r>
              <a:rPr lang="pl-PL" sz="1400" dirty="0" smtClean="0"/>
              <a:t> </a:t>
            </a:r>
            <a:r>
              <a:rPr lang="pl-PL" sz="1400" dirty="0" err="1" smtClean="0"/>
              <a:t>allow</a:t>
            </a:r>
            <a:r>
              <a:rPr lang="pl-PL" sz="1400" dirty="0" smtClean="0"/>
              <a:t> to </a:t>
            </a:r>
            <a:r>
              <a:rPr lang="pl-PL" sz="1400" dirty="0" err="1" smtClean="0"/>
              <a:t>find</a:t>
            </a:r>
            <a:r>
              <a:rPr lang="pl-PL" sz="1400" dirty="0" smtClean="0"/>
              <a:t> </a:t>
            </a:r>
            <a:r>
              <a:rPr lang="pl-PL" sz="1400" dirty="0" err="1" smtClean="0"/>
              <a:t>lowest</a:t>
            </a:r>
            <a:r>
              <a:rPr lang="pl-PL" sz="1400" dirty="0" smtClean="0"/>
              <a:t> </a:t>
            </a:r>
            <a:r>
              <a:rPr lang="pl-PL" sz="1400" dirty="0" err="1" smtClean="0"/>
              <a:t>ownership</a:t>
            </a:r>
            <a:r>
              <a:rPr lang="pl-PL" sz="1400" dirty="0" smtClean="0"/>
              <a:t> </a:t>
            </a:r>
            <a:r>
              <a:rPr lang="pl-PL" sz="1400" dirty="0" err="1" smtClean="0"/>
              <a:t>cost</a:t>
            </a:r>
            <a:endParaRPr lang="en-US" sz="1400" dirty="0"/>
          </a:p>
        </p:txBody>
      </p:sp>
    </p:spTree>
    <p:extLst>
      <p:ext uri="{BB962C8B-B14F-4D97-AF65-F5344CB8AC3E}">
        <p14:creationId xmlns:p14="http://schemas.microsoft.com/office/powerpoint/2010/main" val="134346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box(in)">
                                      <p:cBhvr>
                                        <p:cTn id="23" dur="250"/>
                                        <p:tgtEl>
                                          <p:spTgt spid="7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box(in)">
                                      <p:cBhvr>
                                        <p:cTn id="28" dur="250"/>
                                        <p:tgtEl>
                                          <p:spTgt spid="7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500"/>
                                        <p:tgtEl>
                                          <p:spTgt spid="63"/>
                                        </p:tgtEl>
                                      </p:cBhvr>
                                    </p:animEffect>
                                  </p:childTnLst>
                                </p:cTn>
                              </p:par>
                            </p:childTnLst>
                          </p:cTn>
                        </p:par>
                        <p:par>
                          <p:cTn id="34" fill="hold">
                            <p:stCondLst>
                              <p:cond delay="500"/>
                            </p:stCondLst>
                            <p:childTnLst>
                              <p:par>
                                <p:cTn id="35" presetID="1"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wipe(right)">
                                      <p:cBhvr>
                                        <p:cTn id="45" dur="500"/>
                                        <p:tgtEl>
                                          <p:spTgt spid="64"/>
                                        </p:tgtEl>
                                      </p:cBhvr>
                                    </p:animEffect>
                                  </p:childTnLst>
                                </p:cTn>
                              </p:par>
                            </p:childTnLst>
                          </p:cTn>
                        </p:par>
                        <p:par>
                          <p:cTn id="46" fill="hold">
                            <p:stCondLst>
                              <p:cond delay="500"/>
                            </p:stCondLst>
                            <p:childTnLst>
                              <p:par>
                                <p:cTn id="47" presetID="1"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wipe(up)">
                                      <p:cBhvr>
                                        <p:cTn id="56" dur="500"/>
                                        <p:tgtEl>
                                          <p:spTgt spid="65"/>
                                        </p:tgtEl>
                                      </p:cBhvr>
                                    </p:animEffect>
                                  </p:childTnLst>
                                </p:cTn>
                              </p:par>
                            </p:childTnLst>
                          </p:cTn>
                        </p:par>
                        <p:par>
                          <p:cTn id="57" fill="hold">
                            <p:stCondLst>
                              <p:cond delay="500"/>
                            </p:stCondLst>
                            <p:childTnLst>
                              <p:par>
                                <p:cTn id="58" presetID="1" presetClass="entr" presetSubtype="0" fill="hold" grpId="0" nodeType="afterEffect">
                                  <p:stCondLst>
                                    <p:cond delay="0"/>
                                  </p:stCondLst>
                                  <p:childTnLst>
                                    <p:set>
                                      <p:cBhvr>
                                        <p:cTn id="59" dur="1" fill="hold">
                                          <p:stCondLst>
                                            <p:cond delay="0"/>
                                          </p:stCondLst>
                                        </p:cTn>
                                        <p:tgtEl>
                                          <p:spTgt spid="66"/>
                                        </p:tgtEl>
                                        <p:attrNameLst>
                                          <p:attrName>style.visibility</p:attrName>
                                        </p:attrNameLst>
                                      </p:cBhvr>
                                      <p:to>
                                        <p:strVal val="visible"/>
                                      </p:to>
                                    </p:set>
                                  </p:childTnLst>
                                </p:cTn>
                              </p:par>
                            </p:childTnLst>
                          </p:cTn>
                        </p:par>
                        <p:par>
                          <p:cTn id="60" fill="hold">
                            <p:stCondLst>
                              <p:cond delay="500"/>
                            </p:stCondLst>
                            <p:childTnLst>
                              <p:par>
                                <p:cTn id="61" presetID="1" presetClass="entr" presetSubtype="0" fill="hold" grpId="0" nodeType="afterEffect">
                                  <p:stCondLst>
                                    <p:cond delay="0"/>
                                  </p:stCondLst>
                                  <p:childTnLst>
                                    <p:set>
                                      <p:cBhvr>
                                        <p:cTn id="62"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6" grpId="0" animBg="1"/>
      <p:bldP spid="67" grpId="0" animBg="1"/>
      <p:bldP spid="68" grpId="0" animBg="1"/>
      <p:bldP spid="71" grpId="0"/>
      <p:bldP spid="72" grpId="0"/>
      <p:bldP spid="73" grpId="0"/>
      <p:bldP spid="74" grpId="0"/>
      <p:bldP spid="75" grpId="0"/>
      <p:bldP spid="78" grpId="0"/>
      <p:bldP spid="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a:t>
            </a:r>
            <a:r>
              <a:rPr lang="en-US" dirty="0" smtClean="0"/>
              <a:t>Transformer</a:t>
            </a:r>
            <a:r>
              <a:rPr lang="pl-PL" dirty="0" smtClean="0"/>
              <a:t> for </a:t>
            </a:r>
            <a:r>
              <a:rPr lang="pl-PL" dirty="0" err="1" smtClean="0"/>
              <a:t>OFFshore</a:t>
            </a:r>
            <a:r>
              <a:rPr lang="pl-PL" dirty="0" smtClean="0"/>
              <a:t> platform </a:t>
            </a:r>
            <a:r>
              <a:rPr lang="pl-PL" dirty="0" err="1" smtClean="0"/>
              <a:t>substation</a:t>
            </a:r>
            <a:r>
              <a:rPr lang="pl-PL" altLang="pl-PL" dirty="0"/>
              <a:t/>
            </a:r>
            <a:br>
              <a:rPr lang="pl-PL" altLang="pl-PL" dirty="0"/>
            </a:br>
            <a:r>
              <a:rPr lang="pl-PL" altLang="pl-PL" sz="2400" dirty="0" err="1" smtClean="0">
                <a:solidFill>
                  <a:srgbClr val="0070C0"/>
                </a:solidFill>
              </a:rPr>
              <a:t>Conclusions</a:t>
            </a:r>
            <a:endParaRPr lang="pl-PL" altLang="pl-PL" sz="2400" dirty="0">
              <a:solidFill>
                <a:srgbClr val="0070C0"/>
              </a:solidFill>
            </a:endParaRPr>
          </a:p>
        </p:txBody>
      </p:sp>
      <p:sp>
        <p:nvSpPr>
          <p:cNvPr id="2" name="Content Placeholder 1"/>
          <p:cNvSpPr>
            <a:spLocks noGrp="1"/>
          </p:cNvSpPr>
          <p:nvPr>
            <p:ph idx="1"/>
          </p:nvPr>
        </p:nvSpPr>
        <p:spPr>
          <a:xfrm>
            <a:off x="374754" y="1592263"/>
            <a:ext cx="11424442" cy="4403802"/>
          </a:xfrm>
        </p:spPr>
        <p:txBody>
          <a:bodyPr/>
          <a:lstStyle/>
          <a:p>
            <a:pPr marL="0" indent="0">
              <a:buNone/>
            </a:pPr>
            <a:endParaRPr lang="pl-PL" sz="1600" dirty="0"/>
          </a:p>
          <a:p>
            <a:r>
              <a:rPr lang="en-US" sz="1800" dirty="0"/>
              <a:t>Optimization of transformers can play a key role in reaching the ambitious LCOE targets.</a:t>
            </a:r>
            <a:endParaRPr lang="pl-PL" sz="1800" dirty="0"/>
          </a:p>
          <a:p>
            <a:r>
              <a:rPr lang="en-US" sz="1800" dirty="0" smtClean="0"/>
              <a:t>There </a:t>
            </a:r>
            <a:r>
              <a:rPr lang="en-US" sz="1800" dirty="0"/>
              <a:t>are various transformer design drivers which have huge impact on performance, weight and size and costs.</a:t>
            </a:r>
            <a:endParaRPr lang="pl-PL" sz="1800" dirty="0"/>
          </a:p>
          <a:p>
            <a:r>
              <a:rPr lang="en-US" sz="1800" dirty="0"/>
              <a:t>The offshore transformer optimization process is available to achieve energy-efficiency, availability and reliability of wind power in the most cost-effective way</a:t>
            </a:r>
            <a:r>
              <a:rPr lang="en-US" sz="1800" dirty="0" smtClean="0"/>
              <a:t>.</a:t>
            </a:r>
            <a:endParaRPr lang="pl-PL" sz="1800" dirty="0" smtClean="0"/>
          </a:p>
          <a:p>
            <a:r>
              <a:rPr lang="en-US" sz="1800" dirty="0"/>
              <a:t>ABB has developed an optimization process to support all offshore wind power stakeholders in reaching their common LCOE goal.</a:t>
            </a:r>
            <a:endParaRPr lang="pl-PL" sz="1800" dirty="0"/>
          </a:p>
          <a:p>
            <a:r>
              <a:rPr lang="pl-PL" sz="1800" dirty="0" smtClean="0"/>
              <a:t>ABB </a:t>
            </a:r>
            <a:r>
              <a:rPr lang="pl-PL" sz="1800" dirty="0" err="1" smtClean="0"/>
              <a:t>transformers</a:t>
            </a:r>
            <a:r>
              <a:rPr lang="pl-PL" sz="1800" dirty="0" smtClean="0"/>
              <a:t> </a:t>
            </a:r>
            <a:r>
              <a:rPr lang="pl-PL" sz="1800" dirty="0" err="1" smtClean="0"/>
              <a:t>offering</a:t>
            </a:r>
            <a:r>
              <a:rPr lang="pl-PL" sz="1800" dirty="0" smtClean="0"/>
              <a:t> </a:t>
            </a:r>
            <a:r>
              <a:rPr lang="en-US" sz="1800" dirty="0" smtClean="0"/>
              <a:t>is </a:t>
            </a:r>
            <a:r>
              <a:rPr lang="en-US" sz="1800" dirty="0"/>
              <a:t>the result of our own research, development, design and </a:t>
            </a:r>
            <a:r>
              <a:rPr lang="en-US" sz="1800" dirty="0" smtClean="0"/>
              <a:t>manufacturing</a:t>
            </a:r>
            <a:r>
              <a:rPr lang="pl-PL" sz="1800" dirty="0" smtClean="0"/>
              <a:t>.</a:t>
            </a:r>
            <a:endParaRPr lang="pl-PL" sz="1800" dirty="0"/>
          </a:p>
        </p:txBody>
      </p:sp>
    </p:spTree>
    <p:extLst>
      <p:ext uri="{BB962C8B-B14F-4D97-AF65-F5344CB8AC3E}">
        <p14:creationId xmlns:p14="http://schemas.microsoft.com/office/powerpoint/2010/main" val="574200884"/>
      </p:ext>
    </p:extLst>
  </p:cSld>
  <p:clrMapOvr>
    <a:masterClrMapping/>
  </p:clrMapOvr>
  <p:transition spd="slow"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title"/>
            <p:custDataLst>
              <p:tags r:id="rId1"/>
            </p:custDataLst>
          </p:nvPr>
        </p:nvSpPr>
        <p:spPr>
          <a:xfrm>
            <a:off x="-1" y="0"/>
            <a:ext cx="9483551" cy="1203325"/>
          </a:xfrm>
        </p:spPr>
        <p:txBody>
          <a:bodyPr/>
          <a:lstStyle/>
          <a:p>
            <a:r>
              <a:rPr lang="pl-PL" altLang="en-US" dirty="0" smtClean="0"/>
              <a:t>Thank you …</a:t>
            </a:r>
            <a:br>
              <a:rPr lang="pl-PL" altLang="en-US" dirty="0" smtClean="0"/>
            </a:br>
            <a:r>
              <a:rPr lang="pl-PL" sz="2400" dirty="0" smtClean="0">
                <a:solidFill>
                  <a:srgbClr val="005ADE"/>
                </a:solidFill>
              </a:rPr>
              <a:t>and  </a:t>
            </a:r>
            <a:r>
              <a:rPr lang="es-ES_tradnl" sz="2400" dirty="0" smtClean="0">
                <a:solidFill>
                  <a:srgbClr val="005ADE"/>
                </a:solidFill>
              </a:rPr>
              <a:t>y</a:t>
            </a:r>
            <a:r>
              <a:rPr lang="pl-PL" sz="2400" dirty="0" smtClean="0">
                <a:solidFill>
                  <a:srgbClr val="005ADE"/>
                </a:solidFill>
              </a:rPr>
              <a:t>ou </a:t>
            </a:r>
            <a:r>
              <a:rPr lang="pl-PL" sz="2400" dirty="0">
                <a:solidFill>
                  <a:srgbClr val="005ADE"/>
                </a:solidFill>
              </a:rPr>
              <a:t>are welcome to ask questions </a:t>
            </a:r>
            <a:r>
              <a:rPr lang="pl-PL" sz="2400" dirty="0" smtClean="0">
                <a:solidFill>
                  <a:srgbClr val="005ADE"/>
                </a:solidFill>
              </a:rPr>
              <a:t>to …</a:t>
            </a:r>
            <a:r>
              <a:rPr lang="fi-FI" sz="2400" dirty="0">
                <a:solidFill>
                  <a:srgbClr val="002897"/>
                </a:solidFill>
              </a:rPr>
              <a:t/>
            </a:r>
            <a:br>
              <a:rPr lang="fi-FI" sz="2400" dirty="0">
                <a:solidFill>
                  <a:srgbClr val="002897"/>
                </a:solidFill>
              </a:rPr>
            </a:br>
            <a:r>
              <a:rPr lang="pl-PL" sz="2400" dirty="0">
                <a:solidFill>
                  <a:srgbClr val="1F497D"/>
                </a:solidFill>
                <a:latin typeface="Tms Rmn"/>
                <a:ea typeface="Calibri" panose="020F0502020204030204" pitchFamily="34" charset="0"/>
                <a:cs typeface="Times New Roman" panose="02020603050405020304" pitchFamily="18" charset="0"/>
              </a:rPr>
              <a:t/>
            </a:r>
            <a:br>
              <a:rPr lang="pl-PL" sz="2400" dirty="0">
                <a:solidFill>
                  <a:srgbClr val="1F497D"/>
                </a:solidFill>
                <a:latin typeface="Tms Rmn"/>
                <a:ea typeface="Calibri" panose="020F0502020204030204" pitchFamily="34" charset="0"/>
                <a:cs typeface="Times New Roman" panose="02020603050405020304" pitchFamily="18" charset="0"/>
              </a:rPr>
            </a:br>
            <a:r>
              <a:rPr lang="de-DE" altLang="en-US" dirty="0" smtClean="0"/>
              <a:t/>
            </a:r>
            <a:br>
              <a:rPr lang="de-DE" altLang="en-US" dirty="0" smtClean="0"/>
            </a:br>
            <a:endParaRPr lang="en-US" altLang="en-US" dirty="0" smtClean="0">
              <a:solidFill>
                <a:schemeClr val="accent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76592551"/>
              </p:ext>
            </p:extLst>
          </p:nvPr>
        </p:nvGraphicFramePr>
        <p:xfrm>
          <a:off x="1346647" y="1556792"/>
          <a:ext cx="10009111" cy="3530941"/>
        </p:xfrm>
        <a:graphic>
          <a:graphicData uri="http://schemas.openxmlformats.org/drawingml/2006/table">
            <a:tbl>
              <a:tblPr firstRow="1" firstCol="1" bandRow="1"/>
              <a:tblGrid>
                <a:gridCol w="4932547"/>
                <a:gridCol w="5076564"/>
              </a:tblGrid>
              <a:tr h="3530941">
                <a:tc>
                  <a:txBody>
                    <a:bodyPr/>
                    <a:lstStyle/>
                    <a:p>
                      <a:pPr algn="l">
                        <a:spcAft>
                          <a:spcPts val="0"/>
                        </a:spcAft>
                      </a:pPr>
                      <a:endParaRPr kumimoji="0" lang="pl-PL" sz="2800" b="0" i="0" u="none" strike="noStrike" kern="1200" cap="none" spc="0" normalizeH="0" baseline="0" noProof="0" dirty="0" smtClean="0">
                        <a:ln>
                          <a:noFill/>
                        </a:ln>
                        <a:solidFill>
                          <a:srgbClr val="005ADE"/>
                        </a:solidFill>
                        <a:effectLst/>
                        <a:uLnTx/>
                        <a:uFillTx/>
                        <a:latin typeface="+mn-lt"/>
                        <a:ea typeface="+mj-ea"/>
                        <a:cs typeface="+mj-cs"/>
                      </a:endParaRPr>
                    </a:p>
                  </a:txBody>
                  <a:tcPr marL="9525" marR="9525" marT="9525" marB="9525">
                    <a:lnL>
                      <a:noFill/>
                    </a:lnL>
                    <a:lnR>
                      <a:noFill/>
                    </a:lnR>
                    <a:lnT>
                      <a:noFill/>
                    </a:lnT>
                    <a:lnB>
                      <a:noFill/>
                    </a:lnB>
                  </a:tcPr>
                </a:tc>
                <a:tc>
                  <a:txBody>
                    <a:bodyPr/>
                    <a:lstStyle/>
                    <a:p>
                      <a:pPr>
                        <a:spcAft>
                          <a:spcPts val="0"/>
                        </a:spcAft>
                      </a:pPr>
                      <a:endParaRPr lang="en-GB" sz="1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spcAft>
                          <a:spcPts val="0"/>
                        </a:spcAft>
                      </a:pPr>
                      <a:r>
                        <a:rPr lang="en-GB" sz="18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Pawe</a:t>
                      </a:r>
                      <a:r>
                        <a:rPr lang="pl-PL" sz="1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ł</a:t>
                      </a:r>
                      <a:r>
                        <a:rPr lang="en-GB" sz="1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n-GB" sz="1800" b="1" dirty="0" err="1"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Pryli</a:t>
                      </a:r>
                      <a:r>
                        <a:rPr lang="pl-PL" sz="1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ń</a:t>
                      </a:r>
                      <a:r>
                        <a:rPr lang="en-GB" sz="1800" b="1"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ski</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r>
                      <a:b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Global Account Manager for Wind Segment</a:t>
                      </a:r>
                      <a:b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BU Transformers</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Power Products </a:t>
                      </a:r>
                      <a:r>
                        <a:rPr lang="en-GB" sz="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Division</a:t>
                      </a:r>
                    </a:p>
                    <a:p>
                      <a:pPr>
                        <a:spcAft>
                          <a:spcPts val="0"/>
                        </a:spcAft>
                      </a:pP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ABB Sp. z o.o.,</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Aleksandrowska 67/93, 91-205, Łódź, Poland</a:t>
                      </a:r>
                      <a:b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Phone: +48 42 2993114</a:t>
                      </a:r>
                      <a:b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Telefax: +48 42 2993120</a:t>
                      </a:r>
                      <a:b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pl-PL"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Mobile: +48 601 252981</a:t>
                      </a:r>
                      <a:endParaRPr lang="pl-PL" sz="12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n-GB" sz="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ABB Contact </a:t>
                      </a:r>
                      <a:r>
                        <a:rPr lang="en-GB" sz="1200" dirty="0" err="1">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Center</a:t>
                      </a:r>
                      <a:r>
                        <a:rPr lang="en-GB" sz="1200" dirty="0">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+48 2222 3 7777</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r>
                      <a:b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email: </a:t>
                      </a:r>
                      <a:r>
                        <a:rPr lang="en-GB" sz="12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pawel.prylinski@pl.abb.com</a:t>
                      </a:r>
                      <a:endParaRPr lang="pl-P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tcPr>
                </a:tc>
              </a:tr>
            </a:tbl>
          </a:graphicData>
        </a:graphic>
      </p:graphicFrame>
      <p:pic>
        <p:nvPicPr>
          <p:cNvPr id="6" name="Picture 5"/>
          <p:cNvPicPr>
            <a:picLocks noChangeAspect="1"/>
          </p:cNvPicPr>
          <p:nvPr/>
        </p:nvPicPr>
        <p:blipFill>
          <a:blip r:embed="rId4"/>
          <a:stretch>
            <a:fillRect/>
          </a:stretch>
        </p:blipFill>
        <p:spPr>
          <a:xfrm>
            <a:off x="1958974" y="2285252"/>
            <a:ext cx="2046577" cy="2367883"/>
          </a:xfrm>
          <a:prstGeom prst="rect">
            <a:avLst/>
          </a:prstGeom>
        </p:spPr>
      </p:pic>
    </p:spTree>
    <p:extLst>
      <p:ext uri="{BB962C8B-B14F-4D97-AF65-F5344CB8AC3E}">
        <p14:creationId xmlns:p14="http://schemas.microsoft.com/office/powerpoint/2010/main" val="3211856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07950" y="152636"/>
            <a:ext cx="12198350" cy="1161899"/>
          </a:xfrm>
        </p:spPr>
        <p:txBody>
          <a:bodyPr/>
          <a:lstStyle/>
          <a:p>
            <a:r>
              <a:rPr lang="en-US" dirty="0" smtClean="0"/>
              <a:t>Disclaimer</a:t>
            </a:r>
            <a:endParaRPr lang="en-US" dirty="0"/>
          </a:p>
        </p:txBody>
      </p:sp>
      <p:sp>
        <p:nvSpPr>
          <p:cNvPr id="11" name="Content Placeholder 10"/>
          <p:cNvSpPr>
            <a:spLocks noGrp="1"/>
          </p:cNvSpPr>
          <p:nvPr>
            <p:ph sz="half" idx="2"/>
          </p:nvPr>
        </p:nvSpPr>
        <p:spPr/>
        <p:txBody>
          <a:bodyPr>
            <a:normAutofit/>
          </a:bodyPr>
          <a:lstStyle/>
          <a:p>
            <a:pPr marL="0" indent="0">
              <a:buNone/>
            </a:pPr>
            <a:r>
              <a:rPr lang="en-US" dirty="0" smtClean="0"/>
              <a:t>The </a:t>
            </a:r>
            <a:r>
              <a:rPr lang="en-US" dirty="0"/>
              <a:t>information in this document is subject to change without notice and should not be construed as a commitment by ABB. ABB assumes no responsibility for any errors that may appear in this document.</a:t>
            </a:r>
          </a:p>
          <a:p>
            <a:pPr marL="0" indent="0">
              <a:buNone/>
            </a:pPr>
            <a:r>
              <a:rPr lang="en-US" dirty="0"/>
              <a:t>In no event shall ABB be liable for direct, indirect, special, incidental or consequential damages of any nature or kind arising from the use of this document, nor shall ABB be liable for incidental or consequential damages arising from use of any software or hardware described in this document.</a:t>
            </a:r>
          </a:p>
          <a:p>
            <a:pPr marL="0" indent="0">
              <a:buNone/>
            </a:pPr>
            <a:r>
              <a:rPr lang="en-US" b="1" dirty="0"/>
              <a:t> </a:t>
            </a:r>
            <a:r>
              <a:rPr lang="en-US" b="1" dirty="0" smtClean="0"/>
              <a:t>© </a:t>
            </a:r>
            <a:r>
              <a:rPr lang="en-US" b="1" dirty="0"/>
              <a:t>Copyright </a:t>
            </a:r>
            <a:r>
              <a:rPr lang="en-US" b="1" dirty="0" smtClean="0"/>
              <a:t>2015 </a:t>
            </a:r>
            <a:r>
              <a:rPr lang="en-US" b="1" dirty="0"/>
              <a:t>ABB. All rights reserved</a:t>
            </a:r>
            <a:r>
              <a:rPr lang="en-US" b="1" dirty="0" smtClean="0"/>
              <a:t>.</a:t>
            </a:r>
            <a:endParaRPr lang="en-US" dirty="0"/>
          </a:p>
        </p:txBody>
      </p:sp>
      <p:sp>
        <p:nvSpPr>
          <p:cNvPr id="12" name="Content Placeholder 11"/>
          <p:cNvSpPr>
            <a:spLocks noGrp="1"/>
          </p:cNvSpPr>
          <p:nvPr>
            <p:ph sz="half" idx="11"/>
          </p:nvPr>
        </p:nvSpPr>
        <p:spPr/>
        <p:txBody>
          <a:bodyPr/>
          <a:lstStyle/>
          <a:p>
            <a:endParaRPr lang="en-US" dirty="0"/>
          </a:p>
        </p:txBody>
      </p:sp>
      <p:sp>
        <p:nvSpPr>
          <p:cNvPr id="10" name="Subtitle 9"/>
          <p:cNvSpPr>
            <a:spLocks noGrp="1"/>
          </p:cNvSpPr>
          <p:nvPr>
            <p:ph type="subTitle" idx="1"/>
          </p:nvPr>
        </p:nvSpPr>
        <p:spPr>
          <a:xfrm>
            <a:off x="107950" y="847437"/>
            <a:ext cx="12198350" cy="467099"/>
          </a:xfrm>
        </p:spPr>
        <p:txBody>
          <a:bodyPr/>
          <a:lstStyle/>
          <a:p>
            <a:endParaRPr lang="en-US" dirty="0"/>
          </a:p>
        </p:txBody>
      </p:sp>
    </p:spTree>
    <p:custDataLst>
      <p:tags r:id="rId1"/>
    </p:custDataLst>
    <p:extLst>
      <p:ext uri="{BB962C8B-B14F-4D97-AF65-F5344CB8AC3E}">
        <p14:creationId xmlns:p14="http://schemas.microsoft.com/office/powerpoint/2010/main" val="1103340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a:t>
            </a:r>
            <a:r>
              <a:rPr lang="en-US" dirty="0" smtClean="0"/>
              <a:t>Transformer</a:t>
            </a:r>
            <a:r>
              <a:rPr lang="pl-PL" dirty="0" smtClean="0"/>
              <a:t> for </a:t>
            </a:r>
            <a:r>
              <a:rPr lang="pl-PL" dirty="0" err="1" smtClean="0"/>
              <a:t>offshore</a:t>
            </a:r>
            <a:r>
              <a:rPr lang="pl-PL" dirty="0" smtClean="0"/>
              <a:t> platform </a:t>
            </a:r>
            <a:r>
              <a:rPr lang="pl-PL" dirty="0" err="1" smtClean="0"/>
              <a:t>substation</a:t>
            </a:r>
            <a:r>
              <a:rPr lang="pl-PL" altLang="pl-PL" dirty="0"/>
              <a:t/>
            </a:r>
            <a:br>
              <a:rPr lang="pl-PL" altLang="pl-PL" dirty="0"/>
            </a:br>
            <a:r>
              <a:rPr lang="pl-PL" altLang="pl-PL" sz="2400" dirty="0" smtClean="0">
                <a:solidFill>
                  <a:srgbClr val="0070C0"/>
                </a:solidFill>
              </a:rPr>
              <a:t>H</a:t>
            </a:r>
            <a:r>
              <a:rPr lang="en-US" sz="2400" dirty="0" smtClean="0">
                <a:solidFill>
                  <a:srgbClr val="0070C0"/>
                </a:solidFill>
              </a:rPr>
              <a:t>ow </a:t>
            </a:r>
            <a:r>
              <a:rPr lang="en-US" sz="2400" dirty="0">
                <a:solidFill>
                  <a:srgbClr val="0070C0"/>
                </a:solidFill>
              </a:rPr>
              <a:t>can they support LCOE </a:t>
            </a:r>
            <a:r>
              <a:rPr lang="en-US" sz="2400" dirty="0" smtClean="0">
                <a:solidFill>
                  <a:srgbClr val="0070C0"/>
                </a:solidFill>
              </a:rPr>
              <a:t>targets</a:t>
            </a:r>
            <a:r>
              <a:rPr lang="pl-PL" sz="2400" dirty="0" smtClean="0">
                <a:solidFill>
                  <a:srgbClr val="0070C0"/>
                </a:solidFill>
              </a:rPr>
              <a:t> ?</a:t>
            </a:r>
            <a:endParaRPr lang="pl-PL" altLang="pl-PL" sz="2400" dirty="0">
              <a:solidFill>
                <a:srgbClr val="0070C0"/>
              </a:solidFill>
            </a:endParaRPr>
          </a:p>
        </p:txBody>
      </p:sp>
      <p:sp>
        <p:nvSpPr>
          <p:cNvPr id="2" name="Content Placeholder 1"/>
          <p:cNvSpPr>
            <a:spLocks noGrp="1"/>
          </p:cNvSpPr>
          <p:nvPr>
            <p:ph idx="1"/>
          </p:nvPr>
        </p:nvSpPr>
        <p:spPr>
          <a:xfrm>
            <a:off x="302531" y="1196752"/>
            <a:ext cx="11593287" cy="4403802"/>
          </a:xfrm>
        </p:spPr>
        <p:txBody>
          <a:bodyPr/>
          <a:lstStyle/>
          <a:p>
            <a:r>
              <a:rPr lang="en-US" sz="2000" dirty="0" smtClean="0"/>
              <a:t>The </a:t>
            </a:r>
            <a:r>
              <a:rPr lang="en-US" sz="2000" dirty="0"/>
              <a:t>total cost of </a:t>
            </a:r>
            <a:r>
              <a:rPr lang="en-US" sz="2000" dirty="0" smtClean="0"/>
              <a:t>ownership </a:t>
            </a:r>
            <a:r>
              <a:rPr lang="en-US" sz="2000" dirty="0"/>
              <a:t>of transformers incorporates the various costs over </a:t>
            </a:r>
            <a:r>
              <a:rPr lang="pl-PL" sz="2000" dirty="0" err="1" smtClean="0"/>
              <a:t>its</a:t>
            </a:r>
            <a:r>
              <a:rPr lang="en-US" sz="2000" dirty="0" smtClean="0"/>
              <a:t> lifetime </a:t>
            </a:r>
            <a:r>
              <a:rPr lang="en-US" sz="2000" dirty="0"/>
              <a:t>such as the initial product cost</a:t>
            </a:r>
            <a:r>
              <a:rPr lang="en-US" sz="2000" dirty="0" smtClean="0"/>
              <a:t>,</a:t>
            </a:r>
            <a:r>
              <a:rPr lang="pl-PL" sz="2000" dirty="0" smtClean="0"/>
              <a:t/>
            </a:r>
            <a:br>
              <a:rPr lang="pl-PL" sz="2000" dirty="0" smtClean="0"/>
            </a:br>
            <a:r>
              <a:rPr lang="en-US" sz="2000" dirty="0" smtClean="0"/>
              <a:t>cost </a:t>
            </a:r>
            <a:r>
              <a:rPr lang="en-US" sz="2000" dirty="0"/>
              <a:t>of delivery and assembly and installation</a:t>
            </a:r>
            <a:r>
              <a:rPr lang="en-US" sz="2000" dirty="0" smtClean="0"/>
              <a:t>,</a:t>
            </a:r>
            <a:r>
              <a:rPr lang="pl-PL" sz="2000" dirty="0" smtClean="0"/>
              <a:t/>
            </a:r>
            <a:br>
              <a:rPr lang="pl-PL" sz="2000" dirty="0" smtClean="0"/>
            </a:br>
            <a:r>
              <a:rPr lang="en-US" sz="2000" dirty="0" smtClean="0"/>
              <a:t>cost </a:t>
            </a:r>
            <a:r>
              <a:rPr lang="en-US" sz="2000" dirty="0"/>
              <a:t>of operation (losses</a:t>
            </a:r>
            <a:r>
              <a:rPr lang="en-US" sz="2000" dirty="0" smtClean="0"/>
              <a:t>)</a:t>
            </a:r>
            <a:r>
              <a:rPr lang="pl-PL" sz="2000" dirty="0" smtClean="0"/>
              <a:t/>
            </a:r>
            <a:br>
              <a:rPr lang="pl-PL" sz="2000" dirty="0" smtClean="0"/>
            </a:br>
            <a:r>
              <a:rPr lang="en-US" sz="2000" dirty="0" smtClean="0"/>
              <a:t>and </a:t>
            </a:r>
            <a:r>
              <a:rPr lang="en-US" sz="2000" dirty="0"/>
              <a:t>costs of maintenance</a:t>
            </a:r>
            <a:r>
              <a:rPr lang="en-US" sz="2000" dirty="0" smtClean="0"/>
              <a:t>.</a:t>
            </a:r>
            <a:endParaRPr lang="pl-PL" sz="2000" dirty="0" smtClean="0"/>
          </a:p>
          <a:p>
            <a:r>
              <a:rPr lang="en-US" sz="2000" dirty="0" smtClean="0"/>
              <a:t>And </a:t>
            </a:r>
            <a:r>
              <a:rPr lang="en-US" sz="2000" dirty="0"/>
              <a:t>specifically for offshore applications </a:t>
            </a:r>
            <a:r>
              <a:rPr lang="en-US" sz="2000" dirty="0" smtClean="0"/>
              <a:t>– </a:t>
            </a:r>
            <a:r>
              <a:rPr lang="pl-PL" sz="2000" dirty="0" smtClean="0"/>
              <a:t/>
            </a:r>
            <a:br>
              <a:rPr lang="pl-PL" sz="2000" dirty="0" smtClean="0"/>
            </a:br>
            <a:r>
              <a:rPr lang="en-US" sz="2000" dirty="0" smtClean="0"/>
              <a:t>the </a:t>
            </a:r>
            <a:r>
              <a:rPr lang="en-US" sz="2000" dirty="0"/>
              <a:t>size and the weight of the transformers have a huge </a:t>
            </a:r>
            <a:r>
              <a:rPr lang="en-US" sz="2000" dirty="0" smtClean="0"/>
              <a:t>impact</a:t>
            </a:r>
            <a:r>
              <a:rPr lang="pl-PL" sz="2000" dirty="0" smtClean="0"/>
              <a:t/>
            </a:r>
            <a:br>
              <a:rPr lang="pl-PL" sz="2000" dirty="0" smtClean="0"/>
            </a:br>
            <a:r>
              <a:rPr lang="pl-PL" sz="2000" dirty="0" smtClean="0"/>
              <a:t>on </a:t>
            </a:r>
            <a:r>
              <a:rPr lang="en-US" sz="2000" dirty="0" smtClean="0"/>
              <a:t>the </a:t>
            </a:r>
            <a:r>
              <a:rPr lang="en-US" sz="2000" dirty="0"/>
              <a:t>size, weight and the costs of the offshore platform steel structure and its foundations.</a:t>
            </a:r>
            <a:endParaRPr lang="pl-PL" sz="2000" dirty="0"/>
          </a:p>
          <a:p>
            <a:r>
              <a:rPr lang="en-US" sz="2000" dirty="0"/>
              <a:t>ABB has developed a technical and economic optimization </a:t>
            </a:r>
            <a:r>
              <a:rPr lang="en-US" sz="2000" dirty="0" err="1" smtClean="0"/>
              <a:t>proces</a:t>
            </a:r>
            <a:r>
              <a:rPr lang="pl-PL" sz="2000" dirty="0" smtClean="0"/>
              <a:t>s</a:t>
            </a:r>
            <a:br>
              <a:rPr lang="pl-PL" sz="2000" dirty="0" smtClean="0"/>
            </a:br>
            <a:r>
              <a:rPr lang="en-US" sz="2000" dirty="0" smtClean="0"/>
              <a:t>to </a:t>
            </a:r>
            <a:r>
              <a:rPr lang="en-US" sz="2000" dirty="0"/>
              <a:t>minimize the transformer total cost of </a:t>
            </a:r>
            <a:r>
              <a:rPr lang="en-US" sz="2000" dirty="0" smtClean="0"/>
              <a:t>ownership</a:t>
            </a:r>
            <a:r>
              <a:rPr lang="pl-PL" sz="2000" dirty="0" smtClean="0"/>
              <a:t/>
            </a:r>
            <a:br>
              <a:rPr lang="pl-PL" sz="2000" dirty="0" smtClean="0"/>
            </a:br>
            <a:r>
              <a:rPr lang="en-US" sz="2000" dirty="0" smtClean="0"/>
              <a:t>and </a:t>
            </a:r>
            <a:r>
              <a:rPr lang="en-US" sz="2000" dirty="0"/>
              <a:t>in cooperation with </a:t>
            </a:r>
            <a:r>
              <a:rPr lang="pl-PL" sz="2000" dirty="0" err="1" smtClean="0"/>
              <a:t>electric</a:t>
            </a:r>
            <a:r>
              <a:rPr lang="pl-PL" sz="2000" dirty="0" smtClean="0"/>
              <a:t> </a:t>
            </a:r>
            <a:r>
              <a:rPr lang="en-US" sz="2000" dirty="0" smtClean="0"/>
              <a:t>systems </a:t>
            </a:r>
            <a:r>
              <a:rPr lang="en-US" sz="2000" dirty="0"/>
              <a:t>integrators and platform </a:t>
            </a:r>
            <a:r>
              <a:rPr lang="en-US" sz="2000" dirty="0" smtClean="0"/>
              <a:t>builders</a:t>
            </a:r>
            <a:r>
              <a:rPr lang="pl-PL" sz="2000" dirty="0" smtClean="0"/>
              <a:t/>
            </a:r>
            <a:br>
              <a:rPr lang="pl-PL" sz="2000" dirty="0" smtClean="0"/>
            </a:br>
            <a:r>
              <a:rPr lang="en-US" sz="2000" dirty="0" smtClean="0"/>
              <a:t>support </a:t>
            </a:r>
            <a:r>
              <a:rPr lang="en-US" sz="2000" dirty="0"/>
              <a:t>optimization of offshore </a:t>
            </a:r>
            <a:r>
              <a:rPr lang="en-US" sz="2000" dirty="0" smtClean="0"/>
              <a:t>substation</a:t>
            </a:r>
            <a:r>
              <a:rPr lang="pl-PL" sz="2000" dirty="0"/>
              <a:t/>
            </a:r>
            <a:br>
              <a:rPr lang="pl-PL" sz="2000" dirty="0"/>
            </a:br>
            <a:r>
              <a:rPr lang="en-US" sz="2000" dirty="0" smtClean="0"/>
              <a:t>and </a:t>
            </a:r>
            <a:r>
              <a:rPr lang="en-US" sz="2000" dirty="0"/>
              <a:t>consequently </a:t>
            </a:r>
            <a:r>
              <a:rPr lang="en-US" sz="2000" dirty="0" smtClean="0"/>
              <a:t>help </a:t>
            </a:r>
            <a:r>
              <a:rPr lang="en-US" sz="2000" dirty="0"/>
              <a:t>the optimization of </a:t>
            </a:r>
            <a:r>
              <a:rPr lang="en-US" sz="2000" dirty="0" smtClean="0"/>
              <a:t>platform </a:t>
            </a:r>
            <a:r>
              <a:rPr lang="pl-PL" sz="2000" dirty="0" err="1" smtClean="0"/>
              <a:t>structure</a:t>
            </a:r>
            <a:r>
              <a:rPr lang="pl-PL" sz="2000" dirty="0" smtClean="0"/>
              <a:t> </a:t>
            </a:r>
            <a:r>
              <a:rPr lang="en-US" sz="2000" dirty="0" smtClean="0"/>
              <a:t>and </a:t>
            </a:r>
            <a:r>
              <a:rPr lang="pl-PL" sz="2000" dirty="0" err="1" smtClean="0"/>
              <a:t>its</a:t>
            </a:r>
            <a:r>
              <a:rPr lang="pl-PL" sz="2000" dirty="0" smtClean="0"/>
              <a:t> f</a:t>
            </a:r>
            <a:r>
              <a:rPr lang="en-US" sz="2000" dirty="0" err="1" smtClean="0"/>
              <a:t>oundations</a:t>
            </a:r>
            <a:r>
              <a:rPr lang="en-US" sz="2000" dirty="0"/>
              <a:t>.</a:t>
            </a:r>
            <a:endParaRPr lang="pl-PL" sz="2000" dirty="0"/>
          </a:p>
        </p:txBody>
      </p:sp>
    </p:spTree>
    <p:extLst>
      <p:ext uri="{BB962C8B-B14F-4D97-AF65-F5344CB8AC3E}">
        <p14:creationId xmlns:p14="http://schemas.microsoft.com/office/powerpoint/2010/main" val="3171646709"/>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a:t>
            </a:r>
            <a:r>
              <a:rPr lang="en-US" dirty="0" smtClean="0"/>
              <a:t>Transformer</a:t>
            </a:r>
            <a:r>
              <a:rPr lang="pl-PL" dirty="0" smtClean="0"/>
              <a:t> for </a:t>
            </a:r>
            <a:r>
              <a:rPr lang="pl-PL" dirty="0" err="1" smtClean="0"/>
              <a:t>offshore</a:t>
            </a:r>
            <a:r>
              <a:rPr lang="pl-PL" dirty="0" smtClean="0"/>
              <a:t> platform </a:t>
            </a:r>
            <a:r>
              <a:rPr lang="pl-PL" dirty="0" err="1" smtClean="0"/>
              <a:t>substation</a:t>
            </a:r>
            <a:r>
              <a:rPr lang="pl-PL" altLang="pl-PL" dirty="0"/>
              <a:t/>
            </a:r>
            <a:br>
              <a:rPr lang="pl-PL" altLang="pl-PL" dirty="0"/>
            </a:br>
            <a:r>
              <a:rPr lang="pl-PL" altLang="pl-PL" sz="2400" dirty="0" smtClean="0">
                <a:solidFill>
                  <a:srgbClr val="0070C0"/>
                </a:solidFill>
              </a:rPr>
              <a:t>H</a:t>
            </a:r>
            <a:r>
              <a:rPr lang="en-US" sz="2400" dirty="0" smtClean="0">
                <a:solidFill>
                  <a:srgbClr val="0070C0"/>
                </a:solidFill>
              </a:rPr>
              <a:t>ow </a:t>
            </a:r>
            <a:r>
              <a:rPr lang="en-US" sz="2400" dirty="0">
                <a:solidFill>
                  <a:srgbClr val="0070C0"/>
                </a:solidFill>
              </a:rPr>
              <a:t>can they support LCOE </a:t>
            </a:r>
            <a:r>
              <a:rPr lang="en-US" sz="2400" dirty="0" smtClean="0">
                <a:solidFill>
                  <a:srgbClr val="0070C0"/>
                </a:solidFill>
              </a:rPr>
              <a:t>targets</a:t>
            </a:r>
            <a:r>
              <a:rPr lang="pl-PL" sz="2400" dirty="0" smtClean="0">
                <a:solidFill>
                  <a:srgbClr val="0070C0"/>
                </a:solidFill>
              </a:rPr>
              <a:t> ?</a:t>
            </a:r>
            <a:endParaRPr lang="pl-PL" altLang="pl-PL" sz="2400" dirty="0">
              <a:solidFill>
                <a:srgbClr val="0070C0"/>
              </a:solidFill>
            </a:endParaRPr>
          </a:p>
        </p:txBody>
      </p:sp>
      <p:sp>
        <p:nvSpPr>
          <p:cNvPr id="2" name="Content Placeholder 1"/>
          <p:cNvSpPr>
            <a:spLocks noGrp="1"/>
          </p:cNvSpPr>
          <p:nvPr>
            <p:ph idx="1"/>
          </p:nvPr>
        </p:nvSpPr>
        <p:spPr>
          <a:xfrm>
            <a:off x="770584" y="1844824"/>
            <a:ext cx="10729192" cy="4403802"/>
          </a:xfrm>
        </p:spPr>
        <p:txBody>
          <a:bodyPr/>
          <a:lstStyle/>
          <a:p>
            <a:r>
              <a:rPr lang="pl-PL" sz="2000" dirty="0" err="1" smtClean="0"/>
              <a:t>There</a:t>
            </a:r>
            <a:r>
              <a:rPr lang="pl-PL" sz="2000" dirty="0" smtClean="0"/>
              <a:t> </a:t>
            </a:r>
            <a:r>
              <a:rPr lang="pl-PL" sz="2000" dirty="0" err="1" smtClean="0"/>
              <a:t>are</a:t>
            </a:r>
            <a:r>
              <a:rPr lang="pl-PL" sz="2000" dirty="0" smtClean="0"/>
              <a:t> </a:t>
            </a:r>
            <a:r>
              <a:rPr lang="en-US" sz="2000" dirty="0" smtClean="0"/>
              <a:t>various </a:t>
            </a:r>
            <a:r>
              <a:rPr lang="en-US" sz="2000" dirty="0"/>
              <a:t>transformer design factors, </a:t>
            </a:r>
            <a:r>
              <a:rPr lang="pl-PL" sz="2000" dirty="0" smtClean="0"/>
              <a:t/>
            </a:r>
            <a:br>
              <a:rPr lang="pl-PL" sz="2000" dirty="0" smtClean="0"/>
            </a:br>
            <a:r>
              <a:rPr lang="en-US" sz="2000" dirty="0" smtClean="0"/>
              <a:t>key </a:t>
            </a:r>
            <a:r>
              <a:rPr lang="en-US" sz="2000" dirty="0"/>
              <a:t>size, weight and costs </a:t>
            </a:r>
            <a:r>
              <a:rPr lang="en-US" sz="2000" dirty="0" smtClean="0"/>
              <a:t>drivers</a:t>
            </a:r>
            <a:r>
              <a:rPr lang="pl-PL" sz="2000" dirty="0" smtClean="0"/>
              <a:t/>
            </a:r>
            <a:br>
              <a:rPr lang="pl-PL" sz="2000" dirty="0" smtClean="0"/>
            </a:br>
            <a:r>
              <a:rPr lang="en-US" sz="2000" dirty="0" smtClean="0"/>
              <a:t>and </a:t>
            </a:r>
            <a:r>
              <a:rPr lang="pl-PL" sz="2000" dirty="0" err="1" smtClean="0"/>
              <a:t>there</a:t>
            </a:r>
            <a:r>
              <a:rPr lang="pl-PL" sz="2000" dirty="0" smtClean="0"/>
              <a:t> </a:t>
            </a:r>
            <a:r>
              <a:rPr lang="pl-PL" sz="2000" dirty="0" err="1" smtClean="0"/>
              <a:t>are</a:t>
            </a:r>
            <a:r>
              <a:rPr lang="pl-PL" sz="2000" dirty="0" smtClean="0"/>
              <a:t> </a:t>
            </a:r>
            <a:r>
              <a:rPr lang="pl-PL" sz="2000" dirty="0" err="1" smtClean="0"/>
              <a:t>various</a:t>
            </a:r>
            <a:r>
              <a:rPr lang="en-US" sz="2000" dirty="0" smtClean="0"/>
              <a:t> </a:t>
            </a:r>
            <a:r>
              <a:rPr lang="en-US" sz="2000" dirty="0"/>
              <a:t>possible solutions to optimize </a:t>
            </a:r>
            <a:r>
              <a:rPr lang="en-US" sz="2000" dirty="0" smtClean="0"/>
              <a:t>transformers</a:t>
            </a:r>
            <a:r>
              <a:rPr lang="pl-PL" sz="2000" dirty="0" smtClean="0"/>
              <a:t/>
            </a:r>
            <a:br>
              <a:rPr lang="pl-PL" sz="2000" dirty="0" smtClean="0"/>
            </a:br>
            <a:r>
              <a:rPr lang="en-US" sz="2000" dirty="0" smtClean="0"/>
              <a:t>in </a:t>
            </a:r>
            <a:r>
              <a:rPr lang="en-US" sz="2000" dirty="0"/>
              <a:t>order to ensure energy-efficient and reliable transformation of wind </a:t>
            </a:r>
            <a:r>
              <a:rPr lang="en-US" sz="2000" dirty="0" smtClean="0"/>
              <a:t>power</a:t>
            </a:r>
            <a:r>
              <a:rPr lang="pl-PL" sz="2000" dirty="0" smtClean="0"/>
              <a:t/>
            </a:r>
            <a:br>
              <a:rPr lang="pl-PL" sz="2000" dirty="0" smtClean="0"/>
            </a:br>
            <a:r>
              <a:rPr lang="en-US" sz="2000" dirty="0" smtClean="0"/>
              <a:t>and to </a:t>
            </a:r>
            <a:r>
              <a:rPr lang="en-US" sz="2000" dirty="0"/>
              <a:t>support systems integrators and platform builders to optimize the offshore </a:t>
            </a:r>
            <a:r>
              <a:rPr lang="en-US" sz="2000" dirty="0" smtClean="0"/>
              <a:t>substation</a:t>
            </a:r>
            <a:endParaRPr lang="pl-PL" sz="2000" dirty="0"/>
          </a:p>
          <a:p>
            <a:r>
              <a:rPr lang="pl-PL" sz="2000" dirty="0" err="1" smtClean="0"/>
              <a:t>There</a:t>
            </a:r>
            <a:r>
              <a:rPr lang="pl-PL" sz="2000" dirty="0" smtClean="0"/>
              <a:t> </a:t>
            </a:r>
            <a:r>
              <a:rPr lang="pl-PL" sz="2000" dirty="0" err="1" smtClean="0"/>
              <a:t>are</a:t>
            </a:r>
            <a:r>
              <a:rPr lang="pl-PL" sz="2000" dirty="0" smtClean="0"/>
              <a:t> </a:t>
            </a:r>
            <a:r>
              <a:rPr lang="pl-PL" sz="2000" dirty="0" err="1" smtClean="0"/>
              <a:t>various</a:t>
            </a:r>
            <a:r>
              <a:rPr lang="pl-PL" sz="2000" dirty="0" smtClean="0"/>
              <a:t> </a:t>
            </a:r>
            <a:r>
              <a:rPr lang="en-US" sz="2000" dirty="0" smtClean="0"/>
              <a:t>possible </a:t>
            </a:r>
            <a:r>
              <a:rPr lang="en-US" sz="2000" dirty="0"/>
              <a:t>solutions to reduce the </a:t>
            </a:r>
            <a:r>
              <a:rPr lang="en-US" sz="2000" dirty="0" smtClean="0"/>
              <a:t>LCOE</a:t>
            </a:r>
            <a:r>
              <a:rPr lang="pl-PL" sz="2000" dirty="0" smtClean="0"/>
              <a:t/>
            </a:r>
            <a:br>
              <a:rPr lang="pl-PL" sz="2000" dirty="0" smtClean="0"/>
            </a:br>
            <a:r>
              <a:rPr lang="en-US" sz="2000" dirty="0" smtClean="0"/>
              <a:t>through </a:t>
            </a:r>
            <a:r>
              <a:rPr lang="en-US" sz="2000" dirty="0"/>
              <a:t>using the most appropriate transformer </a:t>
            </a:r>
            <a:r>
              <a:rPr lang="en-US" sz="2000" dirty="0" smtClean="0"/>
              <a:t>technologies</a:t>
            </a:r>
            <a:r>
              <a:rPr lang="pl-PL" sz="2000" dirty="0" smtClean="0"/>
              <a:t/>
            </a:r>
            <a:br>
              <a:rPr lang="pl-PL" sz="2000" dirty="0" smtClean="0"/>
            </a:br>
            <a:r>
              <a:rPr lang="en-US" sz="2000" dirty="0" smtClean="0"/>
              <a:t>combined </a:t>
            </a:r>
            <a:r>
              <a:rPr lang="en-US" sz="2000" dirty="0"/>
              <a:t>with using advanced transformer design and optimization tools.</a:t>
            </a:r>
            <a:endParaRPr lang="pl-PL" sz="2000" dirty="0"/>
          </a:p>
          <a:p>
            <a:endParaRPr lang="pl-PL" sz="2000" dirty="0"/>
          </a:p>
        </p:txBody>
      </p:sp>
    </p:spTree>
    <p:extLst>
      <p:ext uri="{BB962C8B-B14F-4D97-AF65-F5344CB8AC3E}">
        <p14:creationId xmlns:p14="http://schemas.microsoft.com/office/powerpoint/2010/main" val="2865610190"/>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0"/>
            <a:ext cx="12198350" cy="1074058"/>
          </a:xfrm>
        </p:spPr>
        <p:txBody>
          <a:bodyPr/>
          <a:lstStyle/>
          <a:p>
            <a:r>
              <a:rPr lang="en-US" dirty="0"/>
              <a:t>Optimizing Power Transformer</a:t>
            </a:r>
            <a:r>
              <a:rPr lang="pl-PL" dirty="0"/>
              <a:t> for </a:t>
            </a:r>
            <a:r>
              <a:rPr lang="pl-PL" dirty="0" err="1" smtClean="0"/>
              <a:t>offshore</a:t>
            </a:r>
            <a:r>
              <a:rPr lang="pl-PL" dirty="0" smtClean="0"/>
              <a:t> </a:t>
            </a:r>
            <a:r>
              <a:rPr lang="pl-PL" dirty="0"/>
              <a:t>platform </a:t>
            </a:r>
            <a:r>
              <a:rPr lang="pl-PL" dirty="0" err="1"/>
              <a:t>substation</a:t>
            </a:r>
            <a:r>
              <a:rPr lang="pl-PL" altLang="pl-PL" sz="2400" dirty="0"/>
              <a:t/>
            </a:r>
            <a:br>
              <a:rPr lang="pl-PL" altLang="pl-PL" sz="2400" dirty="0"/>
            </a:br>
            <a:r>
              <a:rPr lang="en-US" sz="2400" dirty="0" smtClean="0">
                <a:solidFill>
                  <a:schemeClr val="accent1"/>
                </a:solidFill>
              </a:rPr>
              <a:t>How </a:t>
            </a:r>
            <a:r>
              <a:rPr lang="en-US" sz="2400" dirty="0">
                <a:solidFill>
                  <a:schemeClr val="accent1"/>
                </a:solidFill>
              </a:rPr>
              <a:t>much does a transformer cost?</a:t>
            </a:r>
          </a:p>
        </p:txBody>
      </p:sp>
      <p:sp>
        <p:nvSpPr>
          <p:cNvPr id="8196" name="Rectangle 3"/>
          <p:cNvSpPr>
            <a:spLocks noGrp="1" noChangeArrowheads="1"/>
          </p:cNvSpPr>
          <p:nvPr>
            <p:ph type="body" idx="1"/>
          </p:nvPr>
        </p:nvSpPr>
        <p:spPr>
          <a:xfrm>
            <a:off x="770583" y="1482523"/>
            <a:ext cx="9865096" cy="4608512"/>
          </a:xfrm>
        </p:spPr>
        <p:txBody>
          <a:bodyPr/>
          <a:lstStyle/>
          <a:p>
            <a:pPr>
              <a:lnSpc>
                <a:spcPct val="90000"/>
              </a:lnSpc>
            </a:pPr>
            <a:r>
              <a:rPr lang="en-IE" sz="1800" dirty="0"/>
              <a:t>The real cost of a transformer for the owner is the sum of the initial purchase price (first cost) plus the cost of </a:t>
            </a:r>
            <a:r>
              <a:rPr lang="pl-PL" sz="1800" dirty="0" err="1"/>
              <a:t>operation</a:t>
            </a:r>
            <a:r>
              <a:rPr lang="en-IE" sz="1800" dirty="0"/>
              <a:t> </a:t>
            </a:r>
            <a:r>
              <a:rPr lang="pl-PL" sz="1800" dirty="0" err="1"/>
              <a:t>during</a:t>
            </a:r>
            <a:r>
              <a:rPr lang="en-IE" sz="1800" dirty="0"/>
              <a:t> its useful life</a:t>
            </a:r>
            <a:r>
              <a:rPr lang="pl-PL" sz="1800" dirty="0"/>
              <a:t> </a:t>
            </a:r>
            <a:r>
              <a:rPr lang="pl-PL" sz="1800" dirty="0" err="1"/>
              <a:t>time</a:t>
            </a:r>
            <a:r>
              <a:rPr lang="pl-PL" sz="1800" dirty="0"/>
              <a:t/>
            </a:r>
            <a:br>
              <a:rPr lang="pl-PL" sz="1800" dirty="0"/>
            </a:br>
            <a:endParaRPr lang="en-IE" sz="1800" dirty="0"/>
          </a:p>
          <a:p>
            <a:pPr lvl="1">
              <a:lnSpc>
                <a:spcPct val="90000"/>
              </a:lnSpc>
            </a:pPr>
            <a:r>
              <a:rPr lang="en-US" sz="1800" b="1" dirty="0"/>
              <a:t>Purchase price </a:t>
            </a:r>
          </a:p>
          <a:p>
            <a:pPr lvl="1">
              <a:lnSpc>
                <a:spcPct val="90000"/>
              </a:lnSpc>
            </a:pPr>
            <a:r>
              <a:rPr lang="en-IE" sz="1800" b="1" dirty="0"/>
              <a:t>Cost of Losses </a:t>
            </a:r>
          </a:p>
          <a:p>
            <a:pPr lvl="2">
              <a:lnSpc>
                <a:spcPct val="90000"/>
              </a:lnSpc>
            </a:pPr>
            <a:r>
              <a:rPr lang="en-IE" sz="1800" b="1" dirty="0"/>
              <a:t>No</a:t>
            </a:r>
            <a:r>
              <a:rPr lang="pl-PL" sz="1800" b="1" dirty="0"/>
              <a:t>-</a:t>
            </a:r>
            <a:r>
              <a:rPr lang="en-IE" sz="1800" b="1" dirty="0"/>
              <a:t>Load Loss</a:t>
            </a:r>
          </a:p>
          <a:p>
            <a:pPr lvl="2">
              <a:lnSpc>
                <a:spcPct val="90000"/>
              </a:lnSpc>
            </a:pPr>
            <a:r>
              <a:rPr lang="en-IE" sz="1800" b="1" dirty="0"/>
              <a:t>Load Loss</a:t>
            </a:r>
          </a:p>
          <a:p>
            <a:pPr lvl="1">
              <a:lnSpc>
                <a:spcPct val="90000"/>
              </a:lnSpc>
            </a:pPr>
            <a:r>
              <a:rPr lang="en-IE" sz="1800" dirty="0"/>
              <a:t>Commissioning cost</a:t>
            </a:r>
          </a:p>
          <a:p>
            <a:pPr lvl="1">
              <a:lnSpc>
                <a:spcPct val="90000"/>
              </a:lnSpc>
            </a:pPr>
            <a:r>
              <a:rPr lang="en-IE" sz="1800" dirty="0"/>
              <a:t>Maintenance cost</a:t>
            </a:r>
          </a:p>
          <a:p>
            <a:pPr lvl="1">
              <a:lnSpc>
                <a:spcPct val="90000"/>
              </a:lnSpc>
            </a:pPr>
            <a:r>
              <a:rPr lang="en-IE" sz="1800" dirty="0"/>
              <a:t>Emissions cost (depending on regulations)</a:t>
            </a:r>
            <a:endParaRPr lang="en-US" sz="1800" dirty="0"/>
          </a:p>
          <a:p>
            <a:pPr eaLnBrk="1" hangingPunct="1">
              <a:lnSpc>
                <a:spcPct val="130000"/>
              </a:lnSpc>
            </a:pPr>
            <a:endParaRPr lang="en-US" dirty="0" smtClean="0"/>
          </a:p>
          <a:p>
            <a:pPr eaLnBrk="1" hangingPunct="1">
              <a:lnSpc>
                <a:spcPct val="90000"/>
              </a:lnSpc>
            </a:pPr>
            <a:endParaRPr lang="en-US" dirty="0" smtClean="0"/>
          </a:p>
        </p:txBody>
      </p:sp>
      <p:sp>
        <p:nvSpPr>
          <p:cNvPr id="8197" name="Right Brace 4"/>
          <p:cNvSpPr>
            <a:spLocks/>
          </p:cNvSpPr>
          <p:nvPr/>
        </p:nvSpPr>
        <p:spPr bwMode="auto">
          <a:xfrm>
            <a:off x="7700186" y="2407179"/>
            <a:ext cx="479425" cy="2503377"/>
          </a:xfrm>
          <a:prstGeom prst="rightBrace">
            <a:avLst>
              <a:gd name="adj1" fmla="val 8320"/>
              <a:gd name="adj2" fmla="val 50000"/>
            </a:avLst>
          </a:prstGeom>
          <a:solidFill>
            <a:schemeClr val="bg1"/>
          </a:solidFill>
          <a:ln w="9525" algn="ctr">
            <a:solidFill>
              <a:schemeClr val="accent1"/>
            </a:solidFill>
            <a:round/>
            <a:headEnd/>
            <a:tailEnd/>
          </a:ln>
        </p:spPr>
        <p:txBody>
          <a:bodyPr lIns="0" tIns="0" rIns="0" bIns="0"/>
          <a:lstStyle/>
          <a:p>
            <a:pPr marL="182563" indent="-182563"/>
            <a:endParaRPr lang="en-US"/>
          </a:p>
        </p:txBody>
      </p:sp>
      <p:sp>
        <p:nvSpPr>
          <p:cNvPr id="6" name="Rectangle 3"/>
          <p:cNvSpPr txBox="1">
            <a:spLocks noChangeArrowheads="1"/>
          </p:cNvSpPr>
          <p:nvPr/>
        </p:nvSpPr>
        <p:spPr bwMode="auto">
          <a:xfrm>
            <a:off x="8010443" y="3541293"/>
            <a:ext cx="2232025" cy="508000"/>
          </a:xfrm>
          <a:prstGeom prst="rect">
            <a:avLst/>
          </a:prstGeom>
          <a:noFill/>
          <a:ln w="9525" algn="ctr">
            <a:noFill/>
            <a:miter lim="800000"/>
            <a:headEnd/>
            <a:tailEnd/>
          </a:ln>
          <a:effectLst/>
        </p:spPr>
        <p:txBody>
          <a:bodyPr lIns="0" tIns="0" rIns="0" bIns="0"/>
          <a:lstStyle/>
          <a:p>
            <a:pPr marL="539750" lvl="1" indent="-177800">
              <a:lnSpc>
                <a:spcPct val="90000"/>
              </a:lnSpc>
              <a:buNone/>
              <a:defRPr/>
            </a:pPr>
            <a:r>
              <a:rPr lang="en-IE" kern="0" dirty="0">
                <a:latin typeface="+mn-lt"/>
              </a:rPr>
              <a:t>Life Cycle Cost</a:t>
            </a:r>
          </a:p>
          <a:p>
            <a:pPr marL="182563" indent="-182563">
              <a:lnSpc>
                <a:spcPct val="130000"/>
              </a:lnSpc>
              <a:defRPr/>
            </a:pPr>
            <a:endParaRPr lang="en-US" kern="0" dirty="0">
              <a:latin typeface="+mn-lt"/>
            </a:endParaRPr>
          </a:p>
          <a:p>
            <a:pPr marL="182563" indent="-182563">
              <a:lnSpc>
                <a:spcPct val="90000"/>
              </a:lnSpc>
              <a:defRPr/>
            </a:pPr>
            <a:endParaRPr lang="en-US" kern="0" dirty="0">
              <a:latin typeface="+mn-lt"/>
            </a:endParaRPr>
          </a:p>
        </p:txBody>
      </p:sp>
      <p:sp>
        <p:nvSpPr>
          <p:cNvPr id="11" name="Textplatzhalter 6"/>
          <p:cNvSpPr txBox="1">
            <a:spLocks/>
          </p:cNvSpPr>
          <p:nvPr/>
        </p:nvSpPr>
        <p:spPr bwMode="gray">
          <a:xfrm>
            <a:off x="338535" y="5712066"/>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en-US" sz="1400" dirty="0"/>
              <a:t>Purchasing decisions requires the right balance between purchase cost and the cost of </a:t>
            </a:r>
            <a:r>
              <a:rPr lang="pl-PL" sz="1400" dirty="0" err="1"/>
              <a:t>operation</a:t>
            </a:r>
            <a:r>
              <a:rPr lang="pl-PL" sz="1400" dirty="0"/>
              <a:t> </a:t>
            </a:r>
            <a:r>
              <a:rPr lang="pl-PL" sz="1400" dirty="0" err="1"/>
              <a:t>during</a:t>
            </a:r>
            <a:r>
              <a:rPr lang="pl-PL" sz="1400" dirty="0"/>
              <a:t> </a:t>
            </a:r>
            <a:r>
              <a:rPr lang="pl-PL" sz="1400" dirty="0" err="1"/>
              <a:t>expected</a:t>
            </a:r>
            <a:r>
              <a:rPr lang="pl-PL" sz="1400" dirty="0"/>
              <a:t> life </a:t>
            </a:r>
            <a:r>
              <a:rPr lang="pl-PL" sz="1400" dirty="0" err="1"/>
              <a:t>time</a:t>
            </a:r>
            <a:endParaRPr lang="en-US" sz="1400" dirty="0"/>
          </a:p>
        </p:txBody>
      </p:sp>
    </p:spTree>
    <p:extLst>
      <p:ext uri="{BB962C8B-B14F-4D97-AF65-F5344CB8AC3E}">
        <p14:creationId xmlns:p14="http://schemas.microsoft.com/office/powerpoint/2010/main" val="300126759"/>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Transformer</a:t>
            </a:r>
            <a:r>
              <a:rPr lang="pl-PL" dirty="0"/>
              <a:t> for </a:t>
            </a:r>
            <a:r>
              <a:rPr lang="pl-PL" dirty="0" err="1" smtClean="0"/>
              <a:t>offshore</a:t>
            </a:r>
            <a:r>
              <a:rPr lang="pl-PL" dirty="0" smtClean="0"/>
              <a:t> </a:t>
            </a:r>
            <a:r>
              <a:rPr lang="pl-PL" dirty="0"/>
              <a:t>platform </a:t>
            </a:r>
            <a:r>
              <a:rPr lang="pl-PL" dirty="0" err="1"/>
              <a:t>substation</a:t>
            </a:r>
            <a:r>
              <a:rPr lang="pl-PL" altLang="pl-PL" dirty="0"/>
              <a:t/>
            </a:r>
            <a:br>
              <a:rPr lang="pl-PL" altLang="pl-PL" dirty="0"/>
            </a:br>
            <a:r>
              <a:rPr lang="pl-PL" altLang="pl-PL" sz="2400" dirty="0" err="1" smtClean="0">
                <a:solidFill>
                  <a:srgbClr val="0070C0"/>
                </a:solidFill>
              </a:rPr>
              <a:t>Various</a:t>
            </a:r>
            <a:r>
              <a:rPr lang="pl-PL" altLang="pl-PL" sz="2400" dirty="0" smtClean="0">
                <a:solidFill>
                  <a:srgbClr val="0070C0"/>
                </a:solidFill>
              </a:rPr>
              <a:t> </a:t>
            </a:r>
            <a:r>
              <a:rPr lang="pl-PL" altLang="pl-PL" sz="2400" dirty="0" err="1">
                <a:solidFill>
                  <a:srgbClr val="0070C0"/>
                </a:solidFill>
              </a:rPr>
              <a:t>optimization</a:t>
            </a:r>
            <a:r>
              <a:rPr lang="pl-PL" altLang="pl-PL" sz="2400" dirty="0">
                <a:solidFill>
                  <a:srgbClr val="0070C0"/>
                </a:solidFill>
              </a:rPr>
              <a:t> </a:t>
            </a:r>
            <a:r>
              <a:rPr lang="pl-PL" altLang="pl-PL" sz="2400" dirty="0" err="1">
                <a:solidFill>
                  <a:srgbClr val="0070C0"/>
                </a:solidFill>
              </a:rPr>
              <a:t>criteria</a:t>
            </a:r>
            <a:endParaRPr lang="pl-PL" altLang="pl-PL" sz="2400" dirty="0">
              <a:solidFill>
                <a:srgbClr val="0070C0"/>
              </a:solidFill>
            </a:endParaRPr>
          </a:p>
        </p:txBody>
      </p:sp>
      <p:sp>
        <p:nvSpPr>
          <p:cNvPr id="2" name="Content Placeholder 1"/>
          <p:cNvSpPr>
            <a:spLocks noGrp="1"/>
          </p:cNvSpPr>
          <p:nvPr>
            <p:ph idx="1"/>
          </p:nvPr>
        </p:nvSpPr>
        <p:spPr>
          <a:xfrm>
            <a:off x="554559" y="892823"/>
            <a:ext cx="4990261" cy="4911172"/>
          </a:xfrm>
        </p:spPr>
        <p:txBody>
          <a:bodyPr/>
          <a:lstStyle/>
          <a:p>
            <a:r>
              <a:rPr lang="pl-PL" sz="1400" dirty="0" err="1" smtClean="0"/>
              <a:t>basic</a:t>
            </a:r>
            <a:r>
              <a:rPr lang="pl-PL" sz="1400" dirty="0" smtClean="0"/>
              <a:t> </a:t>
            </a:r>
            <a:r>
              <a:rPr lang="pl-PL" sz="1400" dirty="0" err="1" smtClean="0"/>
              <a:t>electric</a:t>
            </a:r>
            <a:r>
              <a:rPr lang="pl-PL" sz="1400" dirty="0" smtClean="0"/>
              <a:t> system </a:t>
            </a:r>
            <a:r>
              <a:rPr lang="pl-PL" sz="1400" dirty="0" err="1" smtClean="0"/>
              <a:t>requirements</a:t>
            </a:r>
            <a:endParaRPr lang="pl-PL" sz="1400" dirty="0" smtClean="0"/>
          </a:p>
          <a:p>
            <a:r>
              <a:rPr lang="pl-PL" sz="1400" dirty="0" err="1" smtClean="0"/>
              <a:t>environmental</a:t>
            </a:r>
            <a:r>
              <a:rPr lang="pl-PL" sz="1400" dirty="0" smtClean="0"/>
              <a:t> </a:t>
            </a:r>
            <a:r>
              <a:rPr lang="pl-PL" sz="1400" dirty="0" err="1" smtClean="0"/>
              <a:t>conditions</a:t>
            </a:r>
            <a:endParaRPr lang="pl-PL" sz="1400" dirty="0"/>
          </a:p>
          <a:p>
            <a:r>
              <a:rPr lang="pl-PL" sz="1400" dirty="0" err="1"/>
              <a:t>loading</a:t>
            </a:r>
            <a:r>
              <a:rPr lang="pl-PL" sz="1400" dirty="0"/>
              <a:t> </a:t>
            </a:r>
            <a:r>
              <a:rPr lang="pl-PL" sz="1400" dirty="0" err="1" smtClean="0"/>
              <a:t>cycle</a:t>
            </a:r>
            <a:r>
              <a:rPr lang="pl-PL" sz="1400" dirty="0" smtClean="0"/>
              <a:t> and </a:t>
            </a:r>
            <a:r>
              <a:rPr lang="pl-PL" sz="1400" dirty="0" err="1" smtClean="0"/>
              <a:t>overloading</a:t>
            </a:r>
            <a:endParaRPr lang="pl-PL" sz="1400" dirty="0"/>
          </a:p>
          <a:p>
            <a:r>
              <a:rPr lang="pl-PL" sz="1400" dirty="0" err="1"/>
              <a:t>specific</a:t>
            </a:r>
            <a:r>
              <a:rPr lang="pl-PL" sz="1400" dirty="0"/>
              <a:t> </a:t>
            </a:r>
            <a:r>
              <a:rPr lang="pl-PL" sz="1400" dirty="0" err="1" smtClean="0"/>
              <a:t>application</a:t>
            </a:r>
            <a:r>
              <a:rPr lang="pl-PL" sz="1400" dirty="0" smtClean="0"/>
              <a:t> </a:t>
            </a:r>
            <a:r>
              <a:rPr lang="pl-PL" sz="1400" dirty="0" err="1" smtClean="0"/>
              <a:t>requirements</a:t>
            </a:r>
            <a:endParaRPr lang="pl-PL" sz="1400" b="1" dirty="0"/>
          </a:p>
          <a:p>
            <a:r>
              <a:rPr lang="pl-PL" sz="1400" dirty="0" err="1"/>
              <a:t>cooling</a:t>
            </a:r>
            <a:r>
              <a:rPr lang="pl-PL" sz="1400" dirty="0"/>
              <a:t> </a:t>
            </a:r>
            <a:r>
              <a:rPr lang="pl-PL" sz="1400" dirty="0" err="1" smtClean="0"/>
              <a:t>mode</a:t>
            </a:r>
            <a:endParaRPr lang="pl-PL" sz="1400" dirty="0"/>
          </a:p>
          <a:p>
            <a:r>
              <a:rPr lang="pl-PL" sz="1400" dirty="0" err="1"/>
              <a:t>general</a:t>
            </a:r>
            <a:r>
              <a:rPr lang="pl-PL" sz="1400" dirty="0"/>
              <a:t> </a:t>
            </a:r>
            <a:r>
              <a:rPr lang="pl-PL" sz="1400" dirty="0" err="1" smtClean="0"/>
              <a:t>arrangement</a:t>
            </a:r>
            <a:r>
              <a:rPr lang="pl-PL" sz="1400" dirty="0" smtClean="0"/>
              <a:t> / </a:t>
            </a:r>
            <a:r>
              <a:rPr lang="pl-PL" sz="1400" dirty="0" err="1" smtClean="0"/>
              <a:t>space</a:t>
            </a:r>
            <a:r>
              <a:rPr lang="pl-PL" sz="1400" dirty="0" smtClean="0"/>
              <a:t> &amp; </a:t>
            </a:r>
            <a:r>
              <a:rPr lang="pl-PL" sz="1400" dirty="0" err="1" smtClean="0"/>
              <a:t>weight</a:t>
            </a:r>
            <a:r>
              <a:rPr lang="pl-PL" sz="1400" dirty="0" smtClean="0"/>
              <a:t> </a:t>
            </a:r>
            <a:r>
              <a:rPr lang="pl-PL" sz="1400" dirty="0" err="1" smtClean="0"/>
              <a:t>limitation</a:t>
            </a:r>
            <a:endParaRPr lang="pl-PL" sz="1400" dirty="0"/>
          </a:p>
          <a:p>
            <a:r>
              <a:rPr lang="pl-PL" sz="1400" dirty="0"/>
              <a:t>transport </a:t>
            </a:r>
            <a:r>
              <a:rPr lang="pl-PL" sz="1400" dirty="0" err="1" smtClean="0"/>
              <a:t>limitation</a:t>
            </a:r>
            <a:endParaRPr lang="pl-PL" sz="1400" dirty="0"/>
          </a:p>
          <a:p>
            <a:r>
              <a:rPr lang="pl-PL" sz="1400" dirty="0" err="1"/>
              <a:t>energy</a:t>
            </a:r>
            <a:r>
              <a:rPr lang="pl-PL" sz="1400" dirty="0"/>
              <a:t> </a:t>
            </a:r>
            <a:r>
              <a:rPr lang="pl-PL" sz="1400" dirty="0" err="1" smtClean="0"/>
              <a:t>efficiency</a:t>
            </a:r>
            <a:endParaRPr lang="pl-PL" sz="1400" dirty="0"/>
          </a:p>
          <a:p>
            <a:r>
              <a:rPr lang="pl-PL" sz="1400" dirty="0" err="1"/>
              <a:t>environmental</a:t>
            </a:r>
            <a:r>
              <a:rPr lang="pl-PL" sz="1400" dirty="0"/>
              <a:t> </a:t>
            </a:r>
            <a:r>
              <a:rPr lang="pl-PL" sz="1400" dirty="0" err="1"/>
              <a:t>requirements</a:t>
            </a:r>
            <a:endParaRPr lang="pl-PL" sz="1400" dirty="0"/>
          </a:p>
          <a:p>
            <a:r>
              <a:rPr lang="pl-PL" sz="1400" dirty="0" err="1"/>
              <a:t>fire</a:t>
            </a:r>
            <a:r>
              <a:rPr lang="pl-PL" sz="1400" dirty="0"/>
              <a:t> </a:t>
            </a:r>
            <a:r>
              <a:rPr lang="pl-PL" sz="1400" dirty="0" smtClean="0"/>
              <a:t>hazardous</a:t>
            </a:r>
          </a:p>
          <a:p>
            <a:r>
              <a:rPr lang="pl-PL" sz="1400" dirty="0" err="1" smtClean="0"/>
              <a:t>new</a:t>
            </a:r>
            <a:r>
              <a:rPr lang="pl-PL" sz="1400" dirty="0" smtClean="0"/>
              <a:t> </a:t>
            </a:r>
            <a:r>
              <a:rPr lang="pl-PL" sz="1400" dirty="0"/>
              <a:t>high-</a:t>
            </a:r>
            <a:r>
              <a:rPr lang="pl-PL" sz="1400" dirty="0" err="1"/>
              <a:t>temperature</a:t>
            </a:r>
            <a:r>
              <a:rPr lang="pl-PL" sz="1400" dirty="0"/>
              <a:t> </a:t>
            </a:r>
            <a:r>
              <a:rPr lang="pl-PL" sz="1400" dirty="0" err="1"/>
              <a:t>insulation</a:t>
            </a:r>
            <a:r>
              <a:rPr lang="pl-PL" sz="1400" dirty="0"/>
              <a:t> materials</a:t>
            </a:r>
          </a:p>
          <a:p>
            <a:r>
              <a:rPr lang="pl-PL" sz="1400" dirty="0" err="1"/>
              <a:t>purchasing</a:t>
            </a:r>
            <a:r>
              <a:rPr lang="pl-PL" sz="1400" dirty="0"/>
              <a:t> </a:t>
            </a:r>
            <a:r>
              <a:rPr lang="pl-PL" sz="1400" dirty="0" err="1" smtClean="0"/>
              <a:t>cost</a:t>
            </a:r>
            <a:r>
              <a:rPr lang="pl-PL" sz="1400" dirty="0" smtClean="0"/>
              <a:t> vs </a:t>
            </a:r>
            <a:r>
              <a:rPr lang="pl-PL" sz="1400" dirty="0" err="1"/>
              <a:t>costs</a:t>
            </a:r>
            <a:r>
              <a:rPr lang="pl-PL" sz="1400" dirty="0"/>
              <a:t> of </a:t>
            </a:r>
            <a:r>
              <a:rPr lang="pl-PL" sz="1400" dirty="0" err="1"/>
              <a:t>losses</a:t>
            </a:r>
            <a:endParaRPr lang="pl-PL" sz="1400" dirty="0"/>
          </a:p>
          <a:p>
            <a:r>
              <a:rPr lang="pl-PL" sz="1400" dirty="0" smtClean="0"/>
              <a:t>Total </a:t>
            </a:r>
            <a:r>
              <a:rPr lang="pl-PL" sz="1400" dirty="0" err="1" smtClean="0"/>
              <a:t>Costs</a:t>
            </a:r>
            <a:r>
              <a:rPr lang="pl-PL" sz="1400" dirty="0" smtClean="0"/>
              <a:t> of </a:t>
            </a:r>
            <a:r>
              <a:rPr lang="pl-PL" sz="1400" dirty="0" err="1" smtClean="0"/>
              <a:t>Ownership</a:t>
            </a:r>
            <a:endParaRPr lang="pl-PL" sz="1400" dirty="0" smtClean="0"/>
          </a:p>
          <a:p>
            <a:r>
              <a:rPr lang="pl-PL" sz="1400" dirty="0" smtClean="0"/>
              <a:t>…</a:t>
            </a:r>
            <a:endParaRPr lang="pl-PL" sz="1400" dirty="0"/>
          </a:p>
        </p:txBody>
      </p:sp>
      <p:pic>
        <p:nvPicPr>
          <p:cNvPr id="6" name="Picture 4" descr="Q7 Windfarm01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5643"/>
          <a:stretch/>
        </p:blipFill>
        <p:spPr bwMode="auto">
          <a:xfrm>
            <a:off x="6507227" y="1006348"/>
            <a:ext cx="4308782" cy="471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platzhalter 6"/>
          <p:cNvSpPr txBox="1">
            <a:spLocks/>
          </p:cNvSpPr>
          <p:nvPr/>
        </p:nvSpPr>
        <p:spPr bwMode="gray">
          <a:xfrm>
            <a:off x="301611" y="5890890"/>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err="1" smtClean="0"/>
              <a:t>There</a:t>
            </a:r>
            <a:r>
              <a:rPr lang="pl-PL" sz="1400" dirty="0" smtClean="0"/>
              <a:t> </a:t>
            </a:r>
            <a:r>
              <a:rPr lang="pl-PL" sz="1400" dirty="0" err="1" smtClean="0"/>
              <a:t>are</a:t>
            </a:r>
            <a:r>
              <a:rPr lang="pl-PL" sz="1400" dirty="0" smtClean="0"/>
              <a:t> </a:t>
            </a:r>
            <a:r>
              <a:rPr lang="pl-PL" sz="1400" dirty="0" err="1" smtClean="0"/>
              <a:t>very</a:t>
            </a:r>
            <a:r>
              <a:rPr lang="pl-PL" sz="1400" dirty="0" smtClean="0"/>
              <a:t> </a:t>
            </a:r>
            <a:r>
              <a:rPr lang="pl-PL" sz="1400" dirty="0" err="1" smtClean="0"/>
              <a:t>many</a:t>
            </a:r>
            <a:r>
              <a:rPr lang="pl-PL" sz="1400" dirty="0" smtClean="0"/>
              <a:t> </a:t>
            </a:r>
            <a:r>
              <a:rPr lang="pl-PL" sz="1400" dirty="0" err="1" smtClean="0"/>
              <a:t>drivers</a:t>
            </a:r>
            <a:r>
              <a:rPr lang="pl-PL" sz="1400" dirty="0" smtClean="0"/>
              <a:t> </a:t>
            </a:r>
            <a:r>
              <a:rPr lang="pl-PL" sz="1400" dirty="0" err="1" smtClean="0"/>
              <a:t>influencing</a:t>
            </a:r>
            <a:r>
              <a:rPr lang="pl-PL" sz="1400" dirty="0" smtClean="0"/>
              <a:t> </a:t>
            </a:r>
            <a:r>
              <a:rPr lang="pl-PL" sz="1400" dirty="0" err="1" smtClean="0"/>
              <a:t>size</a:t>
            </a:r>
            <a:r>
              <a:rPr lang="pl-PL" sz="1400" dirty="0" smtClean="0"/>
              <a:t> / </a:t>
            </a:r>
            <a:r>
              <a:rPr lang="pl-PL" sz="1400" dirty="0" err="1" smtClean="0"/>
              <a:t>weight</a:t>
            </a:r>
            <a:r>
              <a:rPr lang="pl-PL" sz="1400" dirty="0" smtClean="0"/>
              <a:t> and </a:t>
            </a:r>
            <a:r>
              <a:rPr lang="pl-PL" sz="1400" dirty="0" err="1" smtClean="0"/>
              <a:t>cost</a:t>
            </a:r>
            <a:r>
              <a:rPr lang="pl-PL" sz="1400" dirty="0" smtClean="0"/>
              <a:t> of the transformer</a:t>
            </a:r>
            <a:endParaRPr lang="en-US" sz="1400" dirty="0"/>
          </a:p>
        </p:txBody>
      </p:sp>
    </p:spTree>
    <p:extLst>
      <p:ext uri="{BB962C8B-B14F-4D97-AF65-F5344CB8AC3E}">
        <p14:creationId xmlns:p14="http://schemas.microsoft.com/office/powerpoint/2010/main" val="1956891578"/>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Transformer</a:t>
            </a:r>
            <a:r>
              <a:rPr lang="pl-PL" dirty="0"/>
              <a:t> for </a:t>
            </a:r>
            <a:r>
              <a:rPr lang="pl-PL" dirty="0" err="1" smtClean="0"/>
              <a:t>offshore</a:t>
            </a:r>
            <a:r>
              <a:rPr lang="pl-PL" dirty="0" smtClean="0"/>
              <a:t> </a:t>
            </a:r>
            <a:r>
              <a:rPr lang="pl-PL" dirty="0"/>
              <a:t>platform </a:t>
            </a:r>
            <a:r>
              <a:rPr lang="pl-PL" dirty="0" err="1"/>
              <a:t>substation</a:t>
            </a:r>
            <a:r>
              <a:rPr lang="pl-PL" altLang="pl-PL" dirty="0"/>
              <a:t/>
            </a:r>
            <a:br>
              <a:rPr lang="pl-PL" altLang="pl-PL" dirty="0"/>
            </a:br>
            <a:r>
              <a:rPr lang="pl-PL" altLang="pl-PL" sz="2400" dirty="0" smtClean="0">
                <a:solidFill>
                  <a:srgbClr val="0070C0"/>
                </a:solidFill>
              </a:rPr>
              <a:t>Basic </a:t>
            </a:r>
            <a:r>
              <a:rPr lang="pl-PL" altLang="pl-PL" sz="2400" dirty="0" err="1" smtClean="0">
                <a:solidFill>
                  <a:srgbClr val="0070C0"/>
                </a:solidFill>
              </a:rPr>
              <a:t>electrical</a:t>
            </a:r>
            <a:r>
              <a:rPr lang="pl-PL" altLang="pl-PL" sz="2400" dirty="0" smtClean="0">
                <a:solidFill>
                  <a:srgbClr val="0070C0"/>
                </a:solidFill>
              </a:rPr>
              <a:t> system </a:t>
            </a:r>
            <a:r>
              <a:rPr lang="pl-PL" altLang="pl-PL" sz="2400" dirty="0" err="1" smtClean="0">
                <a:solidFill>
                  <a:srgbClr val="0070C0"/>
                </a:solidFill>
              </a:rPr>
              <a:t>requirements</a:t>
            </a:r>
            <a:endParaRPr lang="pl-PL" altLang="pl-PL" sz="2400" dirty="0">
              <a:solidFill>
                <a:srgbClr val="0070C0"/>
              </a:solidFill>
            </a:endParaRPr>
          </a:p>
        </p:txBody>
      </p:sp>
      <p:sp>
        <p:nvSpPr>
          <p:cNvPr id="2" name="Content Placeholder 1"/>
          <p:cNvSpPr>
            <a:spLocks noGrp="1"/>
          </p:cNvSpPr>
          <p:nvPr>
            <p:ph idx="1"/>
          </p:nvPr>
        </p:nvSpPr>
        <p:spPr>
          <a:xfrm>
            <a:off x="604858" y="1182124"/>
            <a:ext cx="4486205" cy="5126205"/>
          </a:xfrm>
        </p:spPr>
        <p:txBody>
          <a:bodyPr/>
          <a:lstStyle/>
          <a:p>
            <a:r>
              <a:rPr lang="pl-PL" sz="1800" dirty="0" smtClean="0"/>
              <a:t>MVA rating</a:t>
            </a:r>
          </a:p>
          <a:p>
            <a:r>
              <a:rPr lang="pl-PL" sz="1800" dirty="0" err="1" smtClean="0"/>
              <a:t>Voltage</a:t>
            </a:r>
            <a:r>
              <a:rPr lang="pl-PL" sz="1800" dirty="0" smtClean="0"/>
              <a:t/>
            </a:r>
            <a:br>
              <a:rPr lang="pl-PL" sz="1800" dirty="0" smtClean="0"/>
            </a:br>
            <a:r>
              <a:rPr lang="pl-PL" sz="1800" dirty="0" smtClean="0"/>
              <a:t>HV </a:t>
            </a:r>
            <a:r>
              <a:rPr lang="pl-PL" sz="1800" dirty="0" err="1" smtClean="0"/>
              <a:t>connection</a:t>
            </a:r>
            <a:r>
              <a:rPr lang="pl-PL" sz="1800" dirty="0" smtClean="0"/>
              <a:t> (150kV vs 220kV)</a:t>
            </a:r>
            <a:br>
              <a:rPr lang="pl-PL" sz="1800" dirty="0" smtClean="0"/>
            </a:br>
            <a:r>
              <a:rPr lang="pl-PL" sz="1800" dirty="0" smtClean="0"/>
              <a:t>LV </a:t>
            </a:r>
            <a:r>
              <a:rPr lang="pl-PL" sz="1800" dirty="0" err="1" smtClean="0"/>
              <a:t>collection</a:t>
            </a:r>
            <a:r>
              <a:rPr lang="pl-PL" sz="1800" dirty="0" smtClean="0"/>
              <a:t> </a:t>
            </a:r>
            <a:r>
              <a:rPr lang="pl-PL" sz="1800" dirty="0" err="1" smtClean="0"/>
              <a:t>array</a:t>
            </a:r>
            <a:r>
              <a:rPr lang="pl-PL" sz="1800" dirty="0" smtClean="0"/>
              <a:t> (33kV vs 66kV)</a:t>
            </a:r>
          </a:p>
          <a:p>
            <a:r>
              <a:rPr lang="pl-PL" sz="1800" dirty="0" err="1" smtClean="0"/>
              <a:t>Impedance</a:t>
            </a:r>
            <a:r>
              <a:rPr lang="pl-PL" sz="1800" dirty="0" smtClean="0"/>
              <a:t/>
            </a:r>
            <a:br>
              <a:rPr lang="pl-PL" sz="1800" dirty="0" smtClean="0"/>
            </a:br>
            <a:r>
              <a:rPr lang="pl-PL" sz="1800" dirty="0" err="1" smtClean="0"/>
              <a:t>low</a:t>
            </a:r>
            <a:r>
              <a:rPr lang="pl-PL" sz="1800" dirty="0" smtClean="0"/>
              <a:t> </a:t>
            </a:r>
            <a:r>
              <a:rPr lang="pl-PL" sz="1800" dirty="0" err="1" smtClean="0"/>
              <a:t>impedance</a:t>
            </a:r>
            <a:r>
              <a:rPr lang="pl-PL" sz="1800" dirty="0" smtClean="0"/>
              <a:t/>
            </a:r>
            <a:br>
              <a:rPr lang="pl-PL" sz="1800" dirty="0" smtClean="0"/>
            </a:br>
            <a:r>
              <a:rPr lang="pl-PL" sz="1800" dirty="0" smtClean="0"/>
              <a:t>high </a:t>
            </a:r>
            <a:r>
              <a:rPr lang="pl-PL" sz="1800" dirty="0" err="1" smtClean="0"/>
              <a:t>impedance</a:t>
            </a:r>
            <a:endParaRPr lang="pl-PL" sz="1800" dirty="0" smtClean="0"/>
          </a:p>
          <a:p>
            <a:r>
              <a:rPr lang="pl-PL" sz="1800" dirty="0" err="1" smtClean="0"/>
              <a:t>Short-circuit</a:t>
            </a:r>
            <a:r>
              <a:rPr lang="pl-PL" sz="1800" dirty="0" smtClean="0"/>
              <a:t> network </a:t>
            </a:r>
            <a:r>
              <a:rPr lang="pl-PL" sz="1800" dirty="0" err="1" smtClean="0"/>
              <a:t>capacity</a:t>
            </a:r>
            <a:endParaRPr lang="pl-PL" sz="1800" dirty="0" smtClean="0"/>
          </a:p>
          <a:p>
            <a:r>
              <a:rPr lang="pl-PL" sz="1800" dirty="0" err="1" smtClean="0"/>
              <a:t>voltage</a:t>
            </a:r>
            <a:r>
              <a:rPr lang="pl-PL" sz="1800" dirty="0" smtClean="0"/>
              <a:t> </a:t>
            </a:r>
            <a:r>
              <a:rPr lang="pl-PL" sz="1800" dirty="0" err="1" smtClean="0"/>
              <a:t>regulation</a:t>
            </a:r>
            <a:r>
              <a:rPr lang="pl-PL" sz="1800" dirty="0" smtClean="0"/>
              <a:t/>
            </a:r>
            <a:br>
              <a:rPr lang="pl-PL" sz="1800" dirty="0" smtClean="0"/>
            </a:br>
            <a:r>
              <a:rPr lang="pl-PL" sz="1800" dirty="0" smtClean="0"/>
              <a:t>on-</a:t>
            </a:r>
            <a:r>
              <a:rPr lang="pl-PL" sz="1800" dirty="0" err="1" smtClean="0"/>
              <a:t>load</a:t>
            </a:r>
            <a:r>
              <a:rPr lang="pl-PL" sz="1800" dirty="0" smtClean="0"/>
              <a:t> </a:t>
            </a:r>
            <a:r>
              <a:rPr lang="pl-PL" sz="1800" dirty="0" err="1" smtClean="0"/>
              <a:t>tap</a:t>
            </a:r>
            <a:r>
              <a:rPr lang="pl-PL" sz="1800" dirty="0" smtClean="0"/>
              <a:t> </a:t>
            </a:r>
            <a:r>
              <a:rPr lang="pl-PL" sz="1800" dirty="0" err="1" smtClean="0"/>
              <a:t>changer</a:t>
            </a:r>
            <a:r>
              <a:rPr lang="pl-PL" sz="1800" dirty="0" smtClean="0"/>
              <a:t/>
            </a:r>
            <a:br>
              <a:rPr lang="pl-PL" sz="1800" dirty="0" smtClean="0"/>
            </a:br>
            <a:r>
              <a:rPr lang="pl-PL" sz="1800" dirty="0" smtClean="0"/>
              <a:t>de-</a:t>
            </a:r>
            <a:r>
              <a:rPr lang="pl-PL" sz="1800" dirty="0" err="1" smtClean="0"/>
              <a:t>energized</a:t>
            </a:r>
            <a:r>
              <a:rPr lang="pl-PL" sz="1800" dirty="0" smtClean="0"/>
              <a:t> </a:t>
            </a:r>
            <a:r>
              <a:rPr lang="pl-PL" sz="1800" dirty="0" err="1" smtClean="0"/>
              <a:t>tap</a:t>
            </a:r>
            <a:r>
              <a:rPr lang="pl-PL" sz="1800" dirty="0" smtClean="0"/>
              <a:t> </a:t>
            </a:r>
            <a:r>
              <a:rPr lang="pl-PL" sz="1800" dirty="0" err="1" smtClean="0"/>
              <a:t>changer</a:t>
            </a:r>
            <a:r>
              <a:rPr lang="pl-PL" sz="1800" dirty="0" smtClean="0"/>
              <a:t/>
            </a:r>
            <a:br>
              <a:rPr lang="pl-PL" sz="1800" dirty="0" smtClean="0"/>
            </a:br>
            <a:r>
              <a:rPr lang="pl-PL" sz="1800" dirty="0" smtClean="0"/>
              <a:t>no </a:t>
            </a:r>
            <a:r>
              <a:rPr lang="pl-PL" sz="1800" dirty="0" err="1" smtClean="0"/>
              <a:t>tap</a:t>
            </a:r>
            <a:r>
              <a:rPr lang="pl-PL" sz="1800" dirty="0" smtClean="0"/>
              <a:t> </a:t>
            </a:r>
            <a:r>
              <a:rPr lang="pl-PL" sz="1800" dirty="0" err="1" smtClean="0"/>
              <a:t>changer</a:t>
            </a:r>
            <a:endParaRPr lang="pl-PL" sz="1800" dirty="0" smtClean="0"/>
          </a:p>
          <a:p>
            <a:r>
              <a:rPr lang="pl-PL" sz="1800" dirty="0" smtClean="0"/>
              <a:t>… </a:t>
            </a:r>
            <a:endParaRPr lang="pl-PL" sz="1800" dirty="0"/>
          </a:p>
          <a:p>
            <a:endParaRPr lang="pl-PL" dirty="0"/>
          </a:p>
        </p:txBody>
      </p:sp>
      <p:sp>
        <p:nvSpPr>
          <p:cNvPr id="5" name="Textplatzhalter 6"/>
          <p:cNvSpPr txBox="1">
            <a:spLocks/>
          </p:cNvSpPr>
          <p:nvPr/>
        </p:nvSpPr>
        <p:spPr bwMode="gray">
          <a:xfrm>
            <a:off x="338535" y="5712066"/>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smtClean="0"/>
              <a:t>The </a:t>
            </a:r>
            <a:r>
              <a:rPr lang="pl-PL" sz="1400" dirty="0" err="1" smtClean="0"/>
              <a:t>electrical</a:t>
            </a:r>
            <a:r>
              <a:rPr lang="pl-PL" sz="1400" dirty="0" smtClean="0"/>
              <a:t> system </a:t>
            </a:r>
            <a:r>
              <a:rPr lang="pl-PL" sz="1400" dirty="0" err="1" smtClean="0"/>
              <a:t>parameters</a:t>
            </a:r>
            <a:r>
              <a:rPr lang="pl-PL" sz="1400" dirty="0" smtClean="0"/>
              <a:t> </a:t>
            </a:r>
            <a:r>
              <a:rPr lang="pl-PL" sz="1400" dirty="0" err="1" smtClean="0"/>
              <a:t>are</a:t>
            </a:r>
            <a:r>
              <a:rPr lang="pl-PL" sz="1400" dirty="0" smtClean="0"/>
              <a:t> </a:t>
            </a:r>
            <a:r>
              <a:rPr lang="pl-PL" sz="1400" dirty="0" err="1" smtClean="0"/>
              <a:t>key</a:t>
            </a:r>
            <a:r>
              <a:rPr lang="pl-PL" sz="1400" dirty="0" smtClean="0"/>
              <a:t> </a:t>
            </a:r>
            <a:r>
              <a:rPr lang="pl-PL" sz="1400" dirty="0" err="1" smtClean="0"/>
              <a:t>drivers</a:t>
            </a:r>
            <a:r>
              <a:rPr lang="pl-PL" sz="1400" dirty="0" smtClean="0"/>
              <a:t> for </a:t>
            </a:r>
            <a:r>
              <a:rPr lang="pl-PL" sz="1400" dirty="0" err="1" smtClean="0"/>
              <a:t>active</a:t>
            </a:r>
            <a:r>
              <a:rPr lang="pl-PL" sz="1400" dirty="0" smtClean="0"/>
              <a:t> part </a:t>
            </a:r>
            <a:r>
              <a:rPr lang="pl-PL" sz="1400" dirty="0" err="1" smtClean="0"/>
              <a:t>optimization</a:t>
            </a:r>
            <a:endParaRPr lang="en-US" sz="1400"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986" y="1189001"/>
            <a:ext cx="1638643" cy="150003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9160" y="1692841"/>
            <a:ext cx="865282" cy="79208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Left-Right Arrow 6"/>
          <p:cNvSpPr/>
          <p:nvPr/>
        </p:nvSpPr>
        <p:spPr bwMode="gray">
          <a:xfrm>
            <a:off x="9113866" y="2120992"/>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sp>
        <p:nvSpPr>
          <p:cNvPr id="12" name="Left-Right Arrow 11"/>
          <p:cNvSpPr/>
          <p:nvPr/>
        </p:nvSpPr>
        <p:spPr bwMode="gray">
          <a:xfrm>
            <a:off x="9113866" y="4032913"/>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pic>
        <p:nvPicPr>
          <p:cNvPr id="13" name="Picture 12"/>
          <p:cNvPicPr>
            <a:picLocks noChangeAspect="1"/>
          </p:cNvPicPr>
          <p:nvPr/>
        </p:nvPicPr>
        <p:blipFill>
          <a:blip r:embed="rId5"/>
          <a:stretch>
            <a:fillRect/>
          </a:stretch>
        </p:blipFill>
        <p:spPr>
          <a:xfrm>
            <a:off x="8209160" y="3924636"/>
            <a:ext cx="786175" cy="414418"/>
          </a:xfrm>
          <a:prstGeom prst="rect">
            <a:avLst/>
          </a:prstGeom>
        </p:spPr>
      </p:pic>
      <p:pic>
        <p:nvPicPr>
          <p:cNvPr id="14" name="Picture 13"/>
          <p:cNvPicPr>
            <a:picLocks noChangeAspect="1"/>
          </p:cNvPicPr>
          <p:nvPr/>
        </p:nvPicPr>
        <p:blipFill>
          <a:blip r:embed="rId5"/>
          <a:stretch>
            <a:fillRect/>
          </a:stretch>
        </p:blipFill>
        <p:spPr>
          <a:xfrm>
            <a:off x="10203631" y="3698093"/>
            <a:ext cx="1399998" cy="737984"/>
          </a:xfrm>
          <a:prstGeom prst="rect">
            <a:avLst/>
          </a:prstGeom>
        </p:spPr>
      </p:pic>
    </p:spTree>
    <p:extLst>
      <p:ext uri="{BB962C8B-B14F-4D97-AF65-F5344CB8AC3E}">
        <p14:creationId xmlns:p14="http://schemas.microsoft.com/office/powerpoint/2010/main" val="4030939992"/>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Transformer</a:t>
            </a:r>
            <a:r>
              <a:rPr lang="pl-PL" dirty="0"/>
              <a:t> for </a:t>
            </a:r>
            <a:r>
              <a:rPr lang="pl-PL" dirty="0" err="1" smtClean="0"/>
              <a:t>offshore</a:t>
            </a:r>
            <a:r>
              <a:rPr lang="pl-PL" dirty="0" smtClean="0"/>
              <a:t> </a:t>
            </a:r>
            <a:r>
              <a:rPr lang="pl-PL" dirty="0"/>
              <a:t>platform </a:t>
            </a:r>
            <a:r>
              <a:rPr lang="pl-PL" dirty="0" err="1"/>
              <a:t>substation</a:t>
            </a:r>
            <a:r>
              <a:rPr lang="pl-PL" altLang="pl-PL" sz="2400" dirty="0"/>
              <a:t/>
            </a:r>
            <a:br>
              <a:rPr lang="pl-PL" altLang="pl-PL" sz="2400" dirty="0"/>
            </a:br>
            <a:r>
              <a:rPr lang="pl-PL" altLang="pl-PL" sz="2400" dirty="0">
                <a:solidFill>
                  <a:srgbClr val="0070C0"/>
                </a:solidFill>
              </a:rPr>
              <a:t>Mar</a:t>
            </a:r>
            <a:r>
              <a:rPr lang="pl-PL" altLang="pl-PL" sz="2400" dirty="0" smtClean="0">
                <a:solidFill>
                  <a:srgbClr val="0070C0"/>
                </a:solidFill>
              </a:rPr>
              <a:t>ine </a:t>
            </a:r>
            <a:r>
              <a:rPr lang="pl-PL" altLang="pl-PL" sz="2400" dirty="0" err="1" smtClean="0">
                <a:solidFill>
                  <a:srgbClr val="0070C0"/>
                </a:solidFill>
              </a:rPr>
              <a:t>environmental</a:t>
            </a:r>
            <a:r>
              <a:rPr lang="pl-PL" altLang="pl-PL" sz="2400" dirty="0" smtClean="0">
                <a:solidFill>
                  <a:srgbClr val="0070C0"/>
                </a:solidFill>
              </a:rPr>
              <a:t> </a:t>
            </a:r>
            <a:r>
              <a:rPr lang="pl-PL" altLang="pl-PL" sz="2400" dirty="0" err="1" smtClean="0">
                <a:solidFill>
                  <a:srgbClr val="0070C0"/>
                </a:solidFill>
              </a:rPr>
              <a:t>conditions</a:t>
            </a:r>
            <a:endParaRPr lang="pl-PL" altLang="pl-PL" sz="2400" dirty="0">
              <a:solidFill>
                <a:srgbClr val="0070C0"/>
              </a:solidFill>
            </a:endParaRPr>
          </a:p>
        </p:txBody>
      </p:sp>
      <p:sp>
        <p:nvSpPr>
          <p:cNvPr id="2" name="Content Placeholder 1"/>
          <p:cNvSpPr>
            <a:spLocks noGrp="1"/>
          </p:cNvSpPr>
          <p:nvPr>
            <p:ph idx="1"/>
          </p:nvPr>
        </p:nvSpPr>
        <p:spPr>
          <a:xfrm>
            <a:off x="604858" y="1182124"/>
            <a:ext cx="8570685" cy="5126205"/>
          </a:xfrm>
        </p:spPr>
        <p:txBody>
          <a:bodyPr/>
          <a:lstStyle/>
          <a:p>
            <a:r>
              <a:rPr lang="pl-PL" sz="1800" dirty="0" err="1" smtClean="0"/>
              <a:t>Thermal</a:t>
            </a:r>
            <a:r>
              <a:rPr lang="pl-PL" sz="1800" dirty="0" smtClean="0"/>
              <a:t> </a:t>
            </a:r>
            <a:r>
              <a:rPr lang="pl-PL" sz="1800" dirty="0" err="1" smtClean="0"/>
              <a:t>behaviour</a:t>
            </a:r>
            <a:r>
              <a:rPr lang="pl-PL" sz="1800" dirty="0" smtClean="0"/>
              <a:t> </a:t>
            </a:r>
            <a:r>
              <a:rPr lang="pl-PL" sz="1800" dirty="0" err="1" smtClean="0"/>
              <a:t>due</a:t>
            </a:r>
            <a:r>
              <a:rPr lang="pl-PL" sz="1800" dirty="0" smtClean="0"/>
              <a:t> to </a:t>
            </a:r>
            <a:r>
              <a:rPr lang="pl-PL" sz="1800" dirty="0" err="1" smtClean="0"/>
              <a:t>ambient</a:t>
            </a:r>
            <a:r>
              <a:rPr lang="pl-PL" sz="1800" dirty="0" smtClean="0"/>
              <a:t> </a:t>
            </a:r>
            <a:r>
              <a:rPr lang="pl-PL" sz="1800" dirty="0" err="1" smtClean="0"/>
              <a:t>temperatures</a:t>
            </a:r>
            <a:r>
              <a:rPr lang="pl-PL" sz="1800" dirty="0" smtClean="0"/>
              <a:t>:</a:t>
            </a:r>
            <a:r>
              <a:rPr lang="pl-PL" sz="1800" dirty="0"/>
              <a:t/>
            </a:r>
            <a:br>
              <a:rPr lang="pl-PL" sz="1800" dirty="0"/>
            </a:br>
            <a:r>
              <a:rPr lang="pl-PL" sz="1800" dirty="0" smtClean="0"/>
              <a:t>minimum / maximum </a:t>
            </a:r>
            <a:br>
              <a:rPr lang="pl-PL" sz="1800" dirty="0" smtClean="0"/>
            </a:br>
            <a:r>
              <a:rPr lang="pl-PL" sz="1800" dirty="0" err="1" smtClean="0"/>
              <a:t>daily</a:t>
            </a:r>
            <a:r>
              <a:rPr lang="pl-PL" sz="1800" dirty="0" smtClean="0"/>
              <a:t> </a:t>
            </a:r>
            <a:r>
              <a:rPr lang="pl-PL" sz="1800" dirty="0" err="1" smtClean="0"/>
              <a:t>average</a:t>
            </a:r>
            <a:r>
              <a:rPr lang="pl-PL" sz="1800" dirty="0" smtClean="0"/>
              <a:t/>
            </a:r>
            <a:br>
              <a:rPr lang="pl-PL" sz="1800" dirty="0" smtClean="0"/>
            </a:br>
            <a:r>
              <a:rPr lang="pl-PL" sz="1800" dirty="0" err="1" smtClean="0"/>
              <a:t>yearly</a:t>
            </a:r>
            <a:r>
              <a:rPr lang="pl-PL" sz="1800" dirty="0" smtClean="0"/>
              <a:t> </a:t>
            </a:r>
            <a:r>
              <a:rPr lang="pl-PL" sz="1800" dirty="0" err="1" smtClean="0"/>
              <a:t>average</a:t>
            </a:r>
            <a:endParaRPr lang="pl-PL" sz="1800" dirty="0" smtClean="0"/>
          </a:p>
          <a:p>
            <a:r>
              <a:rPr lang="pl-PL" sz="1800" dirty="0" err="1" smtClean="0"/>
              <a:t>Forces</a:t>
            </a:r>
            <a:r>
              <a:rPr lang="pl-PL" sz="1800" dirty="0" smtClean="0"/>
              <a:t> </a:t>
            </a:r>
            <a:r>
              <a:rPr lang="pl-PL" sz="1800" dirty="0" err="1" smtClean="0"/>
              <a:t>due</a:t>
            </a:r>
            <a:r>
              <a:rPr lang="pl-PL" sz="1800" dirty="0" smtClean="0"/>
              <a:t> to platform </a:t>
            </a:r>
            <a:r>
              <a:rPr lang="pl-PL" sz="1800" dirty="0" err="1" smtClean="0"/>
              <a:t>accelerations</a:t>
            </a:r>
            <a:endParaRPr lang="pl-PL" sz="1800" dirty="0" smtClean="0"/>
          </a:p>
          <a:p>
            <a:r>
              <a:rPr lang="pl-PL" sz="1800" dirty="0" err="1"/>
              <a:t>C</a:t>
            </a:r>
            <a:r>
              <a:rPr lang="pl-PL" sz="1800" dirty="0" err="1" smtClean="0"/>
              <a:t>orrosive</a:t>
            </a:r>
            <a:r>
              <a:rPr lang="pl-PL" sz="1800" dirty="0" smtClean="0"/>
              <a:t> </a:t>
            </a:r>
            <a:r>
              <a:rPr lang="pl-PL" sz="1800" dirty="0" err="1" smtClean="0"/>
              <a:t>conditions</a:t>
            </a:r>
            <a:r>
              <a:rPr lang="pl-PL" sz="1800" dirty="0" smtClean="0"/>
              <a:t/>
            </a:r>
            <a:br>
              <a:rPr lang="pl-PL" sz="1800" dirty="0" smtClean="0"/>
            </a:br>
            <a:r>
              <a:rPr lang="pl-PL" sz="1800" dirty="0" smtClean="0"/>
              <a:t>materials</a:t>
            </a:r>
            <a:br>
              <a:rPr lang="pl-PL" sz="1800" dirty="0" smtClean="0"/>
            </a:br>
            <a:r>
              <a:rPr lang="pl-PL" sz="1800" dirty="0" err="1" smtClean="0"/>
              <a:t>components</a:t>
            </a:r>
            <a:r>
              <a:rPr lang="pl-PL" sz="1800" dirty="0" smtClean="0"/>
              <a:t/>
            </a:r>
            <a:br>
              <a:rPr lang="pl-PL" sz="1800" dirty="0" smtClean="0"/>
            </a:br>
            <a:r>
              <a:rPr lang="pl-PL" sz="1800" dirty="0" err="1" smtClean="0"/>
              <a:t>treatment</a:t>
            </a:r>
            <a:endParaRPr lang="pl-PL" sz="1800" dirty="0" smtClean="0"/>
          </a:p>
          <a:p>
            <a:r>
              <a:rPr lang="pl-PL" sz="1800" dirty="0" smtClean="0"/>
              <a:t>…</a:t>
            </a:r>
            <a:endParaRPr lang="pl-PL" sz="1800" dirty="0"/>
          </a:p>
        </p:txBody>
      </p:sp>
      <p:sp>
        <p:nvSpPr>
          <p:cNvPr id="5" name="Textplatzhalter 6"/>
          <p:cNvSpPr txBox="1">
            <a:spLocks/>
          </p:cNvSpPr>
          <p:nvPr/>
        </p:nvSpPr>
        <p:spPr bwMode="gray">
          <a:xfrm>
            <a:off x="338535" y="5767390"/>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smtClean="0"/>
              <a:t>Marine </a:t>
            </a:r>
            <a:r>
              <a:rPr lang="pl-PL" sz="1400" dirty="0" err="1" smtClean="0"/>
              <a:t>environmental</a:t>
            </a:r>
            <a:r>
              <a:rPr lang="pl-PL" sz="1400" dirty="0" smtClean="0"/>
              <a:t> </a:t>
            </a:r>
            <a:r>
              <a:rPr lang="pl-PL" sz="1400" dirty="0" err="1" smtClean="0"/>
              <a:t>conditions</a:t>
            </a:r>
            <a:r>
              <a:rPr lang="pl-PL" sz="1400" dirty="0" smtClean="0"/>
              <a:t> </a:t>
            </a:r>
            <a:r>
              <a:rPr lang="pl-PL" sz="1400" dirty="0" err="1" smtClean="0"/>
              <a:t>shall</a:t>
            </a:r>
            <a:r>
              <a:rPr lang="pl-PL" sz="1400" dirty="0" smtClean="0"/>
              <a:t> be </a:t>
            </a:r>
            <a:r>
              <a:rPr lang="pl-PL" sz="1400" dirty="0" err="1" smtClean="0"/>
              <a:t>carefully</a:t>
            </a:r>
            <a:r>
              <a:rPr lang="pl-PL" sz="1400" dirty="0" smtClean="0"/>
              <a:t> </a:t>
            </a:r>
            <a:r>
              <a:rPr lang="pl-PL" sz="1400" dirty="0" err="1" smtClean="0"/>
              <a:t>considered</a:t>
            </a:r>
            <a:endParaRPr lang="en-US" sz="1400"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986" y="1189001"/>
            <a:ext cx="1638643" cy="150003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9160" y="1692841"/>
            <a:ext cx="865282" cy="79208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Right Arrow 7"/>
          <p:cNvSpPr/>
          <p:nvPr/>
        </p:nvSpPr>
        <p:spPr bwMode="gray">
          <a:xfrm>
            <a:off x="9113866" y="2120992"/>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sp>
        <p:nvSpPr>
          <p:cNvPr id="9" name="Left-Right Arrow 8"/>
          <p:cNvSpPr/>
          <p:nvPr/>
        </p:nvSpPr>
        <p:spPr bwMode="gray">
          <a:xfrm>
            <a:off x="9113866" y="4032913"/>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pic>
        <p:nvPicPr>
          <p:cNvPr id="10" name="Picture 9"/>
          <p:cNvPicPr>
            <a:picLocks noChangeAspect="1"/>
          </p:cNvPicPr>
          <p:nvPr/>
        </p:nvPicPr>
        <p:blipFill>
          <a:blip r:embed="rId5"/>
          <a:stretch>
            <a:fillRect/>
          </a:stretch>
        </p:blipFill>
        <p:spPr>
          <a:xfrm>
            <a:off x="8209160" y="3924636"/>
            <a:ext cx="786175" cy="414418"/>
          </a:xfrm>
          <a:prstGeom prst="rect">
            <a:avLst/>
          </a:prstGeom>
        </p:spPr>
      </p:pic>
      <p:pic>
        <p:nvPicPr>
          <p:cNvPr id="11" name="Picture 10"/>
          <p:cNvPicPr>
            <a:picLocks noChangeAspect="1"/>
          </p:cNvPicPr>
          <p:nvPr/>
        </p:nvPicPr>
        <p:blipFill>
          <a:blip r:embed="rId5"/>
          <a:stretch>
            <a:fillRect/>
          </a:stretch>
        </p:blipFill>
        <p:spPr>
          <a:xfrm>
            <a:off x="10203631" y="3698093"/>
            <a:ext cx="1399998" cy="737984"/>
          </a:xfrm>
          <a:prstGeom prst="rect">
            <a:avLst/>
          </a:prstGeom>
        </p:spPr>
      </p:pic>
    </p:spTree>
    <p:extLst>
      <p:ext uri="{BB962C8B-B14F-4D97-AF65-F5344CB8AC3E}">
        <p14:creationId xmlns:p14="http://schemas.microsoft.com/office/powerpoint/2010/main" val="1068983240"/>
      </p:ext>
    </p:extLst>
  </p:cSld>
  <p:clrMapOvr>
    <a:masterClrMapping/>
  </p:clrMapOvr>
  <p:transition spd="slow"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p:txBody>
          <a:bodyPr/>
          <a:lstStyle/>
          <a:p>
            <a:r>
              <a:rPr lang="en-US" dirty="0"/>
              <a:t>Optimizing Power Transformer</a:t>
            </a:r>
            <a:r>
              <a:rPr lang="pl-PL" dirty="0"/>
              <a:t> for </a:t>
            </a:r>
            <a:r>
              <a:rPr lang="pl-PL" dirty="0" err="1" smtClean="0"/>
              <a:t>offshore</a:t>
            </a:r>
            <a:r>
              <a:rPr lang="pl-PL" dirty="0" smtClean="0"/>
              <a:t> </a:t>
            </a:r>
            <a:r>
              <a:rPr lang="pl-PL" dirty="0"/>
              <a:t>platform </a:t>
            </a:r>
            <a:r>
              <a:rPr lang="pl-PL" dirty="0" err="1"/>
              <a:t>substation</a:t>
            </a:r>
            <a:r>
              <a:rPr lang="pl-PL" altLang="pl-PL" dirty="0"/>
              <a:t/>
            </a:r>
            <a:br>
              <a:rPr lang="pl-PL" altLang="pl-PL" dirty="0"/>
            </a:br>
            <a:r>
              <a:rPr lang="pl-PL" altLang="pl-PL" sz="2400" dirty="0" err="1" smtClean="0">
                <a:solidFill>
                  <a:srgbClr val="0070C0"/>
                </a:solidFill>
              </a:rPr>
              <a:t>Loading</a:t>
            </a:r>
            <a:r>
              <a:rPr lang="pl-PL" altLang="pl-PL" sz="2400" dirty="0" smtClean="0">
                <a:solidFill>
                  <a:srgbClr val="0070C0"/>
                </a:solidFill>
              </a:rPr>
              <a:t> </a:t>
            </a:r>
            <a:endParaRPr lang="pl-PL" altLang="pl-PL" sz="2400" dirty="0">
              <a:solidFill>
                <a:srgbClr val="0070C0"/>
              </a:solidFill>
            </a:endParaRPr>
          </a:p>
        </p:txBody>
      </p:sp>
      <p:sp>
        <p:nvSpPr>
          <p:cNvPr id="2" name="Content Placeholder 1"/>
          <p:cNvSpPr>
            <a:spLocks noGrp="1"/>
          </p:cNvSpPr>
          <p:nvPr>
            <p:ph idx="1"/>
          </p:nvPr>
        </p:nvSpPr>
        <p:spPr>
          <a:xfrm>
            <a:off x="604858" y="1182124"/>
            <a:ext cx="6286405" cy="5126205"/>
          </a:xfrm>
        </p:spPr>
        <p:txBody>
          <a:bodyPr/>
          <a:lstStyle/>
          <a:p>
            <a:r>
              <a:rPr lang="pl-PL" sz="1800" dirty="0" err="1" smtClean="0"/>
              <a:t>Lading</a:t>
            </a:r>
            <a:r>
              <a:rPr lang="pl-PL" sz="1800" dirty="0" smtClean="0"/>
              <a:t> </a:t>
            </a:r>
            <a:r>
              <a:rPr lang="pl-PL" sz="1800" dirty="0" err="1"/>
              <a:t>cycle</a:t>
            </a:r>
            <a:r>
              <a:rPr lang="pl-PL" sz="1800" dirty="0"/>
              <a:t> </a:t>
            </a:r>
            <a:r>
              <a:rPr lang="pl-PL" sz="1800" dirty="0" smtClean="0"/>
              <a:t>and </a:t>
            </a:r>
            <a:r>
              <a:rPr lang="pl-PL" sz="1800" dirty="0" err="1" smtClean="0"/>
              <a:t>overloading</a:t>
            </a:r>
            <a:r>
              <a:rPr lang="pl-PL" sz="1800" dirty="0" smtClean="0"/>
              <a:t/>
            </a:r>
            <a:br>
              <a:rPr lang="pl-PL" sz="1800" dirty="0" smtClean="0"/>
            </a:br>
            <a:r>
              <a:rPr lang="pl-PL" sz="1800" dirty="0" err="1" smtClean="0"/>
              <a:t>short-time</a:t>
            </a:r>
            <a:r>
              <a:rPr lang="pl-PL" sz="1800" dirty="0" smtClean="0"/>
              <a:t/>
            </a:r>
            <a:br>
              <a:rPr lang="pl-PL" sz="1800" dirty="0" smtClean="0"/>
            </a:br>
            <a:r>
              <a:rPr lang="pl-PL" sz="1800" dirty="0" err="1" smtClean="0"/>
              <a:t>long-time</a:t>
            </a:r>
            <a:r>
              <a:rPr lang="pl-PL" sz="1800" dirty="0" smtClean="0"/>
              <a:t/>
            </a:r>
            <a:br>
              <a:rPr lang="pl-PL" sz="1800" dirty="0" smtClean="0"/>
            </a:br>
            <a:r>
              <a:rPr lang="pl-PL" sz="1800" dirty="0" err="1" smtClean="0"/>
              <a:t>emergency</a:t>
            </a:r>
            <a:endParaRPr lang="pl-PL" sz="1800" dirty="0"/>
          </a:p>
          <a:p>
            <a:r>
              <a:rPr lang="pl-PL" sz="1800" dirty="0" err="1" smtClean="0"/>
              <a:t>Redundancy</a:t>
            </a:r>
            <a:r>
              <a:rPr lang="pl-PL" sz="1800" dirty="0" smtClean="0"/>
              <a:t> </a:t>
            </a:r>
            <a:r>
              <a:rPr lang="pl-PL" sz="1800" dirty="0" err="1" smtClean="0"/>
              <a:t>consideration</a:t>
            </a:r>
            <a:r>
              <a:rPr lang="pl-PL" sz="1800" dirty="0" smtClean="0"/>
              <a:t/>
            </a:r>
            <a:br>
              <a:rPr lang="pl-PL" sz="1800" dirty="0" smtClean="0"/>
            </a:br>
            <a:r>
              <a:rPr lang="pl-PL" sz="1800" dirty="0" smtClean="0"/>
              <a:t>one </a:t>
            </a:r>
            <a:r>
              <a:rPr lang="pl-PL" sz="1800" dirty="0" err="1" smtClean="0"/>
              <a:t>large</a:t>
            </a:r>
            <a:r>
              <a:rPr lang="pl-PL" sz="1800" dirty="0" smtClean="0"/>
              <a:t> transformer vs. </a:t>
            </a:r>
            <a:r>
              <a:rPr lang="pl-PL" sz="1800" dirty="0" err="1" smtClean="0"/>
              <a:t>two</a:t>
            </a:r>
            <a:r>
              <a:rPr lang="pl-PL" sz="1800" dirty="0" smtClean="0"/>
              <a:t> small </a:t>
            </a:r>
            <a:r>
              <a:rPr lang="pl-PL" sz="1800" dirty="0" err="1" smtClean="0"/>
              <a:t>transformemrs</a:t>
            </a:r>
            <a:endParaRPr lang="pl-PL" sz="1800" dirty="0" smtClean="0"/>
          </a:p>
          <a:p>
            <a:r>
              <a:rPr lang="pl-PL" sz="1800" dirty="0" smtClean="0"/>
              <a:t>„Booster” </a:t>
            </a:r>
            <a:r>
              <a:rPr lang="pl-PL" sz="1800" dirty="0" err="1" smtClean="0"/>
              <a:t>cooling</a:t>
            </a:r>
            <a:r>
              <a:rPr lang="pl-PL" sz="1800" dirty="0" smtClean="0"/>
              <a:t> </a:t>
            </a:r>
            <a:r>
              <a:rPr lang="pl-PL" sz="1800" dirty="0" err="1" smtClean="0"/>
              <a:t>capacity</a:t>
            </a:r>
            <a:r>
              <a:rPr lang="pl-PL" sz="1800" dirty="0" smtClean="0"/>
              <a:t> in </a:t>
            </a:r>
            <a:r>
              <a:rPr lang="pl-PL" sz="1800" dirty="0" err="1" smtClean="0"/>
              <a:t>case</a:t>
            </a:r>
            <a:r>
              <a:rPr lang="pl-PL" sz="1800" dirty="0" smtClean="0"/>
              <a:t> of </a:t>
            </a:r>
            <a:r>
              <a:rPr lang="pl-PL" sz="1800" dirty="0" err="1" smtClean="0"/>
              <a:t>emergency</a:t>
            </a:r>
            <a:r>
              <a:rPr lang="pl-PL" sz="1800" dirty="0" smtClean="0"/>
              <a:t> </a:t>
            </a:r>
            <a:r>
              <a:rPr lang="pl-PL" sz="1800" dirty="0" err="1" smtClean="0"/>
              <a:t>loading</a:t>
            </a:r>
            <a:endParaRPr lang="pl-PL" sz="1800" dirty="0" smtClean="0"/>
          </a:p>
          <a:p>
            <a:r>
              <a:rPr lang="pl-PL" sz="1800" dirty="0" smtClean="0"/>
              <a:t>…</a:t>
            </a:r>
            <a:endParaRPr lang="pl-PL" sz="1800" dirty="0"/>
          </a:p>
          <a:p>
            <a:pPr marL="0" indent="0">
              <a:buNone/>
            </a:pPr>
            <a:endParaRPr lang="pl-PL" sz="1600" dirty="0"/>
          </a:p>
        </p:txBody>
      </p:sp>
      <p:sp>
        <p:nvSpPr>
          <p:cNvPr id="5" name="Textplatzhalter 6"/>
          <p:cNvSpPr txBox="1">
            <a:spLocks/>
          </p:cNvSpPr>
          <p:nvPr/>
        </p:nvSpPr>
        <p:spPr bwMode="gray">
          <a:xfrm>
            <a:off x="304959" y="5767390"/>
            <a:ext cx="11521280" cy="404813"/>
          </a:xfrm>
          <a:prstGeom prst="rect">
            <a:avLst/>
          </a:prstGeom>
          <a:solidFill>
            <a:schemeClr val="tx2"/>
          </a:solidFill>
          <a:ln>
            <a:noFill/>
          </a:ln>
          <a:effectLst>
            <a:outerShdw blurRad="50800" dist="38100" dir="2700000" algn="tl" rotWithShape="0">
              <a:prstClr val="black">
                <a:alpha val="43000"/>
              </a:prstClr>
            </a:outerShdw>
          </a:effectLst>
        </p:spPr>
        <p:txBody>
          <a:bodyPr lIns="54000" tIns="54000" rIns="54000" bIns="54000" anchor="ctr"/>
          <a:lstStyle>
            <a:lvl1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1pPr>
            <a:lvl2pPr marL="0" indent="0" algn="ctr" defTabSz="914400" rtl="0" eaLnBrk="1" latinLnBrk="0" hangingPunct="1">
              <a:spcBef>
                <a:spcPts val="0"/>
              </a:spcBef>
              <a:buSzPct val="70000"/>
              <a:buFont typeface="Wingdings" panose="05000000000000000000" pitchFamily="2" charset="2"/>
              <a:buNone/>
              <a:defRPr sz="1800" b="1" kern="1200">
                <a:solidFill>
                  <a:schemeClr val="bg1"/>
                </a:solidFill>
                <a:latin typeface="+mn-lt"/>
                <a:ea typeface="+mn-ea"/>
                <a:cs typeface="+mn-cs"/>
              </a:defRPr>
            </a:lvl2pPr>
            <a:lvl3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3pPr>
            <a:lvl4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4pPr>
            <a:lvl5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5pPr>
            <a:lvl6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6pPr>
            <a:lvl7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7pPr>
            <a:lvl8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8pPr>
            <a:lvl9pPr marL="0" indent="0" algn="ctr" defTabSz="914400" rtl="0" eaLnBrk="1" latinLnBrk="0" hangingPunct="1">
              <a:spcBef>
                <a:spcPts val="0"/>
              </a:spcBef>
              <a:buFont typeface="Arial" panose="020B0604020202020204" pitchFamily="34" charset="0"/>
              <a:buNone/>
              <a:defRPr sz="1800" b="1" kern="1200">
                <a:solidFill>
                  <a:schemeClr val="bg1"/>
                </a:solidFill>
                <a:latin typeface="+mn-lt"/>
                <a:ea typeface="+mn-ea"/>
                <a:cs typeface="+mn-cs"/>
              </a:defRPr>
            </a:lvl9pPr>
          </a:lstStyle>
          <a:p>
            <a:pPr eaLnBrk="0" hangingPunct="0"/>
            <a:r>
              <a:rPr lang="pl-PL" sz="1400" dirty="0" err="1" smtClean="0"/>
              <a:t>Forecasted</a:t>
            </a:r>
            <a:r>
              <a:rPr lang="pl-PL" sz="1400" dirty="0" smtClean="0"/>
              <a:t> </a:t>
            </a:r>
            <a:r>
              <a:rPr lang="pl-PL" sz="1400" dirty="0" err="1" smtClean="0"/>
              <a:t>loading</a:t>
            </a:r>
            <a:r>
              <a:rPr lang="pl-PL" sz="1400" dirty="0" smtClean="0"/>
              <a:t> </a:t>
            </a:r>
            <a:r>
              <a:rPr lang="pl-PL" sz="1400" dirty="0" err="1" smtClean="0"/>
              <a:t>conditions</a:t>
            </a:r>
            <a:r>
              <a:rPr lang="pl-PL" sz="1400" dirty="0" smtClean="0"/>
              <a:t> </a:t>
            </a:r>
            <a:r>
              <a:rPr lang="pl-PL" sz="1400" dirty="0" err="1" smtClean="0"/>
              <a:t>including</a:t>
            </a:r>
            <a:r>
              <a:rPr lang="pl-PL" sz="1400" dirty="0" smtClean="0"/>
              <a:t> </a:t>
            </a:r>
            <a:r>
              <a:rPr lang="pl-PL" sz="1400" dirty="0" err="1" smtClean="0"/>
              <a:t>emergency</a:t>
            </a:r>
            <a:r>
              <a:rPr lang="pl-PL" sz="1400" dirty="0" smtClean="0"/>
              <a:t> </a:t>
            </a:r>
            <a:r>
              <a:rPr lang="pl-PL" sz="1400" dirty="0" err="1" smtClean="0"/>
              <a:t>situations</a:t>
            </a:r>
            <a:r>
              <a:rPr lang="pl-PL" sz="1400" dirty="0" smtClean="0"/>
              <a:t> </a:t>
            </a:r>
            <a:r>
              <a:rPr lang="pl-PL" sz="1400" dirty="0" err="1" smtClean="0"/>
              <a:t>are</a:t>
            </a:r>
            <a:r>
              <a:rPr lang="pl-PL" sz="1400" dirty="0" smtClean="0"/>
              <a:t> of the </a:t>
            </a:r>
            <a:r>
              <a:rPr lang="pl-PL" sz="1400" dirty="0" err="1" smtClean="0"/>
              <a:t>highest</a:t>
            </a:r>
            <a:r>
              <a:rPr lang="pl-PL" sz="1400" dirty="0" smtClean="0"/>
              <a:t> </a:t>
            </a:r>
            <a:r>
              <a:rPr lang="pl-PL" sz="1400" dirty="0" err="1" smtClean="0"/>
              <a:t>importance</a:t>
            </a:r>
            <a:endParaRPr lang="en-US" sz="1400" dirty="0"/>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986" y="1214504"/>
            <a:ext cx="1638643" cy="150003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09160" y="1718344"/>
            <a:ext cx="865282" cy="792089"/>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Left-Right Arrow 7"/>
          <p:cNvSpPr/>
          <p:nvPr/>
        </p:nvSpPr>
        <p:spPr bwMode="gray">
          <a:xfrm>
            <a:off x="9113866" y="2146495"/>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sp>
        <p:nvSpPr>
          <p:cNvPr id="9" name="Left-Right Arrow 8"/>
          <p:cNvSpPr/>
          <p:nvPr/>
        </p:nvSpPr>
        <p:spPr bwMode="gray">
          <a:xfrm>
            <a:off x="9113866" y="4058416"/>
            <a:ext cx="851120" cy="219196"/>
          </a:xfrm>
          <a:prstGeom prst="leftRightArrow">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indent="0" algn="ctr">
              <a:spcBef>
                <a:spcPts val="1100"/>
              </a:spcBef>
              <a:buClr>
                <a:schemeClr val="tx2"/>
              </a:buClr>
              <a:buSzPct val="70000"/>
              <a:buFont typeface="Wingdings" pitchFamily="2" charset="2"/>
              <a:buNone/>
            </a:pPr>
            <a:endParaRPr lang="pl-PL" sz="1600" dirty="0" err="1" smtClean="0">
              <a:solidFill>
                <a:schemeClr val="bg1"/>
              </a:solidFill>
              <a:latin typeface="Arial" pitchFamily="34" charset="0"/>
              <a:cs typeface="Arial" pitchFamily="34" charset="0"/>
            </a:endParaRPr>
          </a:p>
        </p:txBody>
      </p:sp>
      <p:pic>
        <p:nvPicPr>
          <p:cNvPr id="10" name="Picture 9"/>
          <p:cNvPicPr>
            <a:picLocks noChangeAspect="1"/>
          </p:cNvPicPr>
          <p:nvPr/>
        </p:nvPicPr>
        <p:blipFill>
          <a:blip r:embed="rId5"/>
          <a:stretch>
            <a:fillRect/>
          </a:stretch>
        </p:blipFill>
        <p:spPr>
          <a:xfrm>
            <a:off x="8209160" y="3950139"/>
            <a:ext cx="786175" cy="414418"/>
          </a:xfrm>
          <a:prstGeom prst="rect">
            <a:avLst/>
          </a:prstGeom>
        </p:spPr>
      </p:pic>
      <p:pic>
        <p:nvPicPr>
          <p:cNvPr id="11" name="Picture 10"/>
          <p:cNvPicPr>
            <a:picLocks noChangeAspect="1"/>
          </p:cNvPicPr>
          <p:nvPr/>
        </p:nvPicPr>
        <p:blipFill>
          <a:blip r:embed="rId5"/>
          <a:stretch>
            <a:fillRect/>
          </a:stretch>
        </p:blipFill>
        <p:spPr>
          <a:xfrm>
            <a:off x="10203631" y="3723596"/>
            <a:ext cx="1399998" cy="737984"/>
          </a:xfrm>
          <a:prstGeom prst="rect">
            <a:avLst/>
          </a:prstGeom>
        </p:spPr>
      </p:pic>
    </p:spTree>
    <p:extLst>
      <p:ext uri="{BB962C8B-B14F-4D97-AF65-F5344CB8AC3E}">
        <p14:creationId xmlns:p14="http://schemas.microsoft.com/office/powerpoint/2010/main" val="808173262"/>
      </p:ext>
    </p:extLst>
  </p:cSld>
  <p:clrMapOvr>
    <a:masterClrMapping/>
  </p:clrMapOvr>
  <p:transition spd="slow"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e23ab725-3214-4e44-a3e8-23366adbdff9"/>
</p:tagLst>
</file>

<file path=ppt/theme/theme1.xml><?xml version="1.0" encoding="utf-8"?>
<a:theme xmlns:a="http://schemas.openxmlformats.org/drawingml/2006/main" name="141015_ABB PPT master_16by9">
  <a:themeElements>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fontScheme name="ABB Vorlage 2010">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9525">
          <a:solidFill>
            <a:schemeClr val="accent1"/>
          </a:solid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indent="0" algn="ctr">
          <a:spcBef>
            <a:spcPts val="1100"/>
          </a:spcBef>
          <a:buClr>
            <a:schemeClr val="tx2"/>
          </a:buClr>
          <a:buSzPct val="70000"/>
          <a:buFont typeface="Wingdings" pitchFamily="2" charset="2"/>
          <a:buNone/>
          <a:defRPr sz="1600" dirty="0" err="1" smtClean="0">
            <a:solidFill>
              <a:schemeClr val="bg1"/>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bwMode="gray">
        <a:noFill/>
        <a:ln w="9525">
          <a:noFill/>
          <a:miter lim="800000"/>
          <a:headEnd/>
          <a:tailEnd/>
        </a:ln>
      </a:spPr>
      <a:bodyPr vert="horz" wrap="square" lIns="72000" tIns="72000" rIns="72000" bIns="72000" numCol="1" rtlCol="0" anchor="t" anchorCtr="0" compatLnSpc="1">
        <a:prstTxWarp prst="textNoShape">
          <a:avLst/>
        </a:prstTxWarp>
        <a:noAutofit/>
      </a:bodyPr>
      <a:lstStyle>
        <a:defPPr marL="0" indent="0" algn="l" rtl="0" fontAlgn="base">
          <a:spcBef>
            <a:spcPts val="1100"/>
          </a:spcBef>
          <a:spcAft>
            <a:spcPct val="0"/>
          </a:spcAft>
          <a:buClr>
            <a:schemeClr val="tx2"/>
          </a:buClr>
          <a:buSzPct val="70000"/>
          <a:buFont typeface="Wingdings" pitchFamily="2" charset="2"/>
          <a:buNone/>
          <a:defRPr sz="1600" kern="1200" dirty="0" err="1" smtClean="0">
            <a:solidFill>
              <a:schemeClr val="accent5"/>
            </a:solidFill>
            <a:latin typeface="Arial" pitchFamily="34" charset="0"/>
            <a:ea typeface="+mn-ea"/>
            <a:cs typeface="Arial" pitchFamily="34" charset="0"/>
          </a:defRPr>
        </a:defPPr>
      </a:lstStyle>
    </a:txDef>
  </a:objectDefaults>
  <a:extraClrSchemeLst/>
  <a:extLst>
    <a:ext uri="{05A4C25C-085E-4340-85A3-A5531E510DB2}">
      <thm15:themeFamily xmlns:thm15="http://schemas.microsoft.com/office/thememl/2012/main" name="ABB NLS master 16-9.potx" id="{C66D81AD-E18E-4CE1-A710-780CF574141B}" vid="{578595EF-CF50-49B9-A618-7107BBAB6DCF}"/>
    </a:ext>
  </a:ext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themeOverride>
</file>

<file path=ppt/theme/themeOverride2.xml><?xml version="1.0" encoding="utf-8"?>
<a:themeOverride xmlns:a="http://schemas.openxmlformats.org/drawingml/2006/main">
  <a:clrScheme name="ABB Vorlage 2010">
    <a:dk1>
      <a:srgbClr val="000000"/>
    </a:dk1>
    <a:lt1>
      <a:srgbClr val="FFFFFF"/>
    </a:lt1>
    <a:dk2>
      <a:srgbClr val="002897"/>
    </a:dk2>
    <a:lt2>
      <a:srgbClr val="666666"/>
    </a:lt2>
    <a:accent1>
      <a:srgbClr val="005ADE"/>
    </a:accent1>
    <a:accent2>
      <a:srgbClr val="0096EA"/>
    </a:accent2>
    <a:accent3>
      <a:srgbClr val="5BD8FF"/>
    </a:accent3>
    <a:accent4>
      <a:srgbClr val="999999"/>
    </a:accent4>
    <a:accent5>
      <a:srgbClr val="666666"/>
    </a:accent5>
    <a:accent6>
      <a:srgbClr val="666666"/>
    </a:accent6>
    <a:hlink>
      <a:srgbClr val="5BD8FF"/>
    </a:hlink>
    <a:folHlink>
      <a:srgbClr val="999999"/>
    </a:folHlink>
  </a:clrScheme>
</a:themeOverride>
</file>

<file path=docProps/app.xml><?xml version="1.0" encoding="utf-8"?>
<Properties xmlns="http://schemas.openxmlformats.org/officeDocument/2006/extended-properties" xmlns:vt="http://schemas.openxmlformats.org/officeDocument/2006/docPropsVTypes">
  <Template>ABB NLS master 16-9</Template>
  <TotalTime>0</TotalTime>
  <Words>1033</Words>
  <Application>Microsoft Office PowerPoint</Application>
  <PresentationFormat>Custom</PresentationFormat>
  <Paragraphs>206</Paragraphs>
  <Slides>23</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Symbol</vt:lpstr>
      <vt:lpstr>Times New Roman</vt:lpstr>
      <vt:lpstr>Tms Rmn</vt:lpstr>
      <vt:lpstr>Wingdings</vt:lpstr>
      <vt:lpstr>141015_ABB PPT master_16by9</vt:lpstr>
      <vt:lpstr>Optimization of offshore platform transformers </vt:lpstr>
      <vt:lpstr>Optimizing Power Transformer for offshore platform substation How can they support LCOE targets ?</vt:lpstr>
      <vt:lpstr>Optimizing Power Transformer for offshore platform substation How can they support LCOE targets ?</vt:lpstr>
      <vt:lpstr>Optimizing Power Transformer for offshore platform substation How can they support LCOE targets ?</vt:lpstr>
      <vt:lpstr>Optimizing Power Transformer for offshore platform substation How much does a transformer cost?</vt:lpstr>
      <vt:lpstr>Optimizing Power Transformer for offshore platform substation Various optimization criteria</vt:lpstr>
      <vt:lpstr>Optimizing Power Transformer for offshore platform substation Basic electrical system requirements</vt:lpstr>
      <vt:lpstr>Optimizing Power Transformer for offshore platform substation Marine environmental conditions</vt:lpstr>
      <vt:lpstr>Optimizing Power Transformer for offshore platform substation Loading </vt:lpstr>
      <vt:lpstr>Optimizing Power Transformer for offshore platform substation Specific requirements </vt:lpstr>
      <vt:lpstr>Optimizing Power Transformer for offshore platform substation Cooling mode </vt:lpstr>
      <vt:lpstr>Optimizing Power Transformer for offshore platform substation General arrangement and dimensions &amp; weights limitation</vt:lpstr>
      <vt:lpstr>Optimizing Power Transformer for offshore platform substation Transport limitation </vt:lpstr>
      <vt:lpstr>Optimizing Power Transformer for offshore platform substation Energy efficiency  </vt:lpstr>
      <vt:lpstr>Optimizing Power Transformer for offshore platform substation Environmental requirements</vt:lpstr>
      <vt:lpstr>Optimizing Power Transformer for offshore platform substation Fire hazardous</vt:lpstr>
      <vt:lpstr>Optimizing Power Transformer for offshore platform substation New high-temperature insulation materials</vt:lpstr>
      <vt:lpstr>PowerPoint Presentation</vt:lpstr>
      <vt:lpstr>Optimizing Power Transformer for offshore platform substation Purchasing cost vs costs of losses</vt:lpstr>
      <vt:lpstr>Optimizing Power Transformer for offshore platform substation Total Cost of Ownership (TCO)</vt:lpstr>
      <vt:lpstr>Optimizing Power Transformer for OFFshore platform substation Conclusions</vt:lpstr>
      <vt:lpstr>Thank you … and  you are welcome to ask questions to …   </vt:lpstr>
      <vt:lpstr>Disclaimer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Optimization of offshore platform transformers </dc:title>
  <dc:creator>Pawel Prylinski</dc:creator>
  <cp:lastModifiedBy>Media</cp:lastModifiedBy>
  <cp:revision>58</cp:revision>
  <dcterms:created xsi:type="dcterms:W3CDTF">2016-07-02T16:41:57Z</dcterms:created>
  <dcterms:modified xsi:type="dcterms:W3CDTF">2016-09-27T12:02:51Z</dcterms:modified>
</cp:coreProperties>
</file>