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5"/>
  </p:notesMasterIdLst>
  <p:handoutMasterIdLst>
    <p:handoutMasterId r:id="rId26"/>
  </p:handoutMasterIdLst>
  <p:sldIdLst>
    <p:sldId id="256" r:id="rId2"/>
    <p:sldId id="274" r:id="rId3"/>
    <p:sldId id="278" r:id="rId4"/>
    <p:sldId id="279" r:id="rId5"/>
    <p:sldId id="269" r:id="rId6"/>
    <p:sldId id="267" r:id="rId7"/>
    <p:sldId id="280" r:id="rId8"/>
    <p:sldId id="281" r:id="rId9"/>
    <p:sldId id="282" r:id="rId10"/>
    <p:sldId id="283" r:id="rId11"/>
    <p:sldId id="284" r:id="rId12"/>
    <p:sldId id="272" r:id="rId13"/>
    <p:sldId id="286" r:id="rId14"/>
    <p:sldId id="287" r:id="rId15"/>
    <p:sldId id="288" r:id="rId16"/>
    <p:sldId id="289" r:id="rId17"/>
    <p:sldId id="295" r:id="rId18"/>
    <p:sldId id="271" r:id="rId19"/>
    <p:sldId id="293" r:id="rId20"/>
    <p:sldId id="270" r:id="rId21"/>
    <p:sldId id="273" r:id="rId22"/>
    <p:sldId id="275" r:id="rId23"/>
    <p:sldId id="276" r:id="rId24"/>
  </p:sldIdLst>
  <p:sldSz cx="12198350" cy="6858000"/>
  <p:notesSz cx="6858000" cy="9144000"/>
  <p:defaultTextStyle>
    <a:defPPr>
      <a:defRPr lang="de-DE"/>
    </a:defPPr>
    <a:lvl1pPr marL="0" algn="l" defTabSz="1219535" rtl="0" eaLnBrk="1" latinLnBrk="0" hangingPunct="1">
      <a:defRPr sz="2400" kern="1200">
        <a:solidFill>
          <a:schemeClr val="tx1"/>
        </a:solidFill>
        <a:latin typeface="+mn-lt"/>
        <a:ea typeface="+mn-ea"/>
        <a:cs typeface="+mn-cs"/>
      </a:defRPr>
    </a:lvl1pPr>
    <a:lvl2pPr marL="609768" algn="l" defTabSz="1219535" rtl="0" eaLnBrk="1" latinLnBrk="0" hangingPunct="1">
      <a:defRPr sz="2400" kern="1200">
        <a:solidFill>
          <a:schemeClr val="tx1"/>
        </a:solidFill>
        <a:latin typeface="+mn-lt"/>
        <a:ea typeface="+mn-ea"/>
        <a:cs typeface="+mn-cs"/>
      </a:defRPr>
    </a:lvl2pPr>
    <a:lvl3pPr marL="1219535" algn="l" defTabSz="1219535" rtl="0" eaLnBrk="1" latinLnBrk="0" hangingPunct="1">
      <a:defRPr sz="2400" kern="1200">
        <a:solidFill>
          <a:schemeClr val="tx1"/>
        </a:solidFill>
        <a:latin typeface="+mn-lt"/>
        <a:ea typeface="+mn-ea"/>
        <a:cs typeface="+mn-cs"/>
      </a:defRPr>
    </a:lvl3pPr>
    <a:lvl4pPr marL="1829303" algn="l" defTabSz="1219535" rtl="0" eaLnBrk="1" latinLnBrk="0" hangingPunct="1">
      <a:defRPr sz="2400" kern="1200">
        <a:solidFill>
          <a:schemeClr val="tx1"/>
        </a:solidFill>
        <a:latin typeface="+mn-lt"/>
        <a:ea typeface="+mn-ea"/>
        <a:cs typeface="+mn-cs"/>
      </a:defRPr>
    </a:lvl4pPr>
    <a:lvl5pPr marL="2439071" algn="l" defTabSz="1219535" rtl="0" eaLnBrk="1" latinLnBrk="0" hangingPunct="1">
      <a:defRPr sz="2400" kern="1200">
        <a:solidFill>
          <a:schemeClr val="tx1"/>
        </a:solidFill>
        <a:latin typeface="+mn-lt"/>
        <a:ea typeface="+mn-ea"/>
        <a:cs typeface="+mn-cs"/>
      </a:defRPr>
    </a:lvl5pPr>
    <a:lvl6pPr marL="3048838" algn="l" defTabSz="1219535" rtl="0" eaLnBrk="1" latinLnBrk="0" hangingPunct="1">
      <a:defRPr sz="2400" kern="1200">
        <a:solidFill>
          <a:schemeClr val="tx1"/>
        </a:solidFill>
        <a:latin typeface="+mn-lt"/>
        <a:ea typeface="+mn-ea"/>
        <a:cs typeface="+mn-cs"/>
      </a:defRPr>
    </a:lvl6pPr>
    <a:lvl7pPr marL="3658606" algn="l" defTabSz="1219535" rtl="0" eaLnBrk="1" latinLnBrk="0" hangingPunct="1">
      <a:defRPr sz="2400" kern="1200">
        <a:solidFill>
          <a:schemeClr val="tx1"/>
        </a:solidFill>
        <a:latin typeface="+mn-lt"/>
        <a:ea typeface="+mn-ea"/>
        <a:cs typeface="+mn-cs"/>
      </a:defRPr>
    </a:lvl7pPr>
    <a:lvl8pPr marL="4268373" algn="l" defTabSz="1219535" rtl="0" eaLnBrk="1" latinLnBrk="0" hangingPunct="1">
      <a:defRPr sz="2400" kern="1200">
        <a:solidFill>
          <a:schemeClr val="tx1"/>
        </a:solidFill>
        <a:latin typeface="+mn-lt"/>
        <a:ea typeface="+mn-ea"/>
        <a:cs typeface="+mn-cs"/>
      </a:defRPr>
    </a:lvl8pPr>
    <a:lvl9pPr marL="4878141" algn="l" defTabSz="121953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p15:clr>
            <a:srgbClr val="A4A3A4"/>
          </p15:clr>
        </p15:guide>
        <p15:guide id="2" orient="horz" pos="1103">
          <p15:clr>
            <a:srgbClr val="A4A3A4"/>
          </p15:clr>
        </p15:guide>
        <p15:guide id="3" orient="horz" pos="3883">
          <p15:clr>
            <a:srgbClr val="A4A3A4"/>
          </p15:clr>
        </p15:guide>
        <p15:guide id="4" orient="horz" pos="3808">
          <p15:clr>
            <a:srgbClr val="A4A3A4"/>
          </p15:clr>
        </p15:guide>
        <p15:guide id="5" orient="horz" pos="527">
          <p15:clr>
            <a:srgbClr val="A4A3A4"/>
          </p15:clr>
        </p15:guide>
        <p15:guide id="6" pos="168">
          <p15:clr>
            <a:srgbClr val="A4A3A4"/>
          </p15:clr>
        </p15:guide>
        <p15:guide id="7" pos="7516">
          <p15:clr>
            <a:srgbClr val="A4A3A4"/>
          </p15:clr>
        </p15:guide>
        <p15:guide id="8" pos="7431">
          <p15:clr>
            <a:srgbClr val="A4A3A4"/>
          </p15:clr>
        </p15:guide>
        <p15:guide id="9" pos="3773">
          <p15:clr>
            <a:srgbClr val="A4A3A4"/>
          </p15:clr>
        </p15:guide>
        <p15:guide id="10" pos="3905">
          <p15:clr>
            <a:srgbClr val="A4A3A4"/>
          </p15:clr>
        </p15:guide>
        <p15:guide id="11" pos="24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00" autoAdjust="0"/>
  </p:normalViewPr>
  <p:slideViewPr>
    <p:cSldViewPr>
      <p:cViewPr varScale="1">
        <p:scale>
          <a:sx n="50" d="100"/>
          <a:sy n="50" d="100"/>
        </p:scale>
        <p:origin x="42" y="708"/>
      </p:cViewPr>
      <p:guideLst>
        <p:guide orient="horz" pos="1026"/>
        <p:guide orient="horz" pos="1103"/>
        <p:guide orient="horz" pos="3883"/>
        <p:guide orient="horz" pos="3808"/>
        <p:guide orient="horz" pos="527"/>
        <p:guide pos="168"/>
        <p:guide pos="7516"/>
        <p:guide pos="7431"/>
        <p:guide pos="3773"/>
        <p:guide pos="3905"/>
        <p:guide pos="24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381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222977-D728-42E4-94FB-314DB54775F6}" type="datetimeFigureOut">
              <a:rPr lang="en-US" smtClean="0"/>
              <a:t>9/27/2016</a:t>
            </a:fld>
            <a:endParaRPr lang="en-US"/>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5348B5-B1E5-499D-8545-F6568B97A0D1}" type="slidenum">
              <a:rPr lang="en-US" smtClean="0"/>
              <a:t>‹#›</a:t>
            </a:fld>
            <a:endParaRPr lang="en-US"/>
          </a:p>
        </p:txBody>
      </p:sp>
    </p:spTree>
    <p:extLst>
      <p:ext uri="{BB962C8B-B14F-4D97-AF65-F5344CB8AC3E}">
        <p14:creationId xmlns:p14="http://schemas.microsoft.com/office/powerpoint/2010/main" val="34117472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4D1B37-BA53-4EDB-BB0D-87A93E0C7E36}" type="datetimeFigureOut">
              <a:rPr lang="en-US" smtClean="0"/>
              <a:t>9/27/2016</a:t>
            </a:fld>
            <a:endParaRPr lang="en-US"/>
          </a:p>
        </p:txBody>
      </p:sp>
      <p:sp>
        <p:nvSpPr>
          <p:cNvPr id="4" name="Folienbildplatzhalt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2A9121-356C-4CD1-9346-ECEA8DCACAF6}" type="slidenum">
              <a:rPr lang="en-US" smtClean="0"/>
              <a:t>‹#›</a:t>
            </a:fld>
            <a:endParaRPr lang="en-US"/>
          </a:p>
        </p:txBody>
      </p:sp>
    </p:spTree>
    <p:extLst>
      <p:ext uri="{BB962C8B-B14F-4D97-AF65-F5344CB8AC3E}">
        <p14:creationId xmlns:p14="http://schemas.microsoft.com/office/powerpoint/2010/main" val="98116970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Tree>
    <p:extLst>
      <p:ext uri="{BB962C8B-B14F-4D97-AF65-F5344CB8AC3E}">
        <p14:creationId xmlns:p14="http://schemas.microsoft.com/office/powerpoint/2010/main" val="2282314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591489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2454912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4042668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503469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762321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285149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592768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510228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endParaRPr lang="en-US" altLang="en-US" b="1"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0682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667482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899129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2"/>
          <p:cNvSpPr>
            <a:spLocks noGrp="1" noRot="1" noChangeAspect="1" noChangeArrowheads="1" noTextEdit="1"/>
          </p:cNvSpPr>
          <p:nvPr>
            <p:ph type="sldImg"/>
          </p:nvPr>
        </p:nvSpPr>
        <p:spPr>
          <a:xfrm>
            <a:off x="192088" y="792163"/>
            <a:ext cx="7035800" cy="3956050"/>
          </a:xfrm>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n-US" smtClean="0"/>
          </a:p>
        </p:txBody>
      </p:sp>
    </p:spTree>
    <p:extLst>
      <p:ext uri="{BB962C8B-B14F-4D97-AF65-F5344CB8AC3E}">
        <p14:creationId xmlns:p14="http://schemas.microsoft.com/office/powerpoint/2010/main" val="4074849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41288" y="496888"/>
            <a:ext cx="7824788" cy="4398962"/>
          </a:xfrm>
        </p:spPr>
      </p:sp>
      <p:sp>
        <p:nvSpPr>
          <p:cNvPr id="3" name="Notizenplatzhalter 2"/>
          <p:cNvSpPr>
            <a:spLocks noGrp="1"/>
          </p:cNvSpPr>
          <p:nvPr>
            <p:ph type="body" idx="1"/>
          </p:nvPr>
        </p:nvSpPr>
        <p:spPr/>
        <p:txBody>
          <a:bodyPr>
            <a:normAutofit/>
          </a:bodyPr>
          <a:lstStyle/>
          <a:p>
            <a:endParaRPr lang="de-DE"/>
          </a:p>
        </p:txBody>
      </p:sp>
    </p:spTree>
    <p:extLst>
      <p:ext uri="{BB962C8B-B14F-4D97-AF65-F5344CB8AC3E}">
        <p14:creationId xmlns:p14="http://schemas.microsoft.com/office/powerpoint/2010/main" val="161801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117239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1214292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8181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26624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2657690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1070800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294639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tandard)">
    <p:spTree>
      <p:nvGrpSpPr>
        <p:cNvPr id="1" name=""/>
        <p:cNvGrpSpPr/>
        <p:nvPr/>
      </p:nvGrpSpPr>
      <p:grpSpPr>
        <a:xfrm>
          <a:off x="0" y="0"/>
          <a:ext cx="0" cy="0"/>
          <a:chOff x="0" y="0"/>
          <a:chExt cx="0" cy="0"/>
        </a:xfrm>
      </p:grpSpPr>
      <p:pic>
        <p:nvPicPr>
          <p:cNvPr id="15" name="Picture 2" descr="ABB2logo RGB"/>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9536115" y="6345232"/>
            <a:ext cx="1474167" cy="33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userDrawn="1"/>
        </p:nvSpPr>
        <p:spPr bwMode="gray">
          <a:xfrm>
            <a:off x="266700" y="290519"/>
            <a:ext cx="11664950" cy="58676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424" rIns="108847" bIns="54424" rtlCol="0" anchor="ctr">
            <a:noAutofit/>
          </a:bodyPr>
          <a:lstStyle/>
          <a:p>
            <a:pPr algn="ctr"/>
            <a:endParaRPr lang="en-US"/>
          </a:p>
        </p:txBody>
      </p:sp>
      <p:sp>
        <p:nvSpPr>
          <p:cNvPr id="13" name="Titel 1"/>
          <p:cNvSpPr>
            <a:spLocks noGrp="1"/>
          </p:cNvSpPr>
          <p:nvPr>
            <p:ph type="ctrTitle" hasCustomPrompt="1"/>
          </p:nvPr>
        </p:nvSpPr>
        <p:spPr bwMode="gray">
          <a:xfrm>
            <a:off x="155575" y="4220339"/>
            <a:ext cx="11665555" cy="576814"/>
          </a:xfrm>
          <a:prstGeom prst="rect">
            <a:avLst/>
          </a:prstGeom>
        </p:spPr>
        <p:txBody>
          <a:bodyPr lIns="179920" tIns="0" rIns="0" bIns="0" anchor="t" anchorCtr="0">
            <a:noAutofit/>
          </a:bodyPr>
          <a:lstStyle>
            <a:lvl1pPr>
              <a:defRPr lang="en-US" sz="4000" kern="1200" dirty="0">
                <a:solidFill>
                  <a:srgbClr val="0096EA"/>
                </a:solidFill>
                <a:latin typeface="+mj-lt"/>
                <a:ea typeface="+mj-ea"/>
                <a:cs typeface="+mj-cs"/>
              </a:defRPr>
            </a:lvl1pPr>
          </a:lstStyle>
          <a:p>
            <a:r>
              <a:rPr lang="en-US" noProof="0" dirty="0"/>
              <a:t>Click to enter title</a:t>
            </a:r>
            <a:endParaRPr lang="en-US" dirty="0"/>
          </a:p>
        </p:txBody>
      </p:sp>
      <p:sp>
        <p:nvSpPr>
          <p:cNvPr id="14" name="Untertitel 2"/>
          <p:cNvSpPr>
            <a:spLocks noGrp="1"/>
          </p:cNvSpPr>
          <p:nvPr>
            <p:ph type="subTitle" idx="1" hasCustomPrompt="1"/>
          </p:nvPr>
        </p:nvSpPr>
        <p:spPr bwMode="gray">
          <a:xfrm>
            <a:off x="266096" y="4004336"/>
            <a:ext cx="11665555" cy="216000"/>
          </a:xfrm>
          <a:prstGeom prst="rect">
            <a:avLst/>
          </a:prstGeom>
        </p:spPr>
        <p:txBody>
          <a:bodyPr lIns="109728" tIns="0" rIns="0" bIns="0">
            <a:noAutofit/>
          </a:bodyPr>
          <a:lstStyle>
            <a:lvl1pPr marL="0" marR="0" indent="0" algn="l" defTabSz="1088959" rtl="0" eaLnBrk="1" fontAlgn="auto" latinLnBrk="0" hangingPunct="1">
              <a:lnSpc>
                <a:spcPct val="100000"/>
              </a:lnSpc>
              <a:spcBef>
                <a:spcPts val="1100"/>
              </a:spcBef>
              <a:spcAft>
                <a:spcPts val="0"/>
              </a:spcAft>
              <a:buClr>
                <a:schemeClr val="tx2"/>
              </a:buClr>
              <a:buSzPct val="70000"/>
              <a:buFont typeface="Wingdings" pitchFamily="2" charset="2"/>
              <a:buNone/>
              <a:tabLst/>
              <a:defRPr lang="en-US" sz="1200" b="1" kern="1200" noProof="0" dirty="0">
                <a:solidFill>
                  <a:schemeClr val="bg1"/>
                </a:solidFill>
                <a:latin typeface="+mn-lt"/>
                <a:ea typeface="+mn-ea"/>
                <a:cs typeface="+mn-cs"/>
              </a:defRPr>
            </a:lvl1pPr>
            <a:lvl2pPr marL="544238" indent="0" algn="ctr">
              <a:buNone/>
              <a:defRPr>
                <a:solidFill>
                  <a:schemeClr val="tx1">
                    <a:tint val="75000"/>
                  </a:schemeClr>
                </a:solidFill>
              </a:defRPr>
            </a:lvl2pPr>
            <a:lvl3pPr marL="1088478" indent="0" algn="ctr">
              <a:buNone/>
              <a:defRPr>
                <a:solidFill>
                  <a:schemeClr val="tx1">
                    <a:tint val="75000"/>
                  </a:schemeClr>
                </a:solidFill>
              </a:defRPr>
            </a:lvl3pPr>
            <a:lvl4pPr marL="1632716" indent="0" algn="ctr">
              <a:buNone/>
              <a:defRPr>
                <a:solidFill>
                  <a:schemeClr val="tx1">
                    <a:tint val="75000"/>
                  </a:schemeClr>
                </a:solidFill>
              </a:defRPr>
            </a:lvl4pPr>
            <a:lvl5pPr marL="2176954" indent="0" algn="ctr">
              <a:buNone/>
              <a:defRPr>
                <a:solidFill>
                  <a:schemeClr val="tx1">
                    <a:tint val="75000"/>
                  </a:schemeClr>
                </a:solidFill>
              </a:defRPr>
            </a:lvl5pPr>
            <a:lvl6pPr marL="2721195" indent="0" algn="ctr">
              <a:buNone/>
              <a:defRPr>
                <a:solidFill>
                  <a:schemeClr val="tx1">
                    <a:tint val="75000"/>
                  </a:schemeClr>
                </a:solidFill>
              </a:defRPr>
            </a:lvl6pPr>
            <a:lvl7pPr marL="3265432" indent="0" algn="ctr">
              <a:buNone/>
              <a:defRPr>
                <a:solidFill>
                  <a:schemeClr val="tx1">
                    <a:tint val="75000"/>
                  </a:schemeClr>
                </a:solidFill>
              </a:defRPr>
            </a:lvl7pPr>
            <a:lvl8pPr marL="3809671" indent="0" algn="ctr">
              <a:buNone/>
              <a:defRPr>
                <a:solidFill>
                  <a:schemeClr val="tx1">
                    <a:tint val="75000"/>
                  </a:schemeClr>
                </a:solidFill>
              </a:defRPr>
            </a:lvl8pPr>
            <a:lvl9pPr marL="4353912" indent="0" algn="ctr">
              <a:buNone/>
              <a:defRPr>
                <a:solidFill>
                  <a:schemeClr val="tx1">
                    <a:tint val="75000"/>
                  </a:schemeClr>
                </a:solidFill>
              </a:defRPr>
            </a:lvl9pPr>
          </a:lstStyle>
          <a:p>
            <a:r>
              <a:rPr lang="en-US" dirty="0"/>
              <a:t>Speaker, Position, Event, Place, Date</a:t>
            </a:r>
          </a:p>
        </p:txBody>
      </p:sp>
      <p:sp>
        <p:nvSpPr>
          <p:cNvPr id="10" name="Date Placeholder 9"/>
          <p:cNvSpPr>
            <a:spLocks noGrp="1"/>
          </p:cNvSpPr>
          <p:nvPr>
            <p:ph type="dt" sz="half" idx="10"/>
          </p:nvPr>
        </p:nvSpPr>
        <p:spPr bwMode="gray"/>
        <p:txBody>
          <a:bodyPr/>
          <a:lstStyle/>
          <a:p>
            <a:endParaRPr lang="en-US" dirty="0"/>
          </a:p>
        </p:txBody>
      </p:sp>
      <p:pic>
        <p:nvPicPr>
          <p:cNvPr id="8" name="Bild 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095" y="224600"/>
            <a:ext cx="11665555" cy="3599688"/>
          </a:xfrm>
          <a:prstGeom prst="rect">
            <a:avLst/>
          </a:prstGeom>
        </p:spPr>
      </p:pic>
      <p:sp>
        <p:nvSpPr>
          <p:cNvPr id="20" name="Textplatzhalter 3"/>
          <p:cNvSpPr>
            <a:spLocks noGrp="1"/>
          </p:cNvSpPr>
          <p:nvPr>
            <p:ph type="body" sz="quarter" idx="11" hasCustomPrompt="1"/>
          </p:nvPr>
        </p:nvSpPr>
        <p:spPr>
          <a:xfrm>
            <a:off x="155575" y="4797425"/>
            <a:ext cx="11664950" cy="576263"/>
          </a:xfrm>
          <a:prstGeom prst="rect">
            <a:avLst/>
          </a:prstGeom>
        </p:spPr>
        <p:txBody>
          <a:bodyPr lIns="210312" tIns="0" rIns="0" bIns="0"/>
          <a:lstStyle>
            <a:lvl1pPr marL="0" indent="0" algn="l" defTabSz="1088678" rtl="0" eaLnBrk="1" latinLnBrk="0" hangingPunct="1">
              <a:lnSpc>
                <a:spcPct val="90000"/>
              </a:lnSpc>
              <a:spcBef>
                <a:spcPct val="0"/>
              </a:spcBef>
              <a:buNone/>
              <a:defRPr lang="en-US" sz="2800" kern="1200" dirty="0">
                <a:solidFill>
                  <a:srgbClr val="5BD8FF"/>
                </a:solidFill>
                <a:latin typeface="+mj-lt"/>
                <a:ea typeface="+mj-ea"/>
                <a:cs typeface="+mj-cs"/>
              </a:defRPr>
            </a:lvl1pPr>
          </a:lstStyle>
          <a:p>
            <a:pPr lvl="0"/>
            <a:r>
              <a:rPr lang="en-US" noProof="0" dirty="0"/>
              <a:t>Click to enter subtitle</a:t>
            </a:r>
          </a:p>
        </p:txBody>
      </p:sp>
    </p:spTree>
    <p:extLst>
      <p:ext uri="{BB962C8B-B14F-4D97-AF65-F5344CB8AC3E}">
        <p14:creationId xmlns:p14="http://schemas.microsoft.com/office/powerpoint/2010/main" val="172645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white box &amp; 4 colum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6"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5" name="Textplatzhalter 21"/>
          <p:cNvSpPr>
            <a:spLocks noGrp="1"/>
          </p:cNvSpPr>
          <p:nvPr>
            <p:ph type="body" sz="quarter" idx="12" hasCustomPrompt="1"/>
          </p:nvPr>
        </p:nvSpPr>
        <p:spPr>
          <a:xfrm>
            <a:off x="615950" y="2416048"/>
            <a:ext cx="2651760" cy="3502152"/>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6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6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6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de-DE" sz="1500" b="0" i="0" u="none" strike="noStrike" kern="1200" cap="none" spc="0" normalizeH="0" baseline="0" noProof="0" dirty="0">
                <a:ln>
                  <a:noFill/>
                </a:ln>
                <a:solidFill>
                  <a:srgbClr val="666666"/>
                </a:solidFill>
                <a:effectLst/>
                <a:uLnTx/>
                <a:uFillTx/>
                <a:latin typeface="+mn-lt"/>
                <a:ea typeface="+mn-ea"/>
                <a:cs typeface="+mn-cs"/>
              </a:rPr>
              <a:t> </a:t>
            </a:r>
            <a:endParaRPr kumimoji="0" lang="en-US" sz="1500" b="0" i="0" u="none" strike="noStrike" kern="1200" cap="none" spc="0" normalizeH="0" baseline="0" noProof="0" dirty="0">
              <a:ln>
                <a:noFill/>
              </a:ln>
              <a:solidFill>
                <a:srgbClr val="666666"/>
              </a:solidFill>
              <a:effectLst/>
              <a:uLnTx/>
              <a:uFillTx/>
              <a:latin typeface="+mn-lt"/>
              <a:ea typeface="+mn-ea"/>
              <a:cs typeface="+mn-cs"/>
            </a:endParaRPr>
          </a:p>
        </p:txBody>
      </p:sp>
      <p:sp>
        <p:nvSpPr>
          <p:cNvPr id="17" name="Textplatzhalter 21"/>
          <p:cNvSpPr>
            <a:spLocks noGrp="1"/>
          </p:cNvSpPr>
          <p:nvPr>
            <p:ph type="body" sz="quarter" idx="18" hasCustomPrompt="1"/>
          </p:nvPr>
        </p:nvSpPr>
        <p:spPr>
          <a:xfrm>
            <a:off x="8912205" y="2416048"/>
            <a:ext cx="2651760" cy="3502152"/>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18" name="Textplatzhalter 21"/>
          <p:cNvSpPr>
            <a:spLocks noGrp="1"/>
          </p:cNvSpPr>
          <p:nvPr>
            <p:ph type="body" sz="quarter" idx="19" hasCustomPrompt="1"/>
          </p:nvPr>
        </p:nvSpPr>
        <p:spPr>
          <a:xfrm>
            <a:off x="3381368" y="2416048"/>
            <a:ext cx="2651760" cy="3502152"/>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baseline="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de-DE" sz="1500" b="0" i="0" u="none" strike="noStrike" kern="1200" cap="none" spc="0" normalizeH="0" baseline="0" noProof="0" dirty="0">
                <a:ln>
                  <a:noFill/>
                </a:ln>
                <a:solidFill>
                  <a:srgbClr val="666666"/>
                </a:solidFill>
                <a:effectLst/>
                <a:uLnTx/>
                <a:uFillTx/>
                <a:latin typeface="+mn-lt"/>
                <a:ea typeface="+mn-ea"/>
                <a:cs typeface="+mn-cs"/>
              </a:rPr>
              <a:t> </a:t>
            </a:r>
            <a:endParaRPr kumimoji="0" lang="en-US" sz="1500" b="0" i="0" u="none" strike="noStrike" kern="1200" cap="none" spc="0" normalizeH="0" baseline="0" noProof="0" dirty="0">
              <a:ln>
                <a:noFill/>
              </a:ln>
              <a:solidFill>
                <a:srgbClr val="666666"/>
              </a:solidFill>
              <a:effectLst/>
              <a:uLnTx/>
              <a:uFillTx/>
              <a:latin typeface="+mn-lt"/>
              <a:ea typeface="+mn-ea"/>
              <a:cs typeface="+mn-cs"/>
            </a:endParaRPr>
          </a:p>
        </p:txBody>
      </p:sp>
      <p:sp>
        <p:nvSpPr>
          <p:cNvPr id="23" name="Textplatzhalter 21"/>
          <p:cNvSpPr>
            <a:spLocks noGrp="1"/>
          </p:cNvSpPr>
          <p:nvPr>
            <p:ph type="body" sz="quarter" idx="20" hasCustomPrompt="1"/>
          </p:nvPr>
        </p:nvSpPr>
        <p:spPr>
          <a:xfrm>
            <a:off x="6146786" y="2416048"/>
            <a:ext cx="2651760" cy="3502152"/>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19" name="Textplatzhalter 5"/>
          <p:cNvSpPr>
            <a:spLocks noGrp="1"/>
          </p:cNvSpPr>
          <p:nvPr>
            <p:ph type="body" sz="quarter" idx="14" hasCustomPrompt="1"/>
          </p:nvPr>
        </p:nvSpPr>
        <p:spPr>
          <a:xfrm>
            <a:off x="616330" y="2416048"/>
            <a:ext cx="2653200" cy="35028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828675" marR="0" indent="-2857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21" hasCustomPrompt="1"/>
          </p:nvPr>
        </p:nvSpPr>
        <p:spPr>
          <a:xfrm>
            <a:off x="3381142" y="2416048"/>
            <a:ext cx="2653200" cy="35028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828675" marR="0" indent="-2857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22" hasCustomPrompt="1"/>
          </p:nvPr>
        </p:nvSpPr>
        <p:spPr>
          <a:xfrm>
            <a:off x="6145954" y="2416048"/>
            <a:ext cx="2653200" cy="35028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828675" marR="0" indent="-2857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4" name="Textplatzhalter 5"/>
          <p:cNvSpPr>
            <a:spLocks noGrp="1"/>
          </p:cNvSpPr>
          <p:nvPr>
            <p:ph type="body" sz="quarter" idx="23" hasCustomPrompt="1"/>
          </p:nvPr>
        </p:nvSpPr>
        <p:spPr>
          <a:xfrm>
            <a:off x="8910765" y="2416048"/>
            <a:ext cx="2653200" cy="35028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828675" marR="0" indent="-2857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858219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white box &amp; 4 column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6" name="Rectangle 1"/>
          <p:cNvSpPr/>
          <p:nvPr userDrawn="1"/>
        </p:nvSpPr>
        <p:spPr bwMode="auto">
          <a:xfrm>
            <a:off x="390207" y="1749266"/>
            <a:ext cx="1140555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5" name="Textplatzhalter 21"/>
          <p:cNvSpPr>
            <a:spLocks noGrp="1"/>
          </p:cNvSpPr>
          <p:nvPr>
            <p:ph type="body" sz="quarter" idx="12" hasCustomPrompt="1"/>
          </p:nvPr>
        </p:nvSpPr>
        <p:spPr>
          <a:xfrm>
            <a:off x="615950" y="2416048"/>
            <a:ext cx="2651760" cy="2825496"/>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17" name="Textplatzhalter 21"/>
          <p:cNvSpPr>
            <a:spLocks noGrp="1"/>
          </p:cNvSpPr>
          <p:nvPr>
            <p:ph type="body" sz="quarter" idx="18" hasCustomPrompt="1"/>
          </p:nvPr>
        </p:nvSpPr>
        <p:spPr>
          <a:xfrm>
            <a:off x="8912205" y="2416048"/>
            <a:ext cx="2651760" cy="2825496"/>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18" name="Textplatzhalter 21"/>
          <p:cNvSpPr>
            <a:spLocks noGrp="1"/>
          </p:cNvSpPr>
          <p:nvPr>
            <p:ph type="body" sz="quarter" idx="19" hasCustomPrompt="1"/>
          </p:nvPr>
        </p:nvSpPr>
        <p:spPr>
          <a:xfrm>
            <a:off x="3381368" y="2416048"/>
            <a:ext cx="2651760" cy="2825496"/>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23" name="Textplatzhalter 21"/>
          <p:cNvSpPr>
            <a:spLocks noGrp="1"/>
          </p:cNvSpPr>
          <p:nvPr>
            <p:ph type="body" sz="quarter" idx="20" hasCustomPrompt="1"/>
          </p:nvPr>
        </p:nvSpPr>
        <p:spPr>
          <a:xfrm>
            <a:off x="6146786" y="2416048"/>
            <a:ext cx="2651760" cy="2825496"/>
          </a:xfrm>
          <a:prstGeom prst="rect">
            <a:avLst/>
          </a:prstGeom>
          <a:no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1983" numCol="1" spcCol="0" rtlCol="0" fromWordArt="0" anchor="t" anchorCtr="0" forceAA="0" compatLnSpc="1">
            <a:prstTxWarp prst="textNoShape">
              <a:avLst/>
            </a:prstTxWarp>
            <a:noAutofit/>
          </a:bodyPr>
          <a:lstStyle>
            <a:lvl1pPr marL="0" marR="0" indent="0" algn="l" defTabSz="1088959"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de-DE" sz="1500" kern="1200">
                <a:solidFill>
                  <a:srgbClr val="666666"/>
                </a:solidFill>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rgbClr val="666666"/>
              </a:buClr>
              <a:buSzPct val="70000"/>
              <a:buFont typeface="Wingdings" pitchFamily="2" charset="2"/>
              <a:buChar char="§"/>
              <a:tabLst/>
              <a:defRPr lang="de-DE" sz="1500" kern="1200">
                <a:solidFill>
                  <a:srgbClr val="666666"/>
                </a:solidFill>
                <a:latin typeface="+mn-lt"/>
                <a:ea typeface="+mn-ea"/>
                <a:cs typeface="+mn-cs"/>
              </a:defRPr>
            </a:lvl2pPr>
            <a:lvl3pPr marL="714375" marR="0" indent="-171450" algn="l" defTabSz="1088959" rtl="0" eaLnBrk="1" fontAlgn="auto" latinLnBrk="0" hangingPunct="1">
              <a:lnSpc>
                <a:spcPct val="100000"/>
              </a:lnSpc>
              <a:spcBef>
                <a:spcPts val="600"/>
              </a:spcBef>
              <a:spcAft>
                <a:spcPts val="0"/>
              </a:spcAft>
              <a:buClr>
                <a:srgbClr val="666666"/>
              </a:buClr>
              <a:buSzPct val="70000"/>
              <a:buFont typeface="Symbol" panose="05050102010706020507" pitchFamily="18" charset="2"/>
              <a:buChar char="-"/>
              <a:tabLst/>
              <a:defRPr lang="de-DE" sz="1500" kern="1200">
                <a:solidFill>
                  <a:srgbClr val="666666"/>
                </a:solidFill>
                <a:latin typeface="+mn-lt"/>
                <a:ea typeface="+mn-ea"/>
                <a:cs typeface="+mn-cs"/>
              </a:defRPr>
            </a:lvl3pPr>
            <a:lvl4pPr>
              <a:defRPr lang="de-DE" sz="2100" smtClean="0">
                <a:solidFill>
                  <a:schemeClr val="lt1"/>
                </a:solidFill>
              </a:defRPr>
            </a:lvl4pPr>
            <a:lvl5pPr>
              <a:defRPr lang="en-US" sz="2100">
                <a:solidFill>
                  <a:schemeClr val="lt1"/>
                </a:solidFill>
              </a:defRPr>
            </a:lvl5pPr>
          </a:lstStyle>
          <a:p>
            <a:pPr marL="0" marR="0" lvl="0" indent="0" algn="l" defTabSz="1088959" rtl="0" eaLnBrk="1" fontAlgn="auto" latinLnBrk="0" hangingPunct="1">
              <a:lnSpc>
                <a:spcPct val="100000"/>
              </a:lnSpc>
              <a:spcBef>
                <a:spcPts val="1100"/>
              </a:spcBef>
              <a:spcAft>
                <a:spcPts val="0"/>
              </a:spcAft>
              <a:buClr>
                <a:srgbClr val="002897"/>
              </a:buClr>
              <a:buSzPct val="70000"/>
              <a:tabLst/>
              <a:defRPr/>
            </a:pPr>
            <a:r>
              <a:rPr kumimoji="0" lang="en-US" sz="1500" b="0" i="0" u="none" strike="noStrike" kern="1200" cap="none" spc="0" normalizeH="0" baseline="0" noProof="0" dirty="0">
                <a:ln>
                  <a:noFill/>
                </a:ln>
                <a:solidFill>
                  <a:srgbClr val="666666"/>
                </a:solidFill>
                <a:effectLst/>
                <a:uLnTx/>
                <a:uFillTx/>
                <a:latin typeface="+mn-lt"/>
                <a:ea typeface="+mn-ea"/>
                <a:cs typeface="+mn-cs"/>
              </a:rPr>
              <a:t> </a:t>
            </a:r>
          </a:p>
        </p:txBody>
      </p:sp>
      <p:sp>
        <p:nvSpPr>
          <p:cNvPr id="1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9" name="Textplatzhalter 2"/>
          <p:cNvSpPr>
            <a:spLocks noGrp="1"/>
          </p:cNvSpPr>
          <p:nvPr>
            <p:ph type="body" sz="quarter" idx="21"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1" name="Textplatzhalter 5"/>
          <p:cNvSpPr>
            <a:spLocks noGrp="1"/>
          </p:cNvSpPr>
          <p:nvPr>
            <p:ph type="body" sz="quarter" idx="14" hasCustomPrompt="1"/>
          </p:nvPr>
        </p:nvSpPr>
        <p:spPr>
          <a:xfrm>
            <a:off x="616330" y="2416048"/>
            <a:ext cx="2653200" cy="2813152"/>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22" hasCustomPrompt="1"/>
          </p:nvPr>
        </p:nvSpPr>
        <p:spPr>
          <a:xfrm>
            <a:off x="3381142" y="2416048"/>
            <a:ext cx="2653200" cy="2813152"/>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4" name="Textplatzhalter 5"/>
          <p:cNvSpPr>
            <a:spLocks noGrp="1"/>
          </p:cNvSpPr>
          <p:nvPr>
            <p:ph type="body" sz="quarter" idx="23" hasCustomPrompt="1"/>
          </p:nvPr>
        </p:nvSpPr>
        <p:spPr>
          <a:xfrm>
            <a:off x="6145954" y="2416048"/>
            <a:ext cx="2653200" cy="2813152"/>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4" hasCustomPrompt="1"/>
          </p:nvPr>
        </p:nvSpPr>
        <p:spPr>
          <a:xfrm>
            <a:off x="8910765" y="2416048"/>
            <a:ext cx="2653200" cy="2813152"/>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041763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white box &amp; 4 text boxes and pictur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0"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0" name="Bildplatzhalter 2"/>
          <p:cNvSpPr>
            <a:spLocks noGrp="1"/>
          </p:cNvSpPr>
          <p:nvPr>
            <p:ph type="pic" sz="quarter" idx="17" hasCustomPrompt="1"/>
          </p:nvPr>
        </p:nvSpPr>
        <p:spPr>
          <a:xfrm>
            <a:off x="3911600" y="2592084"/>
            <a:ext cx="1590675" cy="1029004"/>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2" name="Bildplatzhalter 2"/>
          <p:cNvSpPr>
            <a:spLocks noGrp="1"/>
          </p:cNvSpPr>
          <p:nvPr>
            <p:ph type="pic" sz="quarter" idx="18" hasCustomPrompt="1"/>
          </p:nvPr>
        </p:nvSpPr>
        <p:spPr>
          <a:xfrm>
            <a:off x="9510923" y="2592084"/>
            <a:ext cx="1590675" cy="1028700"/>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3" name="Bildplatzhalter 2"/>
          <p:cNvSpPr>
            <a:spLocks noGrp="1"/>
          </p:cNvSpPr>
          <p:nvPr>
            <p:ph type="pic" sz="quarter" idx="19" hasCustomPrompt="1"/>
          </p:nvPr>
        </p:nvSpPr>
        <p:spPr>
          <a:xfrm>
            <a:off x="9497275" y="4301270"/>
            <a:ext cx="1590675" cy="1029600"/>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4" name="Bildplatzhalter 2"/>
          <p:cNvSpPr>
            <a:spLocks noGrp="1"/>
          </p:cNvSpPr>
          <p:nvPr>
            <p:ph type="pic" sz="quarter" idx="20" hasCustomPrompt="1"/>
          </p:nvPr>
        </p:nvSpPr>
        <p:spPr>
          <a:xfrm>
            <a:off x="3912229" y="4301270"/>
            <a:ext cx="1590675" cy="1029599"/>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Textplatzhalter 5"/>
          <p:cNvSpPr>
            <a:spLocks noGrp="1"/>
          </p:cNvSpPr>
          <p:nvPr>
            <p:ph type="body" sz="quarter" idx="22" hasCustomPrompt="1"/>
          </p:nvPr>
        </p:nvSpPr>
        <p:spPr>
          <a:xfrm>
            <a:off x="612648" y="242316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5" name="Textplatzhalter 5"/>
          <p:cNvSpPr>
            <a:spLocks noGrp="1"/>
          </p:cNvSpPr>
          <p:nvPr>
            <p:ph type="body" sz="quarter" idx="23" hasCustomPrompt="1"/>
          </p:nvPr>
        </p:nvSpPr>
        <p:spPr>
          <a:xfrm>
            <a:off x="612648" y="413027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7" name="Textplatzhalter 5"/>
          <p:cNvSpPr>
            <a:spLocks noGrp="1"/>
          </p:cNvSpPr>
          <p:nvPr>
            <p:ph type="body" sz="quarter" idx="25" hasCustomPrompt="1"/>
          </p:nvPr>
        </p:nvSpPr>
        <p:spPr>
          <a:xfrm>
            <a:off x="6217704" y="413027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8" name="Textplatzhalter 5"/>
          <p:cNvSpPr>
            <a:spLocks noGrp="1"/>
          </p:cNvSpPr>
          <p:nvPr>
            <p:ph type="body" sz="quarter" idx="24" hasCustomPrompt="1"/>
          </p:nvPr>
        </p:nvSpPr>
        <p:spPr>
          <a:xfrm>
            <a:off x="6217704" y="242316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Rechteck 24"/>
          <p:cNvSpPr/>
          <p:nvPr userDrawn="1"/>
        </p:nvSpPr>
        <p:spPr bwMode="gray">
          <a:xfrm>
            <a:off x="3912229" y="2592085"/>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6" name="Rechteck 25"/>
          <p:cNvSpPr/>
          <p:nvPr userDrawn="1"/>
        </p:nvSpPr>
        <p:spPr bwMode="gray">
          <a:xfrm>
            <a:off x="3912229" y="4301270"/>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7" name="Rechteck 26"/>
          <p:cNvSpPr/>
          <p:nvPr userDrawn="1"/>
        </p:nvSpPr>
        <p:spPr bwMode="gray">
          <a:xfrm>
            <a:off x="9497405" y="4301270"/>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8" name="Rechteck 27"/>
          <p:cNvSpPr/>
          <p:nvPr userDrawn="1"/>
        </p:nvSpPr>
        <p:spPr bwMode="gray">
          <a:xfrm>
            <a:off x="9511053" y="2592084"/>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22884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white box &amp; 4 text boxes and pictures &amp; take away mess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0" name="Rectangle 1"/>
          <p:cNvSpPr/>
          <p:nvPr userDrawn="1"/>
        </p:nvSpPr>
        <p:spPr bwMode="auto">
          <a:xfrm>
            <a:off x="390207" y="1749266"/>
            <a:ext cx="1140555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3" name="Rechteck 32"/>
          <p:cNvSpPr/>
          <p:nvPr userDrawn="1"/>
        </p:nvSpPr>
        <p:spPr bwMode="gray">
          <a:xfrm>
            <a:off x="9497405" y="4068313"/>
            <a:ext cx="1590545" cy="1029600"/>
          </a:xfrm>
          <a:prstGeom prst="rect">
            <a:avLst/>
          </a:prstGeom>
          <a:solidFill>
            <a:schemeClr val="bg1"/>
          </a:solid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5" name="Rechteck 24"/>
          <p:cNvSpPr/>
          <p:nvPr userDrawn="1"/>
        </p:nvSpPr>
        <p:spPr bwMode="gray">
          <a:xfrm>
            <a:off x="3912229" y="2592085"/>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6" name="Rechteck 25"/>
          <p:cNvSpPr/>
          <p:nvPr userDrawn="1"/>
        </p:nvSpPr>
        <p:spPr bwMode="gray">
          <a:xfrm>
            <a:off x="3912229" y="4068313"/>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8" name="Rechteck 27"/>
          <p:cNvSpPr/>
          <p:nvPr userDrawn="1"/>
        </p:nvSpPr>
        <p:spPr bwMode="gray">
          <a:xfrm>
            <a:off x="9511053" y="2592084"/>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35"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36" name="Textplatzhalter 2"/>
          <p:cNvSpPr>
            <a:spLocks noGrp="1"/>
          </p:cNvSpPr>
          <p:nvPr>
            <p:ph type="body" sz="quarter" idx="22"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platzhalter 5"/>
          <p:cNvSpPr>
            <a:spLocks noGrp="1"/>
          </p:cNvSpPr>
          <p:nvPr>
            <p:ph type="body" sz="quarter" idx="23" hasCustomPrompt="1"/>
          </p:nvPr>
        </p:nvSpPr>
        <p:spPr>
          <a:xfrm>
            <a:off x="612432" y="242316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2" name="Textplatzhalter 5"/>
          <p:cNvSpPr>
            <a:spLocks noGrp="1"/>
          </p:cNvSpPr>
          <p:nvPr>
            <p:ph type="body" sz="quarter" idx="24" hasCustomPrompt="1"/>
          </p:nvPr>
        </p:nvSpPr>
        <p:spPr>
          <a:xfrm>
            <a:off x="612432" y="3895344"/>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3" name="Textplatzhalter 5"/>
          <p:cNvSpPr>
            <a:spLocks noGrp="1"/>
          </p:cNvSpPr>
          <p:nvPr>
            <p:ph type="body" sz="quarter" idx="25" hasCustomPrompt="1"/>
          </p:nvPr>
        </p:nvSpPr>
        <p:spPr>
          <a:xfrm>
            <a:off x="6208560" y="3895344"/>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4" name="Textplatzhalter 5"/>
          <p:cNvSpPr>
            <a:spLocks noGrp="1"/>
          </p:cNvSpPr>
          <p:nvPr>
            <p:ph type="body" sz="quarter" idx="26" hasCustomPrompt="1"/>
          </p:nvPr>
        </p:nvSpPr>
        <p:spPr>
          <a:xfrm>
            <a:off x="6208560" y="2423160"/>
            <a:ext cx="2386800" cy="1371600"/>
          </a:xfrm>
          <a:prstGeom prst="rect">
            <a:avLst/>
          </a:prstGeom>
        </p:spPr>
        <p:txBody>
          <a:bodyPr lIns="72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Bildplatzhalter 2"/>
          <p:cNvSpPr>
            <a:spLocks noGrp="1"/>
          </p:cNvSpPr>
          <p:nvPr>
            <p:ph type="pic" sz="quarter" idx="17" hasCustomPrompt="1"/>
          </p:nvPr>
        </p:nvSpPr>
        <p:spPr>
          <a:xfrm>
            <a:off x="3911600" y="2592086"/>
            <a:ext cx="1590675" cy="1029002"/>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7" name="Bildplatzhalter 2"/>
          <p:cNvSpPr>
            <a:spLocks noGrp="1"/>
          </p:cNvSpPr>
          <p:nvPr>
            <p:ph type="pic" sz="quarter" idx="18" hasCustomPrompt="1"/>
          </p:nvPr>
        </p:nvSpPr>
        <p:spPr>
          <a:xfrm>
            <a:off x="9510923" y="2592084"/>
            <a:ext cx="1590675" cy="1028699"/>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9" name="Bildplatzhalter 2"/>
          <p:cNvSpPr>
            <a:spLocks noGrp="1"/>
          </p:cNvSpPr>
          <p:nvPr>
            <p:ph type="pic" sz="quarter" idx="20" hasCustomPrompt="1"/>
          </p:nvPr>
        </p:nvSpPr>
        <p:spPr>
          <a:xfrm>
            <a:off x="3912229" y="4068313"/>
            <a:ext cx="1590675" cy="1028699"/>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1" name="Rechteck 30"/>
          <p:cNvSpPr/>
          <p:nvPr userDrawn="1"/>
        </p:nvSpPr>
        <p:spPr bwMode="gray">
          <a:xfrm>
            <a:off x="3912229" y="2592085"/>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32" name="Rechteck 31"/>
          <p:cNvSpPr/>
          <p:nvPr userDrawn="1"/>
        </p:nvSpPr>
        <p:spPr bwMode="gray">
          <a:xfrm>
            <a:off x="3912229" y="4068313"/>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34" name="Rechteck 33"/>
          <p:cNvSpPr/>
          <p:nvPr userDrawn="1"/>
        </p:nvSpPr>
        <p:spPr bwMode="gray">
          <a:xfrm>
            <a:off x="9497405" y="2592084"/>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27" name="Rechteck 26"/>
          <p:cNvSpPr/>
          <p:nvPr userDrawn="1"/>
        </p:nvSpPr>
        <p:spPr bwMode="gray">
          <a:xfrm>
            <a:off x="9497405" y="4068313"/>
            <a:ext cx="1590545" cy="1029600"/>
          </a:xfrm>
          <a:prstGeom prst="rect">
            <a:avLst/>
          </a:prstGeom>
          <a:noFill/>
          <a:ln w="12700">
            <a:solidFill>
              <a:schemeClr val="bg1">
                <a:lumMod val="75000"/>
              </a:schemeClr>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1100"/>
              </a:spcBef>
              <a:buClr>
                <a:schemeClr val="tx2"/>
              </a:buClr>
              <a:buSzPct val="70000"/>
              <a:buFont typeface="Wingdings" pitchFamily="2" charset="2"/>
              <a:buNone/>
            </a:pPr>
            <a:endParaRPr lang="de-DE" sz="1400" dirty="0">
              <a:solidFill>
                <a:srgbClr val="666666"/>
              </a:solidFill>
              <a:latin typeface="Arial" pitchFamily="34" charset="0"/>
              <a:cs typeface="Arial" pitchFamily="34" charset="0"/>
            </a:endParaRPr>
          </a:p>
        </p:txBody>
      </p:sp>
      <p:sp>
        <p:nvSpPr>
          <p:cNvPr id="40" name="Bildplatzhalter 2"/>
          <p:cNvSpPr>
            <a:spLocks noGrp="1"/>
          </p:cNvSpPr>
          <p:nvPr>
            <p:ph type="pic" sz="quarter" idx="19" hasCustomPrompt="1"/>
          </p:nvPr>
        </p:nvSpPr>
        <p:spPr>
          <a:xfrm>
            <a:off x="9497275" y="4068313"/>
            <a:ext cx="1590675" cy="1028699"/>
          </a:xfrm>
          <a:prstGeom prst="rect">
            <a:avLst/>
          </a:prstGeom>
          <a:solidFill>
            <a:schemeClr val="bg1"/>
          </a:solidFill>
          <a:ln w="12700">
            <a:no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3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9987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white box &amp; 6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0"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1" name="Rectangle 1"/>
          <p:cNvSpPr/>
          <p:nvPr userDrawn="1"/>
        </p:nvSpPr>
        <p:spPr bwMode="auto">
          <a:xfrm>
            <a:off x="616329" y="2419011"/>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32" name="Rectangle 1"/>
          <p:cNvSpPr/>
          <p:nvPr userDrawn="1"/>
        </p:nvSpPr>
        <p:spPr bwMode="auto">
          <a:xfrm>
            <a:off x="4307067" y="2419011"/>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33" name="Rectangle 1"/>
          <p:cNvSpPr/>
          <p:nvPr userDrawn="1"/>
        </p:nvSpPr>
        <p:spPr bwMode="auto">
          <a:xfrm>
            <a:off x="7997805" y="2419011"/>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34" name="Rectangle 1"/>
          <p:cNvSpPr/>
          <p:nvPr userDrawn="1"/>
        </p:nvSpPr>
        <p:spPr bwMode="auto">
          <a:xfrm>
            <a:off x="616329" y="4238667"/>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35" name="Rectangle 1"/>
          <p:cNvSpPr/>
          <p:nvPr userDrawn="1"/>
        </p:nvSpPr>
        <p:spPr bwMode="auto">
          <a:xfrm>
            <a:off x="4307067" y="4238667"/>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36" name="Rectangle 1"/>
          <p:cNvSpPr/>
          <p:nvPr userDrawn="1"/>
        </p:nvSpPr>
        <p:spPr bwMode="auto">
          <a:xfrm>
            <a:off x="7997805" y="4238667"/>
            <a:ext cx="3566160" cy="1691640"/>
          </a:xfrm>
          <a:prstGeom prst="rect">
            <a:avLst/>
          </a:prstGeom>
          <a:solidFill>
            <a:schemeClr val="bg1"/>
          </a:solidFill>
          <a:ln w="12700">
            <a:solidFill>
              <a:schemeClr val="bg1">
                <a:lumMod val="75000"/>
              </a:schemeClr>
            </a:solidFill>
          </a:ln>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59958">
              <a:spcBef>
                <a:spcPts val="420"/>
              </a:spcBef>
              <a:buClr>
                <a:srgbClr val="002897"/>
              </a:buClr>
              <a:buSzPct val="70000"/>
            </a:pPr>
            <a:endParaRPr lang="en-US" sz="1500" b="1" dirty="0">
              <a:solidFill>
                <a:srgbClr val="005ADE"/>
              </a:solidFill>
            </a:endParaRPr>
          </a:p>
        </p:txBody>
      </p:sp>
      <p:sp>
        <p:nvSpPr>
          <p:cNvPr id="49" name="Bildplatzhalter 2"/>
          <p:cNvSpPr>
            <a:spLocks noGrp="1"/>
          </p:cNvSpPr>
          <p:nvPr>
            <p:ph type="pic" sz="quarter" idx="20" hasCustomPrompt="1"/>
          </p:nvPr>
        </p:nvSpPr>
        <p:spPr>
          <a:xfrm>
            <a:off x="847452" y="2971284"/>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56" name="Bildplatzhalter 2"/>
          <p:cNvSpPr>
            <a:spLocks noGrp="1"/>
          </p:cNvSpPr>
          <p:nvPr>
            <p:ph type="pic" sz="quarter" idx="21" hasCustomPrompt="1"/>
          </p:nvPr>
        </p:nvSpPr>
        <p:spPr>
          <a:xfrm>
            <a:off x="8219738" y="4792339"/>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57" name="Bildplatzhalter 2"/>
          <p:cNvSpPr>
            <a:spLocks noGrp="1"/>
          </p:cNvSpPr>
          <p:nvPr>
            <p:ph type="pic" sz="quarter" idx="22" hasCustomPrompt="1"/>
          </p:nvPr>
        </p:nvSpPr>
        <p:spPr>
          <a:xfrm>
            <a:off x="8219738" y="2971284"/>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58" name="Bildplatzhalter 2"/>
          <p:cNvSpPr>
            <a:spLocks noGrp="1"/>
          </p:cNvSpPr>
          <p:nvPr>
            <p:ph type="pic" sz="quarter" idx="23" hasCustomPrompt="1"/>
          </p:nvPr>
        </p:nvSpPr>
        <p:spPr>
          <a:xfrm>
            <a:off x="4529000" y="4792339"/>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59" name="Bildplatzhalter 2"/>
          <p:cNvSpPr>
            <a:spLocks noGrp="1"/>
          </p:cNvSpPr>
          <p:nvPr>
            <p:ph type="pic" sz="quarter" idx="24" hasCustomPrompt="1"/>
          </p:nvPr>
        </p:nvSpPr>
        <p:spPr>
          <a:xfrm>
            <a:off x="4538027" y="2971284"/>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sp>
        <p:nvSpPr>
          <p:cNvPr id="60" name="Bildplatzhalter 2"/>
          <p:cNvSpPr>
            <a:spLocks noGrp="1"/>
          </p:cNvSpPr>
          <p:nvPr>
            <p:ph type="pic" sz="quarter" idx="25" hasCustomPrompt="1"/>
          </p:nvPr>
        </p:nvSpPr>
        <p:spPr>
          <a:xfrm>
            <a:off x="847452" y="4792339"/>
            <a:ext cx="3118104" cy="841248"/>
          </a:xfrm>
          <a:prstGeom prst="rect">
            <a:avLst/>
          </a:prstGeom>
          <a:solidFill>
            <a:schemeClr val="bg1"/>
          </a:solidFill>
          <a:ln w="12700">
            <a:solidFill>
              <a:schemeClr val="bg1">
                <a:lumMod val="75000"/>
              </a:schemeClr>
            </a:solidFill>
          </a:ln>
        </p:spPr>
        <p:txBody>
          <a:bodyPr/>
          <a:lstStyle>
            <a:lvl1pPr marL="0" indent="0" algn="ctr">
              <a:buNone/>
              <a:defRPr sz="1400" b="1" baseline="0">
                <a:solidFill>
                  <a:srgbClr val="666666"/>
                </a:solidFill>
              </a:defRPr>
            </a:lvl1pPr>
          </a:lstStyle>
          <a:p>
            <a:r>
              <a:rPr lang="de-DE" dirty="0"/>
              <a:t>Image / Logo</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Gerade Verbindung 38"/>
          <p:cNvCxnSpPr/>
          <p:nvPr userDrawn="1"/>
        </p:nvCxnSpPr>
        <p:spPr bwMode="gray">
          <a:xfrm>
            <a:off x="842452" y="2865855"/>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Gerade Verbindung 38"/>
          <p:cNvCxnSpPr/>
          <p:nvPr userDrawn="1"/>
        </p:nvCxnSpPr>
        <p:spPr bwMode="gray">
          <a:xfrm>
            <a:off x="4536026" y="2865855"/>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userDrawn="1"/>
        </p:nvCxnSpPr>
        <p:spPr bwMode="gray">
          <a:xfrm>
            <a:off x="8218928" y="2852207"/>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platzhalter 10"/>
          <p:cNvSpPr>
            <a:spLocks noGrp="1"/>
          </p:cNvSpPr>
          <p:nvPr>
            <p:ph type="body" sz="quarter" idx="14" hasCustomPrompt="1"/>
          </p:nvPr>
        </p:nvSpPr>
        <p:spPr>
          <a:xfrm>
            <a:off x="616329" y="2419011"/>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sp>
        <p:nvSpPr>
          <p:cNvPr id="44" name="Textplatzhalter 10"/>
          <p:cNvSpPr>
            <a:spLocks noGrp="1"/>
          </p:cNvSpPr>
          <p:nvPr>
            <p:ph type="body" sz="quarter" idx="15" hasCustomPrompt="1"/>
          </p:nvPr>
        </p:nvSpPr>
        <p:spPr>
          <a:xfrm>
            <a:off x="4316211" y="2419011"/>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sp>
        <p:nvSpPr>
          <p:cNvPr id="45" name="Textplatzhalter 10"/>
          <p:cNvSpPr>
            <a:spLocks noGrp="1"/>
          </p:cNvSpPr>
          <p:nvPr>
            <p:ph type="body" sz="quarter" idx="16" hasCustomPrompt="1"/>
          </p:nvPr>
        </p:nvSpPr>
        <p:spPr>
          <a:xfrm>
            <a:off x="8006949" y="2419011"/>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cxnSp>
        <p:nvCxnSpPr>
          <p:cNvPr id="40" name="Gerade Verbindung 38"/>
          <p:cNvCxnSpPr/>
          <p:nvPr userDrawn="1"/>
        </p:nvCxnSpPr>
        <p:spPr bwMode="gray">
          <a:xfrm>
            <a:off x="8218928" y="4671863"/>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Gerade Verbindung 38"/>
          <p:cNvCxnSpPr/>
          <p:nvPr userDrawn="1"/>
        </p:nvCxnSpPr>
        <p:spPr bwMode="gray">
          <a:xfrm>
            <a:off x="4536026" y="4671863"/>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Gerade Verbindung 38"/>
          <p:cNvCxnSpPr/>
          <p:nvPr userDrawn="1"/>
        </p:nvCxnSpPr>
        <p:spPr bwMode="gray">
          <a:xfrm>
            <a:off x="847452" y="4671863"/>
            <a:ext cx="311391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6" name="Textplatzhalter 10"/>
          <p:cNvSpPr>
            <a:spLocks noGrp="1"/>
          </p:cNvSpPr>
          <p:nvPr>
            <p:ph type="body" sz="quarter" idx="17" hasCustomPrompt="1"/>
          </p:nvPr>
        </p:nvSpPr>
        <p:spPr>
          <a:xfrm>
            <a:off x="616329" y="4238667"/>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sp>
        <p:nvSpPr>
          <p:cNvPr id="47" name="Textplatzhalter 10"/>
          <p:cNvSpPr>
            <a:spLocks noGrp="1"/>
          </p:cNvSpPr>
          <p:nvPr>
            <p:ph type="body" sz="quarter" idx="18" hasCustomPrompt="1"/>
          </p:nvPr>
        </p:nvSpPr>
        <p:spPr>
          <a:xfrm>
            <a:off x="4316211" y="4238667"/>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sp>
        <p:nvSpPr>
          <p:cNvPr id="48" name="Textplatzhalter 10"/>
          <p:cNvSpPr>
            <a:spLocks noGrp="1"/>
          </p:cNvSpPr>
          <p:nvPr>
            <p:ph type="body" sz="quarter" idx="19" hasCustomPrompt="1"/>
          </p:nvPr>
        </p:nvSpPr>
        <p:spPr>
          <a:xfrm>
            <a:off x="8006949" y="4238667"/>
            <a:ext cx="3557016" cy="433196"/>
          </a:xfrm>
          <a:prstGeom prst="rect">
            <a:avLst/>
          </a:prstGeom>
          <a:noFill/>
        </p:spPr>
        <p:txBody>
          <a:bodyPr anchor="ctr"/>
          <a:lstStyle>
            <a:lvl1pPr marL="0" indent="0" algn="ctr">
              <a:buNone/>
              <a:defRPr sz="1600">
                <a:solidFill>
                  <a:schemeClr val="tx2"/>
                </a:solidFill>
              </a:defRPr>
            </a:lvl1pPr>
          </a:lstStyle>
          <a:p>
            <a:pPr lvl="0"/>
            <a:r>
              <a:rPr lang="de-DE" dirty="0"/>
              <a:t>Title</a:t>
            </a:r>
            <a:endParaRPr lang="en-US" dirty="0"/>
          </a:p>
        </p:txBody>
      </p:sp>
      <p:sp>
        <p:nvSpPr>
          <p:cNvPr id="3" name="Textplatzhalter 2"/>
          <p:cNvSpPr>
            <a:spLocks noGrp="1"/>
          </p:cNvSpPr>
          <p:nvPr>
            <p:ph type="body" sz="quarter" idx="26" hasCustomPrompt="1"/>
          </p:nvPr>
        </p:nvSpPr>
        <p:spPr>
          <a:xfrm>
            <a:off x="625473" y="3818043"/>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1" name="Textplatzhalter 2"/>
          <p:cNvSpPr>
            <a:spLocks noGrp="1"/>
          </p:cNvSpPr>
          <p:nvPr>
            <p:ph type="body" sz="quarter" idx="27" hasCustomPrompt="1"/>
          </p:nvPr>
        </p:nvSpPr>
        <p:spPr>
          <a:xfrm>
            <a:off x="616329" y="5637699"/>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2" name="Textplatzhalter 2"/>
          <p:cNvSpPr>
            <a:spLocks noGrp="1"/>
          </p:cNvSpPr>
          <p:nvPr>
            <p:ph type="body" sz="quarter" idx="28" hasCustomPrompt="1"/>
          </p:nvPr>
        </p:nvSpPr>
        <p:spPr>
          <a:xfrm>
            <a:off x="4316211" y="5637699"/>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3" name="Textplatzhalter 2"/>
          <p:cNvSpPr>
            <a:spLocks noGrp="1"/>
          </p:cNvSpPr>
          <p:nvPr>
            <p:ph type="body" sz="quarter" idx="29" hasCustomPrompt="1"/>
          </p:nvPr>
        </p:nvSpPr>
        <p:spPr>
          <a:xfrm>
            <a:off x="8006949" y="5637699"/>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4" name="Textplatzhalter 2"/>
          <p:cNvSpPr>
            <a:spLocks noGrp="1"/>
          </p:cNvSpPr>
          <p:nvPr>
            <p:ph type="body" sz="quarter" idx="30" hasCustomPrompt="1"/>
          </p:nvPr>
        </p:nvSpPr>
        <p:spPr>
          <a:xfrm>
            <a:off x="8006949" y="3818043"/>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5" name="Textplatzhalter 2"/>
          <p:cNvSpPr>
            <a:spLocks noGrp="1"/>
          </p:cNvSpPr>
          <p:nvPr>
            <p:ph type="body" sz="quarter" idx="31" hasCustomPrompt="1"/>
          </p:nvPr>
        </p:nvSpPr>
        <p:spPr>
          <a:xfrm>
            <a:off x="4316211" y="3818043"/>
            <a:ext cx="3557016" cy="292608"/>
          </a:xfrm>
          <a:prstGeom prst="rect">
            <a:avLst/>
          </a:prstGeom>
        </p:spPr>
        <p:txBody>
          <a:bodyPr anchor="ctr"/>
          <a:lstStyle>
            <a:lvl1pPr marL="0" indent="0" algn="ctr">
              <a:buNone/>
              <a:defRPr sz="1200">
                <a:solidFill>
                  <a:schemeClr val="accent5"/>
                </a:solidFill>
              </a:defRPr>
            </a:lvl1pPr>
          </a:lstStyle>
          <a:p>
            <a:pPr lvl="0"/>
            <a:r>
              <a:rPr lang="en-US" noProof="0" dirty="0"/>
              <a:t>Description</a:t>
            </a:r>
          </a:p>
        </p:txBody>
      </p:sp>
      <p:sp>
        <p:nvSpPr>
          <p:cNvPr id="66" name="Rechteck 65"/>
          <p:cNvSpPr/>
          <p:nvPr userDrawn="1"/>
        </p:nvSpPr>
        <p:spPr bwMode="gray">
          <a:xfrm>
            <a:off x="847452" y="2971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67" name="Rechteck 66"/>
          <p:cNvSpPr/>
          <p:nvPr userDrawn="1"/>
        </p:nvSpPr>
        <p:spPr bwMode="gray">
          <a:xfrm>
            <a:off x="847452" y="4789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68" name="Rechteck 67"/>
          <p:cNvSpPr/>
          <p:nvPr userDrawn="1"/>
        </p:nvSpPr>
        <p:spPr bwMode="gray">
          <a:xfrm>
            <a:off x="4533190" y="4789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69" name="Rechteck 68"/>
          <p:cNvSpPr/>
          <p:nvPr userDrawn="1"/>
        </p:nvSpPr>
        <p:spPr bwMode="gray">
          <a:xfrm>
            <a:off x="8223928" y="4789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70" name="Rechteck 69"/>
          <p:cNvSpPr/>
          <p:nvPr userDrawn="1"/>
        </p:nvSpPr>
        <p:spPr bwMode="gray">
          <a:xfrm>
            <a:off x="4542217" y="2971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71" name="Rechteck 70"/>
          <p:cNvSpPr/>
          <p:nvPr userDrawn="1"/>
        </p:nvSpPr>
        <p:spPr bwMode="gray">
          <a:xfrm>
            <a:off x="8223928" y="2971284"/>
            <a:ext cx="3113914" cy="844303"/>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50" name="Textplatzhalter 5"/>
          <p:cNvSpPr>
            <a:spLocks noGrp="1"/>
          </p:cNvSpPr>
          <p:nvPr>
            <p:ph type="body" sz="quarter" idx="32"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76774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 white box &amp; 2 headlin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0"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5" name="Textplatzhalter 5"/>
          <p:cNvSpPr>
            <a:spLocks noGrp="1"/>
          </p:cNvSpPr>
          <p:nvPr>
            <p:ph type="body" sz="quarter" idx="16" hasCustomPrompt="1"/>
          </p:nvPr>
        </p:nvSpPr>
        <p:spPr>
          <a:xfrm>
            <a:off x="390208" y="1749266"/>
            <a:ext cx="55980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9" name="Textplatzhalter 5"/>
          <p:cNvSpPr>
            <a:spLocks noGrp="1"/>
          </p:cNvSpPr>
          <p:nvPr>
            <p:ph type="body" sz="quarter" idx="17" hasCustomPrompt="1"/>
          </p:nvPr>
        </p:nvSpPr>
        <p:spPr>
          <a:xfrm>
            <a:off x="6199632" y="1749266"/>
            <a:ext cx="55980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4"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467454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white box &amp; 2 headlines &amp; take away mess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7" name="Rectangle 1"/>
          <p:cNvSpPr/>
          <p:nvPr userDrawn="1"/>
        </p:nvSpPr>
        <p:spPr bwMode="auto">
          <a:xfrm>
            <a:off x="390207" y="1749266"/>
            <a:ext cx="11405553" cy="3628249"/>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43200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8"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5" name="Textplatzhalter 5"/>
          <p:cNvSpPr>
            <a:spLocks noGrp="1"/>
          </p:cNvSpPr>
          <p:nvPr>
            <p:ph type="body" sz="quarter" idx="16" hasCustomPrompt="1"/>
          </p:nvPr>
        </p:nvSpPr>
        <p:spPr>
          <a:xfrm>
            <a:off x="390208" y="1749266"/>
            <a:ext cx="5598000" cy="362824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17" hasCustomPrompt="1"/>
          </p:nvPr>
        </p:nvSpPr>
        <p:spPr>
          <a:xfrm>
            <a:off x="6199632" y="1749266"/>
            <a:ext cx="5598000" cy="362824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4"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905465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1" name="Textplatzhalter 5"/>
          <p:cNvSpPr>
            <a:spLocks noGrp="1"/>
          </p:cNvSpPr>
          <p:nvPr>
            <p:ph type="body" sz="quarter" idx="17" hasCustomPrompt="1"/>
          </p:nvPr>
        </p:nvSpPr>
        <p:spPr>
          <a:xfrm>
            <a:off x="6199632" y="1749266"/>
            <a:ext cx="5596128"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16" hasCustomPrompt="1"/>
          </p:nvPr>
        </p:nvSpPr>
        <p:spPr>
          <a:xfrm>
            <a:off x="390207" y="1749266"/>
            <a:ext cx="5599112"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722977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5"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1" name="Textplatzhalter 5"/>
          <p:cNvSpPr>
            <a:spLocks noGrp="1"/>
          </p:cNvSpPr>
          <p:nvPr>
            <p:ph type="body" sz="quarter" idx="16" hasCustomPrompt="1"/>
          </p:nvPr>
        </p:nvSpPr>
        <p:spPr>
          <a:xfrm>
            <a:off x="390207" y="1749266"/>
            <a:ext cx="5599111" cy="362824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17" hasCustomPrompt="1"/>
          </p:nvPr>
        </p:nvSpPr>
        <p:spPr>
          <a:xfrm>
            <a:off x="6199632" y="1749266"/>
            <a:ext cx="5596128" cy="362824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05325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s &amp; arrow">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477256"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318504" y="1749266"/>
            <a:ext cx="5477256"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Isosceles Triangle 30"/>
          <p:cNvSpPr/>
          <p:nvPr userDrawn="1"/>
        </p:nvSpPr>
        <p:spPr bwMode="gray">
          <a:xfrm rot="5400000">
            <a:off x="3923650" y="3804822"/>
            <a:ext cx="4351050" cy="182880"/>
          </a:xfrm>
          <a:prstGeom prst="triangle">
            <a:avLst/>
          </a:prstGeom>
          <a:solidFill>
            <a:schemeClr val="bg1">
              <a:lumMod val="75000"/>
            </a:schemeClr>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5" name="Textplatzhalter 5"/>
          <p:cNvSpPr>
            <a:spLocks noGrp="1"/>
          </p:cNvSpPr>
          <p:nvPr>
            <p:ph type="body" sz="quarter" idx="16" hasCustomPrompt="1"/>
          </p:nvPr>
        </p:nvSpPr>
        <p:spPr>
          <a:xfrm>
            <a:off x="390208" y="1749266"/>
            <a:ext cx="5477254"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17" hasCustomPrompt="1"/>
          </p:nvPr>
        </p:nvSpPr>
        <p:spPr>
          <a:xfrm>
            <a:off x="6318504" y="1749266"/>
            <a:ext cx="5477256"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476937"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6318504" y="1749266"/>
            <a:ext cx="54772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0566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528816" y="2289266"/>
            <a:ext cx="50566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8745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ther image)">
    <p:spTree>
      <p:nvGrpSpPr>
        <p:cNvPr id="1" name=""/>
        <p:cNvGrpSpPr/>
        <p:nvPr/>
      </p:nvGrpSpPr>
      <p:grpSpPr>
        <a:xfrm>
          <a:off x="0" y="0"/>
          <a:ext cx="0" cy="0"/>
          <a:chOff x="0" y="0"/>
          <a:chExt cx="0" cy="0"/>
        </a:xfrm>
      </p:grpSpPr>
      <p:sp>
        <p:nvSpPr>
          <p:cNvPr id="12" name="Rechteck 11"/>
          <p:cNvSpPr/>
          <p:nvPr userDrawn="1"/>
        </p:nvSpPr>
        <p:spPr bwMode="gray">
          <a:xfrm>
            <a:off x="266700" y="290519"/>
            <a:ext cx="11664950" cy="58676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424" rIns="108847" bIns="54424" rtlCol="0" anchor="ctr">
            <a:noAutofit/>
          </a:bodyPr>
          <a:lstStyle/>
          <a:p>
            <a:pPr algn="ctr"/>
            <a:endParaRPr lang="en-US"/>
          </a:p>
        </p:txBody>
      </p:sp>
      <p:sp>
        <p:nvSpPr>
          <p:cNvPr id="3" name="Bildplatzhalter 2"/>
          <p:cNvSpPr>
            <a:spLocks noGrp="1"/>
          </p:cNvSpPr>
          <p:nvPr>
            <p:ph type="pic" sz="quarter" idx="11"/>
          </p:nvPr>
        </p:nvSpPr>
        <p:spPr>
          <a:xfrm>
            <a:off x="266095" y="224600"/>
            <a:ext cx="11664950" cy="3602736"/>
          </a:xfrm>
          <a:prstGeom prst="rect">
            <a:avLst/>
          </a:prstGeom>
          <a:solidFill>
            <a:schemeClr val="tx1"/>
          </a:solidFill>
        </p:spPr>
        <p:txBody>
          <a:bodyPr/>
          <a:lstStyle>
            <a:lvl1pPr marL="0" indent="0">
              <a:buNone/>
              <a:defRPr/>
            </a:lvl1pPr>
          </a:lstStyle>
          <a:p>
            <a:r>
              <a:rPr lang="en-US" smtClean="0"/>
              <a:t>Click icon to add picture</a:t>
            </a:r>
            <a:endParaRPr lang="en-US" dirty="0"/>
          </a:p>
        </p:txBody>
      </p:sp>
      <p:pic>
        <p:nvPicPr>
          <p:cNvPr id="15" name="Picture 2" descr="ABB2logo RGB"/>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gray">
          <a:xfrm>
            <a:off x="9536115" y="6345232"/>
            <a:ext cx="1474167" cy="33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el 1"/>
          <p:cNvSpPr>
            <a:spLocks noGrp="1"/>
          </p:cNvSpPr>
          <p:nvPr>
            <p:ph type="ctrTitle" hasCustomPrompt="1"/>
          </p:nvPr>
        </p:nvSpPr>
        <p:spPr bwMode="gray">
          <a:xfrm>
            <a:off x="155575" y="4220339"/>
            <a:ext cx="11665555" cy="576814"/>
          </a:xfrm>
          <a:prstGeom prst="rect">
            <a:avLst/>
          </a:prstGeom>
        </p:spPr>
        <p:txBody>
          <a:bodyPr lIns="179920" tIns="0" rIns="0" bIns="0" anchor="t" anchorCtr="0">
            <a:noAutofit/>
          </a:bodyPr>
          <a:lstStyle>
            <a:lvl1pPr>
              <a:defRPr lang="en-US" sz="4000" kern="1200" baseline="0" dirty="0">
                <a:solidFill>
                  <a:srgbClr val="0096EA"/>
                </a:solidFill>
                <a:latin typeface="+mj-lt"/>
                <a:ea typeface="+mj-ea"/>
                <a:cs typeface="+mj-cs"/>
              </a:defRPr>
            </a:lvl1pPr>
          </a:lstStyle>
          <a:p>
            <a:r>
              <a:rPr lang="en-US" noProof="0" dirty="0"/>
              <a:t>Click to enter title</a:t>
            </a:r>
          </a:p>
        </p:txBody>
      </p:sp>
      <p:sp>
        <p:nvSpPr>
          <p:cNvPr id="14" name="Untertitel 2"/>
          <p:cNvSpPr>
            <a:spLocks noGrp="1"/>
          </p:cNvSpPr>
          <p:nvPr>
            <p:ph type="subTitle" idx="1" hasCustomPrompt="1"/>
          </p:nvPr>
        </p:nvSpPr>
        <p:spPr bwMode="gray">
          <a:xfrm>
            <a:off x="266096" y="4004336"/>
            <a:ext cx="11665555" cy="216000"/>
          </a:xfrm>
          <a:prstGeom prst="rect">
            <a:avLst/>
          </a:prstGeom>
        </p:spPr>
        <p:txBody>
          <a:bodyPr lIns="109728" tIns="0" rIns="0" bIns="0">
            <a:noAutofit/>
          </a:bodyPr>
          <a:lstStyle>
            <a:lvl1pPr marL="0" indent="0" algn="l" defTabSz="1088959" rtl="0" eaLnBrk="1" latinLnBrk="0" hangingPunct="1">
              <a:spcBef>
                <a:spcPts val="1100"/>
              </a:spcBef>
              <a:spcAft>
                <a:spcPts val="0"/>
              </a:spcAft>
              <a:buClr>
                <a:schemeClr val="tx2"/>
              </a:buClr>
              <a:buSzPct val="70000"/>
              <a:buFont typeface="Wingdings" pitchFamily="2" charset="2"/>
              <a:buNone/>
              <a:defRPr lang="en-US" sz="1200" b="1" kern="1200" noProof="0" dirty="0">
                <a:solidFill>
                  <a:schemeClr val="bg1"/>
                </a:solidFill>
                <a:latin typeface="+mn-lt"/>
                <a:ea typeface="+mn-ea"/>
                <a:cs typeface="+mn-cs"/>
              </a:defRPr>
            </a:lvl1pPr>
            <a:lvl2pPr marL="544238" indent="0" algn="ctr">
              <a:buNone/>
              <a:defRPr>
                <a:solidFill>
                  <a:schemeClr val="tx1">
                    <a:tint val="75000"/>
                  </a:schemeClr>
                </a:solidFill>
              </a:defRPr>
            </a:lvl2pPr>
            <a:lvl3pPr marL="1088478" indent="0" algn="ctr">
              <a:buNone/>
              <a:defRPr>
                <a:solidFill>
                  <a:schemeClr val="tx1">
                    <a:tint val="75000"/>
                  </a:schemeClr>
                </a:solidFill>
              </a:defRPr>
            </a:lvl3pPr>
            <a:lvl4pPr marL="1632716" indent="0" algn="ctr">
              <a:buNone/>
              <a:defRPr>
                <a:solidFill>
                  <a:schemeClr val="tx1">
                    <a:tint val="75000"/>
                  </a:schemeClr>
                </a:solidFill>
              </a:defRPr>
            </a:lvl4pPr>
            <a:lvl5pPr marL="2176954" indent="0" algn="ctr">
              <a:buNone/>
              <a:defRPr>
                <a:solidFill>
                  <a:schemeClr val="tx1">
                    <a:tint val="75000"/>
                  </a:schemeClr>
                </a:solidFill>
              </a:defRPr>
            </a:lvl5pPr>
            <a:lvl6pPr marL="2721195" indent="0" algn="ctr">
              <a:buNone/>
              <a:defRPr>
                <a:solidFill>
                  <a:schemeClr val="tx1">
                    <a:tint val="75000"/>
                  </a:schemeClr>
                </a:solidFill>
              </a:defRPr>
            </a:lvl6pPr>
            <a:lvl7pPr marL="3265432" indent="0" algn="ctr">
              <a:buNone/>
              <a:defRPr>
                <a:solidFill>
                  <a:schemeClr val="tx1">
                    <a:tint val="75000"/>
                  </a:schemeClr>
                </a:solidFill>
              </a:defRPr>
            </a:lvl7pPr>
            <a:lvl8pPr marL="3809671" indent="0" algn="ctr">
              <a:buNone/>
              <a:defRPr>
                <a:solidFill>
                  <a:schemeClr val="tx1">
                    <a:tint val="75000"/>
                  </a:schemeClr>
                </a:solidFill>
              </a:defRPr>
            </a:lvl8pPr>
            <a:lvl9pPr marL="4353912" indent="0" algn="ctr">
              <a:buNone/>
              <a:defRPr>
                <a:solidFill>
                  <a:schemeClr val="tx1">
                    <a:tint val="75000"/>
                  </a:schemeClr>
                </a:solidFill>
              </a:defRPr>
            </a:lvl9pPr>
          </a:lstStyle>
          <a:p>
            <a:r>
              <a:rPr lang="en-US" dirty="0"/>
              <a:t>Speaker, Position, Event, Place, Date</a:t>
            </a:r>
          </a:p>
        </p:txBody>
      </p:sp>
      <p:sp>
        <p:nvSpPr>
          <p:cNvPr id="10" name="Date Placeholder 9"/>
          <p:cNvSpPr>
            <a:spLocks noGrp="1"/>
          </p:cNvSpPr>
          <p:nvPr>
            <p:ph type="dt" sz="half" idx="10"/>
          </p:nvPr>
        </p:nvSpPr>
        <p:spPr bwMode="gray"/>
        <p:txBody>
          <a:bodyPr/>
          <a:lstStyle/>
          <a:p>
            <a:endParaRPr lang="en-US" dirty="0"/>
          </a:p>
        </p:txBody>
      </p:sp>
      <p:sp>
        <p:nvSpPr>
          <p:cNvPr id="16" name="Textplatzhalter 3"/>
          <p:cNvSpPr>
            <a:spLocks noGrp="1"/>
          </p:cNvSpPr>
          <p:nvPr>
            <p:ph type="body" sz="quarter" idx="12" hasCustomPrompt="1"/>
          </p:nvPr>
        </p:nvSpPr>
        <p:spPr>
          <a:xfrm>
            <a:off x="155575" y="4797425"/>
            <a:ext cx="11664950" cy="576263"/>
          </a:xfrm>
          <a:prstGeom prst="rect">
            <a:avLst/>
          </a:prstGeom>
        </p:spPr>
        <p:txBody>
          <a:bodyPr lIns="210312" tIns="0" rIns="0" bIns="0"/>
          <a:lstStyle>
            <a:lvl1pPr marL="0" indent="0" algn="l" defTabSz="1088678" rtl="0" eaLnBrk="1" latinLnBrk="0" hangingPunct="1">
              <a:lnSpc>
                <a:spcPct val="90000"/>
              </a:lnSpc>
              <a:spcBef>
                <a:spcPct val="0"/>
              </a:spcBef>
              <a:buNone/>
              <a:defRPr lang="en-US" sz="2800" kern="1200" baseline="0" dirty="0">
                <a:solidFill>
                  <a:srgbClr val="5BD8FF"/>
                </a:solidFill>
                <a:latin typeface="+mj-lt"/>
                <a:ea typeface="+mj-ea"/>
                <a:cs typeface="+mj-cs"/>
              </a:defRPr>
            </a:lvl1pPr>
          </a:lstStyle>
          <a:p>
            <a:pPr lvl="0"/>
            <a:r>
              <a:rPr lang="en-US" noProof="0" dirty="0"/>
              <a:t>Click to enter subtitle</a:t>
            </a:r>
          </a:p>
        </p:txBody>
      </p:sp>
    </p:spTree>
    <p:extLst>
      <p:ext uri="{BB962C8B-B14F-4D97-AF65-F5344CB8AC3E}">
        <p14:creationId xmlns:p14="http://schemas.microsoft.com/office/powerpoint/2010/main" val="195444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s &amp; arrow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477256"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318504" y="1749266"/>
            <a:ext cx="5477256"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Isosceles Triangle 30"/>
          <p:cNvSpPr/>
          <p:nvPr userDrawn="1"/>
        </p:nvSpPr>
        <p:spPr bwMode="gray">
          <a:xfrm rot="5400000">
            <a:off x="4284091" y="3444381"/>
            <a:ext cx="3630168" cy="182880"/>
          </a:xfrm>
          <a:prstGeom prst="triangle">
            <a:avLst/>
          </a:prstGeom>
          <a:solidFill>
            <a:schemeClr val="bg1">
              <a:lumMod val="75000"/>
            </a:schemeClr>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5"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2"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3" name="Textplatzhalter 5"/>
          <p:cNvSpPr>
            <a:spLocks noGrp="1"/>
          </p:cNvSpPr>
          <p:nvPr>
            <p:ph type="body" sz="quarter" idx="16" hasCustomPrompt="1"/>
          </p:nvPr>
        </p:nvSpPr>
        <p:spPr>
          <a:xfrm>
            <a:off x="390208" y="1749266"/>
            <a:ext cx="5477254"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4" name="Textplatzhalter 5"/>
          <p:cNvSpPr>
            <a:spLocks noGrp="1"/>
          </p:cNvSpPr>
          <p:nvPr>
            <p:ph type="body" sz="quarter" idx="17" hasCustomPrompt="1"/>
          </p:nvPr>
        </p:nvSpPr>
        <p:spPr>
          <a:xfrm>
            <a:off x="6318504" y="1749266"/>
            <a:ext cx="5477256"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476937"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6318504" y="1749266"/>
            <a:ext cx="54772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0566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6528816" y="2289266"/>
            <a:ext cx="50566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006945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lumn &amp; 2 text boxes with headlin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Rectangle 1"/>
          <p:cNvSpPr/>
          <p:nvPr userDrawn="1"/>
        </p:nvSpPr>
        <p:spPr bwMode="auto">
          <a:xfrm>
            <a:off x="6196647" y="3961320"/>
            <a:ext cx="5599113"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21" name="Textplatzhalter 5"/>
          <p:cNvSpPr>
            <a:spLocks noGrp="1"/>
          </p:cNvSpPr>
          <p:nvPr>
            <p:ph type="body" sz="quarter" idx="16" hasCustomPrompt="1"/>
          </p:nvPr>
        </p:nvSpPr>
        <p:spPr>
          <a:xfrm>
            <a:off x="390207" y="1749266"/>
            <a:ext cx="559911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20" hasCustomPrompt="1"/>
          </p:nvPr>
        </p:nvSpPr>
        <p:spPr>
          <a:xfrm>
            <a:off x="6196647" y="1749266"/>
            <a:ext cx="5599113" cy="2084832"/>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1" hasCustomPrompt="1"/>
          </p:nvPr>
        </p:nvSpPr>
        <p:spPr>
          <a:xfrm>
            <a:off x="6196647" y="3961320"/>
            <a:ext cx="5599113" cy="2084832"/>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7"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7" hasCustomPrompt="1"/>
          </p:nvPr>
        </p:nvSpPr>
        <p:spPr>
          <a:xfrm>
            <a:off x="6196647" y="3961320"/>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9" name="Gerade Verbindung 38"/>
          <p:cNvCxnSpPr/>
          <p:nvPr userDrawn="1"/>
        </p:nvCxnSpPr>
        <p:spPr bwMode="gray">
          <a:xfrm>
            <a:off x="6418115" y="4501320"/>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386219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lumn &amp; 2 text boxes with headlin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Rectangle 1"/>
          <p:cNvSpPr/>
          <p:nvPr userDrawn="1"/>
        </p:nvSpPr>
        <p:spPr bwMode="auto">
          <a:xfrm>
            <a:off x="6196647" y="3632930"/>
            <a:ext cx="5599113"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21"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6" name="Textplatzhalter 2"/>
          <p:cNvSpPr>
            <a:spLocks noGrp="1"/>
          </p:cNvSpPr>
          <p:nvPr>
            <p:ph type="body" sz="quarter" idx="20"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7" name="Textplatzhalter 5"/>
          <p:cNvSpPr>
            <a:spLocks noGrp="1"/>
          </p:cNvSpPr>
          <p:nvPr>
            <p:ph type="body" sz="quarter" idx="16" hasCustomPrompt="1"/>
          </p:nvPr>
        </p:nvSpPr>
        <p:spPr>
          <a:xfrm>
            <a:off x="390207" y="1749266"/>
            <a:ext cx="5599111"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1" hasCustomPrompt="1"/>
          </p:nvPr>
        </p:nvSpPr>
        <p:spPr>
          <a:xfrm>
            <a:off x="6196647" y="1749266"/>
            <a:ext cx="5599113" cy="1746504"/>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2" hasCustomPrompt="1"/>
          </p:nvPr>
        </p:nvSpPr>
        <p:spPr>
          <a:xfrm>
            <a:off x="6196647" y="3632930"/>
            <a:ext cx="5599113" cy="1746504"/>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7" name="Textplatzhalter 10"/>
          <p:cNvSpPr>
            <a:spLocks noGrp="1"/>
          </p:cNvSpPr>
          <p:nvPr>
            <p:ph type="body" sz="quarter" idx="14" hasCustomPrompt="1"/>
          </p:nvPr>
        </p:nvSpPr>
        <p:spPr>
          <a:xfrm>
            <a:off x="6199632" y="1749266"/>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3" name="Gerade Verbindung 38"/>
          <p:cNvCxnSpPr/>
          <p:nvPr userDrawn="1"/>
        </p:nvCxnSpPr>
        <p:spPr bwMode="gray">
          <a:xfrm>
            <a:off x="6407789"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7" hasCustomPrompt="1"/>
          </p:nvPr>
        </p:nvSpPr>
        <p:spPr>
          <a:xfrm>
            <a:off x="6196647" y="3632930"/>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9" name="Gerade Verbindung 38"/>
          <p:cNvCxnSpPr/>
          <p:nvPr userDrawn="1"/>
        </p:nvCxnSpPr>
        <p:spPr bwMode="gray">
          <a:xfrm>
            <a:off x="6418115" y="4172680"/>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671213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lumn &amp; 2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Rectangle 1"/>
          <p:cNvSpPr/>
          <p:nvPr userDrawn="1"/>
        </p:nvSpPr>
        <p:spPr bwMode="auto">
          <a:xfrm>
            <a:off x="6196647" y="3961320"/>
            <a:ext cx="5599113"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4" name="Textplatzhalter 5"/>
          <p:cNvSpPr>
            <a:spLocks noGrp="1"/>
          </p:cNvSpPr>
          <p:nvPr>
            <p:ph type="body" sz="quarter" idx="16" hasCustomPrompt="1"/>
          </p:nvPr>
        </p:nvSpPr>
        <p:spPr>
          <a:xfrm>
            <a:off x="390207" y="1749266"/>
            <a:ext cx="559911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5" name="Textplatzhalter 5"/>
          <p:cNvSpPr>
            <a:spLocks noGrp="1"/>
          </p:cNvSpPr>
          <p:nvPr>
            <p:ph type="body" sz="quarter" idx="21" hasCustomPrompt="1"/>
          </p:nvPr>
        </p:nvSpPr>
        <p:spPr>
          <a:xfrm>
            <a:off x="6196647" y="1749266"/>
            <a:ext cx="5599113" cy="2084832"/>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22" hasCustomPrompt="1"/>
          </p:nvPr>
        </p:nvSpPr>
        <p:spPr>
          <a:xfrm>
            <a:off x="6196647" y="3961320"/>
            <a:ext cx="5599113" cy="2084832"/>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124747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column &amp; 2 text boxes &amp; take away box  ">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8" name="Rectangle 1"/>
          <p:cNvSpPr/>
          <p:nvPr userDrawn="1"/>
        </p:nvSpPr>
        <p:spPr bwMode="auto">
          <a:xfrm>
            <a:off x="6196647" y="3632930"/>
            <a:ext cx="5599113"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21"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6" name="Textplatzhalter 2"/>
          <p:cNvSpPr>
            <a:spLocks noGrp="1"/>
          </p:cNvSpPr>
          <p:nvPr>
            <p:ph type="body" sz="quarter" idx="20"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7" name="Textplatzhalter 5"/>
          <p:cNvSpPr>
            <a:spLocks noGrp="1"/>
          </p:cNvSpPr>
          <p:nvPr>
            <p:ph type="body" sz="quarter" idx="16" hasCustomPrompt="1"/>
          </p:nvPr>
        </p:nvSpPr>
        <p:spPr>
          <a:xfrm>
            <a:off x="390207" y="1749266"/>
            <a:ext cx="5599111"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9" name="Textplatzhalter 5"/>
          <p:cNvSpPr>
            <a:spLocks noGrp="1"/>
          </p:cNvSpPr>
          <p:nvPr>
            <p:ph type="body" sz="quarter" idx="21" hasCustomPrompt="1"/>
          </p:nvPr>
        </p:nvSpPr>
        <p:spPr>
          <a:xfrm>
            <a:off x="6196647" y="1749266"/>
            <a:ext cx="5599113" cy="174650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22" hasCustomPrompt="1"/>
          </p:nvPr>
        </p:nvSpPr>
        <p:spPr>
          <a:xfrm>
            <a:off x="6196647" y="3632930"/>
            <a:ext cx="5599113" cy="174650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4699218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column &amp; 3 text boxes with headlin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0"/>
              </a:spcBef>
              <a:buClr>
                <a:srgbClr val="002897"/>
              </a:buClr>
              <a:buSzPct val="70000"/>
            </a:pPr>
            <a:endParaRPr lang="en-US" sz="1500" dirty="0">
              <a:solidFill>
                <a:srgbClr val="666666"/>
              </a:solidFill>
            </a:endParaRPr>
          </a:p>
        </p:txBody>
      </p:sp>
      <p:sp>
        <p:nvSpPr>
          <p:cNvPr id="18" name="Rectangle 1"/>
          <p:cNvSpPr/>
          <p:nvPr userDrawn="1"/>
        </p:nvSpPr>
        <p:spPr bwMode="auto">
          <a:xfrm>
            <a:off x="6196647" y="3211909"/>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buClr>
                <a:srgbClr val="002897"/>
              </a:buClr>
              <a:buSzPct val="70000"/>
            </a:pPr>
            <a:endParaRPr lang="en-US" sz="1500" dirty="0">
              <a:solidFill>
                <a:srgbClr val="666666"/>
              </a:solidFill>
            </a:endParaRPr>
          </a:p>
        </p:txBody>
      </p:sp>
      <p:sp>
        <p:nvSpPr>
          <p:cNvPr id="19" name="Rectangle 1"/>
          <p:cNvSpPr/>
          <p:nvPr userDrawn="1"/>
        </p:nvSpPr>
        <p:spPr bwMode="auto">
          <a:xfrm>
            <a:off x="6196647" y="4674552"/>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buClr>
                <a:srgbClr val="002897"/>
              </a:buClr>
              <a:buSzPct val="70000"/>
            </a:pPr>
            <a:endParaRPr lang="en-US" sz="1500" dirty="0">
              <a:solidFill>
                <a:srgbClr val="666666"/>
              </a:solidFill>
            </a:endParaRPr>
          </a:p>
        </p:txBody>
      </p:sp>
      <p:sp>
        <p:nvSpPr>
          <p:cNvPr id="25" name="Textplatzhalter 5"/>
          <p:cNvSpPr>
            <a:spLocks noGrp="1"/>
          </p:cNvSpPr>
          <p:nvPr>
            <p:ph type="body" sz="quarter" idx="18" hasCustomPrompt="1"/>
          </p:nvPr>
        </p:nvSpPr>
        <p:spPr>
          <a:xfrm>
            <a:off x="390207" y="1749266"/>
            <a:ext cx="559911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21" hasCustomPrompt="1"/>
          </p:nvPr>
        </p:nvSpPr>
        <p:spPr>
          <a:xfrm>
            <a:off x="6196647" y="1749266"/>
            <a:ext cx="5599113"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2" hasCustomPrompt="1"/>
          </p:nvPr>
        </p:nvSpPr>
        <p:spPr>
          <a:xfrm>
            <a:off x="6196647" y="3211909"/>
            <a:ext cx="5599113"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1" name="Textplatzhalter 5"/>
          <p:cNvSpPr>
            <a:spLocks noGrp="1"/>
          </p:cNvSpPr>
          <p:nvPr>
            <p:ph type="body" sz="quarter" idx="23" hasCustomPrompt="1"/>
          </p:nvPr>
        </p:nvSpPr>
        <p:spPr>
          <a:xfrm>
            <a:off x="6196647" y="4674552"/>
            <a:ext cx="5599113"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10"/>
          <p:cNvSpPr>
            <a:spLocks noGrp="1"/>
          </p:cNvSpPr>
          <p:nvPr>
            <p:ph type="body" sz="quarter" idx="14" hasCustomPrompt="1"/>
          </p:nvPr>
        </p:nvSpPr>
        <p:spPr>
          <a:xfrm>
            <a:off x="6199632" y="1749266"/>
            <a:ext cx="5596128"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3" name="Gerade Verbindung 38"/>
          <p:cNvCxnSpPr/>
          <p:nvPr userDrawn="1"/>
        </p:nvCxnSpPr>
        <p:spPr bwMode="gray">
          <a:xfrm>
            <a:off x="6407789" y="2179034"/>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platzhalter 10"/>
          <p:cNvSpPr>
            <a:spLocks noGrp="1"/>
          </p:cNvSpPr>
          <p:nvPr>
            <p:ph type="body" sz="quarter" idx="16" hasCustomPrompt="1"/>
          </p:nvPr>
        </p:nvSpPr>
        <p:spPr>
          <a:xfrm>
            <a:off x="6196647" y="3211909"/>
            <a:ext cx="5596128"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1" name="Gerade Verbindung 38"/>
          <p:cNvCxnSpPr/>
          <p:nvPr userDrawn="1"/>
        </p:nvCxnSpPr>
        <p:spPr bwMode="gray">
          <a:xfrm>
            <a:off x="6418115" y="3641677"/>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Textplatzhalter 10"/>
          <p:cNvSpPr>
            <a:spLocks noGrp="1"/>
          </p:cNvSpPr>
          <p:nvPr>
            <p:ph type="body" sz="quarter" idx="17" hasCustomPrompt="1"/>
          </p:nvPr>
        </p:nvSpPr>
        <p:spPr>
          <a:xfrm>
            <a:off x="6196647" y="4674552"/>
            <a:ext cx="5596128"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2" name="Gerade Verbindung 38"/>
          <p:cNvCxnSpPr/>
          <p:nvPr userDrawn="1"/>
        </p:nvCxnSpPr>
        <p:spPr bwMode="gray">
          <a:xfrm>
            <a:off x="6418115" y="5104320"/>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98283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column and 3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9" name="Rectangle 1"/>
          <p:cNvSpPr/>
          <p:nvPr userDrawn="1"/>
        </p:nvSpPr>
        <p:spPr bwMode="auto">
          <a:xfrm>
            <a:off x="6196647" y="4674552"/>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1853" rIns="241142" bIns="71983" numCol="1" spcCol="0" rtlCol="0" fromWordArt="0" anchor="t" anchorCtr="0" forceAA="0" compatLnSpc="1">
            <a:prstTxWarp prst="textNoShape">
              <a:avLst/>
            </a:prstTxWarp>
            <a:noAutofit/>
          </a:bodyPr>
          <a:lstStyle/>
          <a:p>
            <a:pPr defTabSz="914180">
              <a:buClr>
                <a:srgbClr val="002897"/>
              </a:buClr>
              <a:buSzPct val="70000"/>
            </a:pPr>
            <a:endParaRPr lang="en-US" sz="1500" dirty="0">
              <a:solidFill>
                <a:srgbClr val="666666"/>
              </a:solidFill>
            </a:endParaRPr>
          </a:p>
        </p:txBody>
      </p:sp>
      <p:sp>
        <p:nvSpPr>
          <p:cNvPr id="18" name="Rectangle 1"/>
          <p:cNvSpPr/>
          <p:nvPr userDrawn="1"/>
        </p:nvSpPr>
        <p:spPr bwMode="auto">
          <a:xfrm>
            <a:off x="6196647" y="3211909"/>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1853" rIns="241142" bIns="71983" numCol="1" spcCol="0" rtlCol="0" fromWordArt="0" anchor="t" anchorCtr="0" forceAA="0" compatLnSpc="1">
            <a:prstTxWarp prst="textNoShape">
              <a:avLst/>
            </a:prstTxWarp>
            <a:noAutofit/>
          </a:bodyPr>
          <a:lstStyle/>
          <a:p>
            <a:pPr defTabSz="914180">
              <a:buClr>
                <a:srgbClr val="002897"/>
              </a:buClr>
              <a:buSzPct val="70000"/>
            </a:pPr>
            <a:endParaRPr lang="en-US" sz="16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2000" rIns="241200" bIns="72000" numCol="1" spcCol="0" rtlCol="0" fromWordArt="0" anchor="t" anchorCtr="0" forceAA="0" compatLnSpc="1">
            <a:prstTxWarp prst="textNoShape">
              <a:avLst/>
            </a:prstTxWarp>
            <a:noAutofit/>
          </a:bodyPr>
          <a:lstStyle/>
          <a:p>
            <a:pPr defTabSz="914180">
              <a:spcBef>
                <a:spcPts val="0"/>
              </a:spcBef>
              <a:buClr>
                <a:srgbClr val="002897"/>
              </a:buClr>
              <a:buSzPct val="70000"/>
            </a:pPr>
            <a:endParaRPr lang="en-US" sz="1500" dirty="0">
              <a:solidFill>
                <a:srgbClr val="666666"/>
              </a:solidFill>
            </a:endParaRPr>
          </a:p>
        </p:txBody>
      </p:sp>
      <p:sp>
        <p:nvSpPr>
          <p:cNvPr id="24" name="Textplatzhalter 5"/>
          <p:cNvSpPr>
            <a:spLocks noGrp="1"/>
          </p:cNvSpPr>
          <p:nvPr>
            <p:ph type="body" sz="quarter" idx="18" hasCustomPrompt="1"/>
          </p:nvPr>
        </p:nvSpPr>
        <p:spPr>
          <a:xfrm>
            <a:off x="390205" y="1749266"/>
            <a:ext cx="5599113"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1" hasCustomPrompt="1"/>
          </p:nvPr>
        </p:nvSpPr>
        <p:spPr>
          <a:xfrm>
            <a:off x="6196647" y="1749266"/>
            <a:ext cx="5599113"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2" hasCustomPrompt="1"/>
          </p:nvPr>
        </p:nvSpPr>
        <p:spPr>
          <a:xfrm>
            <a:off x="6196647" y="3211909"/>
            <a:ext cx="5599113"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3" hasCustomPrompt="1"/>
          </p:nvPr>
        </p:nvSpPr>
        <p:spPr>
          <a:xfrm>
            <a:off x="6196647" y="4674552"/>
            <a:ext cx="5599113"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2550751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olumn &amp; im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14" hasCustomPrompt="1"/>
          </p:nvPr>
        </p:nvSpPr>
        <p:spPr>
          <a:xfrm>
            <a:off x="6196647" y="1749266"/>
            <a:ext cx="5596128" cy="4297680"/>
          </a:xfrm>
          <a:prstGeom prst="rect">
            <a:avLst/>
          </a:prstGeom>
        </p:spPr>
        <p:txBody>
          <a:bodyPr tIns="182880" anchor="t"/>
          <a:lstStyle>
            <a:lvl1pPr marL="0" indent="0" algn="ctr">
              <a:buNone/>
              <a:defRPr/>
            </a:lvl1pPr>
          </a:lstStyle>
          <a:p>
            <a:r>
              <a:rPr lang="de-DE" dirty="0"/>
              <a:t>Image</a:t>
            </a:r>
            <a:endParaRPr lang="en-US" dirty="0"/>
          </a:p>
        </p:txBody>
      </p:sp>
      <p:sp>
        <p:nvSpPr>
          <p:cNvPr id="13" name="Textplatzhalter 5"/>
          <p:cNvSpPr>
            <a:spLocks noGrp="1"/>
          </p:cNvSpPr>
          <p:nvPr>
            <p:ph type="body" sz="quarter" idx="18" hasCustomPrompt="1"/>
          </p:nvPr>
        </p:nvSpPr>
        <p:spPr>
          <a:xfrm>
            <a:off x="390205" y="1749266"/>
            <a:ext cx="5599113"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622589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amp; image &amp; small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Rectangle 1"/>
          <p:cNvSpPr/>
          <p:nvPr userDrawn="1"/>
        </p:nvSpPr>
        <p:spPr bwMode="auto">
          <a:xfrm>
            <a:off x="6196647"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14" hasCustomPrompt="1"/>
          </p:nvPr>
        </p:nvSpPr>
        <p:spPr>
          <a:xfrm>
            <a:off x="6196647" y="1749266"/>
            <a:ext cx="5596128" cy="4297680"/>
          </a:xfrm>
          <a:prstGeom prst="rect">
            <a:avLst/>
          </a:prstGeom>
        </p:spPr>
        <p:txBody>
          <a:bodyPr tIns="182880" anchor="t"/>
          <a:lstStyle>
            <a:lvl1pPr marL="0" indent="0" algn="ctr">
              <a:buNone/>
              <a:defRPr/>
            </a:lvl1pPr>
          </a:lstStyle>
          <a:p>
            <a:r>
              <a:rPr lang="de-DE" dirty="0"/>
              <a:t>Image</a:t>
            </a:r>
            <a:endParaRPr lang="en-US" dirty="0"/>
          </a:p>
        </p:txBody>
      </p:sp>
      <p:sp>
        <p:nvSpPr>
          <p:cNvPr id="13" name="Pentagon 44"/>
          <p:cNvSpPr/>
          <p:nvPr userDrawn="1"/>
        </p:nvSpPr>
        <p:spPr bwMode="gray">
          <a:xfrm>
            <a:off x="390205" y="5506152"/>
            <a:ext cx="5596128"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4" name="Textplatzhalter 2"/>
          <p:cNvSpPr>
            <a:spLocks noGrp="1"/>
          </p:cNvSpPr>
          <p:nvPr>
            <p:ph type="body" sz="quarter" idx="20" hasCustomPrompt="1"/>
          </p:nvPr>
        </p:nvSpPr>
        <p:spPr>
          <a:xfrm>
            <a:off x="390525" y="5505450"/>
            <a:ext cx="5596128"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5" name="Textplatzhalter 5"/>
          <p:cNvSpPr>
            <a:spLocks noGrp="1"/>
          </p:cNvSpPr>
          <p:nvPr>
            <p:ph type="body" sz="quarter" idx="18" hasCustomPrompt="1"/>
          </p:nvPr>
        </p:nvSpPr>
        <p:spPr>
          <a:xfrm>
            <a:off x="390205" y="1749266"/>
            <a:ext cx="5596127"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0275158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column &amp; 4 image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3" name="Rectangle 1"/>
          <p:cNvSpPr/>
          <p:nvPr userDrawn="1"/>
        </p:nvSpPr>
        <p:spPr bwMode="auto">
          <a:xfrm>
            <a:off x="6196647" y="1749266"/>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4" name="Rectangle 1"/>
          <p:cNvSpPr/>
          <p:nvPr userDrawn="1"/>
        </p:nvSpPr>
        <p:spPr bwMode="auto">
          <a:xfrm>
            <a:off x="9059814" y="3961320"/>
            <a:ext cx="2735946"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5" name="Rectangle 1"/>
          <p:cNvSpPr/>
          <p:nvPr userDrawn="1"/>
        </p:nvSpPr>
        <p:spPr bwMode="auto">
          <a:xfrm>
            <a:off x="6196647" y="3961320"/>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7" name="Rectangle 1"/>
          <p:cNvSpPr/>
          <p:nvPr userDrawn="1"/>
        </p:nvSpPr>
        <p:spPr bwMode="auto">
          <a:xfrm>
            <a:off x="9059815" y="1749266"/>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24" name="Rechteck 23"/>
          <p:cNvSpPr/>
          <p:nvPr userDrawn="1"/>
        </p:nvSpPr>
        <p:spPr bwMode="gray">
          <a:xfrm>
            <a:off x="6407903" y="2394695"/>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5" name="Rechteck 24"/>
          <p:cNvSpPr/>
          <p:nvPr userDrawn="1"/>
        </p:nvSpPr>
        <p:spPr bwMode="gray">
          <a:xfrm>
            <a:off x="9271071" y="2394695"/>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6" name="Rechteck 25"/>
          <p:cNvSpPr/>
          <p:nvPr userDrawn="1"/>
        </p:nvSpPr>
        <p:spPr bwMode="gray">
          <a:xfrm>
            <a:off x="6407903" y="4602023"/>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7" name="Rechteck 26"/>
          <p:cNvSpPr/>
          <p:nvPr userDrawn="1"/>
        </p:nvSpPr>
        <p:spPr bwMode="gray">
          <a:xfrm>
            <a:off x="9271071" y="4602023"/>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5" name="Bildplatzhalter 4"/>
          <p:cNvSpPr>
            <a:spLocks noGrp="1"/>
          </p:cNvSpPr>
          <p:nvPr>
            <p:ph type="pic" sz="quarter" idx="19" hasCustomPrompt="1"/>
          </p:nvPr>
        </p:nvSpPr>
        <p:spPr>
          <a:xfrm>
            <a:off x="6407903" y="2394695"/>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2" name="Bildplatzhalter 4"/>
          <p:cNvSpPr>
            <a:spLocks noGrp="1"/>
          </p:cNvSpPr>
          <p:nvPr>
            <p:ph type="pic" sz="quarter" idx="20" hasCustomPrompt="1"/>
          </p:nvPr>
        </p:nvSpPr>
        <p:spPr>
          <a:xfrm>
            <a:off x="9270956" y="2394695"/>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3" name="Bildplatzhalter 4"/>
          <p:cNvSpPr>
            <a:spLocks noGrp="1"/>
          </p:cNvSpPr>
          <p:nvPr>
            <p:ph type="pic" sz="quarter" idx="21" hasCustomPrompt="1"/>
          </p:nvPr>
        </p:nvSpPr>
        <p:spPr>
          <a:xfrm>
            <a:off x="6407903" y="4600973"/>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4" name="Bildplatzhalter 4"/>
          <p:cNvSpPr>
            <a:spLocks noGrp="1"/>
          </p:cNvSpPr>
          <p:nvPr>
            <p:ph type="pic" sz="quarter" idx="22" hasCustomPrompt="1"/>
          </p:nvPr>
        </p:nvSpPr>
        <p:spPr>
          <a:xfrm>
            <a:off x="9270956" y="4600973"/>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5" name="Textplatzhalter 5"/>
          <p:cNvSpPr>
            <a:spLocks noGrp="1"/>
          </p:cNvSpPr>
          <p:nvPr>
            <p:ph type="body" sz="quarter" idx="23" hasCustomPrompt="1"/>
          </p:nvPr>
        </p:nvSpPr>
        <p:spPr>
          <a:xfrm>
            <a:off x="390205" y="1749266"/>
            <a:ext cx="5599113"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cxnSp>
        <p:nvCxnSpPr>
          <p:cNvPr id="19" name="Gerade Verbindung 38"/>
          <p:cNvCxnSpPr/>
          <p:nvPr userDrawn="1"/>
        </p:nvCxnSpPr>
        <p:spPr bwMode="gray">
          <a:xfrm>
            <a:off x="6407789" y="2289266"/>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Gerade Verbindung 38"/>
          <p:cNvCxnSpPr/>
          <p:nvPr userDrawn="1"/>
        </p:nvCxnSpPr>
        <p:spPr bwMode="gray">
          <a:xfrm>
            <a:off x="9271072" y="2289266"/>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platzhalter 10"/>
          <p:cNvSpPr>
            <a:spLocks noGrp="1"/>
          </p:cNvSpPr>
          <p:nvPr>
            <p:ph type="body" sz="quarter" idx="15" hasCustomPrompt="1"/>
          </p:nvPr>
        </p:nvSpPr>
        <p:spPr>
          <a:xfrm>
            <a:off x="6198536" y="1749266"/>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29" name="Textplatzhalter 10"/>
          <p:cNvSpPr>
            <a:spLocks noGrp="1"/>
          </p:cNvSpPr>
          <p:nvPr>
            <p:ph type="body" sz="quarter" idx="16" hasCustomPrompt="1"/>
          </p:nvPr>
        </p:nvSpPr>
        <p:spPr>
          <a:xfrm>
            <a:off x="9061704" y="1749266"/>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1" name="Gerade Verbindung 38"/>
          <p:cNvCxnSpPr/>
          <p:nvPr userDrawn="1"/>
        </p:nvCxnSpPr>
        <p:spPr bwMode="gray">
          <a:xfrm>
            <a:off x="9271071" y="4501320"/>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38"/>
          <p:cNvCxnSpPr/>
          <p:nvPr userDrawn="1"/>
        </p:nvCxnSpPr>
        <p:spPr bwMode="gray">
          <a:xfrm>
            <a:off x="6407903" y="4501320"/>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Textplatzhalter 10"/>
          <p:cNvSpPr>
            <a:spLocks noGrp="1"/>
          </p:cNvSpPr>
          <p:nvPr>
            <p:ph type="body" sz="quarter" idx="17" hasCustomPrompt="1"/>
          </p:nvPr>
        </p:nvSpPr>
        <p:spPr>
          <a:xfrm>
            <a:off x="6196647" y="3961320"/>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1" name="Textplatzhalter 10"/>
          <p:cNvSpPr>
            <a:spLocks noGrp="1"/>
          </p:cNvSpPr>
          <p:nvPr>
            <p:ph type="body" sz="quarter" idx="18" hasCustomPrompt="1"/>
          </p:nvPr>
        </p:nvSpPr>
        <p:spPr>
          <a:xfrm>
            <a:off x="9061704" y="3961320"/>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Textplatzhalter 5"/>
          <p:cNvSpPr>
            <a:spLocks noGrp="1"/>
          </p:cNvSpPr>
          <p:nvPr>
            <p:ph type="body" sz="quarter" idx="24"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76193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sp>
        <p:nvSpPr>
          <p:cNvPr id="12" name="Textplatzhalter 19"/>
          <p:cNvSpPr>
            <a:spLocks noGrp="1"/>
          </p:cNvSpPr>
          <p:nvPr>
            <p:ph type="body" sz="quarter" idx="12"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8" name="Textplatzhalter 4"/>
          <p:cNvSpPr>
            <a:spLocks noGrp="1"/>
          </p:cNvSpPr>
          <p:nvPr>
            <p:ph type="body" sz="quarter" idx="13" hasCustomPrompt="1"/>
          </p:nvPr>
        </p:nvSpPr>
        <p:spPr>
          <a:xfrm>
            <a:off x="266700" y="1628774"/>
            <a:ext cx="11667600" cy="4536000"/>
          </a:xfrm>
          <a:prstGeom prst="rect">
            <a:avLst/>
          </a:prstGeom>
        </p:spPr>
        <p:txBody>
          <a:bodyPr/>
          <a:lstStyle>
            <a:lvl1pPr marL="0" indent="0">
              <a:spcBef>
                <a:spcPts val="700"/>
              </a:spcBef>
              <a:buFont typeface="Arial" panose="020B0604020202020204" pitchFamily="34" charset="0"/>
              <a:buChar char=" "/>
              <a:defRPr sz="2400" baseline="0">
                <a:solidFill>
                  <a:schemeClr val="bg1">
                    <a:lumMod val="75000"/>
                  </a:schemeClr>
                </a:solidFill>
              </a:defRPr>
            </a:lvl1pPr>
            <a:lvl2pPr marL="406400" indent="-196850">
              <a:spcBef>
                <a:spcPts val="700"/>
              </a:spcBef>
              <a:spcAft>
                <a:spcPts val="0"/>
              </a:spcAft>
              <a:buClr>
                <a:schemeClr val="bg1">
                  <a:lumMod val="75000"/>
                </a:schemeClr>
              </a:buClr>
              <a:defRPr sz="2400">
                <a:solidFill>
                  <a:schemeClr val="bg1">
                    <a:lumMod val="75000"/>
                  </a:schemeClr>
                </a:solidFill>
              </a:defRPr>
            </a:lvl2pPr>
            <a:lvl3pPr marL="0" indent="0">
              <a:spcBef>
                <a:spcPts val="700"/>
              </a:spcBef>
              <a:spcAft>
                <a:spcPts val="0"/>
              </a:spcAft>
              <a:buFont typeface="Arial" panose="020B0604020202020204" pitchFamily="34" charset="0"/>
              <a:buChar char=" "/>
              <a:defRPr sz="2400" baseline="0">
                <a:solidFill>
                  <a:schemeClr val="bg1">
                    <a:lumMod val="75000"/>
                  </a:schemeClr>
                </a:solidFill>
              </a:defRPr>
            </a:lvl3pPr>
            <a:lvl4pPr marL="406800" indent="-198000">
              <a:spcBef>
                <a:spcPts val="700"/>
              </a:spcBef>
              <a:spcAft>
                <a:spcPts val="0"/>
              </a:spcAft>
              <a:buClr>
                <a:schemeClr val="bg1">
                  <a:lumMod val="75000"/>
                </a:schemeClr>
              </a:buClr>
              <a:buFont typeface="Wingdings" panose="05000000000000000000" pitchFamily="2" charset="2"/>
              <a:buChar char="§"/>
              <a:defRPr sz="2400">
                <a:solidFill>
                  <a:schemeClr val="bg1">
                    <a:lumMod val="75000"/>
                  </a:schemeClr>
                </a:solidFill>
              </a:defRPr>
            </a:lvl4pPr>
          </a:lstStyle>
          <a:p>
            <a:pPr lvl="0"/>
            <a:r>
              <a:rPr lang="de-DE" dirty="0"/>
              <a:t>Text (</a:t>
            </a:r>
            <a:r>
              <a:rPr lang="de-DE" dirty="0" err="1"/>
              <a:t>highlight</a:t>
            </a:r>
            <a:r>
              <a:rPr lang="de-DE" dirty="0"/>
              <a:t> in </a:t>
            </a:r>
            <a:r>
              <a:rPr lang="de-DE" dirty="0" err="1"/>
              <a:t>blue</a:t>
            </a:r>
            <a:r>
              <a:rPr lang="de-DE" dirty="0"/>
              <a:t> </a:t>
            </a:r>
            <a:r>
              <a:rPr lang="de-DE" dirty="0" err="1"/>
              <a:t>current</a:t>
            </a:r>
            <a:r>
              <a:rPr lang="de-DE" dirty="0"/>
              <a:t> </a:t>
            </a:r>
            <a:r>
              <a:rPr lang="de-DE" dirty="0" err="1"/>
              <a:t>chapter</a:t>
            </a:r>
            <a:r>
              <a:rPr lang="de-DE" dirty="0"/>
              <a:t>)</a:t>
            </a:r>
          </a:p>
          <a:p>
            <a:pPr lvl="1"/>
            <a:r>
              <a:rPr lang="de-DE" dirty="0"/>
              <a:t>Sub-</a:t>
            </a:r>
            <a:r>
              <a:rPr lang="de-DE" dirty="0" err="1"/>
              <a:t>chapter</a:t>
            </a:r>
            <a:endParaRPr lang="de-DE" dirty="0"/>
          </a:p>
          <a:p>
            <a:pPr lvl="2"/>
            <a:r>
              <a:rPr lang="de-DE" dirty="0"/>
              <a:t>Text (</a:t>
            </a:r>
            <a:r>
              <a:rPr lang="de-DE" dirty="0" err="1"/>
              <a:t>chapter</a:t>
            </a:r>
            <a:r>
              <a:rPr lang="de-DE" dirty="0"/>
              <a:t> 2)</a:t>
            </a:r>
          </a:p>
          <a:p>
            <a:pPr lvl="3"/>
            <a:r>
              <a:rPr lang="de-DE" dirty="0"/>
              <a:t>Sub-</a:t>
            </a:r>
            <a:r>
              <a:rPr lang="de-DE" dirty="0" err="1"/>
              <a:t>chapter</a:t>
            </a:r>
            <a:endParaRPr lang="de-DE" dirty="0"/>
          </a:p>
        </p:txBody>
      </p:sp>
      <p:sp>
        <p:nvSpPr>
          <p:cNvPr id="13" name="Titel 7"/>
          <p:cNvSpPr txBox="1">
            <a:spLocks/>
          </p:cNvSpPr>
          <p:nvPr userDrawn="1"/>
        </p:nvSpPr>
        <p:spPr>
          <a:xfrm>
            <a:off x="0" y="0"/>
            <a:ext cx="12198350" cy="836712"/>
          </a:xfrm>
          <a:prstGeom prst="rect">
            <a:avLst/>
          </a:prstGeom>
        </p:spPr>
        <p:txBody>
          <a:bodyPr lIns="256032" tIns="466344" rIns="256032" bIns="0"/>
          <a:lstStyle>
            <a:lvl1pPr algn="l" defTabSz="1088678" rtl="0" eaLnBrk="1" latinLnBrk="0" hangingPunct="1">
              <a:lnSpc>
                <a:spcPct val="90000"/>
              </a:lnSpc>
              <a:spcBef>
                <a:spcPct val="0"/>
              </a:spcBef>
              <a:buNone/>
              <a:defRPr lang="en-US" sz="2800" kern="1200">
                <a:solidFill>
                  <a:schemeClr val="tx2"/>
                </a:solidFill>
                <a:latin typeface="+mj-lt"/>
                <a:ea typeface="+mj-ea"/>
                <a:cs typeface="+mj-cs"/>
              </a:defRPr>
            </a:lvl1pPr>
          </a:lstStyle>
          <a:p>
            <a:r>
              <a:rPr lang="de-DE" dirty="0"/>
              <a:t>Agenda</a:t>
            </a:r>
          </a:p>
        </p:txBody>
      </p:sp>
      <p:sp>
        <p:nvSpPr>
          <p:cNvPr id="6"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3927114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amp; 4 image boxes &amp; small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6" y="1749266"/>
            <a:ext cx="5599113"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3" name="Rectangle 1"/>
          <p:cNvSpPr/>
          <p:nvPr userDrawn="1"/>
        </p:nvSpPr>
        <p:spPr bwMode="auto">
          <a:xfrm>
            <a:off x="6196647" y="1749266"/>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4" name="Rectangle 1"/>
          <p:cNvSpPr/>
          <p:nvPr userDrawn="1"/>
        </p:nvSpPr>
        <p:spPr bwMode="auto">
          <a:xfrm>
            <a:off x="9059814" y="3961320"/>
            <a:ext cx="2735946"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5" name="Rectangle 1"/>
          <p:cNvSpPr/>
          <p:nvPr userDrawn="1"/>
        </p:nvSpPr>
        <p:spPr bwMode="auto">
          <a:xfrm>
            <a:off x="6196647" y="3961320"/>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17" name="Rectangle 1"/>
          <p:cNvSpPr/>
          <p:nvPr userDrawn="1"/>
        </p:nvSpPr>
        <p:spPr bwMode="auto">
          <a:xfrm>
            <a:off x="9059815" y="1749266"/>
            <a:ext cx="2735945" cy="208483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24" name="Rechteck 23"/>
          <p:cNvSpPr/>
          <p:nvPr userDrawn="1"/>
        </p:nvSpPr>
        <p:spPr bwMode="gray">
          <a:xfrm>
            <a:off x="6407903" y="2394695"/>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5" name="Rechteck 24"/>
          <p:cNvSpPr/>
          <p:nvPr userDrawn="1"/>
        </p:nvSpPr>
        <p:spPr bwMode="gray">
          <a:xfrm>
            <a:off x="9271071" y="2394695"/>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6" name="Rechteck 25"/>
          <p:cNvSpPr/>
          <p:nvPr userDrawn="1"/>
        </p:nvSpPr>
        <p:spPr bwMode="gray">
          <a:xfrm>
            <a:off x="6407903" y="4602023"/>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27" name="Rechteck 26"/>
          <p:cNvSpPr/>
          <p:nvPr userDrawn="1"/>
        </p:nvSpPr>
        <p:spPr bwMode="gray">
          <a:xfrm>
            <a:off x="9271071" y="4602023"/>
            <a:ext cx="2313317" cy="1333974"/>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buClr>
                <a:schemeClr val="tx2"/>
              </a:buClr>
              <a:buSzPct val="70000"/>
              <a:buFont typeface="Wingdings" pitchFamily="2" charset="2"/>
              <a:buNone/>
            </a:pPr>
            <a:endParaRPr lang="de-DE" sz="1400" dirty="0">
              <a:solidFill>
                <a:schemeClr val="bg1"/>
              </a:solidFill>
              <a:latin typeface="Arial" pitchFamily="34" charset="0"/>
              <a:cs typeface="Arial" pitchFamily="34" charset="0"/>
            </a:endParaRPr>
          </a:p>
        </p:txBody>
      </p:sp>
      <p:sp>
        <p:nvSpPr>
          <p:cNvPr id="5" name="Bildplatzhalter 4"/>
          <p:cNvSpPr>
            <a:spLocks noGrp="1"/>
          </p:cNvSpPr>
          <p:nvPr>
            <p:ph type="pic" sz="quarter" idx="19" hasCustomPrompt="1"/>
          </p:nvPr>
        </p:nvSpPr>
        <p:spPr>
          <a:xfrm>
            <a:off x="6407903" y="2394695"/>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2" name="Bildplatzhalter 4"/>
          <p:cNvSpPr>
            <a:spLocks noGrp="1"/>
          </p:cNvSpPr>
          <p:nvPr>
            <p:ph type="pic" sz="quarter" idx="20" hasCustomPrompt="1"/>
          </p:nvPr>
        </p:nvSpPr>
        <p:spPr>
          <a:xfrm>
            <a:off x="9270956" y="2394695"/>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3" name="Bildplatzhalter 4"/>
          <p:cNvSpPr>
            <a:spLocks noGrp="1"/>
          </p:cNvSpPr>
          <p:nvPr>
            <p:ph type="pic" sz="quarter" idx="21" hasCustomPrompt="1"/>
          </p:nvPr>
        </p:nvSpPr>
        <p:spPr>
          <a:xfrm>
            <a:off x="6407903" y="4600973"/>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4" name="Bildplatzhalter 4"/>
          <p:cNvSpPr>
            <a:spLocks noGrp="1"/>
          </p:cNvSpPr>
          <p:nvPr>
            <p:ph type="pic" sz="quarter" idx="22" hasCustomPrompt="1"/>
          </p:nvPr>
        </p:nvSpPr>
        <p:spPr>
          <a:xfrm>
            <a:off x="9270956" y="4600973"/>
            <a:ext cx="2313432" cy="1335024"/>
          </a:xfrm>
          <a:prstGeom prst="rect">
            <a:avLst/>
          </a:prstGeom>
        </p:spPr>
        <p:txBody>
          <a:bodyPr/>
          <a:lstStyle>
            <a:lvl1pPr marL="0" indent="0" algn="ctr">
              <a:buNone/>
              <a:defRPr sz="1600">
                <a:solidFill>
                  <a:schemeClr val="accent5"/>
                </a:solidFill>
              </a:defRPr>
            </a:lvl1pPr>
          </a:lstStyle>
          <a:p>
            <a:r>
              <a:rPr lang="de-DE" dirty="0"/>
              <a:t>Image</a:t>
            </a:r>
            <a:endParaRPr lang="en-US" dirty="0"/>
          </a:p>
        </p:txBody>
      </p:sp>
      <p:sp>
        <p:nvSpPr>
          <p:cNvPr id="35" name="Pentagon 44"/>
          <p:cNvSpPr/>
          <p:nvPr userDrawn="1"/>
        </p:nvSpPr>
        <p:spPr bwMode="gray">
          <a:xfrm>
            <a:off x="390205" y="5506152"/>
            <a:ext cx="5596128"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36" name="Textplatzhalter 2"/>
          <p:cNvSpPr>
            <a:spLocks noGrp="1"/>
          </p:cNvSpPr>
          <p:nvPr>
            <p:ph type="body" sz="quarter" idx="23" hasCustomPrompt="1"/>
          </p:nvPr>
        </p:nvSpPr>
        <p:spPr>
          <a:xfrm>
            <a:off x="390525" y="5505450"/>
            <a:ext cx="5596128"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7" name="Textplatzhalter 5"/>
          <p:cNvSpPr>
            <a:spLocks noGrp="1"/>
          </p:cNvSpPr>
          <p:nvPr>
            <p:ph type="body" sz="quarter" idx="24" hasCustomPrompt="1"/>
          </p:nvPr>
        </p:nvSpPr>
        <p:spPr>
          <a:xfrm>
            <a:off x="390205" y="1749266"/>
            <a:ext cx="5599113"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cxnSp>
        <p:nvCxnSpPr>
          <p:cNvPr id="19" name="Gerade Verbindung 38"/>
          <p:cNvCxnSpPr/>
          <p:nvPr userDrawn="1"/>
        </p:nvCxnSpPr>
        <p:spPr bwMode="gray">
          <a:xfrm>
            <a:off x="6407789" y="2289266"/>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Gerade Verbindung 38"/>
          <p:cNvCxnSpPr/>
          <p:nvPr userDrawn="1"/>
        </p:nvCxnSpPr>
        <p:spPr bwMode="gray">
          <a:xfrm>
            <a:off x="9271072" y="2289266"/>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platzhalter 10"/>
          <p:cNvSpPr>
            <a:spLocks noGrp="1"/>
          </p:cNvSpPr>
          <p:nvPr>
            <p:ph type="body" sz="quarter" idx="15" hasCustomPrompt="1"/>
          </p:nvPr>
        </p:nvSpPr>
        <p:spPr>
          <a:xfrm>
            <a:off x="6198536" y="1749266"/>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29" name="Textplatzhalter 10"/>
          <p:cNvSpPr>
            <a:spLocks noGrp="1"/>
          </p:cNvSpPr>
          <p:nvPr>
            <p:ph type="body" sz="quarter" idx="16" hasCustomPrompt="1"/>
          </p:nvPr>
        </p:nvSpPr>
        <p:spPr>
          <a:xfrm>
            <a:off x="9061704" y="1749266"/>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1" name="Gerade Verbindung 38"/>
          <p:cNvCxnSpPr/>
          <p:nvPr userDrawn="1"/>
        </p:nvCxnSpPr>
        <p:spPr bwMode="gray">
          <a:xfrm>
            <a:off x="9271071" y="4501320"/>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38"/>
          <p:cNvCxnSpPr/>
          <p:nvPr userDrawn="1"/>
        </p:nvCxnSpPr>
        <p:spPr bwMode="gray">
          <a:xfrm>
            <a:off x="6407903" y="4501320"/>
            <a:ext cx="231343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Textplatzhalter 10"/>
          <p:cNvSpPr>
            <a:spLocks noGrp="1"/>
          </p:cNvSpPr>
          <p:nvPr>
            <p:ph type="body" sz="quarter" idx="17" hasCustomPrompt="1"/>
          </p:nvPr>
        </p:nvSpPr>
        <p:spPr>
          <a:xfrm>
            <a:off x="6196647" y="3961320"/>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1" name="Textplatzhalter 10"/>
          <p:cNvSpPr>
            <a:spLocks noGrp="1"/>
          </p:cNvSpPr>
          <p:nvPr>
            <p:ph type="body" sz="quarter" idx="18" hasCustomPrompt="1"/>
          </p:nvPr>
        </p:nvSpPr>
        <p:spPr>
          <a:xfrm>
            <a:off x="9061704" y="3961320"/>
            <a:ext cx="2734056" cy="539496"/>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6" name="Textplatzhalter 10"/>
          <p:cNvSpPr>
            <a:spLocks noGrp="1"/>
          </p:cNvSpPr>
          <p:nvPr>
            <p:ph type="body" sz="quarter" idx="13" hasCustomPrompt="1"/>
          </p:nvPr>
        </p:nvSpPr>
        <p:spPr>
          <a:xfrm>
            <a:off x="390525" y="1749425"/>
            <a:ext cx="5596128"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515617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8" name="Textplatzhalter 5"/>
          <p:cNvSpPr>
            <a:spLocks noGrp="1"/>
          </p:cNvSpPr>
          <p:nvPr>
            <p:ph type="body" sz="quarter" idx="2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996264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9" name="Rectangle 1"/>
          <p:cNvSpPr/>
          <p:nvPr userDrawn="1"/>
        </p:nvSpPr>
        <p:spPr bwMode="auto">
          <a:xfrm>
            <a:off x="4264183" y="1748869"/>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1" name="Rectangle 1"/>
          <p:cNvSpPr/>
          <p:nvPr userDrawn="1"/>
        </p:nvSpPr>
        <p:spPr bwMode="auto">
          <a:xfrm>
            <a:off x="8138160"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5" name="Textplatzhalter 5"/>
          <p:cNvSpPr>
            <a:spLocks noGrp="1"/>
          </p:cNvSpPr>
          <p:nvPr>
            <p:ph type="body" sz="quarter" idx="23" hasCustomPrompt="1"/>
          </p:nvPr>
        </p:nvSpPr>
        <p:spPr>
          <a:xfrm>
            <a:off x="390205" y="1749266"/>
            <a:ext cx="365760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4" hasCustomPrompt="1"/>
          </p:nvPr>
        </p:nvSpPr>
        <p:spPr>
          <a:xfrm>
            <a:off x="4264182" y="1749266"/>
            <a:ext cx="365760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5" hasCustomPrompt="1"/>
          </p:nvPr>
        </p:nvSpPr>
        <p:spPr>
          <a:xfrm>
            <a:off x="8138159" y="1749266"/>
            <a:ext cx="3657601"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4264183" y="1749266"/>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4483639"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6" hasCustomPrompt="1"/>
          </p:nvPr>
        </p:nvSpPr>
        <p:spPr>
          <a:xfrm>
            <a:off x="8138160" y="1749266"/>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3" name="Gerade Verbindung 38"/>
          <p:cNvCxnSpPr/>
          <p:nvPr userDrawn="1"/>
        </p:nvCxnSpPr>
        <p:spPr bwMode="gray">
          <a:xfrm>
            <a:off x="8357616" y="228901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6700970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26" name="Rectangle 1"/>
          <p:cNvSpPr/>
          <p:nvPr userDrawn="1"/>
        </p:nvSpPr>
        <p:spPr bwMode="auto">
          <a:xfrm>
            <a:off x="390206" y="1749266"/>
            <a:ext cx="3657600" cy="362864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3" y="1748869"/>
            <a:ext cx="3657600" cy="362864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8" name="Rectangle 1"/>
          <p:cNvSpPr/>
          <p:nvPr userDrawn="1"/>
        </p:nvSpPr>
        <p:spPr bwMode="auto">
          <a:xfrm>
            <a:off x="8138160" y="1749266"/>
            <a:ext cx="3657600" cy="362864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5" name="Textplatzhalter 5"/>
          <p:cNvSpPr>
            <a:spLocks noGrp="1"/>
          </p:cNvSpPr>
          <p:nvPr>
            <p:ph type="body" sz="quarter" idx="23" hasCustomPrompt="1"/>
          </p:nvPr>
        </p:nvSpPr>
        <p:spPr>
          <a:xfrm>
            <a:off x="390205" y="1749266"/>
            <a:ext cx="3657601" cy="362864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2" name="Textplatzhalter 5"/>
          <p:cNvSpPr>
            <a:spLocks noGrp="1"/>
          </p:cNvSpPr>
          <p:nvPr>
            <p:ph type="body" sz="quarter" idx="24" hasCustomPrompt="1"/>
          </p:nvPr>
        </p:nvSpPr>
        <p:spPr>
          <a:xfrm>
            <a:off x="4264182" y="1749266"/>
            <a:ext cx="3657601" cy="362864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3" name="Textplatzhalter 5"/>
          <p:cNvSpPr>
            <a:spLocks noGrp="1"/>
          </p:cNvSpPr>
          <p:nvPr>
            <p:ph type="body" sz="quarter" idx="25" hasCustomPrompt="1"/>
          </p:nvPr>
        </p:nvSpPr>
        <p:spPr>
          <a:xfrm>
            <a:off x="8138159" y="1749266"/>
            <a:ext cx="3657601" cy="362864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17" name="Textplatzhalter 10"/>
          <p:cNvSpPr>
            <a:spLocks noGrp="1"/>
          </p:cNvSpPr>
          <p:nvPr>
            <p:ph type="body" sz="quarter" idx="14" hasCustomPrompt="1"/>
          </p:nvPr>
        </p:nvSpPr>
        <p:spPr>
          <a:xfrm>
            <a:off x="4264183" y="1749266"/>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38"/>
          <p:cNvCxnSpPr/>
          <p:nvPr userDrawn="1"/>
        </p:nvCxnSpPr>
        <p:spPr bwMode="gray">
          <a:xfrm>
            <a:off x="4483639"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6" hasCustomPrompt="1"/>
          </p:nvPr>
        </p:nvSpPr>
        <p:spPr>
          <a:xfrm>
            <a:off x="8138160" y="1749266"/>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3" name="Gerade Verbindung 38"/>
          <p:cNvCxnSpPr/>
          <p:nvPr userDrawn="1"/>
        </p:nvCxnSpPr>
        <p:spPr bwMode="gray">
          <a:xfrm>
            <a:off x="8357616" y="228901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589256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25" name="Rectangle 1"/>
          <p:cNvSpPr/>
          <p:nvPr userDrawn="1"/>
        </p:nvSpPr>
        <p:spPr bwMode="auto">
          <a:xfrm>
            <a:off x="390207" y="1749265"/>
            <a:ext cx="2706624" cy="429768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8" name="Rectangle 1"/>
          <p:cNvSpPr/>
          <p:nvPr userDrawn="1"/>
        </p:nvSpPr>
        <p:spPr bwMode="auto">
          <a:xfrm>
            <a:off x="9089136" y="1749265"/>
            <a:ext cx="2706624" cy="429768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9" name="Rectangle 1"/>
          <p:cNvSpPr/>
          <p:nvPr userDrawn="1"/>
        </p:nvSpPr>
        <p:spPr bwMode="auto">
          <a:xfrm>
            <a:off x="3289850" y="1749265"/>
            <a:ext cx="2706624" cy="429768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0" name="Rectangle 1"/>
          <p:cNvSpPr/>
          <p:nvPr userDrawn="1"/>
        </p:nvSpPr>
        <p:spPr bwMode="auto">
          <a:xfrm>
            <a:off x="6189493" y="1749265"/>
            <a:ext cx="2706624" cy="429768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2" name="Textplatzhalter 5"/>
          <p:cNvSpPr>
            <a:spLocks noGrp="1"/>
          </p:cNvSpPr>
          <p:nvPr>
            <p:ph type="body" sz="quarter" idx="23" hasCustomPrompt="1"/>
          </p:nvPr>
        </p:nvSpPr>
        <p:spPr>
          <a:xfrm>
            <a:off x="390206" y="1749265"/>
            <a:ext cx="2706626" cy="429767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3" name="Textplatzhalter 5"/>
          <p:cNvSpPr>
            <a:spLocks noGrp="1"/>
          </p:cNvSpPr>
          <p:nvPr>
            <p:ph type="body" sz="quarter" idx="24" hasCustomPrompt="1"/>
          </p:nvPr>
        </p:nvSpPr>
        <p:spPr>
          <a:xfrm>
            <a:off x="3289848" y="1749265"/>
            <a:ext cx="2706626" cy="429767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25" hasCustomPrompt="1"/>
          </p:nvPr>
        </p:nvSpPr>
        <p:spPr>
          <a:xfrm>
            <a:off x="6189491" y="1749265"/>
            <a:ext cx="2706626" cy="429767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6" hasCustomPrompt="1"/>
          </p:nvPr>
        </p:nvSpPr>
        <p:spPr>
          <a:xfrm>
            <a:off x="9089134" y="1749265"/>
            <a:ext cx="2706626" cy="429767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31" name="Gerade Verbindung 38"/>
          <p:cNvCxnSpPr/>
          <p:nvPr userDrawn="1"/>
        </p:nvCxnSpPr>
        <p:spPr bwMode="gray">
          <a:xfrm>
            <a:off x="616330" y="2292542"/>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38"/>
          <p:cNvCxnSpPr/>
          <p:nvPr userDrawn="1"/>
        </p:nvCxnSpPr>
        <p:spPr bwMode="gray">
          <a:xfrm>
            <a:off x="3515974"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8"/>
          <p:cNvCxnSpPr/>
          <p:nvPr userDrawn="1"/>
        </p:nvCxnSpPr>
        <p:spPr bwMode="gray">
          <a:xfrm>
            <a:off x="6415617"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8"/>
          <p:cNvCxnSpPr/>
          <p:nvPr userDrawn="1"/>
        </p:nvCxnSpPr>
        <p:spPr bwMode="gray">
          <a:xfrm>
            <a:off x="9315260"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platzhalter 10"/>
          <p:cNvSpPr>
            <a:spLocks noGrp="1"/>
          </p:cNvSpPr>
          <p:nvPr>
            <p:ph type="body" sz="quarter" idx="14" hasCustomPrompt="1"/>
          </p:nvPr>
        </p:nvSpPr>
        <p:spPr>
          <a:xfrm>
            <a:off x="3289850"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6" name="Textplatzhalter 10"/>
          <p:cNvSpPr>
            <a:spLocks noGrp="1"/>
          </p:cNvSpPr>
          <p:nvPr>
            <p:ph type="body" sz="quarter" idx="15" hasCustomPrompt="1"/>
          </p:nvPr>
        </p:nvSpPr>
        <p:spPr>
          <a:xfrm>
            <a:off x="6189493"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7" name="Textplatzhalter 10"/>
          <p:cNvSpPr>
            <a:spLocks noGrp="1"/>
          </p:cNvSpPr>
          <p:nvPr>
            <p:ph type="body" sz="quarter" idx="16" hasCustomPrompt="1"/>
          </p:nvPr>
        </p:nvSpPr>
        <p:spPr>
          <a:xfrm>
            <a:off x="9089136"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24" name="Textplatzhalter 5"/>
          <p:cNvSpPr>
            <a:spLocks noGrp="1"/>
          </p:cNvSpPr>
          <p:nvPr>
            <p:ph type="body" sz="quarter" idx="27"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6512105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olumn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25" name="Rectangle 1"/>
          <p:cNvSpPr/>
          <p:nvPr userDrawn="1"/>
        </p:nvSpPr>
        <p:spPr bwMode="auto">
          <a:xfrm>
            <a:off x="390207" y="1749265"/>
            <a:ext cx="2706624"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8" name="Rectangle 1"/>
          <p:cNvSpPr/>
          <p:nvPr userDrawn="1"/>
        </p:nvSpPr>
        <p:spPr bwMode="auto">
          <a:xfrm>
            <a:off x="9089136" y="1749265"/>
            <a:ext cx="2706624"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9" name="Rectangle 1"/>
          <p:cNvSpPr/>
          <p:nvPr userDrawn="1"/>
        </p:nvSpPr>
        <p:spPr bwMode="auto">
          <a:xfrm>
            <a:off x="3289850" y="1749265"/>
            <a:ext cx="2706624"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0" name="Rectangle 1"/>
          <p:cNvSpPr/>
          <p:nvPr userDrawn="1"/>
        </p:nvSpPr>
        <p:spPr bwMode="auto">
          <a:xfrm>
            <a:off x="6189493" y="1749265"/>
            <a:ext cx="2706624"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2"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3" name="Textplatzhalter 2"/>
          <p:cNvSpPr>
            <a:spLocks noGrp="1"/>
          </p:cNvSpPr>
          <p:nvPr>
            <p:ph type="body" sz="quarter" idx="20"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6" name="Textplatzhalter 5"/>
          <p:cNvSpPr>
            <a:spLocks noGrp="1"/>
          </p:cNvSpPr>
          <p:nvPr>
            <p:ph type="body" sz="quarter" idx="23" hasCustomPrompt="1"/>
          </p:nvPr>
        </p:nvSpPr>
        <p:spPr>
          <a:xfrm>
            <a:off x="390206" y="1749266"/>
            <a:ext cx="2706626"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4" hasCustomPrompt="1"/>
          </p:nvPr>
        </p:nvSpPr>
        <p:spPr>
          <a:xfrm>
            <a:off x="3289848" y="1749266"/>
            <a:ext cx="2706626"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1" name="Textplatzhalter 5"/>
          <p:cNvSpPr>
            <a:spLocks noGrp="1"/>
          </p:cNvSpPr>
          <p:nvPr>
            <p:ph type="body" sz="quarter" idx="25" hasCustomPrompt="1"/>
          </p:nvPr>
        </p:nvSpPr>
        <p:spPr>
          <a:xfrm>
            <a:off x="6189491" y="1749266"/>
            <a:ext cx="2706626"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2" name="Textplatzhalter 5"/>
          <p:cNvSpPr>
            <a:spLocks noGrp="1"/>
          </p:cNvSpPr>
          <p:nvPr>
            <p:ph type="body" sz="quarter" idx="26" hasCustomPrompt="1"/>
          </p:nvPr>
        </p:nvSpPr>
        <p:spPr>
          <a:xfrm>
            <a:off x="9089134" y="1749266"/>
            <a:ext cx="2706626"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31" name="Gerade Verbindung 38"/>
          <p:cNvCxnSpPr/>
          <p:nvPr userDrawn="1"/>
        </p:nvCxnSpPr>
        <p:spPr bwMode="gray">
          <a:xfrm>
            <a:off x="616330" y="2292542"/>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38"/>
          <p:cNvCxnSpPr/>
          <p:nvPr userDrawn="1"/>
        </p:nvCxnSpPr>
        <p:spPr bwMode="gray">
          <a:xfrm>
            <a:off x="3515974"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8"/>
          <p:cNvCxnSpPr/>
          <p:nvPr userDrawn="1"/>
        </p:nvCxnSpPr>
        <p:spPr bwMode="gray">
          <a:xfrm>
            <a:off x="6415617"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8"/>
          <p:cNvCxnSpPr/>
          <p:nvPr userDrawn="1"/>
        </p:nvCxnSpPr>
        <p:spPr bwMode="gray">
          <a:xfrm>
            <a:off x="9315260" y="2289263"/>
            <a:ext cx="225437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platzhalter 10"/>
          <p:cNvSpPr>
            <a:spLocks noGrp="1"/>
          </p:cNvSpPr>
          <p:nvPr>
            <p:ph type="body" sz="quarter" idx="14" hasCustomPrompt="1"/>
          </p:nvPr>
        </p:nvSpPr>
        <p:spPr>
          <a:xfrm>
            <a:off x="3289850"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6" name="Textplatzhalter 10"/>
          <p:cNvSpPr>
            <a:spLocks noGrp="1"/>
          </p:cNvSpPr>
          <p:nvPr>
            <p:ph type="body" sz="quarter" idx="15" hasCustomPrompt="1"/>
          </p:nvPr>
        </p:nvSpPr>
        <p:spPr>
          <a:xfrm>
            <a:off x="6189493"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7" name="Textplatzhalter 10"/>
          <p:cNvSpPr>
            <a:spLocks noGrp="1"/>
          </p:cNvSpPr>
          <p:nvPr>
            <p:ph type="body" sz="quarter" idx="16" hasCustomPrompt="1"/>
          </p:nvPr>
        </p:nvSpPr>
        <p:spPr>
          <a:xfrm>
            <a:off x="9089136" y="1749265"/>
            <a:ext cx="2706624"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24" name="Textplatzhalter 5"/>
          <p:cNvSpPr>
            <a:spLocks noGrp="1"/>
          </p:cNvSpPr>
          <p:nvPr>
            <p:ph type="body" sz="quarter" idx="27"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5430172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in white box &amp; 4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0" name="Rectangle 1"/>
          <p:cNvSpPr/>
          <p:nvPr userDrawn="1"/>
        </p:nvSpPr>
        <p:spPr bwMode="auto">
          <a:xfrm>
            <a:off x="390207" y="2242126"/>
            <a:ext cx="5596128" cy="183794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1" name="Pentagon 44"/>
          <p:cNvSpPr/>
          <p:nvPr userDrawn="1"/>
        </p:nvSpPr>
        <p:spPr bwMode="gray">
          <a:xfrm>
            <a:off x="390207" y="1749266"/>
            <a:ext cx="11405553" cy="364223"/>
          </a:xfrm>
          <a:prstGeom prst="homePlate">
            <a:avLst>
              <a:gd name="adj" fmla="val 0"/>
            </a:avLst>
          </a:prstGeom>
          <a:solidFill>
            <a:schemeClr val="bg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394" tIns="60394" rIns="60394" bIns="60394" numCol="1" spcCol="0" rtlCol="0" fromWordArt="0" anchor="ctr" anchorCtr="0" forceAA="0" compatLnSpc="1">
            <a:prstTxWarp prst="textNoShape">
              <a:avLst/>
            </a:prstTxWarp>
            <a:noAutofit/>
          </a:bodyPr>
          <a:lstStyle/>
          <a:p>
            <a:pPr algn="ctr">
              <a:buClr>
                <a:schemeClr val="tx2"/>
              </a:buClr>
              <a:buSzPct val="70000"/>
            </a:pPr>
            <a:endParaRPr lang="en-US" sz="1600" noProof="0" dirty="0">
              <a:solidFill>
                <a:schemeClr val="tx2"/>
              </a:solidFill>
              <a:latin typeface="Arial" pitchFamily="34" charset="0"/>
              <a:cs typeface="Arial" pitchFamily="34" charset="0"/>
            </a:endParaRPr>
          </a:p>
        </p:txBody>
      </p:sp>
      <p:sp>
        <p:nvSpPr>
          <p:cNvPr id="12" name="Rectangle 1"/>
          <p:cNvSpPr/>
          <p:nvPr userDrawn="1"/>
        </p:nvSpPr>
        <p:spPr bwMode="auto">
          <a:xfrm>
            <a:off x="6199632" y="2242127"/>
            <a:ext cx="5596128" cy="183794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3" name="Rectangle 1"/>
          <p:cNvSpPr/>
          <p:nvPr userDrawn="1"/>
        </p:nvSpPr>
        <p:spPr bwMode="auto">
          <a:xfrm>
            <a:off x="390207" y="4208207"/>
            <a:ext cx="5596128" cy="183794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4" name="Rectangle 1"/>
          <p:cNvSpPr/>
          <p:nvPr userDrawn="1"/>
        </p:nvSpPr>
        <p:spPr bwMode="auto">
          <a:xfrm>
            <a:off x="6199632" y="4208207"/>
            <a:ext cx="5596128" cy="183794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9" name="Textplatzhalter 2"/>
          <p:cNvSpPr>
            <a:spLocks noGrp="1"/>
          </p:cNvSpPr>
          <p:nvPr>
            <p:ph type="body" sz="quarter" idx="19" hasCustomPrompt="1"/>
          </p:nvPr>
        </p:nvSpPr>
        <p:spPr>
          <a:xfrm>
            <a:off x="390525" y="1749266"/>
            <a:ext cx="11404600" cy="365760"/>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marL="0" indent="0" algn="ctr" defTabSz="1088959" rtl="0" eaLnBrk="1" latinLnBrk="0" hangingPunct="1">
              <a:buClr>
                <a:schemeClr val="tx2"/>
              </a:buClr>
              <a:buSzPct val="70000"/>
              <a:buNone/>
              <a:defRPr lang="en-US" sz="1800" kern="1200" dirty="0">
                <a:solidFill>
                  <a:schemeClr val="tx2"/>
                </a:solidFill>
                <a:latin typeface="Arial" pitchFamily="34" charset="0"/>
                <a:ea typeface="+mn-ea"/>
                <a:cs typeface="Arial" pitchFamily="34" charset="0"/>
              </a:defRPr>
            </a:lvl1pPr>
          </a:lstStyle>
          <a:p>
            <a:pPr marL="0" lvl="0" algn="ctr" defTabSz="1219535"/>
            <a:r>
              <a:rPr lang="de-DE" dirty="0"/>
              <a:t>Title</a:t>
            </a:r>
            <a:endParaRPr lang="en-US" dirty="0"/>
          </a:p>
        </p:txBody>
      </p:sp>
      <p:sp>
        <p:nvSpPr>
          <p:cNvPr id="16" name="Textplatzhalter 5"/>
          <p:cNvSpPr>
            <a:spLocks noGrp="1"/>
          </p:cNvSpPr>
          <p:nvPr>
            <p:ph type="body" sz="quarter" idx="23" hasCustomPrompt="1"/>
          </p:nvPr>
        </p:nvSpPr>
        <p:spPr>
          <a:xfrm>
            <a:off x="390205" y="2242127"/>
            <a:ext cx="5596129" cy="183794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7" name="Textplatzhalter 5"/>
          <p:cNvSpPr>
            <a:spLocks noGrp="1"/>
          </p:cNvSpPr>
          <p:nvPr>
            <p:ph type="body" sz="quarter" idx="24" hasCustomPrompt="1"/>
          </p:nvPr>
        </p:nvSpPr>
        <p:spPr>
          <a:xfrm>
            <a:off x="6199632" y="2242127"/>
            <a:ext cx="5596129" cy="183794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8" name="Textplatzhalter 5"/>
          <p:cNvSpPr>
            <a:spLocks noGrp="1"/>
          </p:cNvSpPr>
          <p:nvPr>
            <p:ph type="body" sz="quarter" idx="25" hasCustomPrompt="1"/>
          </p:nvPr>
        </p:nvSpPr>
        <p:spPr>
          <a:xfrm>
            <a:off x="390205" y="4208207"/>
            <a:ext cx="5596129" cy="183794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6" hasCustomPrompt="1"/>
          </p:nvPr>
        </p:nvSpPr>
        <p:spPr>
          <a:xfrm>
            <a:off x="6199632" y="4208207"/>
            <a:ext cx="5596129" cy="183794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70685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small column &amp; 2 big text boxes with headlin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208522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3960923"/>
            <a:ext cx="7531577" cy="208522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3" name="Textplatzhalter 5"/>
          <p:cNvSpPr>
            <a:spLocks noGrp="1"/>
          </p:cNvSpPr>
          <p:nvPr>
            <p:ph type="body" sz="quarter" idx="23" hasCustomPrompt="1"/>
          </p:nvPr>
        </p:nvSpPr>
        <p:spPr>
          <a:xfrm>
            <a:off x="390206" y="1749266"/>
            <a:ext cx="36576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4" hasCustomPrompt="1"/>
          </p:nvPr>
        </p:nvSpPr>
        <p:spPr>
          <a:xfrm>
            <a:off x="4264181" y="1749266"/>
            <a:ext cx="7531577" cy="2084832"/>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5" hasCustomPrompt="1"/>
          </p:nvPr>
        </p:nvSpPr>
        <p:spPr>
          <a:xfrm>
            <a:off x="4264181" y="3960923"/>
            <a:ext cx="7531577" cy="2084832"/>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1" name="Textplatzhalter 10"/>
          <p:cNvSpPr>
            <a:spLocks noGrp="1"/>
          </p:cNvSpPr>
          <p:nvPr>
            <p:ph type="body" sz="quarter" idx="14" hasCustomPrompt="1"/>
          </p:nvPr>
        </p:nvSpPr>
        <p:spPr>
          <a:xfrm>
            <a:off x="4264182" y="1749266"/>
            <a:ext cx="75346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2" name="Textplatzhalter 10"/>
          <p:cNvSpPr>
            <a:spLocks noGrp="1"/>
          </p:cNvSpPr>
          <p:nvPr>
            <p:ph type="body" sz="quarter" idx="17" hasCustomPrompt="1"/>
          </p:nvPr>
        </p:nvSpPr>
        <p:spPr>
          <a:xfrm>
            <a:off x="4264182" y="3960923"/>
            <a:ext cx="75346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6" name="Gerade Verbindung 38"/>
          <p:cNvCxnSpPr/>
          <p:nvPr userDrawn="1"/>
        </p:nvCxnSpPr>
        <p:spPr bwMode="gray">
          <a:xfrm>
            <a:off x="4483639" y="2288869"/>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8"/>
          <p:cNvCxnSpPr/>
          <p:nvPr userDrawn="1"/>
        </p:nvCxnSpPr>
        <p:spPr bwMode="gray">
          <a:xfrm>
            <a:off x="4482098" y="4500923"/>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4914058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small column &amp; 2 big text boxes with headlin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3632930"/>
            <a:ext cx="7531577"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9"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30" name="Textplatzhalter 2"/>
          <p:cNvSpPr>
            <a:spLocks noGrp="1"/>
          </p:cNvSpPr>
          <p:nvPr>
            <p:ph type="body" sz="quarter" idx="20"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3" name="Textplatzhalter 5"/>
          <p:cNvSpPr>
            <a:spLocks noGrp="1"/>
          </p:cNvSpPr>
          <p:nvPr>
            <p:ph type="body" sz="quarter" idx="23" hasCustomPrompt="1"/>
          </p:nvPr>
        </p:nvSpPr>
        <p:spPr>
          <a:xfrm>
            <a:off x="390206" y="1749266"/>
            <a:ext cx="3657600"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4" hasCustomPrompt="1"/>
          </p:nvPr>
        </p:nvSpPr>
        <p:spPr>
          <a:xfrm>
            <a:off x="4264181" y="1749266"/>
            <a:ext cx="7531577" cy="1746107"/>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3" name="Textplatzhalter 5"/>
          <p:cNvSpPr>
            <a:spLocks noGrp="1"/>
          </p:cNvSpPr>
          <p:nvPr>
            <p:ph type="body" sz="quarter" idx="25" hasCustomPrompt="1"/>
          </p:nvPr>
        </p:nvSpPr>
        <p:spPr>
          <a:xfrm>
            <a:off x="4264181" y="3632930"/>
            <a:ext cx="7531577" cy="1746107"/>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1" name="Textplatzhalter 10"/>
          <p:cNvSpPr>
            <a:spLocks noGrp="1"/>
          </p:cNvSpPr>
          <p:nvPr>
            <p:ph type="body" sz="quarter" idx="14" hasCustomPrompt="1"/>
          </p:nvPr>
        </p:nvSpPr>
        <p:spPr>
          <a:xfrm>
            <a:off x="4264182" y="1749266"/>
            <a:ext cx="75346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32" name="Textplatzhalter 10"/>
          <p:cNvSpPr>
            <a:spLocks noGrp="1"/>
          </p:cNvSpPr>
          <p:nvPr>
            <p:ph type="body" sz="quarter" idx="17" hasCustomPrompt="1"/>
          </p:nvPr>
        </p:nvSpPr>
        <p:spPr>
          <a:xfrm>
            <a:off x="4264182" y="3632930"/>
            <a:ext cx="7534656"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6" name="Gerade Verbindung 38"/>
          <p:cNvCxnSpPr/>
          <p:nvPr userDrawn="1"/>
        </p:nvCxnSpPr>
        <p:spPr bwMode="gray">
          <a:xfrm>
            <a:off x="4483639" y="2288869"/>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8"/>
          <p:cNvCxnSpPr/>
          <p:nvPr userDrawn="1"/>
        </p:nvCxnSpPr>
        <p:spPr bwMode="gray">
          <a:xfrm>
            <a:off x="4482098" y="4172680"/>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858915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small column &amp; 2 big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208522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3152" rIns="720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3960923"/>
            <a:ext cx="7531577" cy="208522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4" name="Textplatzhalter 5"/>
          <p:cNvSpPr>
            <a:spLocks noGrp="1"/>
          </p:cNvSpPr>
          <p:nvPr>
            <p:ph type="body" sz="quarter" idx="23" hasCustomPrompt="1"/>
          </p:nvPr>
        </p:nvSpPr>
        <p:spPr>
          <a:xfrm>
            <a:off x="390206" y="1749266"/>
            <a:ext cx="36576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9" name="Textplatzhalter 5"/>
          <p:cNvSpPr>
            <a:spLocks noGrp="1"/>
          </p:cNvSpPr>
          <p:nvPr>
            <p:ph type="body" sz="quarter" idx="24" hasCustomPrompt="1"/>
          </p:nvPr>
        </p:nvSpPr>
        <p:spPr>
          <a:xfrm>
            <a:off x="4264181" y="1749266"/>
            <a:ext cx="7531577" cy="2084832"/>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25" hasCustomPrompt="1"/>
          </p:nvPr>
        </p:nvSpPr>
        <p:spPr>
          <a:xfrm>
            <a:off x="4264181" y="3960923"/>
            <a:ext cx="7531577" cy="2084832"/>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9479074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small column &amp; 2 big text box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3632930"/>
            <a:ext cx="7531577" cy="1746504"/>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9" name="Textplatzhalter 2"/>
          <p:cNvSpPr>
            <a:spLocks noGrp="1"/>
          </p:cNvSpPr>
          <p:nvPr>
            <p:ph type="body" sz="quarter" idx="20"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2" name="Textplatzhalter 5"/>
          <p:cNvSpPr>
            <a:spLocks noGrp="1"/>
          </p:cNvSpPr>
          <p:nvPr>
            <p:ph type="body" sz="quarter" idx="23" hasCustomPrompt="1"/>
          </p:nvPr>
        </p:nvSpPr>
        <p:spPr>
          <a:xfrm>
            <a:off x="390206" y="1749266"/>
            <a:ext cx="3657600"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3" name="Textplatzhalter 5"/>
          <p:cNvSpPr>
            <a:spLocks noGrp="1"/>
          </p:cNvSpPr>
          <p:nvPr>
            <p:ph type="body" sz="quarter" idx="24" hasCustomPrompt="1"/>
          </p:nvPr>
        </p:nvSpPr>
        <p:spPr>
          <a:xfrm>
            <a:off x="4264181" y="1749266"/>
            <a:ext cx="7531577" cy="1746107"/>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5" name="Textplatzhalter 5"/>
          <p:cNvSpPr>
            <a:spLocks noGrp="1"/>
          </p:cNvSpPr>
          <p:nvPr>
            <p:ph type="body" sz="quarter" idx="25" hasCustomPrompt="1"/>
          </p:nvPr>
        </p:nvSpPr>
        <p:spPr>
          <a:xfrm>
            <a:off x="4264181" y="3632930"/>
            <a:ext cx="7531577" cy="1746504"/>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526547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white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9"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72000" bIns="71983" numCol="1" spcCol="0" rtlCol="0" fromWordArt="0" anchor="t" anchorCtr="0" forceAA="0" compatLnSpc="1">
            <a:prstTxWarp prst="textNoShape">
              <a:avLst/>
            </a:prstTxWarp>
            <a:noAutofit/>
          </a:bodyPr>
          <a:lstStyle/>
          <a:p>
            <a:pPr marL="0" marR="0" indent="0" algn="l" defTabSz="1088959" rtl="0" eaLnBrk="1" fontAlgn="auto" latinLnBrk="0" hangingPunct="1">
              <a:lnSpc>
                <a:spcPct val="100000"/>
              </a:lnSpc>
              <a:spcBef>
                <a:spcPts val="1100"/>
              </a:spcBef>
              <a:spcAft>
                <a:spcPts val="0"/>
              </a:spcAft>
              <a:buClr>
                <a:schemeClr val="accent5"/>
              </a:buClr>
              <a:buSzPct val="70000"/>
              <a:buFont typeface="Arial" panose="020B0604020202020204" pitchFamily="34" charset="0"/>
              <a:buChar char="‫"/>
              <a:tabLst/>
              <a:defRPr/>
            </a:pPr>
            <a:endParaRPr kumimoji="0" lang="en-US" sz="1600" b="0" i="0" u="none" strike="noStrike" kern="1200" cap="none" spc="0" normalizeH="0" baseline="0" dirty="0">
              <a:ln>
                <a:noFill/>
              </a:ln>
              <a:solidFill>
                <a:srgbClr val="666666"/>
              </a:solidFill>
              <a:effectLst/>
              <a:uLnTx/>
              <a:uFillTx/>
              <a:latin typeface="+mn-lt"/>
              <a:ea typeface="+mn-ea"/>
              <a:cs typeface="+mn-cs"/>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6" name="Textplatzhalter 5"/>
          <p:cNvSpPr>
            <a:spLocks noGrp="1"/>
          </p:cNvSpPr>
          <p:nvPr>
            <p:ph type="body" sz="quarter" idx="14" hasCustomPrompt="1"/>
          </p:nvPr>
        </p:nvSpPr>
        <p:spPr>
          <a:xfrm>
            <a:off x="390207" y="1749266"/>
            <a:ext cx="11405553" cy="4296886"/>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0"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692044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small column &amp; 3 big text boxes with headlin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4675346"/>
            <a:ext cx="7531577"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9" name="Rectangle 1"/>
          <p:cNvSpPr/>
          <p:nvPr userDrawn="1"/>
        </p:nvSpPr>
        <p:spPr bwMode="auto">
          <a:xfrm>
            <a:off x="4264183" y="3211909"/>
            <a:ext cx="7531578"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1853" rIns="241142" bIns="71983" numCol="1" spcCol="0" rtlCol="0" fromWordArt="0" anchor="t" anchorCtr="0" forceAA="0" compatLnSpc="1">
            <a:prstTxWarp prst="textNoShape">
              <a:avLst/>
            </a:prstTxWarp>
            <a:noAutofit/>
          </a:bodyPr>
          <a:lstStyle/>
          <a:p>
            <a:pPr defTabSz="914180">
              <a:buClr>
                <a:srgbClr val="002897"/>
              </a:buClr>
              <a:buSzPct val="70000"/>
            </a:pPr>
            <a:endParaRPr lang="en-US" sz="1500" dirty="0">
              <a:solidFill>
                <a:srgbClr val="666666"/>
              </a:solidFill>
            </a:endParaRPr>
          </a:p>
        </p:txBody>
      </p:sp>
      <p:sp>
        <p:nvSpPr>
          <p:cNvPr id="23" name="Textplatzhalter 5"/>
          <p:cNvSpPr>
            <a:spLocks noGrp="1"/>
          </p:cNvSpPr>
          <p:nvPr>
            <p:ph type="body" sz="quarter" idx="24" hasCustomPrompt="1"/>
          </p:nvPr>
        </p:nvSpPr>
        <p:spPr>
          <a:xfrm>
            <a:off x="390206" y="1749266"/>
            <a:ext cx="36576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1" hasCustomPrompt="1"/>
          </p:nvPr>
        </p:nvSpPr>
        <p:spPr>
          <a:xfrm>
            <a:off x="4264183" y="1749266"/>
            <a:ext cx="7531577"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22" hasCustomPrompt="1"/>
          </p:nvPr>
        </p:nvSpPr>
        <p:spPr>
          <a:xfrm>
            <a:off x="4264183" y="3211909"/>
            <a:ext cx="7531577"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6" name="Textplatzhalter 5"/>
          <p:cNvSpPr>
            <a:spLocks noGrp="1"/>
          </p:cNvSpPr>
          <p:nvPr>
            <p:ph type="body" sz="quarter" idx="23" hasCustomPrompt="1"/>
          </p:nvPr>
        </p:nvSpPr>
        <p:spPr>
          <a:xfrm>
            <a:off x="4264183" y="4674552"/>
            <a:ext cx="7531577" cy="1371600"/>
          </a:xfrm>
          <a:prstGeom prst="rect">
            <a:avLst/>
          </a:prstGeom>
        </p:spPr>
        <p:txBody>
          <a:bodyPr lIns="241200" tIns="468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1" name="Textplatzhalter 10"/>
          <p:cNvSpPr>
            <a:spLocks noGrp="1"/>
          </p:cNvSpPr>
          <p:nvPr>
            <p:ph type="body" sz="quarter" idx="14" hasCustomPrompt="1"/>
          </p:nvPr>
        </p:nvSpPr>
        <p:spPr>
          <a:xfrm>
            <a:off x="4264182" y="1749266"/>
            <a:ext cx="7534656"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6" name="Gerade Verbindung 38"/>
          <p:cNvCxnSpPr/>
          <p:nvPr userDrawn="1"/>
        </p:nvCxnSpPr>
        <p:spPr bwMode="gray">
          <a:xfrm>
            <a:off x="4483639" y="2179034"/>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8" hasCustomPrompt="1"/>
          </p:nvPr>
        </p:nvSpPr>
        <p:spPr>
          <a:xfrm>
            <a:off x="4264183" y="3211909"/>
            <a:ext cx="7534656"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1" name="Gerade Verbindung 38"/>
          <p:cNvCxnSpPr/>
          <p:nvPr userDrawn="1"/>
        </p:nvCxnSpPr>
        <p:spPr bwMode="gray">
          <a:xfrm>
            <a:off x="4482099" y="3641677"/>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platzhalter 10"/>
          <p:cNvSpPr>
            <a:spLocks noGrp="1"/>
          </p:cNvSpPr>
          <p:nvPr>
            <p:ph type="body" sz="quarter" idx="17" hasCustomPrompt="1"/>
          </p:nvPr>
        </p:nvSpPr>
        <p:spPr>
          <a:xfrm>
            <a:off x="4264182" y="4675346"/>
            <a:ext cx="7534656" cy="429768"/>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8" name="Gerade Verbindung 38"/>
          <p:cNvCxnSpPr/>
          <p:nvPr userDrawn="1"/>
        </p:nvCxnSpPr>
        <p:spPr bwMode="gray">
          <a:xfrm>
            <a:off x="4482098" y="5105114"/>
            <a:ext cx="7095744"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79077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 small column &amp; 3 big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Rectangle 1"/>
          <p:cNvSpPr/>
          <p:nvPr userDrawn="1"/>
        </p:nvSpPr>
        <p:spPr bwMode="auto">
          <a:xfrm>
            <a:off x="4264182" y="1748869"/>
            <a:ext cx="7531577"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4264182" y="4675346"/>
            <a:ext cx="7531577"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600" dirty="0">
              <a:solidFill>
                <a:srgbClr val="666666"/>
              </a:solidFill>
            </a:endParaRPr>
          </a:p>
        </p:txBody>
      </p:sp>
      <p:sp>
        <p:nvSpPr>
          <p:cNvPr id="19" name="Rectangle 1"/>
          <p:cNvSpPr/>
          <p:nvPr userDrawn="1"/>
        </p:nvSpPr>
        <p:spPr bwMode="auto">
          <a:xfrm>
            <a:off x="4264183" y="3211909"/>
            <a:ext cx="7531578"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buClr>
                <a:srgbClr val="002897"/>
              </a:buClr>
              <a:buSzPct val="70000"/>
            </a:pPr>
            <a:endParaRPr lang="en-US" sz="1500" dirty="0">
              <a:solidFill>
                <a:srgbClr val="666666"/>
              </a:solidFill>
            </a:endParaRPr>
          </a:p>
        </p:txBody>
      </p:sp>
      <p:sp>
        <p:nvSpPr>
          <p:cNvPr id="23" name="Textplatzhalter 5"/>
          <p:cNvSpPr>
            <a:spLocks noGrp="1"/>
          </p:cNvSpPr>
          <p:nvPr>
            <p:ph type="body" sz="quarter" idx="23" hasCustomPrompt="1"/>
          </p:nvPr>
        </p:nvSpPr>
        <p:spPr>
          <a:xfrm>
            <a:off x="390206" y="1749266"/>
            <a:ext cx="36576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21" hasCustomPrompt="1"/>
          </p:nvPr>
        </p:nvSpPr>
        <p:spPr>
          <a:xfrm>
            <a:off x="4264183" y="1749266"/>
            <a:ext cx="7531578"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2" hasCustomPrompt="1"/>
          </p:nvPr>
        </p:nvSpPr>
        <p:spPr>
          <a:xfrm>
            <a:off x="4264183" y="3211909"/>
            <a:ext cx="7531578"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4" hasCustomPrompt="1"/>
          </p:nvPr>
        </p:nvSpPr>
        <p:spPr>
          <a:xfrm>
            <a:off x="4264183" y="4674552"/>
            <a:ext cx="7531578" cy="1371600"/>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4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0108866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small column &amp; big im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3" name="Rectangle 1"/>
          <p:cNvSpPr/>
          <p:nvPr userDrawn="1"/>
        </p:nvSpPr>
        <p:spPr bwMode="auto">
          <a:xfrm>
            <a:off x="4264183" y="1749266"/>
            <a:ext cx="7531578"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14" hasCustomPrompt="1"/>
          </p:nvPr>
        </p:nvSpPr>
        <p:spPr>
          <a:xfrm>
            <a:off x="4264183" y="1749266"/>
            <a:ext cx="7534656" cy="4297680"/>
          </a:xfrm>
          <a:prstGeom prst="rect">
            <a:avLst/>
          </a:prstGeom>
        </p:spPr>
        <p:txBody>
          <a:bodyPr/>
          <a:lstStyle>
            <a:lvl1pPr marL="0" indent="0" algn="ctr">
              <a:buNone/>
              <a:defRPr sz="1600" baseline="0">
                <a:solidFill>
                  <a:schemeClr val="accent5"/>
                </a:solidFill>
              </a:defRPr>
            </a:lvl1pPr>
          </a:lstStyle>
          <a:p>
            <a:r>
              <a:rPr lang="de-DE" dirty="0"/>
              <a:t> </a:t>
            </a:r>
            <a:endParaRPr lang="en-US" dirty="0"/>
          </a:p>
        </p:txBody>
      </p:sp>
      <p:sp>
        <p:nvSpPr>
          <p:cNvPr id="13" name="Textplatzhalter 5"/>
          <p:cNvSpPr>
            <a:spLocks noGrp="1"/>
          </p:cNvSpPr>
          <p:nvPr>
            <p:ph type="body" sz="quarter" idx="23" hasCustomPrompt="1"/>
          </p:nvPr>
        </p:nvSpPr>
        <p:spPr>
          <a:xfrm>
            <a:off x="390206" y="1749266"/>
            <a:ext cx="3657600"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0198638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small column &amp; big image &amp; small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1749266"/>
            <a:ext cx="3657600" cy="3630168"/>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3" name="Rectangle 1"/>
          <p:cNvSpPr/>
          <p:nvPr userDrawn="1"/>
        </p:nvSpPr>
        <p:spPr bwMode="auto">
          <a:xfrm>
            <a:off x="4264183" y="1749266"/>
            <a:ext cx="7531578"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14" hasCustomPrompt="1"/>
          </p:nvPr>
        </p:nvSpPr>
        <p:spPr>
          <a:xfrm>
            <a:off x="4264183" y="1749266"/>
            <a:ext cx="7534656" cy="4297680"/>
          </a:xfrm>
          <a:prstGeom prst="rect">
            <a:avLst/>
          </a:prstGeom>
        </p:spPr>
        <p:txBody>
          <a:bodyPr/>
          <a:lstStyle>
            <a:lvl1pPr marL="0" indent="0" algn="ctr">
              <a:buNone/>
              <a:defRPr sz="1600" baseline="0">
                <a:solidFill>
                  <a:schemeClr val="accent5"/>
                </a:solidFill>
              </a:defRPr>
            </a:lvl1pPr>
          </a:lstStyle>
          <a:p>
            <a:r>
              <a:rPr lang="de-DE" dirty="0"/>
              <a:t> </a:t>
            </a:r>
            <a:endParaRPr lang="en-US" dirty="0"/>
          </a:p>
        </p:txBody>
      </p:sp>
      <p:sp>
        <p:nvSpPr>
          <p:cNvPr id="13" name="Pentagon 44"/>
          <p:cNvSpPr/>
          <p:nvPr userDrawn="1"/>
        </p:nvSpPr>
        <p:spPr bwMode="gray">
          <a:xfrm>
            <a:off x="390205" y="5506152"/>
            <a:ext cx="3657600"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4" name="Textplatzhalter 2"/>
          <p:cNvSpPr>
            <a:spLocks noGrp="1"/>
          </p:cNvSpPr>
          <p:nvPr>
            <p:ph type="body" sz="quarter" idx="18" hasCustomPrompt="1"/>
          </p:nvPr>
        </p:nvSpPr>
        <p:spPr>
          <a:xfrm>
            <a:off x="390525" y="5505450"/>
            <a:ext cx="3657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5" name="Textplatzhalter 5"/>
          <p:cNvSpPr>
            <a:spLocks noGrp="1"/>
          </p:cNvSpPr>
          <p:nvPr>
            <p:ph type="body" sz="quarter" idx="23" hasCustomPrompt="1"/>
          </p:nvPr>
        </p:nvSpPr>
        <p:spPr>
          <a:xfrm>
            <a:off x="390206" y="1749266"/>
            <a:ext cx="3657600" cy="3630168"/>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6" name="Textplatzhalter 10"/>
          <p:cNvSpPr>
            <a:spLocks noGrp="1"/>
          </p:cNvSpPr>
          <p:nvPr>
            <p:ph type="body" sz="quarter" idx="13" hasCustomPrompt="1"/>
          </p:nvPr>
        </p:nvSpPr>
        <p:spPr>
          <a:xfrm>
            <a:off x="390525" y="1749425"/>
            <a:ext cx="3657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2" name="Gerade Verbindung 38"/>
          <p:cNvCxnSpPr/>
          <p:nvPr userDrawn="1"/>
        </p:nvCxnSpPr>
        <p:spPr bwMode="gray">
          <a:xfrm>
            <a:off x="616330" y="2289266"/>
            <a:ext cx="321868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167052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white title-boxes &amp; 3 big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24" name="Rectangle 1"/>
          <p:cNvSpPr/>
          <p:nvPr userDrawn="1"/>
        </p:nvSpPr>
        <p:spPr bwMode="auto">
          <a:xfrm>
            <a:off x="1978181" y="174886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Rectangle 1"/>
          <p:cNvSpPr/>
          <p:nvPr userDrawn="1"/>
        </p:nvSpPr>
        <p:spPr bwMode="auto">
          <a:xfrm>
            <a:off x="1978181" y="4674552"/>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2" name="Rectangle 1"/>
          <p:cNvSpPr/>
          <p:nvPr userDrawn="1"/>
        </p:nvSpPr>
        <p:spPr bwMode="auto">
          <a:xfrm>
            <a:off x="1978181" y="321190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17" name="Rectangle 1"/>
          <p:cNvSpPr/>
          <p:nvPr userDrawn="1"/>
        </p:nvSpPr>
        <p:spPr bwMode="auto">
          <a:xfrm>
            <a:off x="390206" y="1749266"/>
            <a:ext cx="1371600" cy="1371600"/>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14" name="Textplatzhalter 21"/>
          <p:cNvSpPr>
            <a:spLocks noGrp="1"/>
          </p:cNvSpPr>
          <p:nvPr>
            <p:ph type="body" sz="quarter" idx="12" hasCustomPrompt="1"/>
          </p:nvPr>
        </p:nvSpPr>
        <p:spPr>
          <a:xfrm>
            <a:off x="390525" y="1749266"/>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1" name="Rectangle 1"/>
          <p:cNvSpPr/>
          <p:nvPr userDrawn="1"/>
        </p:nvSpPr>
        <p:spPr bwMode="auto">
          <a:xfrm>
            <a:off x="390206" y="3211909"/>
            <a:ext cx="1371600" cy="1371600"/>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22" name="Rectangle 1"/>
          <p:cNvSpPr/>
          <p:nvPr userDrawn="1"/>
        </p:nvSpPr>
        <p:spPr bwMode="auto">
          <a:xfrm>
            <a:off x="390206" y="4674552"/>
            <a:ext cx="1371600" cy="1371600"/>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25" name="Textplatzhalter 21"/>
          <p:cNvSpPr>
            <a:spLocks noGrp="1"/>
          </p:cNvSpPr>
          <p:nvPr>
            <p:ph type="body" sz="quarter" idx="20" hasCustomPrompt="1"/>
          </p:nvPr>
        </p:nvSpPr>
        <p:spPr>
          <a:xfrm>
            <a:off x="390206" y="3211909"/>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26" name="Textplatzhalter 21"/>
          <p:cNvSpPr>
            <a:spLocks noGrp="1"/>
          </p:cNvSpPr>
          <p:nvPr>
            <p:ph type="body" sz="quarter" idx="21" hasCustomPrompt="1"/>
          </p:nvPr>
        </p:nvSpPr>
        <p:spPr>
          <a:xfrm>
            <a:off x="390206" y="4674552"/>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19" name="Textplatzhalter 5"/>
          <p:cNvSpPr>
            <a:spLocks noGrp="1"/>
          </p:cNvSpPr>
          <p:nvPr>
            <p:ph type="body" sz="quarter" idx="24" hasCustomPrompt="1"/>
          </p:nvPr>
        </p:nvSpPr>
        <p:spPr>
          <a:xfrm>
            <a:off x="1978181" y="174886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3" name="Textplatzhalter 5"/>
          <p:cNvSpPr>
            <a:spLocks noGrp="1"/>
          </p:cNvSpPr>
          <p:nvPr>
            <p:ph type="body" sz="quarter" idx="25" hasCustomPrompt="1"/>
          </p:nvPr>
        </p:nvSpPr>
        <p:spPr>
          <a:xfrm>
            <a:off x="1978181" y="321190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6" hasCustomPrompt="1"/>
          </p:nvPr>
        </p:nvSpPr>
        <p:spPr>
          <a:xfrm>
            <a:off x="1978181" y="4674552"/>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910434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white title-boxes &amp; 3 big text box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5" name="Rectangle 1"/>
          <p:cNvSpPr/>
          <p:nvPr userDrawn="1"/>
        </p:nvSpPr>
        <p:spPr bwMode="auto">
          <a:xfrm>
            <a:off x="1978182" y="1749266"/>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6" name="Rectangle 1"/>
          <p:cNvSpPr/>
          <p:nvPr userDrawn="1"/>
        </p:nvSpPr>
        <p:spPr bwMode="auto">
          <a:xfrm>
            <a:off x="1978182" y="4252803"/>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7" name="Rectangle 1"/>
          <p:cNvSpPr/>
          <p:nvPr userDrawn="1"/>
        </p:nvSpPr>
        <p:spPr bwMode="auto">
          <a:xfrm>
            <a:off x="1978182" y="3001035"/>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8" name="Rectangle 1"/>
          <p:cNvSpPr/>
          <p:nvPr userDrawn="1"/>
        </p:nvSpPr>
        <p:spPr bwMode="auto">
          <a:xfrm>
            <a:off x="390206" y="1749266"/>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39" name="Rectangle 1"/>
          <p:cNvSpPr/>
          <p:nvPr userDrawn="1"/>
        </p:nvSpPr>
        <p:spPr bwMode="auto">
          <a:xfrm>
            <a:off x="390206" y="3001035"/>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40" name="Rectangle 1"/>
          <p:cNvSpPr/>
          <p:nvPr userDrawn="1"/>
        </p:nvSpPr>
        <p:spPr bwMode="auto">
          <a:xfrm>
            <a:off x="390206" y="4252803"/>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41" name="Textplatzhalter 21"/>
          <p:cNvSpPr>
            <a:spLocks noGrp="1"/>
          </p:cNvSpPr>
          <p:nvPr>
            <p:ph type="body" sz="quarter" idx="12" hasCustomPrompt="1"/>
          </p:nvPr>
        </p:nvSpPr>
        <p:spPr>
          <a:xfrm>
            <a:off x="390525" y="1749266"/>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2" name="Textplatzhalter 21"/>
          <p:cNvSpPr>
            <a:spLocks noGrp="1"/>
          </p:cNvSpPr>
          <p:nvPr>
            <p:ph type="body" sz="quarter" idx="20" hasCustomPrompt="1"/>
          </p:nvPr>
        </p:nvSpPr>
        <p:spPr>
          <a:xfrm>
            <a:off x="390206" y="3001035"/>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3" name="Textplatzhalter 21"/>
          <p:cNvSpPr>
            <a:spLocks noGrp="1"/>
          </p:cNvSpPr>
          <p:nvPr>
            <p:ph type="body" sz="quarter" idx="21" hasCustomPrompt="1"/>
          </p:nvPr>
        </p:nvSpPr>
        <p:spPr>
          <a:xfrm>
            <a:off x="390206" y="4252803"/>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2" name="Textplatzhalter 5"/>
          <p:cNvSpPr>
            <a:spLocks noGrp="1"/>
          </p:cNvSpPr>
          <p:nvPr>
            <p:ph type="body" sz="quarter" idx="24" hasCustomPrompt="1"/>
          </p:nvPr>
        </p:nvSpPr>
        <p:spPr>
          <a:xfrm>
            <a:off x="1978181" y="1749266"/>
            <a:ext cx="9820656" cy="1124712"/>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25" hasCustomPrompt="1"/>
          </p:nvPr>
        </p:nvSpPr>
        <p:spPr>
          <a:xfrm>
            <a:off x="1978181" y="3001035"/>
            <a:ext cx="9820656"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6" hasCustomPrompt="1"/>
          </p:nvPr>
        </p:nvSpPr>
        <p:spPr>
          <a:xfrm>
            <a:off x="1978181" y="4252803"/>
            <a:ext cx="9820656"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3916574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blue title-boxes &amp; 3 big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7" name="Rectangle 1"/>
          <p:cNvSpPr/>
          <p:nvPr userDrawn="1"/>
        </p:nvSpPr>
        <p:spPr bwMode="auto">
          <a:xfrm>
            <a:off x="390206" y="1749266"/>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1" name="Rectangle 1"/>
          <p:cNvSpPr/>
          <p:nvPr userDrawn="1"/>
        </p:nvSpPr>
        <p:spPr bwMode="auto">
          <a:xfrm>
            <a:off x="390206" y="3211909"/>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2" name="Rectangle 1"/>
          <p:cNvSpPr/>
          <p:nvPr userDrawn="1"/>
        </p:nvSpPr>
        <p:spPr bwMode="auto">
          <a:xfrm>
            <a:off x="390206" y="4674552"/>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14" name="Textplatzhalter 21"/>
          <p:cNvSpPr>
            <a:spLocks noGrp="1"/>
          </p:cNvSpPr>
          <p:nvPr>
            <p:ph type="body" sz="quarter" idx="12" hasCustomPrompt="1"/>
          </p:nvPr>
        </p:nvSpPr>
        <p:spPr>
          <a:xfrm>
            <a:off x="390525" y="1749266"/>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5" name="Textplatzhalter 21"/>
          <p:cNvSpPr>
            <a:spLocks noGrp="1"/>
          </p:cNvSpPr>
          <p:nvPr>
            <p:ph type="body" sz="quarter" idx="20" hasCustomPrompt="1"/>
          </p:nvPr>
        </p:nvSpPr>
        <p:spPr>
          <a:xfrm>
            <a:off x="390206" y="3211909"/>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6" name="Textplatzhalter 21"/>
          <p:cNvSpPr>
            <a:spLocks noGrp="1"/>
          </p:cNvSpPr>
          <p:nvPr>
            <p:ph type="body" sz="quarter" idx="21" hasCustomPrompt="1"/>
          </p:nvPr>
        </p:nvSpPr>
        <p:spPr>
          <a:xfrm>
            <a:off x="390206" y="4674552"/>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4" name="Rectangle 1"/>
          <p:cNvSpPr/>
          <p:nvPr userDrawn="1"/>
        </p:nvSpPr>
        <p:spPr bwMode="auto">
          <a:xfrm>
            <a:off x="1978181" y="174886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Rectangle 1"/>
          <p:cNvSpPr/>
          <p:nvPr userDrawn="1"/>
        </p:nvSpPr>
        <p:spPr bwMode="auto">
          <a:xfrm>
            <a:off x="1978181" y="4674552"/>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2" name="Rectangle 1"/>
          <p:cNvSpPr/>
          <p:nvPr userDrawn="1"/>
        </p:nvSpPr>
        <p:spPr bwMode="auto">
          <a:xfrm>
            <a:off x="1978181" y="321190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7" name="Textplatzhalter 5"/>
          <p:cNvSpPr>
            <a:spLocks noGrp="1"/>
          </p:cNvSpPr>
          <p:nvPr>
            <p:ph type="body" sz="quarter" idx="24" hasCustomPrompt="1"/>
          </p:nvPr>
        </p:nvSpPr>
        <p:spPr>
          <a:xfrm>
            <a:off x="1978181" y="174886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5" hasCustomPrompt="1"/>
          </p:nvPr>
        </p:nvSpPr>
        <p:spPr>
          <a:xfrm>
            <a:off x="1978181" y="321190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26" hasCustomPrompt="1"/>
          </p:nvPr>
        </p:nvSpPr>
        <p:spPr>
          <a:xfrm>
            <a:off x="1978181" y="4674552"/>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8360056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lue title-boxes &amp; 3 big text box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38" name="Rectangle 1"/>
          <p:cNvSpPr/>
          <p:nvPr userDrawn="1"/>
        </p:nvSpPr>
        <p:spPr bwMode="auto">
          <a:xfrm>
            <a:off x="390206" y="1749266"/>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39" name="Rectangle 1"/>
          <p:cNvSpPr/>
          <p:nvPr userDrawn="1"/>
        </p:nvSpPr>
        <p:spPr bwMode="auto">
          <a:xfrm>
            <a:off x="390206" y="3001035"/>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0" name="Rectangle 1"/>
          <p:cNvSpPr/>
          <p:nvPr userDrawn="1"/>
        </p:nvSpPr>
        <p:spPr bwMode="auto">
          <a:xfrm>
            <a:off x="390206" y="4252803"/>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1" name="Textplatzhalter 21"/>
          <p:cNvSpPr>
            <a:spLocks noGrp="1"/>
          </p:cNvSpPr>
          <p:nvPr>
            <p:ph type="body" sz="quarter" idx="12" hasCustomPrompt="1"/>
          </p:nvPr>
        </p:nvSpPr>
        <p:spPr>
          <a:xfrm>
            <a:off x="390525" y="1749266"/>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2" name="Textplatzhalter 21"/>
          <p:cNvSpPr>
            <a:spLocks noGrp="1"/>
          </p:cNvSpPr>
          <p:nvPr>
            <p:ph type="body" sz="quarter" idx="20" hasCustomPrompt="1"/>
          </p:nvPr>
        </p:nvSpPr>
        <p:spPr>
          <a:xfrm>
            <a:off x="390206" y="3001035"/>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3" name="Textplatzhalter 21"/>
          <p:cNvSpPr>
            <a:spLocks noGrp="1"/>
          </p:cNvSpPr>
          <p:nvPr>
            <p:ph type="body" sz="quarter" idx="21" hasCustomPrompt="1"/>
          </p:nvPr>
        </p:nvSpPr>
        <p:spPr>
          <a:xfrm>
            <a:off x="390206" y="4252803"/>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5" name="Rectangle 1"/>
          <p:cNvSpPr/>
          <p:nvPr userDrawn="1"/>
        </p:nvSpPr>
        <p:spPr bwMode="auto">
          <a:xfrm>
            <a:off x="1978182" y="1749266"/>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6" name="Rectangle 1"/>
          <p:cNvSpPr/>
          <p:nvPr userDrawn="1"/>
        </p:nvSpPr>
        <p:spPr bwMode="auto">
          <a:xfrm>
            <a:off x="1978182" y="4252803"/>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7" name="Rectangle 1"/>
          <p:cNvSpPr/>
          <p:nvPr userDrawn="1"/>
        </p:nvSpPr>
        <p:spPr bwMode="auto">
          <a:xfrm>
            <a:off x="1978182" y="3001035"/>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8" name="Textplatzhalter 5"/>
          <p:cNvSpPr>
            <a:spLocks noGrp="1"/>
          </p:cNvSpPr>
          <p:nvPr>
            <p:ph type="body" sz="quarter" idx="24" hasCustomPrompt="1"/>
          </p:nvPr>
        </p:nvSpPr>
        <p:spPr>
          <a:xfrm>
            <a:off x="1978181" y="1748869"/>
            <a:ext cx="9820656"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25" hasCustomPrompt="1"/>
          </p:nvPr>
        </p:nvSpPr>
        <p:spPr>
          <a:xfrm>
            <a:off x="1978181" y="3001035"/>
            <a:ext cx="9820656"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1" name="Textplatzhalter 5"/>
          <p:cNvSpPr>
            <a:spLocks noGrp="1"/>
          </p:cNvSpPr>
          <p:nvPr>
            <p:ph type="body" sz="quarter" idx="26" hasCustomPrompt="1"/>
          </p:nvPr>
        </p:nvSpPr>
        <p:spPr>
          <a:xfrm>
            <a:off x="1978181" y="4252803"/>
            <a:ext cx="9820656"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9556220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blue title-boxes &amp; 3 text boxes &amp; im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7" name="Rectangle 1"/>
          <p:cNvSpPr/>
          <p:nvPr userDrawn="1"/>
        </p:nvSpPr>
        <p:spPr bwMode="auto">
          <a:xfrm>
            <a:off x="390206" y="1749266"/>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1" name="Rectangle 1"/>
          <p:cNvSpPr/>
          <p:nvPr userDrawn="1"/>
        </p:nvSpPr>
        <p:spPr bwMode="auto">
          <a:xfrm>
            <a:off x="390206" y="3211909"/>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2" name="Rectangle 1"/>
          <p:cNvSpPr/>
          <p:nvPr userDrawn="1"/>
        </p:nvSpPr>
        <p:spPr bwMode="auto">
          <a:xfrm>
            <a:off x="390206" y="4674552"/>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14" name="Textplatzhalter 21"/>
          <p:cNvSpPr>
            <a:spLocks noGrp="1"/>
          </p:cNvSpPr>
          <p:nvPr>
            <p:ph type="body" sz="quarter" idx="12" hasCustomPrompt="1"/>
          </p:nvPr>
        </p:nvSpPr>
        <p:spPr>
          <a:xfrm>
            <a:off x="390525" y="1749266"/>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5" name="Textplatzhalter 21"/>
          <p:cNvSpPr>
            <a:spLocks noGrp="1"/>
          </p:cNvSpPr>
          <p:nvPr>
            <p:ph type="body" sz="quarter" idx="20" hasCustomPrompt="1"/>
          </p:nvPr>
        </p:nvSpPr>
        <p:spPr>
          <a:xfrm>
            <a:off x="390206" y="3211909"/>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6" name="Textplatzhalter 21"/>
          <p:cNvSpPr>
            <a:spLocks noGrp="1"/>
          </p:cNvSpPr>
          <p:nvPr>
            <p:ph type="body" sz="quarter" idx="21" hasCustomPrompt="1"/>
          </p:nvPr>
        </p:nvSpPr>
        <p:spPr>
          <a:xfrm>
            <a:off x="390206" y="4674552"/>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4" name="Rectangle 1"/>
          <p:cNvSpPr/>
          <p:nvPr userDrawn="1"/>
        </p:nvSpPr>
        <p:spPr bwMode="auto">
          <a:xfrm>
            <a:off x="1978181" y="1748869"/>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Rectangle 1"/>
          <p:cNvSpPr/>
          <p:nvPr userDrawn="1"/>
        </p:nvSpPr>
        <p:spPr bwMode="auto">
          <a:xfrm>
            <a:off x="1978181" y="4674552"/>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2" name="Rectangle 1"/>
          <p:cNvSpPr/>
          <p:nvPr userDrawn="1"/>
        </p:nvSpPr>
        <p:spPr bwMode="auto">
          <a:xfrm>
            <a:off x="1978181" y="3211909"/>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8" name="Rectangle 1"/>
          <p:cNvSpPr/>
          <p:nvPr userDrawn="1"/>
        </p:nvSpPr>
        <p:spPr bwMode="auto">
          <a:xfrm>
            <a:off x="8138160" y="1749266"/>
            <a:ext cx="3657600"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24" hasCustomPrompt="1"/>
          </p:nvPr>
        </p:nvSpPr>
        <p:spPr>
          <a:xfrm>
            <a:off x="8138160" y="1749266"/>
            <a:ext cx="3657600" cy="4297680"/>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23" name="Textplatzhalter 5"/>
          <p:cNvSpPr>
            <a:spLocks noGrp="1"/>
          </p:cNvSpPr>
          <p:nvPr>
            <p:ph type="body" sz="quarter" idx="25" hasCustomPrompt="1"/>
          </p:nvPr>
        </p:nvSpPr>
        <p:spPr>
          <a:xfrm>
            <a:off x="1978181" y="1748869"/>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26" hasCustomPrompt="1"/>
          </p:nvPr>
        </p:nvSpPr>
        <p:spPr>
          <a:xfrm>
            <a:off x="1978181" y="3211909"/>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7" hasCustomPrompt="1"/>
          </p:nvPr>
        </p:nvSpPr>
        <p:spPr>
          <a:xfrm>
            <a:off x="1978181" y="4674552"/>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888693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lue title-boxes &amp; 3 big text boxes &amp; take away box &amp; imag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38" name="Rectangle 1"/>
          <p:cNvSpPr/>
          <p:nvPr userDrawn="1"/>
        </p:nvSpPr>
        <p:spPr bwMode="auto">
          <a:xfrm>
            <a:off x="390206" y="1749266"/>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39" name="Rectangle 1"/>
          <p:cNvSpPr/>
          <p:nvPr userDrawn="1"/>
        </p:nvSpPr>
        <p:spPr bwMode="auto">
          <a:xfrm>
            <a:off x="390206" y="3001035"/>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0" name="Rectangle 1"/>
          <p:cNvSpPr/>
          <p:nvPr userDrawn="1"/>
        </p:nvSpPr>
        <p:spPr bwMode="auto">
          <a:xfrm>
            <a:off x="390206" y="4252803"/>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1" name="Textplatzhalter 21"/>
          <p:cNvSpPr>
            <a:spLocks noGrp="1"/>
          </p:cNvSpPr>
          <p:nvPr>
            <p:ph type="body" sz="quarter" idx="12" hasCustomPrompt="1"/>
          </p:nvPr>
        </p:nvSpPr>
        <p:spPr>
          <a:xfrm>
            <a:off x="390525" y="1749266"/>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2" name="Textplatzhalter 21"/>
          <p:cNvSpPr>
            <a:spLocks noGrp="1"/>
          </p:cNvSpPr>
          <p:nvPr>
            <p:ph type="body" sz="quarter" idx="20" hasCustomPrompt="1"/>
          </p:nvPr>
        </p:nvSpPr>
        <p:spPr>
          <a:xfrm>
            <a:off x="390206" y="3001035"/>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3" name="Textplatzhalter 21"/>
          <p:cNvSpPr>
            <a:spLocks noGrp="1"/>
          </p:cNvSpPr>
          <p:nvPr>
            <p:ph type="body" sz="quarter" idx="21" hasCustomPrompt="1"/>
          </p:nvPr>
        </p:nvSpPr>
        <p:spPr>
          <a:xfrm>
            <a:off x="390206" y="4252803"/>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5" name="Rectangle 1"/>
          <p:cNvSpPr/>
          <p:nvPr userDrawn="1"/>
        </p:nvSpPr>
        <p:spPr bwMode="auto">
          <a:xfrm>
            <a:off x="1978182" y="1749266"/>
            <a:ext cx="5943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6" name="Rectangle 1"/>
          <p:cNvSpPr/>
          <p:nvPr userDrawn="1"/>
        </p:nvSpPr>
        <p:spPr bwMode="auto">
          <a:xfrm>
            <a:off x="1978182" y="4252803"/>
            <a:ext cx="5943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7" name="Rectangle 1"/>
          <p:cNvSpPr/>
          <p:nvPr userDrawn="1"/>
        </p:nvSpPr>
        <p:spPr bwMode="auto">
          <a:xfrm>
            <a:off x="1978182" y="3001035"/>
            <a:ext cx="5943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5" name="Rectangle 1"/>
          <p:cNvSpPr/>
          <p:nvPr userDrawn="1"/>
        </p:nvSpPr>
        <p:spPr bwMode="auto">
          <a:xfrm>
            <a:off x="8138160" y="1749266"/>
            <a:ext cx="3657600" cy="362824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6" name="Bildplatzhalter 2"/>
          <p:cNvSpPr>
            <a:spLocks noGrp="1"/>
          </p:cNvSpPr>
          <p:nvPr>
            <p:ph type="pic" sz="quarter" idx="24"/>
          </p:nvPr>
        </p:nvSpPr>
        <p:spPr>
          <a:xfrm>
            <a:off x="8138160" y="1749266"/>
            <a:ext cx="3657600" cy="3630168"/>
          </a:xfrm>
          <a:prstGeom prst="rect">
            <a:avLst/>
          </a:prstGeom>
        </p:spPr>
        <p:txBody>
          <a:bodyPr/>
          <a:lstStyle>
            <a:lvl1pPr marL="0" indent="0" algn="ctr">
              <a:buNone/>
              <a:defRPr sz="1600">
                <a:solidFill>
                  <a:schemeClr val="accent5"/>
                </a:solidFill>
              </a:defRPr>
            </a:lvl1pPr>
          </a:lstStyle>
          <a:p>
            <a:r>
              <a:rPr lang="en-US" smtClean="0"/>
              <a:t>Click icon to add picture</a:t>
            </a:r>
            <a:endParaRPr lang="en-US" dirty="0"/>
          </a:p>
        </p:txBody>
      </p:sp>
      <p:sp>
        <p:nvSpPr>
          <p:cNvPr id="27" name="Textplatzhalter 5"/>
          <p:cNvSpPr>
            <a:spLocks noGrp="1"/>
          </p:cNvSpPr>
          <p:nvPr>
            <p:ph type="body" sz="quarter" idx="25" hasCustomPrompt="1"/>
          </p:nvPr>
        </p:nvSpPr>
        <p:spPr>
          <a:xfrm>
            <a:off x="1978181" y="1748869"/>
            <a:ext cx="5943601"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26" hasCustomPrompt="1"/>
          </p:nvPr>
        </p:nvSpPr>
        <p:spPr>
          <a:xfrm>
            <a:off x="1978181" y="3001035"/>
            <a:ext cx="5943601"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27" hasCustomPrompt="1"/>
          </p:nvPr>
        </p:nvSpPr>
        <p:spPr>
          <a:xfrm>
            <a:off x="1978181" y="4252803"/>
            <a:ext cx="5943601"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2"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98614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white box &amp; take away box">
    <p:bg>
      <p:bgRef idx="1001">
        <a:schemeClr val="bg1"/>
      </p:bgRef>
    </p:bg>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34" name="Rectangle 1"/>
          <p:cNvSpPr/>
          <p:nvPr userDrawn="1"/>
        </p:nvSpPr>
        <p:spPr bwMode="auto">
          <a:xfrm>
            <a:off x="390207" y="1749266"/>
            <a:ext cx="11405553" cy="362824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35"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36"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3" name="Textplatzhalter 5"/>
          <p:cNvSpPr>
            <a:spLocks noGrp="1"/>
          </p:cNvSpPr>
          <p:nvPr>
            <p:ph type="body" sz="quarter" idx="14" hasCustomPrompt="1"/>
          </p:nvPr>
        </p:nvSpPr>
        <p:spPr>
          <a:xfrm>
            <a:off x="390207" y="1749266"/>
            <a:ext cx="11405553" cy="3628249"/>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0"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6050003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lue title-boxes &amp; 3 text boxes &amp; 3 imag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7" name="Rectangle 1"/>
          <p:cNvSpPr/>
          <p:nvPr userDrawn="1"/>
        </p:nvSpPr>
        <p:spPr bwMode="auto">
          <a:xfrm>
            <a:off x="390206" y="1749266"/>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1" name="Rectangle 1"/>
          <p:cNvSpPr/>
          <p:nvPr userDrawn="1"/>
        </p:nvSpPr>
        <p:spPr bwMode="auto">
          <a:xfrm>
            <a:off x="390206" y="3211909"/>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22" name="Rectangle 1"/>
          <p:cNvSpPr/>
          <p:nvPr userDrawn="1"/>
        </p:nvSpPr>
        <p:spPr bwMode="auto">
          <a:xfrm>
            <a:off x="390206" y="4674552"/>
            <a:ext cx="1371600" cy="1371600"/>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14" name="Textplatzhalter 21"/>
          <p:cNvSpPr>
            <a:spLocks noGrp="1"/>
          </p:cNvSpPr>
          <p:nvPr>
            <p:ph type="body" sz="quarter" idx="12" hasCustomPrompt="1"/>
          </p:nvPr>
        </p:nvSpPr>
        <p:spPr>
          <a:xfrm>
            <a:off x="390525" y="1749266"/>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5" name="Textplatzhalter 21"/>
          <p:cNvSpPr>
            <a:spLocks noGrp="1"/>
          </p:cNvSpPr>
          <p:nvPr>
            <p:ph type="body" sz="quarter" idx="20" hasCustomPrompt="1"/>
          </p:nvPr>
        </p:nvSpPr>
        <p:spPr>
          <a:xfrm>
            <a:off x="390206" y="3211909"/>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6" name="Textplatzhalter 21"/>
          <p:cNvSpPr>
            <a:spLocks noGrp="1"/>
          </p:cNvSpPr>
          <p:nvPr>
            <p:ph type="body" sz="quarter" idx="21" hasCustomPrompt="1"/>
          </p:nvPr>
        </p:nvSpPr>
        <p:spPr>
          <a:xfrm>
            <a:off x="390206" y="4674552"/>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4" name="Rectangle 1"/>
          <p:cNvSpPr/>
          <p:nvPr userDrawn="1"/>
        </p:nvSpPr>
        <p:spPr bwMode="auto">
          <a:xfrm>
            <a:off x="1978181" y="1748869"/>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Rectangle 1"/>
          <p:cNvSpPr/>
          <p:nvPr userDrawn="1"/>
        </p:nvSpPr>
        <p:spPr bwMode="auto">
          <a:xfrm>
            <a:off x="1978181" y="4674552"/>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2" name="Rectangle 1"/>
          <p:cNvSpPr/>
          <p:nvPr userDrawn="1"/>
        </p:nvSpPr>
        <p:spPr bwMode="auto">
          <a:xfrm>
            <a:off x="1978181" y="3211909"/>
            <a:ext cx="5943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8" name="Rectangle 1"/>
          <p:cNvSpPr/>
          <p:nvPr userDrawn="1"/>
        </p:nvSpPr>
        <p:spPr bwMode="auto">
          <a:xfrm>
            <a:off x="8138160" y="1749266"/>
            <a:ext cx="3657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 name="Bildplatzhalter 2"/>
          <p:cNvSpPr>
            <a:spLocks noGrp="1"/>
          </p:cNvSpPr>
          <p:nvPr>
            <p:ph type="pic" sz="quarter" idx="24" hasCustomPrompt="1"/>
          </p:nvPr>
        </p:nvSpPr>
        <p:spPr>
          <a:xfrm>
            <a:off x="8138160" y="1749266"/>
            <a:ext cx="3657600" cy="1371600"/>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23" name="Rectangle 1"/>
          <p:cNvSpPr/>
          <p:nvPr userDrawn="1"/>
        </p:nvSpPr>
        <p:spPr bwMode="auto">
          <a:xfrm>
            <a:off x="8138160" y="3211909"/>
            <a:ext cx="3657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8138160" y="4674552"/>
            <a:ext cx="3657600"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9" name="Bildplatzhalter 2"/>
          <p:cNvSpPr>
            <a:spLocks noGrp="1"/>
          </p:cNvSpPr>
          <p:nvPr>
            <p:ph type="pic" sz="quarter" idx="25" hasCustomPrompt="1"/>
          </p:nvPr>
        </p:nvSpPr>
        <p:spPr>
          <a:xfrm>
            <a:off x="8138160" y="3211909"/>
            <a:ext cx="3657600" cy="1371600"/>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30" name="Bildplatzhalter 2"/>
          <p:cNvSpPr>
            <a:spLocks noGrp="1"/>
          </p:cNvSpPr>
          <p:nvPr>
            <p:ph type="pic" sz="quarter" idx="26" hasCustomPrompt="1"/>
          </p:nvPr>
        </p:nvSpPr>
        <p:spPr>
          <a:xfrm>
            <a:off x="8138160" y="4674552"/>
            <a:ext cx="3657600" cy="1371600"/>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33" name="Textplatzhalter 5"/>
          <p:cNvSpPr>
            <a:spLocks noGrp="1"/>
          </p:cNvSpPr>
          <p:nvPr>
            <p:ph type="body" sz="quarter" idx="27" hasCustomPrompt="1"/>
          </p:nvPr>
        </p:nvSpPr>
        <p:spPr>
          <a:xfrm>
            <a:off x="1978181" y="1748869"/>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6" name="Textplatzhalter 5"/>
          <p:cNvSpPr>
            <a:spLocks noGrp="1"/>
          </p:cNvSpPr>
          <p:nvPr>
            <p:ph type="body" sz="quarter" idx="28" hasCustomPrompt="1"/>
          </p:nvPr>
        </p:nvSpPr>
        <p:spPr>
          <a:xfrm>
            <a:off x="1978181" y="3211909"/>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7" name="Textplatzhalter 5"/>
          <p:cNvSpPr>
            <a:spLocks noGrp="1"/>
          </p:cNvSpPr>
          <p:nvPr>
            <p:ph type="body" sz="quarter" idx="29" hasCustomPrompt="1"/>
          </p:nvPr>
        </p:nvSpPr>
        <p:spPr>
          <a:xfrm>
            <a:off x="1978181" y="4674552"/>
            <a:ext cx="5943600"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2672985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blue title-boxes &amp; 3 big text boxes &amp; take away box &amp; 3 imag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38" name="Rectangle 1"/>
          <p:cNvSpPr/>
          <p:nvPr userDrawn="1"/>
        </p:nvSpPr>
        <p:spPr bwMode="auto">
          <a:xfrm>
            <a:off x="390206" y="1749266"/>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39" name="Rectangle 1"/>
          <p:cNvSpPr/>
          <p:nvPr userDrawn="1"/>
        </p:nvSpPr>
        <p:spPr bwMode="auto">
          <a:xfrm>
            <a:off x="390206" y="3001035"/>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0" name="Rectangle 1"/>
          <p:cNvSpPr/>
          <p:nvPr userDrawn="1"/>
        </p:nvSpPr>
        <p:spPr bwMode="auto">
          <a:xfrm>
            <a:off x="390206" y="4252803"/>
            <a:ext cx="1371600" cy="1124712"/>
          </a:xfrm>
          <a:prstGeom prst="rect">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US" sz="1600" dirty="0">
              <a:solidFill>
                <a:srgbClr val="002897"/>
              </a:solidFill>
            </a:endParaRPr>
          </a:p>
        </p:txBody>
      </p:sp>
      <p:sp>
        <p:nvSpPr>
          <p:cNvPr id="41" name="Textplatzhalter 21"/>
          <p:cNvSpPr>
            <a:spLocks noGrp="1"/>
          </p:cNvSpPr>
          <p:nvPr>
            <p:ph type="body" sz="quarter" idx="12" hasCustomPrompt="1"/>
          </p:nvPr>
        </p:nvSpPr>
        <p:spPr>
          <a:xfrm>
            <a:off x="390525" y="1749266"/>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2" name="Textplatzhalter 21"/>
          <p:cNvSpPr>
            <a:spLocks noGrp="1"/>
          </p:cNvSpPr>
          <p:nvPr>
            <p:ph type="body" sz="quarter" idx="20" hasCustomPrompt="1"/>
          </p:nvPr>
        </p:nvSpPr>
        <p:spPr>
          <a:xfrm>
            <a:off x="390206" y="3001035"/>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3" name="Textplatzhalter 21"/>
          <p:cNvSpPr>
            <a:spLocks noGrp="1"/>
          </p:cNvSpPr>
          <p:nvPr>
            <p:ph type="body" sz="quarter" idx="21" hasCustomPrompt="1"/>
          </p:nvPr>
        </p:nvSpPr>
        <p:spPr>
          <a:xfrm>
            <a:off x="390206" y="4252803"/>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5" name="Rectangle 1"/>
          <p:cNvSpPr/>
          <p:nvPr userDrawn="1"/>
        </p:nvSpPr>
        <p:spPr bwMode="auto">
          <a:xfrm>
            <a:off x="1978182" y="1749268"/>
            <a:ext cx="5943600" cy="112471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6" name="Rectangle 1"/>
          <p:cNvSpPr/>
          <p:nvPr userDrawn="1"/>
        </p:nvSpPr>
        <p:spPr bwMode="auto">
          <a:xfrm>
            <a:off x="1978182" y="4252803"/>
            <a:ext cx="5943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7" name="Rectangle 1"/>
          <p:cNvSpPr/>
          <p:nvPr userDrawn="1"/>
        </p:nvSpPr>
        <p:spPr bwMode="auto">
          <a:xfrm>
            <a:off x="1978182" y="3001035"/>
            <a:ext cx="5943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7" name="Rectangle 1"/>
          <p:cNvSpPr/>
          <p:nvPr userDrawn="1"/>
        </p:nvSpPr>
        <p:spPr bwMode="auto">
          <a:xfrm>
            <a:off x="8138160" y="1749267"/>
            <a:ext cx="3657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8" name="Rectangle 1"/>
          <p:cNvSpPr/>
          <p:nvPr userDrawn="1"/>
        </p:nvSpPr>
        <p:spPr bwMode="auto">
          <a:xfrm>
            <a:off x="8138160" y="3001035"/>
            <a:ext cx="3657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0" name="Rectangle 1"/>
          <p:cNvSpPr/>
          <p:nvPr userDrawn="1"/>
        </p:nvSpPr>
        <p:spPr bwMode="auto">
          <a:xfrm>
            <a:off x="8138160" y="4252803"/>
            <a:ext cx="3657600"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Bildplatzhalter 2"/>
          <p:cNvSpPr>
            <a:spLocks noGrp="1"/>
          </p:cNvSpPr>
          <p:nvPr>
            <p:ph type="pic" sz="quarter" idx="24" hasCustomPrompt="1"/>
          </p:nvPr>
        </p:nvSpPr>
        <p:spPr>
          <a:xfrm>
            <a:off x="8138160" y="1749266"/>
            <a:ext cx="3657600" cy="1124712"/>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32" name="Bildplatzhalter 2"/>
          <p:cNvSpPr>
            <a:spLocks noGrp="1"/>
          </p:cNvSpPr>
          <p:nvPr>
            <p:ph type="pic" sz="quarter" idx="25" hasCustomPrompt="1"/>
          </p:nvPr>
        </p:nvSpPr>
        <p:spPr>
          <a:xfrm>
            <a:off x="8138160" y="3001035"/>
            <a:ext cx="3657600" cy="1124712"/>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33" name="Bildplatzhalter 2"/>
          <p:cNvSpPr>
            <a:spLocks noGrp="1"/>
          </p:cNvSpPr>
          <p:nvPr>
            <p:ph type="pic" sz="quarter" idx="26" hasCustomPrompt="1"/>
          </p:nvPr>
        </p:nvSpPr>
        <p:spPr>
          <a:xfrm>
            <a:off x="8138160" y="4252803"/>
            <a:ext cx="3657600" cy="1124712"/>
          </a:xfrm>
          <a:prstGeom prst="rect">
            <a:avLst/>
          </a:prstGeom>
        </p:spPr>
        <p:txBody>
          <a:bodyPr/>
          <a:lstStyle>
            <a:lvl1pPr marL="0" indent="0" algn="ctr">
              <a:buNone/>
              <a:defRPr sz="1600">
                <a:solidFill>
                  <a:schemeClr val="accent5"/>
                </a:solidFill>
              </a:defRPr>
            </a:lvl1pPr>
          </a:lstStyle>
          <a:p>
            <a:r>
              <a:rPr lang="de-DE" dirty="0"/>
              <a:t> </a:t>
            </a:r>
            <a:endParaRPr lang="en-US" dirty="0"/>
          </a:p>
        </p:txBody>
      </p:sp>
      <p:sp>
        <p:nvSpPr>
          <p:cNvPr id="26" name="Textplatzhalter 5"/>
          <p:cNvSpPr>
            <a:spLocks noGrp="1"/>
          </p:cNvSpPr>
          <p:nvPr>
            <p:ph type="body" sz="quarter" idx="27" hasCustomPrompt="1"/>
          </p:nvPr>
        </p:nvSpPr>
        <p:spPr>
          <a:xfrm>
            <a:off x="1978181" y="1749268"/>
            <a:ext cx="5943601" cy="112471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4" name="Textplatzhalter 5"/>
          <p:cNvSpPr>
            <a:spLocks noGrp="1"/>
          </p:cNvSpPr>
          <p:nvPr>
            <p:ph type="body" sz="quarter" idx="28" hasCustomPrompt="1"/>
          </p:nvPr>
        </p:nvSpPr>
        <p:spPr>
          <a:xfrm>
            <a:off x="1978181" y="3001035"/>
            <a:ext cx="5943601"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4" name="Textplatzhalter 5"/>
          <p:cNvSpPr>
            <a:spLocks noGrp="1"/>
          </p:cNvSpPr>
          <p:nvPr>
            <p:ph type="body" sz="quarter" idx="29" hasCustomPrompt="1"/>
          </p:nvPr>
        </p:nvSpPr>
        <p:spPr>
          <a:xfrm>
            <a:off x="1978181" y="4252803"/>
            <a:ext cx="5943601"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4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0740501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blue title-arrows &amp; 3 big text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8" name="Rectangle 1"/>
          <p:cNvSpPr/>
          <p:nvPr userDrawn="1"/>
        </p:nvSpPr>
        <p:spPr bwMode="auto">
          <a:xfrm>
            <a:off x="390206" y="4674552"/>
            <a:ext cx="1371600" cy="1371600"/>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19" name="Rectangle 1"/>
          <p:cNvSpPr/>
          <p:nvPr userDrawn="1"/>
        </p:nvSpPr>
        <p:spPr bwMode="auto">
          <a:xfrm>
            <a:off x="390206" y="1749266"/>
            <a:ext cx="1371600" cy="1371600"/>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27" name="Rectangle 1"/>
          <p:cNvSpPr/>
          <p:nvPr userDrawn="1"/>
        </p:nvSpPr>
        <p:spPr bwMode="auto">
          <a:xfrm>
            <a:off x="390206" y="3211909"/>
            <a:ext cx="1371600" cy="1371600"/>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14" name="Textplatzhalter 21"/>
          <p:cNvSpPr>
            <a:spLocks noGrp="1"/>
          </p:cNvSpPr>
          <p:nvPr>
            <p:ph type="body" sz="quarter" idx="12" hasCustomPrompt="1"/>
          </p:nvPr>
        </p:nvSpPr>
        <p:spPr>
          <a:xfrm>
            <a:off x="390525" y="1749266"/>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5" name="Textplatzhalter 21"/>
          <p:cNvSpPr>
            <a:spLocks noGrp="1"/>
          </p:cNvSpPr>
          <p:nvPr>
            <p:ph type="body" sz="quarter" idx="20" hasCustomPrompt="1"/>
          </p:nvPr>
        </p:nvSpPr>
        <p:spPr>
          <a:xfrm>
            <a:off x="390206" y="3211909"/>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6" name="Textplatzhalter 21"/>
          <p:cNvSpPr>
            <a:spLocks noGrp="1"/>
          </p:cNvSpPr>
          <p:nvPr>
            <p:ph type="body" sz="quarter" idx="21" hasCustomPrompt="1"/>
          </p:nvPr>
        </p:nvSpPr>
        <p:spPr>
          <a:xfrm>
            <a:off x="390206" y="4674552"/>
            <a:ext cx="1371281" cy="13716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4" name="Rectangle 1"/>
          <p:cNvSpPr/>
          <p:nvPr userDrawn="1"/>
        </p:nvSpPr>
        <p:spPr bwMode="auto">
          <a:xfrm>
            <a:off x="1978181" y="174886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1" name="Rectangle 1"/>
          <p:cNvSpPr/>
          <p:nvPr userDrawn="1"/>
        </p:nvSpPr>
        <p:spPr bwMode="auto">
          <a:xfrm>
            <a:off x="1978181" y="4674552"/>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2" name="Rectangle 1"/>
          <p:cNvSpPr/>
          <p:nvPr userDrawn="1"/>
        </p:nvSpPr>
        <p:spPr bwMode="auto">
          <a:xfrm>
            <a:off x="1978181" y="3211909"/>
            <a:ext cx="9820656" cy="1371600"/>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3152" rIns="73152" bIns="73152"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3" name="Textplatzhalter 5"/>
          <p:cNvSpPr>
            <a:spLocks noGrp="1"/>
          </p:cNvSpPr>
          <p:nvPr>
            <p:ph type="body" sz="quarter" idx="24" hasCustomPrompt="1"/>
          </p:nvPr>
        </p:nvSpPr>
        <p:spPr>
          <a:xfrm>
            <a:off x="1978181" y="174886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25" hasCustomPrompt="1"/>
          </p:nvPr>
        </p:nvSpPr>
        <p:spPr>
          <a:xfrm>
            <a:off x="1978181" y="3211909"/>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26" hasCustomPrompt="1"/>
          </p:nvPr>
        </p:nvSpPr>
        <p:spPr>
          <a:xfrm>
            <a:off x="1978181" y="4674552"/>
            <a:ext cx="9820656" cy="1371600"/>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7558548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blue title-arrows &amp; 3 big text box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9"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35" name="Rectangle 1"/>
          <p:cNvSpPr/>
          <p:nvPr userDrawn="1"/>
        </p:nvSpPr>
        <p:spPr bwMode="auto">
          <a:xfrm>
            <a:off x="1978182" y="1749266"/>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6" name="Rectangle 1"/>
          <p:cNvSpPr/>
          <p:nvPr userDrawn="1"/>
        </p:nvSpPr>
        <p:spPr bwMode="auto">
          <a:xfrm>
            <a:off x="1978182" y="4252803"/>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7" name="Rectangle 1"/>
          <p:cNvSpPr/>
          <p:nvPr userDrawn="1"/>
        </p:nvSpPr>
        <p:spPr bwMode="auto">
          <a:xfrm>
            <a:off x="1978182" y="3001035"/>
            <a:ext cx="9817579"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21" name="Rectangle 1"/>
          <p:cNvSpPr/>
          <p:nvPr userDrawn="1"/>
        </p:nvSpPr>
        <p:spPr bwMode="auto">
          <a:xfrm>
            <a:off x="390206" y="1749266"/>
            <a:ext cx="1371600" cy="1124712"/>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22" name="Rectangle 1"/>
          <p:cNvSpPr/>
          <p:nvPr userDrawn="1"/>
        </p:nvSpPr>
        <p:spPr bwMode="auto">
          <a:xfrm>
            <a:off x="390206" y="4252803"/>
            <a:ext cx="1371600" cy="1124712"/>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23" name="Rectangle 1"/>
          <p:cNvSpPr/>
          <p:nvPr userDrawn="1"/>
        </p:nvSpPr>
        <p:spPr bwMode="auto">
          <a:xfrm>
            <a:off x="390206" y="3001035"/>
            <a:ext cx="1371600" cy="1124712"/>
          </a:xfrm>
          <a:prstGeom prst="homePlate">
            <a:avLst>
              <a:gd name="adj" fmla="val 20563"/>
            </a:avLst>
          </a:prstGeom>
          <a:solidFill>
            <a:schemeClr val="bg1"/>
          </a:solidFill>
          <a:ln w="28575">
            <a:solidFill>
              <a:schemeClr val="tx2"/>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25" name="Textplatzhalter 21"/>
          <p:cNvSpPr>
            <a:spLocks noGrp="1"/>
          </p:cNvSpPr>
          <p:nvPr>
            <p:ph type="body" sz="quarter" idx="12" hasCustomPrompt="1"/>
          </p:nvPr>
        </p:nvSpPr>
        <p:spPr>
          <a:xfrm>
            <a:off x="390525" y="1749266"/>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6" name="Textplatzhalter 21"/>
          <p:cNvSpPr>
            <a:spLocks noGrp="1"/>
          </p:cNvSpPr>
          <p:nvPr>
            <p:ph type="body" sz="quarter" idx="20" hasCustomPrompt="1"/>
          </p:nvPr>
        </p:nvSpPr>
        <p:spPr>
          <a:xfrm>
            <a:off x="390206" y="3001035"/>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27" name="Textplatzhalter 21"/>
          <p:cNvSpPr>
            <a:spLocks noGrp="1"/>
          </p:cNvSpPr>
          <p:nvPr>
            <p:ph type="body" sz="quarter" idx="21" hasCustomPrompt="1"/>
          </p:nvPr>
        </p:nvSpPr>
        <p:spPr>
          <a:xfrm>
            <a:off x="390206" y="4252803"/>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182880" bIns="0" numCol="1" spcCol="0" rtlCol="0" fromWordArt="0" anchor="ctr" anchorCtr="0" forceAA="0" compatLnSpc="1">
            <a:prstTxWarp prst="textNoShape">
              <a:avLst/>
            </a:prstTxWarp>
            <a:noAutofit/>
          </a:bodyPr>
          <a:lstStyle>
            <a:lvl1pPr marL="0" marR="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marR="0" lvl="0" indent="0" algn="ctr" defTabSz="914180" rtl="0" eaLnBrk="1" fontAlgn="auto" latinLnBrk="0" hangingPunct="1">
              <a:lnSpc>
                <a:spcPct val="100000"/>
              </a:lnSpc>
              <a:spcBef>
                <a:spcPts val="420"/>
              </a:spcBef>
              <a:spcAft>
                <a:spcPts val="0"/>
              </a:spcAft>
              <a:buClr>
                <a:srgbClr val="002897"/>
              </a:buClr>
              <a:buSzPct val="70000"/>
              <a:buFont typeface="Wingdings" pitchFamily="2" charset="2"/>
              <a:buNone/>
              <a:tabLst/>
              <a:defRPr/>
            </a:pPr>
            <a:r>
              <a:rPr lang="de-DE" noProof="0" dirty="0"/>
              <a:t>Title</a:t>
            </a:r>
            <a:endParaRPr lang="en-US" noProof="0" dirty="0"/>
          </a:p>
        </p:txBody>
      </p:sp>
      <p:sp>
        <p:nvSpPr>
          <p:cNvPr id="32" name="Textplatzhalter 5"/>
          <p:cNvSpPr>
            <a:spLocks noGrp="1"/>
          </p:cNvSpPr>
          <p:nvPr>
            <p:ph type="body" sz="quarter" idx="27" hasCustomPrompt="1"/>
          </p:nvPr>
        </p:nvSpPr>
        <p:spPr>
          <a:xfrm>
            <a:off x="1978181" y="1748869"/>
            <a:ext cx="9817580"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3" name="Textplatzhalter 5"/>
          <p:cNvSpPr>
            <a:spLocks noGrp="1"/>
          </p:cNvSpPr>
          <p:nvPr>
            <p:ph type="body" sz="quarter" idx="28" hasCustomPrompt="1"/>
          </p:nvPr>
        </p:nvSpPr>
        <p:spPr>
          <a:xfrm>
            <a:off x="1978181" y="3001035"/>
            <a:ext cx="9817580"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4" name="Textplatzhalter 5"/>
          <p:cNvSpPr>
            <a:spLocks noGrp="1"/>
          </p:cNvSpPr>
          <p:nvPr>
            <p:ph type="body" sz="quarter" idx="29" hasCustomPrompt="1"/>
          </p:nvPr>
        </p:nvSpPr>
        <p:spPr>
          <a:xfrm>
            <a:off x="1978181" y="4252803"/>
            <a:ext cx="9817580"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8"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9242754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with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8" name="Pentagon 44"/>
          <p:cNvSpPr/>
          <p:nvPr userDrawn="1"/>
        </p:nvSpPr>
        <p:spPr bwMode="gray">
          <a:xfrm>
            <a:off x="1978182" y="1749265"/>
            <a:ext cx="3136392" cy="539496"/>
          </a:xfrm>
          <a:prstGeom prst="homePlate">
            <a:avLst>
              <a:gd name="adj" fmla="val 0"/>
            </a:avLst>
          </a:prstGeom>
          <a:solidFill>
            <a:schemeClr val="bg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394" tIns="60394" rIns="60394" bIns="60394"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SG" sz="1600" dirty="0">
              <a:solidFill>
                <a:srgbClr val="002897"/>
              </a:solidFill>
            </a:endParaRPr>
          </a:p>
        </p:txBody>
      </p:sp>
      <p:sp>
        <p:nvSpPr>
          <p:cNvPr id="30" name="Rectangle 1"/>
          <p:cNvSpPr/>
          <p:nvPr userDrawn="1"/>
        </p:nvSpPr>
        <p:spPr bwMode="auto">
          <a:xfrm>
            <a:off x="390207" y="2417902"/>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180">
              <a:spcBef>
                <a:spcPts val="420"/>
              </a:spcBef>
              <a:buClr>
                <a:srgbClr val="002897"/>
              </a:buClr>
              <a:buSzPct val="70000"/>
            </a:pPr>
            <a:endParaRPr lang="en-US" sz="1600" dirty="0">
              <a:solidFill>
                <a:srgbClr val="002897"/>
              </a:solidFill>
            </a:endParaRPr>
          </a:p>
        </p:txBody>
      </p:sp>
      <p:sp>
        <p:nvSpPr>
          <p:cNvPr id="31" name="Rectangle 1"/>
          <p:cNvSpPr/>
          <p:nvPr userDrawn="1"/>
        </p:nvSpPr>
        <p:spPr bwMode="auto">
          <a:xfrm>
            <a:off x="390207" y="3669671"/>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32" name="Rectangle 1"/>
          <p:cNvSpPr/>
          <p:nvPr userDrawn="1"/>
        </p:nvSpPr>
        <p:spPr bwMode="auto">
          <a:xfrm>
            <a:off x="390207" y="4921439"/>
            <a:ext cx="1371600" cy="1124712"/>
          </a:xfrm>
          <a:prstGeom prst="rect">
            <a:avLst/>
          </a:prstGeom>
          <a:solidFill>
            <a:schemeClr val="bg1"/>
          </a:solidFill>
          <a:ln w="28575">
            <a:no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420"/>
              </a:spcBef>
              <a:buClr>
                <a:srgbClr val="002897"/>
              </a:buClr>
              <a:buSzPct val="70000"/>
            </a:pPr>
            <a:endParaRPr lang="en-US" sz="1600" dirty="0">
              <a:solidFill>
                <a:srgbClr val="002897"/>
              </a:solidFill>
            </a:endParaRPr>
          </a:p>
        </p:txBody>
      </p:sp>
      <p:sp>
        <p:nvSpPr>
          <p:cNvPr id="33" name="Rectangle 1"/>
          <p:cNvSpPr/>
          <p:nvPr userDrawn="1"/>
        </p:nvSpPr>
        <p:spPr bwMode="auto">
          <a:xfrm>
            <a:off x="1978182" y="2417902"/>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4" name="Rectangle 1"/>
          <p:cNvSpPr/>
          <p:nvPr userDrawn="1"/>
        </p:nvSpPr>
        <p:spPr bwMode="auto">
          <a:xfrm>
            <a:off x="8659368" y="2417902"/>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8" name="Rectangle 1"/>
          <p:cNvSpPr/>
          <p:nvPr userDrawn="1"/>
        </p:nvSpPr>
        <p:spPr bwMode="auto">
          <a:xfrm>
            <a:off x="5318775" y="2417902"/>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39" name="Rectangle 1"/>
          <p:cNvSpPr/>
          <p:nvPr userDrawn="1"/>
        </p:nvSpPr>
        <p:spPr bwMode="auto">
          <a:xfrm>
            <a:off x="1978182" y="4921439"/>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0" name="Rectangle 1"/>
          <p:cNvSpPr/>
          <p:nvPr userDrawn="1"/>
        </p:nvSpPr>
        <p:spPr bwMode="auto">
          <a:xfrm>
            <a:off x="8659368" y="4921439"/>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1" name="Rectangle 1"/>
          <p:cNvSpPr/>
          <p:nvPr userDrawn="1"/>
        </p:nvSpPr>
        <p:spPr bwMode="auto">
          <a:xfrm>
            <a:off x="5318775" y="4921439"/>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2" name="Rectangle 1"/>
          <p:cNvSpPr/>
          <p:nvPr userDrawn="1"/>
        </p:nvSpPr>
        <p:spPr bwMode="auto">
          <a:xfrm>
            <a:off x="1978182" y="3669671"/>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3" name="Rectangle 1"/>
          <p:cNvSpPr/>
          <p:nvPr userDrawn="1"/>
        </p:nvSpPr>
        <p:spPr bwMode="auto">
          <a:xfrm>
            <a:off x="8659368" y="3669671"/>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7" name="Rectangle 1"/>
          <p:cNvSpPr/>
          <p:nvPr userDrawn="1"/>
        </p:nvSpPr>
        <p:spPr bwMode="auto">
          <a:xfrm>
            <a:off x="5318775" y="3669671"/>
            <a:ext cx="3136392" cy="11247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8" name="Pentagon 44"/>
          <p:cNvSpPr/>
          <p:nvPr userDrawn="1"/>
        </p:nvSpPr>
        <p:spPr bwMode="gray">
          <a:xfrm>
            <a:off x="5318775" y="1749265"/>
            <a:ext cx="3136392" cy="539496"/>
          </a:xfrm>
          <a:prstGeom prst="homePlate">
            <a:avLst>
              <a:gd name="adj" fmla="val 0"/>
            </a:avLst>
          </a:prstGeom>
          <a:solidFill>
            <a:schemeClr val="bg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394" tIns="60394" rIns="60394" bIns="60394"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SG" sz="1600" dirty="0">
              <a:solidFill>
                <a:srgbClr val="002897"/>
              </a:solidFill>
            </a:endParaRPr>
          </a:p>
        </p:txBody>
      </p:sp>
      <p:sp>
        <p:nvSpPr>
          <p:cNvPr id="49" name="Pentagon 44"/>
          <p:cNvSpPr/>
          <p:nvPr userDrawn="1"/>
        </p:nvSpPr>
        <p:spPr bwMode="gray">
          <a:xfrm>
            <a:off x="8659368" y="1749265"/>
            <a:ext cx="3136392" cy="539496"/>
          </a:xfrm>
          <a:prstGeom prst="homePlate">
            <a:avLst>
              <a:gd name="adj" fmla="val 0"/>
            </a:avLst>
          </a:prstGeom>
          <a:solidFill>
            <a:schemeClr val="bg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394" tIns="60394" rIns="60394" bIns="60394" numCol="1" spcCol="0" rtlCol="0" fromWordArt="0" anchor="ctr" anchorCtr="0" forceAA="0" compatLnSpc="1">
            <a:prstTxWarp prst="textNoShape">
              <a:avLst/>
            </a:prstTxWarp>
            <a:noAutofit/>
          </a:bodyPr>
          <a:lstStyle/>
          <a:p>
            <a:pPr lvl="0" algn="ctr" defTabSz="914180">
              <a:spcBef>
                <a:spcPts val="420"/>
              </a:spcBef>
              <a:buClr>
                <a:srgbClr val="002897"/>
              </a:buClr>
              <a:buSzPct val="70000"/>
            </a:pPr>
            <a:endParaRPr lang="en-SG" sz="1600" dirty="0">
              <a:solidFill>
                <a:srgbClr val="002897"/>
              </a:solidFill>
            </a:endParaRPr>
          </a:p>
        </p:txBody>
      </p:sp>
      <p:sp>
        <p:nvSpPr>
          <p:cNvPr id="50" name="Textplatzhalter 21"/>
          <p:cNvSpPr>
            <a:spLocks noGrp="1"/>
          </p:cNvSpPr>
          <p:nvPr>
            <p:ph type="body" sz="quarter" idx="12" hasCustomPrompt="1"/>
          </p:nvPr>
        </p:nvSpPr>
        <p:spPr>
          <a:xfrm>
            <a:off x="390525" y="2417902"/>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51" name="Textplatzhalter 21"/>
          <p:cNvSpPr>
            <a:spLocks noGrp="1"/>
          </p:cNvSpPr>
          <p:nvPr>
            <p:ph type="body" sz="quarter" idx="13" hasCustomPrompt="1"/>
          </p:nvPr>
        </p:nvSpPr>
        <p:spPr>
          <a:xfrm>
            <a:off x="390525" y="3669671"/>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52" name="Textplatzhalter 21"/>
          <p:cNvSpPr>
            <a:spLocks noGrp="1"/>
          </p:cNvSpPr>
          <p:nvPr>
            <p:ph type="body" sz="quarter" idx="14" hasCustomPrompt="1"/>
          </p:nvPr>
        </p:nvSpPr>
        <p:spPr>
          <a:xfrm>
            <a:off x="390525" y="4921439"/>
            <a:ext cx="1371281" cy="1124712"/>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defTabSz="914180" rtl="0" eaLnBrk="1" latinLnBrk="0" hangingPunct="1">
              <a:spcBef>
                <a:spcPts val="420"/>
              </a:spcBef>
              <a:buClr>
                <a:srgbClr val="002897"/>
              </a:buClr>
              <a:buSzPct val="70000"/>
              <a:buNone/>
              <a:defRPr lang="en-US" sz="1600" kern="1200" noProof="0" dirty="0" smtClean="0">
                <a:solidFill>
                  <a:srgbClr val="002897"/>
                </a:solidFill>
                <a:latin typeface="+mn-lt"/>
                <a:ea typeface="+mn-ea"/>
                <a:cs typeface="+mn-cs"/>
              </a:defRPr>
            </a:lvl1pPr>
            <a:lvl2pPr>
              <a:defRPr lang="en-US" sz="1500" noProof="0" dirty="0" smtClean="0">
                <a:solidFill>
                  <a:srgbClr val="666666"/>
                </a:solidFill>
              </a:defRPr>
            </a:lvl2pPr>
            <a:lvl3pPr>
              <a:defRPr lang="en-US" sz="1500" noProof="0" dirty="0" smtClean="0">
                <a:solidFill>
                  <a:srgbClr val="666666"/>
                </a:solidFill>
              </a:defRPr>
            </a:lvl3pPr>
          </a:lstStyle>
          <a:p>
            <a:pPr marL="0" lvl="0" defTabSz="914180">
              <a:buClr>
                <a:srgbClr val="002897"/>
              </a:buClr>
            </a:pPr>
            <a:r>
              <a:rPr lang="de-DE" noProof="0" dirty="0"/>
              <a:t>Title</a:t>
            </a:r>
            <a:endParaRPr lang="en-US" noProof="0" dirty="0"/>
          </a:p>
        </p:txBody>
      </p:sp>
      <p:sp>
        <p:nvSpPr>
          <p:cNvPr id="53" name="Textplatzhalter 2"/>
          <p:cNvSpPr>
            <a:spLocks noGrp="1"/>
          </p:cNvSpPr>
          <p:nvPr>
            <p:ph type="body" sz="quarter" idx="19" hasCustomPrompt="1"/>
          </p:nvPr>
        </p:nvSpPr>
        <p:spPr>
          <a:xfrm>
            <a:off x="1978182" y="1749266"/>
            <a:ext cx="3136392" cy="539496"/>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marL="0" indent="0" algn="ctr" defTabSz="1088959" rtl="0" eaLnBrk="1" latinLnBrk="0" hangingPunct="1">
              <a:buClr>
                <a:schemeClr val="tx2"/>
              </a:buClr>
              <a:buSzPct val="70000"/>
              <a:buNone/>
              <a:defRPr lang="en-US" sz="1600" kern="1200" dirty="0">
                <a:solidFill>
                  <a:schemeClr val="tx2"/>
                </a:solidFill>
                <a:latin typeface="Arial" pitchFamily="34" charset="0"/>
                <a:ea typeface="+mn-ea"/>
                <a:cs typeface="Arial" pitchFamily="34" charset="0"/>
              </a:defRPr>
            </a:lvl1pPr>
          </a:lstStyle>
          <a:p>
            <a:pPr marL="0" lvl="0" algn="ctr" defTabSz="1219535"/>
            <a:r>
              <a:rPr lang="de-DE" dirty="0"/>
              <a:t>Title</a:t>
            </a:r>
            <a:endParaRPr lang="en-US" dirty="0"/>
          </a:p>
        </p:txBody>
      </p:sp>
      <p:sp>
        <p:nvSpPr>
          <p:cNvPr id="54" name="Textplatzhalter 2"/>
          <p:cNvSpPr>
            <a:spLocks noGrp="1"/>
          </p:cNvSpPr>
          <p:nvPr>
            <p:ph type="body" sz="quarter" idx="20" hasCustomPrompt="1"/>
          </p:nvPr>
        </p:nvSpPr>
        <p:spPr>
          <a:xfrm>
            <a:off x="5318775" y="1749265"/>
            <a:ext cx="3136392" cy="539496"/>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marL="0" indent="0" algn="ctr" defTabSz="1088959" rtl="0" eaLnBrk="1" latinLnBrk="0" hangingPunct="1">
              <a:buClr>
                <a:schemeClr val="tx2"/>
              </a:buClr>
              <a:buSzPct val="70000"/>
              <a:buNone/>
              <a:defRPr lang="en-US" sz="1600" kern="1200" dirty="0">
                <a:solidFill>
                  <a:schemeClr val="tx2"/>
                </a:solidFill>
                <a:latin typeface="Arial" pitchFamily="34" charset="0"/>
                <a:ea typeface="+mn-ea"/>
                <a:cs typeface="Arial" pitchFamily="34" charset="0"/>
              </a:defRPr>
            </a:lvl1pPr>
          </a:lstStyle>
          <a:p>
            <a:pPr marL="0" lvl="0" algn="ctr" defTabSz="1219535"/>
            <a:r>
              <a:rPr lang="de-DE" dirty="0"/>
              <a:t>Title</a:t>
            </a:r>
            <a:endParaRPr lang="en-US" dirty="0"/>
          </a:p>
        </p:txBody>
      </p:sp>
      <p:sp>
        <p:nvSpPr>
          <p:cNvPr id="55" name="Textplatzhalter 2"/>
          <p:cNvSpPr>
            <a:spLocks noGrp="1"/>
          </p:cNvSpPr>
          <p:nvPr>
            <p:ph type="body" sz="quarter" idx="21" hasCustomPrompt="1"/>
          </p:nvPr>
        </p:nvSpPr>
        <p:spPr>
          <a:xfrm>
            <a:off x="8659368" y="1749265"/>
            <a:ext cx="3136392" cy="539496"/>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marL="0" indent="0" algn="ctr" defTabSz="1088959" rtl="0" eaLnBrk="1" latinLnBrk="0" hangingPunct="1">
              <a:buClr>
                <a:schemeClr val="tx2"/>
              </a:buClr>
              <a:buSzPct val="70000"/>
              <a:buNone/>
              <a:defRPr lang="en-US" sz="1600" kern="1200" dirty="0">
                <a:solidFill>
                  <a:schemeClr val="tx2"/>
                </a:solidFill>
                <a:latin typeface="Arial" pitchFamily="34" charset="0"/>
                <a:ea typeface="+mn-ea"/>
                <a:cs typeface="Arial" pitchFamily="34" charset="0"/>
              </a:defRPr>
            </a:lvl1pPr>
          </a:lstStyle>
          <a:p>
            <a:pPr marL="0" lvl="0" algn="ctr" defTabSz="1219535"/>
            <a:r>
              <a:rPr lang="de-DE" dirty="0"/>
              <a:t>Title</a:t>
            </a:r>
            <a:endParaRPr lang="en-US" dirty="0"/>
          </a:p>
        </p:txBody>
      </p:sp>
      <p:sp>
        <p:nvSpPr>
          <p:cNvPr id="56" name="Textplatzhalter 5"/>
          <p:cNvSpPr>
            <a:spLocks noGrp="1"/>
          </p:cNvSpPr>
          <p:nvPr>
            <p:ph type="body" sz="quarter" idx="30" hasCustomPrompt="1"/>
          </p:nvPr>
        </p:nvSpPr>
        <p:spPr>
          <a:xfrm>
            <a:off x="1978182" y="2417902"/>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57" name="Textplatzhalter 5"/>
          <p:cNvSpPr>
            <a:spLocks noGrp="1"/>
          </p:cNvSpPr>
          <p:nvPr>
            <p:ph type="body" sz="quarter" idx="31" hasCustomPrompt="1"/>
          </p:nvPr>
        </p:nvSpPr>
        <p:spPr>
          <a:xfrm>
            <a:off x="1978182" y="3687273"/>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58" name="Textplatzhalter 5"/>
          <p:cNvSpPr>
            <a:spLocks noGrp="1"/>
          </p:cNvSpPr>
          <p:nvPr>
            <p:ph type="body" sz="quarter" idx="32" hasCustomPrompt="1"/>
          </p:nvPr>
        </p:nvSpPr>
        <p:spPr>
          <a:xfrm>
            <a:off x="1978182" y="4921439"/>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59" name="Textplatzhalter 5"/>
          <p:cNvSpPr>
            <a:spLocks noGrp="1"/>
          </p:cNvSpPr>
          <p:nvPr>
            <p:ph type="body" sz="quarter" idx="33" hasCustomPrompt="1"/>
          </p:nvPr>
        </p:nvSpPr>
        <p:spPr>
          <a:xfrm>
            <a:off x="5318775" y="2417902"/>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0" name="Textplatzhalter 5"/>
          <p:cNvSpPr>
            <a:spLocks noGrp="1"/>
          </p:cNvSpPr>
          <p:nvPr>
            <p:ph type="body" sz="quarter" idx="34" hasCustomPrompt="1"/>
          </p:nvPr>
        </p:nvSpPr>
        <p:spPr>
          <a:xfrm>
            <a:off x="5318775" y="3687273"/>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1" name="Textplatzhalter 5"/>
          <p:cNvSpPr>
            <a:spLocks noGrp="1"/>
          </p:cNvSpPr>
          <p:nvPr>
            <p:ph type="body" sz="quarter" idx="35" hasCustomPrompt="1"/>
          </p:nvPr>
        </p:nvSpPr>
        <p:spPr>
          <a:xfrm>
            <a:off x="5318775" y="4921439"/>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2" name="Textplatzhalter 5"/>
          <p:cNvSpPr>
            <a:spLocks noGrp="1"/>
          </p:cNvSpPr>
          <p:nvPr>
            <p:ph type="body" sz="quarter" idx="36" hasCustomPrompt="1"/>
          </p:nvPr>
        </p:nvSpPr>
        <p:spPr>
          <a:xfrm>
            <a:off x="8659368" y="2417902"/>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3" name="Textplatzhalter 5"/>
          <p:cNvSpPr>
            <a:spLocks noGrp="1"/>
          </p:cNvSpPr>
          <p:nvPr>
            <p:ph type="body" sz="quarter" idx="37" hasCustomPrompt="1"/>
          </p:nvPr>
        </p:nvSpPr>
        <p:spPr>
          <a:xfrm>
            <a:off x="8659368" y="3687273"/>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4" name="Textplatzhalter 5"/>
          <p:cNvSpPr>
            <a:spLocks noGrp="1"/>
          </p:cNvSpPr>
          <p:nvPr>
            <p:ph type="body" sz="quarter" idx="38" hasCustomPrompt="1"/>
          </p:nvPr>
        </p:nvSpPr>
        <p:spPr>
          <a:xfrm>
            <a:off x="8659368" y="4921439"/>
            <a:ext cx="3136392" cy="1125109"/>
          </a:xfrm>
          <a:prstGeom prst="rect">
            <a:avLst/>
          </a:prstGeom>
        </p:spPr>
        <p:txBody>
          <a:bodyPr lIns="144000" tIns="72000" rIns="72000" bIns="72000" anchor="ctr"/>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6"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4475594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arrow boxes">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36" name="Rectangle 1"/>
          <p:cNvSpPr/>
          <p:nvPr userDrawn="1"/>
        </p:nvSpPr>
        <p:spPr bwMode="auto">
          <a:xfrm>
            <a:off x="390205" y="1749266"/>
            <a:ext cx="3931920" cy="4296886"/>
          </a:xfrm>
          <a:prstGeom prst="homePlate">
            <a:avLst>
              <a:gd name="adj" fmla="val 10166"/>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144000" rIns="72000" bIns="72000" numCol="1" spcCol="0" rtlCol="0" fromWordArt="0" anchor="t" anchorCtr="0" forceAA="0" compatLnSpc="1">
            <a:prstTxWarp prst="textNoShape">
              <a:avLst/>
            </a:prstTxWarp>
            <a:noAutofit/>
          </a:bodyPr>
          <a:lstStyle/>
          <a:p>
            <a:pPr marL="71437">
              <a:spcBef>
                <a:spcPts val="500"/>
              </a:spcBef>
              <a:buClr>
                <a:srgbClr val="002897"/>
              </a:buClr>
              <a:buSzPct val="70000"/>
            </a:pPr>
            <a:endParaRPr lang="en-US" sz="1800" b="1" dirty="0">
              <a:solidFill>
                <a:srgbClr val="005ADE"/>
              </a:solidFill>
            </a:endParaRPr>
          </a:p>
        </p:txBody>
      </p:sp>
      <p:sp>
        <p:nvSpPr>
          <p:cNvPr id="37" name="Rectangle 1"/>
          <p:cNvSpPr/>
          <p:nvPr userDrawn="1"/>
        </p:nvSpPr>
        <p:spPr bwMode="auto">
          <a:xfrm>
            <a:off x="7863840" y="1749266"/>
            <a:ext cx="3931920" cy="4296886"/>
          </a:xfrm>
          <a:prstGeom prst="chevron">
            <a:avLst>
              <a:gd name="adj" fmla="val 10375"/>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a:lnSpc>
                <a:spcPts val="1800"/>
              </a:lnSpc>
              <a:spcBef>
                <a:spcPts val="600"/>
              </a:spcBef>
              <a:buClr>
                <a:srgbClr val="002897"/>
              </a:buClr>
              <a:buSzPct val="70000"/>
            </a:pPr>
            <a:endParaRPr lang="en-US" sz="1600" dirty="0">
              <a:solidFill>
                <a:schemeClr val="accent5"/>
              </a:solidFill>
            </a:endParaRPr>
          </a:p>
        </p:txBody>
      </p:sp>
      <p:sp>
        <p:nvSpPr>
          <p:cNvPr id="44" name="Rectangle 1"/>
          <p:cNvSpPr/>
          <p:nvPr userDrawn="1"/>
        </p:nvSpPr>
        <p:spPr bwMode="auto">
          <a:xfrm>
            <a:off x="4127023" y="1749266"/>
            <a:ext cx="3931920" cy="4296886"/>
          </a:xfrm>
          <a:prstGeom prst="chevron">
            <a:avLst>
              <a:gd name="adj" fmla="val 10375"/>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a:lnSpc>
                <a:spcPts val="1800"/>
              </a:lnSpc>
              <a:spcBef>
                <a:spcPts val="600"/>
              </a:spcBef>
              <a:buClr>
                <a:srgbClr val="002897"/>
              </a:buClr>
              <a:buSzPct val="70000"/>
            </a:pPr>
            <a:endParaRPr lang="en-US" sz="1600" dirty="0">
              <a:solidFill>
                <a:schemeClr val="accent5"/>
              </a:solidFill>
            </a:endParaRPr>
          </a:p>
        </p:txBody>
      </p:sp>
      <p:sp>
        <p:nvSpPr>
          <p:cNvPr id="25" name="Textplatzhalter 5"/>
          <p:cNvSpPr>
            <a:spLocks noGrp="1"/>
          </p:cNvSpPr>
          <p:nvPr>
            <p:ph type="body" sz="quarter" idx="30" hasCustomPrompt="1"/>
          </p:nvPr>
        </p:nvSpPr>
        <p:spPr>
          <a:xfrm>
            <a:off x="631406" y="1749266"/>
            <a:ext cx="3036650" cy="4296886"/>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6" name="Textplatzhalter 5"/>
          <p:cNvSpPr>
            <a:spLocks noGrp="1"/>
          </p:cNvSpPr>
          <p:nvPr>
            <p:ph type="body" sz="quarter" idx="31" hasCustomPrompt="1"/>
          </p:nvPr>
        </p:nvSpPr>
        <p:spPr>
          <a:xfrm>
            <a:off x="4651375" y="1749266"/>
            <a:ext cx="3036650" cy="4296886"/>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7" name="Textplatzhalter 5"/>
          <p:cNvSpPr>
            <a:spLocks noGrp="1"/>
          </p:cNvSpPr>
          <p:nvPr>
            <p:ph type="body" sz="quarter" idx="32" hasCustomPrompt="1"/>
          </p:nvPr>
        </p:nvSpPr>
        <p:spPr>
          <a:xfrm>
            <a:off x="8378635" y="1749266"/>
            <a:ext cx="3036650" cy="4296886"/>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6" name="Textplatzhalter 10"/>
          <p:cNvSpPr>
            <a:spLocks noGrp="1"/>
          </p:cNvSpPr>
          <p:nvPr>
            <p:ph type="body" sz="quarter" idx="13" hasCustomPrompt="1"/>
          </p:nvPr>
        </p:nvSpPr>
        <p:spPr>
          <a:xfrm>
            <a:off x="631405" y="1749425"/>
            <a:ext cx="303665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67" name="Textplatzhalter 10"/>
          <p:cNvSpPr>
            <a:spLocks noGrp="1"/>
          </p:cNvSpPr>
          <p:nvPr>
            <p:ph type="body" sz="quarter" idx="14" hasCustomPrompt="1"/>
          </p:nvPr>
        </p:nvSpPr>
        <p:spPr>
          <a:xfrm>
            <a:off x="4651375" y="1749266"/>
            <a:ext cx="292608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68" name="Textplatzhalter 10"/>
          <p:cNvSpPr>
            <a:spLocks noGrp="1"/>
          </p:cNvSpPr>
          <p:nvPr>
            <p:ph type="body" sz="quarter" idx="15" hasCustomPrompt="1"/>
          </p:nvPr>
        </p:nvSpPr>
        <p:spPr>
          <a:xfrm>
            <a:off x="8378634" y="1749266"/>
            <a:ext cx="2926081"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8" name="Gerade Verbindung 38"/>
          <p:cNvCxnSpPr/>
          <p:nvPr userDrawn="1"/>
        </p:nvCxnSpPr>
        <p:spPr bwMode="gray">
          <a:xfrm flipV="1">
            <a:off x="8378635" y="2288159"/>
            <a:ext cx="2926080" cy="50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8"/>
          <p:cNvCxnSpPr/>
          <p:nvPr userDrawn="1"/>
        </p:nvCxnSpPr>
        <p:spPr bwMode="gray">
          <a:xfrm>
            <a:off x="631405" y="2288159"/>
            <a:ext cx="3036650" cy="60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Gerade Verbindung 38"/>
          <p:cNvCxnSpPr/>
          <p:nvPr userDrawn="1"/>
        </p:nvCxnSpPr>
        <p:spPr bwMode="gray">
          <a:xfrm flipV="1">
            <a:off x="4651375" y="2301852"/>
            <a:ext cx="2926080" cy="50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5"/>
          <p:cNvSpPr>
            <a:spLocks noGrp="1"/>
          </p:cNvSpPr>
          <p:nvPr>
            <p:ph type="body" sz="quarter" idx="33"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15383692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arrow boxes &amp; take away box">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2" name="Rectangle 1"/>
          <p:cNvSpPr/>
          <p:nvPr userDrawn="1"/>
        </p:nvSpPr>
        <p:spPr bwMode="auto">
          <a:xfrm>
            <a:off x="390205" y="1749266"/>
            <a:ext cx="3931920" cy="3628249"/>
          </a:xfrm>
          <a:prstGeom prst="homePlate">
            <a:avLst>
              <a:gd name="adj" fmla="val 10166"/>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200" tIns="612000" rIns="241200" bIns="72000" numCol="1" spcCol="0" rtlCol="0" fromWordArt="0" anchor="t" anchorCtr="0" forceAA="0" compatLnSpc="1">
            <a:prstTxWarp prst="textNoShape">
              <a:avLst/>
            </a:prstTxWarp>
            <a:noAutofit/>
          </a:bodyPr>
          <a:lstStyle/>
          <a:p>
            <a:pPr marL="119063">
              <a:lnSpc>
                <a:spcPts val="1800"/>
              </a:lnSpc>
              <a:spcBef>
                <a:spcPts val="600"/>
              </a:spcBef>
              <a:buClr>
                <a:srgbClr val="002897"/>
              </a:buClr>
              <a:buSzPct val="70000"/>
            </a:pPr>
            <a:endParaRPr lang="en-US" sz="1500" dirty="0">
              <a:solidFill>
                <a:schemeClr val="accent5"/>
              </a:solidFill>
            </a:endParaRPr>
          </a:p>
        </p:txBody>
      </p:sp>
      <p:sp>
        <p:nvSpPr>
          <p:cNvPr id="13" name="Rectangle 1"/>
          <p:cNvSpPr/>
          <p:nvPr userDrawn="1"/>
        </p:nvSpPr>
        <p:spPr bwMode="auto">
          <a:xfrm>
            <a:off x="7863840" y="1749266"/>
            <a:ext cx="3931920" cy="3628249"/>
          </a:xfrm>
          <a:prstGeom prst="chevron">
            <a:avLst>
              <a:gd name="adj" fmla="val 10375"/>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2000" rIns="241200" bIns="72000" numCol="1" spcCol="0" rtlCol="0" fromWordArt="0" anchor="t" anchorCtr="0" forceAA="0" compatLnSpc="1">
            <a:prstTxWarp prst="textNoShape">
              <a:avLst/>
            </a:prstTxWarp>
            <a:noAutofit/>
          </a:bodyPr>
          <a:lstStyle/>
          <a:p>
            <a:pPr>
              <a:lnSpc>
                <a:spcPts val="1800"/>
              </a:lnSpc>
              <a:spcBef>
                <a:spcPts val="600"/>
              </a:spcBef>
              <a:buClr>
                <a:srgbClr val="002897"/>
              </a:buClr>
              <a:buSzPct val="70000"/>
            </a:pPr>
            <a:endParaRPr lang="en-US" sz="1500" dirty="0">
              <a:solidFill>
                <a:schemeClr val="accent5"/>
              </a:solidFill>
            </a:endParaRPr>
          </a:p>
        </p:txBody>
      </p:sp>
      <p:sp>
        <p:nvSpPr>
          <p:cNvPr id="14" name="Rectangle 1"/>
          <p:cNvSpPr/>
          <p:nvPr userDrawn="1"/>
        </p:nvSpPr>
        <p:spPr bwMode="auto">
          <a:xfrm>
            <a:off x="4127023" y="1748869"/>
            <a:ext cx="3931920" cy="3628249"/>
          </a:xfrm>
          <a:prstGeom prst="chevron">
            <a:avLst>
              <a:gd name="adj" fmla="val 10375"/>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612000" rIns="241200" bIns="72000" numCol="1" spcCol="0" rtlCol="0" fromWordArt="0" anchor="t" anchorCtr="0" forceAA="0" compatLnSpc="1">
            <a:prstTxWarp prst="textNoShape">
              <a:avLst/>
            </a:prstTxWarp>
            <a:noAutofit/>
          </a:bodyPr>
          <a:lstStyle/>
          <a:p>
            <a:pPr>
              <a:lnSpc>
                <a:spcPts val="1800"/>
              </a:lnSpc>
              <a:spcBef>
                <a:spcPts val="600"/>
              </a:spcBef>
              <a:buClr>
                <a:srgbClr val="002897"/>
              </a:buClr>
              <a:buSzPct val="70000"/>
            </a:pPr>
            <a:endParaRPr lang="en-US" sz="1500" dirty="0">
              <a:solidFill>
                <a:schemeClr val="accent5"/>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23"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24" name="Textplatzhalter 2"/>
          <p:cNvSpPr>
            <a:spLocks noGrp="1"/>
          </p:cNvSpPr>
          <p:nvPr>
            <p:ph type="body" sz="quarter" idx="19"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25" name="Textplatzhalter 5"/>
          <p:cNvSpPr>
            <a:spLocks noGrp="1"/>
          </p:cNvSpPr>
          <p:nvPr>
            <p:ph type="body" sz="quarter" idx="30" hasCustomPrompt="1"/>
          </p:nvPr>
        </p:nvSpPr>
        <p:spPr>
          <a:xfrm>
            <a:off x="631406" y="1749266"/>
            <a:ext cx="3036650" cy="3628249"/>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29" name="Textplatzhalter 5"/>
          <p:cNvSpPr>
            <a:spLocks noGrp="1"/>
          </p:cNvSpPr>
          <p:nvPr>
            <p:ph type="body" sz="quarter" idx="31" hasCustomPrompt="1"/>
          </p:nvPr>
        </p:nvSpPr>
        <p:spPr>
          <a:xfrm>
            <a:off x="4651375" y="1749266"/>
            <a:ext cx="3036650" cy="3628249"/>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30" name="Textplatzhalter 5"/>
          <p:cNvSpPr>
            <a:spLocks noGrp="1"/>
          </p:cNvSpPr>
          <p:nvPr>
            <p:ph type="body" sz="quarter" idx="32" hasCustomPrompt="1"/>
          </p:nvPr>
        </p:nvSpPr>
        <p:spPr>
          <a:xfrm>
            <a:off x="8378635" y="1749266"/>
            <a:ext cx="3036650" cy="3628249"/>
          </a:xfrm>
          <a:prstGeom prst="rect">
            <a:avLst/>
          </a:prstGeom>
        </p:spPr>
        <p:txBody>
          <a:bodyPr lIns="0" tIns="61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cxnSp>
        <p:nvCxnSpPr>
          <p:cNvPr id="18" name="Gerade Verbindung 38"/>
          <p:cNvCxnSpPr/>
          <p:nvPr userDrawn="1"/>
        </p:nvCxnSpPr>
        <p:spPr bwMode="gray">
          <a:xfrm flipV="1">
            <a:off x="4651375" y="2301852"/>
            <a:ext cx="2926080" cy="50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67" name="Textplatzhalter 10"/>
          <p:cNvSpPr>
            <a:spLocks noGrp="1"/>
          </p:cNvSpPr>
          <p:nvPr>
            <p:ph type="body" sz="quarter" idx="14" hasCustomPrompt="1"/>
          </p:nvPr>
        </p:nvSpPr>
        <p:spPr>
          <a:xfrm>
            <a:off x="4651375" y="1749266"/>
            <a:ext cx="292608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sp>
        <p:nvSpPr>
          <p:cNvPr id="68" name="Textplatzhalter 10"/>
          <p:cNvSpPr>
            <a:spLocks noGrp="1"/>
          </p:cNvSpPr>
          <p:nvPr>
            <p:ph type="body" sz="quarter" idx="15" hasCustomPrompt="1"/>
          </p:nvPr>
        </p:nvSpPr>
        <p:spPr>
          <a:xfrm>
            <a:off x="8378635" y="1749266"/>
            <a:ext cx="292608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16" name="Gerade Verbindung 38"/>
          <p:cNvCxnSpPr/>
          <p:nvPr userDrawn="1"/>
        </p:nvCxnSpPr>
        <p:spPr bwMode="gray">
          <a:xfrm flipV="1">
            <a:off x="8378635" y="2288159"/>
            <a:ext cx="2926080" cy="50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platzhalter 10"/>
          <p:cNvSpPr>
            <a:spLocks noGrp="1"/>
          </p:cNvSpPr>
          <p:nvPr>
            <p:ph type="body" sz="quarter" idx="13" hasCustomPrompt="1"/>
          </p:nvPr>
        </p:nvSpPr>
        <p:spPr>
          <a:xfrm>
            <a:off x="631405" y="1749425"/>
            <a:ext cx="303665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8" name="Gerade Verbindung 38"/>
          <p:cNvCxnSpPr/>
          <p:nvPr userDrawn="1"/>
        </p:nvCxnSpPr>
        <p:spPr bwMode="gray">
          <a:xfrm>
            <a:off x="631405" y="2288159"/>
            <a:ext cx="3036650" cy="60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platzhalter 5"/>
          <p:cNvSpPr>
            <a:spLocks noGrp="1"/>
          </p:cNvSpPr>
          <p:nvPr>
            <p:ph type="body" sz="quarter" idx="33"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1152501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White backgroun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5"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4489348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mportant notices">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sp>
        <p:nvSpPr>
          <p:cNvPr id="5" name="Textplatzhalter 5"/>
          <p:cNvSpPr>
            <a:spLocks noGrp="1"/>
          </p:cNvSpPr>
          <p:nvPr>
            <p:ph type="body" sz="quarter" idx="14" hasCustomPrompt="1"/>
          </p:nvPr>
        </p:nvSpPr>
        <p:spPr>
          <a:xfrm>
            <a:off x="278488" y="1660048"/>
            <a:ext cx="11582400" cy="4505801"/>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Please insert the current Important notices text here</a:t>
            </a:r>
          </a:p>
        </p:txBody>
      </p:sp>
      <p:sp>
        <p:nvSpPr>
          <p:cNvPr id="9"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
        <p:nvSpPr>
          <p:cNvPr id="10" name="Pentagon 44"/>
          <p:cNvSpPr/>
          <p:nvPr userDrawn="1"/>
        </p:nvSpPr>
        <p:spPr bwMode="gray">
          <a:xfrm>
            <a:off x="0" y="0"/>
            <a:ext cx="12196800" cy="835200"/>
          </a:xfrm>
          <a:prstGeom prst="homePlate">
            <a:avLst>
              <a:gd name="adj" fmla="val 0"/>
            </a:avLst>
          </a:prstGeom>
        </p:spPr>
        <p:txBody>
          <a:bodyPr lIns="256032" tIns="466344" rIns="256032" bIns="0"/>
          <a:lstStyle/>
          <a:p>
            <a:pPr lvl="0" defTabSz="1088678">
              <a:lnSpc>
                <a:spcPct val="90000"/>
              </a:lnSpc>
              <a:spcBef>
                <a:spcPct val="0"/>
              </a:spcBef>
              <a:buNone/>
            </a:pPr>
            <a:r>
              <a:rPr lang="en-SG" sz="2800" dirty="0">
                <a:solidFill>
                  <a:schemeClr val="tx2"/>
                </a:solidFill>
                <a:latin typeface="+mj-lt"/>
                <a:ea typeface="+mj-ea"/>
                <a:cs typeface="+mj-cs"/>
              </a:rPr>
              <a:t>Important notices</a:t>
            </a:r>
          </a:p>
        </p:txBody>
      </p:sp>
    </p:spTree>
    <p:extLst>
      <p:ext uri="{BB962C8B-B14F-4D97-AF65-F5344CB8AC3E}">
        <p14:creationId xmlns:p14="http://schemas.microsoft.com/office/powerpoint/2010/main" val="19272446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BB logo">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endParaRPr lang="de-DE"/>
          </a:p>
        </p:txBody>
      </p:sp>
      <p:grpSp>
        <p:nvGrpSpPr>
          <p:cNvPr id="9" name="Group 2"/>
          <p:cNvGrpSpPr>
            <a:grpSpLocks/>
          </p:cNvGrpSpPr>
          <p:nvPr userDrawn="1"/>
        </p:nvGrpSpPr>
        <p:grpSpPr bwMode="gray">
          <a:xfrm>
            <a:off x="1527175" y="0"/>
            <a:ext cx="9144000" cy="6858000"/>
            <a:chOff x="0" y="0"/>
            <a:chExt cx="5760" cy="4320"/>
          </a:xfrm>
        </p:grpSpPr>
        <p:sp>
          <p:nvSpPr>
            <p:cNvPr id="10" name="Rectangle 3"/>
            <p:cNvSpPr>
              <a:spLocks noChangeArrowheads="1"/>
            </p:cNvSpPr>
            <p:nvPr/>
          </p:nvSpPr>
          <p:spPr bwMode="gray">
            <a:xfrm>
              <a:off x="0" y="0"/>
              <a:ext cx="5760" cy="4320"/>
            </a:xfrm>
            <a:prstGeom prst="rect">
              <a:avLst/>
            </a:prstGeom>
            <a:noFill/>
            <a:ln w="9525" algn="ctr">
              <a:noFill/>
              <a:miter lim="800000"/>
              <a:headEnd/>
              <a:tailEnd/>
            </a:ln>
            <a:effectLst/>
          </p:spPr>
          <p:txBody>
            <a:bodyPr wrap="none" lIns="0" tIns="0" rIns="0" bIns="0" anchor="ctr"/>
            <a:lstStyle/>
            <a:p>
              <a:pPr>
                <a:defRPr/>
              </a:pPr>
              <a:endParaRPr lang="en-US">
                <a:solidFill>
                  <a:srgbClr val="000000"/>
                </a:solidFill>
              </a:endParaRPr>
            </a:p>
          </p:txBody>
        </p:sp>
        <p:pic>
          <p:nvPicPr>
            <p:cNvPr id="11" name="Picture 4" descr="ABB1ClaimL_rgb300_100mmLIGHT Kopie"/>
            <p:cNvPicPr>
              <a:picLocks noChangeAspect="1" noChangeArrowheads="1"/>
            </p:cNvPicPr>
            <p:nvPr/>
          </p:nvPicPr>
          <p:blipFill>
            <a:blip r:embed="rId2"/>
            <a:srcRect/>
            <a:stretch>
              <a:fillRect/>
            </a:stretch>
          </p:blipFill>
          <p:spPr bwMode="gray">
            <a:xfrm>
              <a:off x="367" y="1660"/>
              <a:ext cx="5031" cy="743"/>
            </a:xfrm>
            <a:prstGeom prst="rect">
              <a:avLst/>
            </a:prstGeom>
            <a:noFill/>
            <a:ln w="9525">
              <a:noFill/>
              <a:miter lim="800000"/>
              <a:headEnd/>
              <a:tailEnd/>
            </a:ln>
          </p:spPr>
        </p:pic>
      </p:grpSp>
      <p:sp>
        <p:nvSpPr>
          <p:cNvPr id="2" name="Rechteck 1"/>
          <p:cNvSpPr/>
          <p:nvPr userDrawn="1"/>
        </p:nvSpPr>
        <p:spPr bwMode="gray">
          <a:xfrm>
            <a:off x="108223" y="5790976"/>
            <a:ext cx="12075839" cy="105273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166952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wer &amp; Automation">
    <p:spTree>
      <p:nvGrpSpPr>
        <p:cNvPr id="1" name=""/>
        <p:cNvGrpSpPr/>
        <p:nvPr/>
      </p:nvGrpSpPr>
      <p:grpSpPr>
        <a:xfrm>
          <a:off x="0" y="0"/>
          <a:ext cx="0" cy="0"/>
          <a:chOff x="0" y="0"/>
          <a:chExt cx="0" cy="0"/>
        </a:xfrm>
      </p:grpSpPr>
      <p:sp>
        <p:nvSpPr>
          <p:cNvPr id="24"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25" name="Rectangle 1"/>
          <p:cNvSpPr/>
          <p:nvPr userDrawn="1"/>
        </p:nvSpPr>
        <p:spPr bwMode="auto">
          <a:xfrm>
            <a:off x="390207" y="2237902"/>
            <a:ext cx="11405553" cy="380824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6304" tIns="72000" rIns="72000" bIns="71983"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6" name="Pentagon 44"/>
          <p:cNvSpPr/>
          <p:nvPr userDrawn="1"/>
        </p:nvSpPr>
        <p:spPr bwMode="gray">
          <a:xfrm>
            <a:off x="390205" y="1749265"/>
            <a:ext cx="11404800" cy="360000"/>
          </a:xfrm>
          <a:prstGeom prst="homePlate">
            <a:avLst>
              <a:gd name="adj" fmla="val 0"/>
            </a:avLst>
          </a:prstGeom>
          <a:solidFill>
            <a:schemeClr val="accent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924"/>
              </a:spcBef>
            </a:pPr>
            <a:r>
              <a:rPr lang="en-US" sz="1800" b="1" dirty="0">
                <a:solidFill>
                  <a:srgbClr val="FFFFFF"/>
                </a:solidFill>
                <a:cs typeface="Arial" pitchFamily="34" charset="0"/>
              </a:rPr>
              <a:t>Power &amp; Automation</a:t>
            </a:r>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2" name="Textplatzhalter 5"/>
          <p:cNvSpPr>
            <a:spLocks noGrp="1"/>
          </p:cNvSpPr>
          <p:nvPr>
            <p:ph type="body" sz="quarter" idx="14" hasCustomPrompt="1"/>
          </p:nvPr>
        </p:nvSpPr>
        <p:spPr>
          <a:xfrm>
            <a:off x="390207" y="2237902"/>
            <a:ext cx="11405553" cy="3808249"/>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9"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39319297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8350" cy="1592263"/>
          </a:xfrm>
          <a:prstGeom prst="rect">
            <a:avLst/>
          </a:prstGeom>
        </p:spPr>
        <p:txBody>
          <a:bodyPr/>
          <a:lstStyle/>
          <a:p>
            <a:r>
              <a:rPr lang="en-US" smtClean="0"/>
              <a:t>Click to edit Master title style</a:t>
            </a:r>
            <a:endParaRPr lang="es-ES"/>
          </a:p>
        </p:txBody>
      </p:sp>
      <p:sp>
        <p:nvSpPr>
          <p:cNvPr id="3" name="Content Placeholder 2"/>
          <p:cNvSpPr>
            <a:spLocks noGrp="1"/>
          </p:cNvSpPr>
          <p:nvPr>
            <p:ph idx="1"/>
          </p:nvPr>
        </p:nvSpPr>
        <p:spPr>
          <a:xfrm>
            <a:off x="1958975" y="1628000"/>
            <a:ext cx="8280400" cy="45378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shpContentSlideFooter"/>
          <p:cNvSpPr>
            <a:spLocks noGrp="1" noChangeArrowheads="1"/>
          </p:cNvSpPr>
          <p:nvPr>
            <p:ph type="ftr" sz="quarter" idx="10"/>
          </p:nvPr>
        </p:nvSpPr>
        <p:spPr>
          <a:xfrm>
            <a:off x="304959" y="6172203"/>
            <a:ext cx="3746334" cy="481013"/>
          </a:xfrm>
          <a:prstGeom prst="rect">
            <a:avLst/>
          </a:prstGeom>
          <a:ln/>
        </p:spPr>
        <p:txBody>
          <a:bodyPr/>
          <a:lstStyle>
            <a:lvl1pPr>
              <a:defRPr/>
            </a:lvl1pPr>
          </a:lstStyle>
          <a:p>
            <a:pPr>
              <a:defRPr/>
            </a:pPr>
            <a:endParaRPr lang="en-US" altLang="en-US" b="1"/>
          </a:p>
        </p:txBody>
      </p:sp>
    </p:spTree>
    <p:extLst>
      <p:ext uri="{BB962C8B-B14F-4D97-AF65-F5344CB8AC3E}">
        <p14:creationId xmlns:p14="http://schemas.microsoft.com/office/powerpoint/2010/main" val="4808617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471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Content slide one picture">
    <p:spTree>
      <p:nvGrpSpPr>
        <p:cNvPr id="1" name=""/>
        <p:cNvGrpSpPr/>
        <p:nvPr/>
      </p:nvGrpSpPr>
      <p:grpSpPr>
        <a:xfrm>
          <a:off x="0" y="0"/>
          <a:ext cx="0" cy="0"/>
          <a:chOff x="0" y="0"/>
          <a:chExt cx="0" cy="0"/>
        </a:xfrm>
      </p:grpSpPr>
      <p:sp>
        <p:nvSpPr>
          <p:cNvPr id="8" name="Inhaltsplatzhalter 2"/>
          <p:cNvSpPr>
            <a:spLocks noGrp="1"/>
          </p:cNvSpPr>
          <p:nvPr>
            <p:ph idx="1"/>
          </p:nvPr>
        </p:nvSpPr>
        <p:spPr>
          <a:xfrm>
            <a:off x="288017" y="1592263"/>
            <a:ext cx="11622317" cy="4608512"/>
          </a:xfrm>
          <a:prstGeom prst="rect">
            <a:avLst/>
          </a:prstGeom>
        </p:spPr>
        <p:txBody>
          <a:bodyPr/>
          <a:lstStyle>
            <a:lvl1pPr>
              <a:buClr>
                <a:schemeClr val="tx2"/>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p:txBody>
      </p:sp>
      <p:sp>
        <p:nvSpPr>
          <p:cNvPr id="11" name="Titel 1"/>
          <p:cNvSpPr>
            <a:spLocks noGrp="1"/>
          </p:cNvSpPr>
          <p:nvPr>
            <p:ph type="title"/>
          </p:nvPr>
        </p:nvSpPr>
        <p:spPr>
          <a:xfrm>
            <a:off x="0" y="-1"/>
            <a:ext cx="12198350" cy="1161899"/>
          </a:xfrm>
          <a:prstGeom prst="rect">
            <a:avLst/>
          </a:prstGeom>
        </p:spPr>
        <p:txBody>
          <a:bodyPr vert="horz" lIns="187200" tIns="313200" rIns="216000" bIns="0" rtlCol="0" anchor="t" anchorCtr="0">
            <a:noAutofit/>
          </a:bodyPr>
          <a:lstStyle>
            <a:lvl1pPr algn="l" defTabSz="914400" rtl="0" eaLnBrk="1" latinLnBrk="0" hangingPunct="1">
              <a:lnSpc>
                <a:spcPct val="90000"/>
              </a:lnSpc>
              <a:spcBef>
                <a:spcPct val="0"/>
              </a:spcBef>
              <a:buNone/>
              <a:defRPr lang="de-DE" sz="2800" kern="1200" baseline="0" dirty="0">
                <a:solidFill>
                  <a:schemeClr val="tx2"/>
                </a:solidFill>
                <a:latin typeface="Arial" pitchFamily="34" charset="0"/>
                <a:ea typeface="+mj-ea"/>
                <a:cs typeface="Arial" pitchFamily="34" charset="0"/>
              </a:defRPr>
            </a:lvl1pPr>
          </a:lstStyle>
          <a:p>
            <a:r>
              <a:rPr lang="en-US" smtClean="0"/>
              <a:t>Click to edit Master title style</a:t>
            </a:r>
            <a:endParaRPr lang="de-DE" dirty="0"/>
          </a:p>
        </p:txBody>
      </p:sp>
      <p:sp>
        <p:nvSpPr>
          <p:cNvPr id="12" name="Untertitel 2"/>
          <p:cNvSpPr>
            <a:spLocks noGrp="1"/>
          </p:cNvSpPr>
          <p:nvPr>
            <p:ph type="subTitle" idx="10"/>
          </p:nvPr>
        </p:nvSpPr>
        <p:spPr>
          <a:xfrm>
            <a:off x="0" y="694800"/>
            <a:ext cx="12198350" cy="467099"/>
          </a:xfrm>
          <a:prstGeom prst="rect">
            <a:avLst/>
          </a:prstGeom>
        </p:spPr>
        <p:txBody>
          <a:bodyPr vert="horz" lIns="187200" tIns="0" rIns="216000" bIns="0" rtlCol="0" anchor="t" anchorCtr="0">
            <a:normAutofit/>
          </a:bodyPr>
          <a:lstStyle>
            <a:lvl1pPr marL="0" indent="0" algn="l" defTabSz="914400" rtl="0" eaLnBrk="1" latinLnBrk="0" hangingPunct="1">
              <a:lnSpc>
                <a:spcPct val="90000"/>
              </a:lnSpc>
              <a:spcBef>
                <a:spcPct val="0"/>
              </a:spcBef>
              <a:buNone/>
              <a:defRPr lang="de-DE" sz="2800" kern="1200" dirty="0">
                <a:solidFill>
                  <a:schemeClr val="accent1"/>
                </a:solidFill>
                <a:latin typeface="Arial" pitchFamily="34" charset="0"/>
                <a:ea typeface="+mj-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179388" lvl="0" indent="-179388" algn="l" defTabSz="914400" rtl="0" eaLnBrk="1" latinLnBrk="0" hangingPunct="1">
              <a:lnSpc>
                <a:spcPct val="90000"/>
              </a:lnSpc>
              <a:spcBef>
                <a:spcPct val="0"/>
              </a:spcBef>
              <a:buClr>
                <a:schemeClr val="tx2"/>
              </a:buClr>
              <a:buSzPct val="70000"/>
              <a:buFont typeface="Wingdings" pitchFamily="2" charset="2"/>
              <a:buNone/>
            </a:pPr>
            <a:r>
              <a:rPr lang="en-US" smtClean="0"/>
              <a:t>Click to edit Master subtitle style</a:t>
            </a:r>
            <a:endParaRPr lang="de-DE" dirty="0"/>
          </a:p>
        </p:txBody>
      </p:sp>
      <p:sp>
        <p:nvSpPr>
          <p:cNvPr id="9" name="Datumsplatzhalter 8"/>
          <p:cNvSpPr>
            <a:spLocks noGrp="1"/>
          </p:cNvSpPr>
          <p:nvPr>
            <p:ph type="dt" sz="half" idx="11"/>
          </p:nvPr>
        </p:nvSpPr>
        <p:spPr>
          <a:xfrm>
            <a:off x="278490" y="6567488"/>
            <a:ext cx="970162" cy="96986"/>
          </a:xfrm>
          <a:prstGeom prst="rect">
            <a:avLst/>
          </a:prstGeom>
        </p:spPr>
        <p:txBody>
          <a:bodyPr/>
          <a:lstStyle/>
          <a:p>
            <a:endParaRPr lang="de-DE" dirty="0"/>
          </a:p>
        </p:txBody>
      </p:sp>
      <p:sp>
        <p:nvSpPr>
          <p:cNvPr id="10" name="Foliennummernplatzhalter 9"/>
          <p:cNvSpPr>
            <a:spLocks noGrp="1"/>
          </p:cNvSpPr>
          <p:nvPr>
            <p:ph type="sldNum" sz="quarter" idx="12"/>
          </p:nvPr>
        </p:nvSpPr>
        <p:spPr>
          <a:xfrm>
            <a:off x="1225064" y="6569119"/>
            <a:ext cx="598337" cy="108871"/>
          </a:xfrm>
          <a:prstGeom prst="rect">
            <a:avLst/>
          </a:prstGeom>
        </p:spPr>
        <p:txBody>
          <a:bodyPr/>
          <a:lstStyle/>
          <a:p>
            <a:r>
              <a:rPr lang="de-DE" smtClean="0"/>
              <a:t>| Slide </a:t>
            </a:r>
            <a:fld id="{CF363E95-653D-48D7-8EB0-A81FED805B5F}" type="slidenum">
              <a:rPr lang="de-DE" smtClean="0"/>
              <a:pPr/>
              <a:t>‹#›</a:t>
            </a:fld>
            <a:endParaRPr lang="de-DE" dirty="0"/>
          </a:p>
        </p:txBody>
      </p:sp>
      <p:sp>
        <p:nvSpPr>
          <p:cNvPr id="13" name="Fußzeilenplatzhalter 12"/>
          <p:cNvSpPr>
            <a:spLocks noGrp="1"/>
          </p:cNvSpPr>
          <p:nvPr>
            <p:ph type="ftr" sz="quarter" idx="13"/>
          </p:nvPr>
        </p:nvSpPr>
        <p:spPr>
          <a:xfrm>
            <a:off x="288017" y="6200776"/>
            <a:ext cx="1681507" cy="657224"/>
          </a:xfrm>
          <a:prstGeom prst="rect">
            <a:avLst/>
          </a:prstGeom>
        </p:spPr>
        <p:txBody>
          <a:bodyPr/>
          <a:lstStyle/>
          <a:p>
            <a:endParaRPr lang="en-US" dirty="0" smtClean="0"/>
          </a:p>
        </p:txBody>
      </p:sp>
    </p:spTree>
    <p:extLst>
      <p:ext uri="{BB962C8B-B14F-4D97-AF65-F5344CB8AC3E}">
        <p14:creationId xmlns:p14="http://schemas.microsoft.com/office/powerpoint/2010/main" val="438018097"/>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nt slide default">
    <p:spTree>
      <p:nvGrpSpPr>
        <p:cNvPr id="1" name=""/>
        <p:cNvGrpSpPr/>
        <p:nvPr/>
      </p:nvGrpSpPr>
      <p:grpSpPr>
        <a:xfrm>
          <a:off x="0" y="0"/>
          <a:ext cx="0" cy="0"/>
          <a:chOff x="0" y="0"/>
          <a:chExt cx="0" cy="0"/>
        </a:xfrm>
      </p:grpSpPr>
      <p:sp>
        <p:nvSpPr>
          <p:cNvPr id="20" name="Titel 1"/>
          <p:cNvSpPr>
            <a:spLocks noGrp="1"/>
          </p:cNvSpPr>
          <p:nvPr>
            <p:ph type="title"/>
          </p:nvPr>
        </p:nvSpPr>
        <p:spPr>
          <a:xfrm>
            <a:off x="0" y="-1"/>
            <a:ext cx="12198350" cy="1161899"/>
          </a:xfrm>
          <a:prstGeom prst="rect">
            <a:avLst/>
          </a:prstGeom>
        </p:spPr>
        <p:txBody>
          <a:bodyPr vert="horz" lIns="187200" tIns="313200" rIns="216000" bIns="0" rtlCol="0" anchor="t" anchorCtr="0">
            <a:noAutofit/>
          </a:bodyPr>
          <a:lstStyle>
            <a:lvl1pPr algn="l" defTabSz="914400" rtl="0" eaLnBrk="1" latinLnBrk="0" hangingPunct="1">
              <a:lnSpc>
                <a:spcPct val="90000"/>
              </a:lnSpc>
              <a:spcBef>
                <a:spcPct val="0"/>
              </a:spcBef>
              <a:buNone/>
              <a:defRPr lang="de-DE" sz="2800" kern="1200" baseline="0" dirty="0">
                <a:solidFill>
                  <a:schemeClr val="tx2"/>
                </a:solidFill>
                <a:latin typeface="Arial" pitchFamily="34" charset="0"/>
                <a:ea typeface="+mj-ea"/>
                <a:cs typeface="Arial" pitchFamily="34" charset="0"/>
              </a:defRPr>
            </a:lvl1pPr>
          </a:lstStyle>
          <a:p>
            <a:r>
              <a:rPr lang="en-US" smtClean="0"/>
              <a:t>Click to edit Master title style</a:t>
            </a:r>
            <a:endParaRPr lang="de-DE" dirty="0"/>
          </a:p>
        </p:txBody>
      </p:sp>
      <p:sp>
        <p:nvSpPr>
          <p:cNvPr id="21" name="Inhaltsplatzhalter 3"/>
          <p:cNvSpPr>
            <a:spLocks noGrp="1"/>
          </p:cNvSpPr>
          <p:nvPr>
            <p:ph sz="half" idx="2"/>
          </p:nvPr>
        </p:nvSpPr>
        <p:spPr>
          <a:xfrm>
            <a:off x="1969525" y="1592263"/>
            <a:ext cx="8259301" cy="4608512"/>
          </a:xfrm>
          <a:prstGeom prst="rect">
            <a:avLst/>
          </a:prstGeom>
        </p:spPr>
        <p:txBody>
          <a:bodyPr>
            <a:normAutofit/>
          </a:bodyPr>
          <a:lstStyle>
            <a:lvl1pPr marL="179388" indent="-179388">
              <a:defRPr sz="1800"/>
            </a:lvl1pPr>
            <a:lvl2pPr>
              <a:defRPr sz="1800"/>
            </a:lvl2pPr>
            <a:lvl3pPr>
              <a:defRPr sz="1600"/>
            </a:lvl3pPr>
            <a:lvl4pPr>
              <a:defRPr sz="14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22" name="Inhaltsplatzhalter 3"/>
          <p:cNvSpPr>
            <a:spLocks noGrp="1"/>
          </p:cNvSpPr>
          <p:nvPr>
            <p:ph sz="half" idx="11"/>
          </p:nvPr>
        </p:nvSpPr>
        <p:spPr>
          <a:xfrm>
            <a:off x="288017" y="1592263"/>
            <a:ext cx="1488792" cy="4608512"/>
          </a:xfrm>
          <a:prstGeom prst="rect">
            <a:avLst/>
          </a:prstGeom>
        </p:spPr>
        <p:txBody>
          <a:bodyPr lIns="0" tIns="36000" rIns="0" bIns="0" numCol="1" spcCol="396000">
            <a:noAutofit/>
          </a:bodyPr>
          <a:lstStyle>
            <a:lvl1pPr marL="0" marR="0" indent="0" algn="l" defTabSz="914400" rtl="0" eaLnBrk="1" fontAlgn="auto" latinLnBrk="0" hangingPunct="1">
              <a:lnSpc>
                <a:spcPct val="100000"/>
              </a:lnSpc>
              <a:spcBef>
                <a:spcPts val="0"/>
              </a:spcBef>
              <a:spcAft>
                <a:spcPts val="0"/>
              </a:spcAft>
              <a:buClr>
                <a:schemeClr val="accent2"/>
              </a:buClr>
              <a:buSzPct val="70000"/>
              <a:buFont typeface="+mj-lt"/>
              <a:buNone/>
              <a:tabLst/>
              <a:defRPr sz="900"/>
            </a:lvl1pPr>
            <a:lvl2pPr>
              <a:defRPr sz="900"/>
            </a:lvl2pPr>
            <a:lvl3pPr>
              <a:defRPr sz="900"/>
            </a:lvl3pPr>
            <a:lvl4pPr>
              <a:defRPr sz="900"/>
            </a:lvl4pPr>
            <a:lvl5pPr>
              <a:defRPr sz="1600"/>
            </a:lvl5pPr>
            <a:lvl6pPr>
              <a:defRPr sz="1600"/>
            </a:lvl6pPr>
            <a:lvl7pPr>
              <a:defRPr sz="1600"/>
            </a:lvl7pPr>
            <a:lvl8pPr>
              <a:defRPr sz="1600"/>
            </a:lvl8pPr>
            <a:lvl9pPr>
              <a:defRPr sz="1600"/>
            </a:lvl9pPr>
          </a:lstStyle>
          <a:p>
            <a:pPr marL="0" marR="0" lvl="0" indent="0" algn="l" defTabSz="914400" rtl="0" eaLnBrk="1" fontAlgn="auto" latinLnBrk="0" hangingPunct="1">
              <a:lnSpc>
                <a:spcPct val="100000"/>
              </a:lnSpc>
              <a:spcBef>
                <a:spcPts val="0"/>
              </a:spcBef>
              <a:spcAft>
                <a:spcPts val="0"/>
              </a:spcAft>
              <a:buClr>
                <a:schemeClr val="accent2"/>
              </a:buClr>
              <a:buSzPct val="70000"/>
              <a:buFont typeface="+mj-lt"/>
              <a:buNone/>
              <a:tabLst/>
              <a:defRPr/>
            </a:pPr>
            <a:r>
              <a:rPr lang="en-US" smtClean="0"/>
              <a:t>Click to edit Master text styles</a:t>
            </a:r>
          </a:p>
          <a:p>
            <a:pPr marL="0" marR="0" lvl="1" indent="0" algn="l" defTabSz="914400" rtl="0" eaLnBrk="1" fontAlgn="auto" latinLnBrk="0" hangingPunct="1">
              <a:lnSpc>
                <a:spcPct val="100000"/>
              </a:lnSpc>
              <a:spcBef>
                <a:spcPts val="0"/>
              </a:spcBef>
              <a:spcAft>
                <a:spcPts val="0"/>
              </a:spcAft>
              <a:buClr>
                <a:schemeClr val="accent2"/>
              </a:buClr>
              <a:buSzPct val="70000"/>
              <a:buFont typeface="+mj-lt"/>
              <a:buNone/>
              <a:tabLst/>
              <a:defRPr/>
            </a:pPr>
            <a:r>
              <a:rPr lang="en-US" smtClean="0"/>
              <a:t>Second level</a:t>
            </a:r>
          </a:p>
        </p:txBody>
      </p:sp>
      <p:sp>
        <p:nvSpPr>
          <p:cNvPr id="23" name="Untertitel 2"/>
          <p:cNvSpPr>
            <a:spLocks noGrp="1"/>
          </p:cNvSpPr>
          <p:nvPr>
            <p:ph type="subTitle" idx="1"/>
          </p:nvPr>
        </p:nvSpPr>
        <p:spPr>
          <a:xfrm>
            <a:off x="0" y="694800"/>
            <a:ext cx="12198350" cy="467099"/>
          </a:xfrm>
          <a:prstGeom prst="rect">
            <a:avLst/>
          </a:prstGeom>
        </p:spPr>
        <p:txBody>
          <a:bodyPr vert="horz" lIns="187200" tIns="0" rIns="216000" bIns="0" rtlCol="0" anchor="t" anchorCtr="0">
            <a:normAutofit/>
          </a:bodyPr>
          <a:lstStyle>
            <a:lvl1pPr marL="0" indent="0" algn="l" defTabSz="914400" rtl="0" eaLnBrk="1" latinLnBrk="0" hangingPunct="1">
              <a:lnSpc>
                <a:spcPct val="90000"/>
              </a:lnSpc>
              <a:spcBef>
                <a:spcPct val="0"/>
              </a:spcBef>
              <a:buClr>
                <a:schemeClr val="tx2"/>
              </a:buClr>
              <a:buSzPct val="70000"/>
              <a:buFont typeface="Wingdings" pitchFamily="2" charset="2"/>
              <a:buNone/>
              <a:defRPr lang="de-DE" sz="2800" kern="1200" dirty="0">
                <a:solidFill>
                  <a:schemeClr val="accent1"/>
                </a:solidFill>
                <a:latin typeface="Arial" pitchFamily="34" charset="0"/>
                <a:ea typeface="+mj-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179388" lvl="0" indent="-179388" algn="l" defTabSz="914400" rtl="0" eaLnBrk="1" latinLnBrk="0" hangingPunct="1">
              <a:lnSpc>
                <a:spcPct val="90000"/>
              </a:lnSpc>
              <a:spcBef>
                <a:spcPct val="0"/>
              </a:spcBef>
              <a:buClr>
                <a:schemeClr val="tx2"/>
              </a:buClr>
              <a:buSzPct val="70000"/>
              <a:buFont typeface="Wingdings" pitchFamily="2" charset="2"/>
              <a:buNone/>
            </a:pPr>
            <a:r>
              <a:rPr lang="en-US" smtClean="0"/>
              <a:t>Click to edit Master subtitle style</a:t>
            </a:r>
            <a:endParaRPr lang="de-DE" dirty="0"/>
          </a:p>
        </p:txBody>
      </p:sp>
      <p:sp>
        <p:nvSpPr>
          <p:cNvPr id="9" name="Datumsplatzhalter 8"/>
          <p:cNvSpPr>
            <a:spLocks noGrp="1"/>
          </p:cNvSpPr>
          <p:nvPr>
            <p:ph type="dt" sz="half" idx="12"/>
          </p:nvPr>
        </p:nvSpPr>
        <p:spPr>
          <a:xfrm>
            <a:off x="277404" y="6568155"/>
            <a:ext cx="947660" cy="108871"/>
          </a:xfrm>
          <a:prstGeom prst="rect">
            <a:avLst/>
          </a:prstGeom>
        </p:spPr>
        <p:txBody>
          <a:bodyPr/>
          <a:lstStyle/>
          <a:p>
            <a:endParaRPr lang="de-DE" dirty="0"/>
          </a:p>
        </p:txBody>
      </p:sp>
      <p:sp>
        <p:nvSpPr>
          <p:cNvPr id="10" name="Foliennummernplatzhalter 9"/>
          <p:cNvSpPr>
            <a:spLocks noGrp="1"/>
          </p:cNvSpPr>
          <p:nvPr>
            <p:ph type="sldNum" sz="quarter" idx="13"/>
          </p:nvPr>
        </p:nvSpPr>
        <p:spPr>
          <a:xfrm>
            <a:off x="1225064" y="6569119"/>
            <a:ext cx="598337" cy="108871"/>
          </a:xfrm>
          <a:prstGeom prst="rect">
            <a:avLst/>
          </a:prstGeom>
        </p:spPr>
        <p:txBody>
          <a:bodyPr/>
          <a:lstStyle/>
          <a:p>
            <a:r>
              <a:rPr lang="de-DE" smtClean="0"/>
              <a:t>| Slide </a:t>
            </a:r>
            <a:fld id="{CF363E95-653D-48D7-8EB0-A81FED805B5F}" type="slidenum">
              <a:rPr lang="de-DE" smtClean="0"/>
              <a:pPr/>
              <a:t>‹#›</a:t>
            </a:fld>
            <a:endParaRPr lang="de-DE" dirty="0"/>
          </a:p>
        </p:txBody>
      </p:sp>
      <p:sp>
        <p:nvSpPr>
          <p:cNvPr id="11" name="Fußzeilenplatzhalter 10"/>
          <p:cNvSpPr>
            <a:spLocks noGrp="1"/>
          </p:cNvSpPr>
          <p:nvPr>
            <p:ph type="ftr" sz="quarter" idx="14"/>
          </p:nvPr>
        </p:nvSpPr>
        <p:spPr>
          <a:xfrm>
            <a:off x="288017" y="6200776"/>
            <a:ext cx="1681507" cy="657224"/>
          </a:xfrm>
          <a:prstGeom prst="rect">
            <a:avLst/>
          </a:prstGeom>
        </p:spPr>
        <p:txBody>
          <a:bodyPr/>
          <a:lstStyle/>
          <a:p>
            <a:endParaRPr lang="en-US" dirty="0" smtClean="0"/>
          </a:p>
        </p:txBody>
      </p:sp>
    </p:spTree>
    <p:extLst>
      <p:ext uri="{BB962C8B-B14F-4D97-AF65-F5344CB8AC3E}">
        <p14:creationId xmlns:p14="http://schemas.microsoft.com/office/powerpoint/2010/main" val="12579752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wer &amp; Automation with take away box">
    <p:spTree>
      <p:nvGrpSpPr>
        <p:cNvPr id="1" name=""/>
        <p:cNvGrpSpPr/>
        <p:nvPr/>
      </p:nvGrpSpPr>
      <p:grpSpPr>
        <a:xfrm>
          <a:off x="0" y="0"/>
          <a:ext cx="0" cy="0"/>
          <a:chOff x="0" y="0"/>
          <a:chExt cx="0" cy="0"/>
        </a:xfrm>
      </p:grpSpPr>
      <p:sp>
        <p:nvSpPr>
          <p:cNvPr id="24"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3" name="Rectangle 1"/>
          <p:cNvSpPr/>
          <p:nvPr userDrawn="1"/>
        </p:nvSpPr>
        <p:spPr bwMode="auto">
          <a:xfrm>
            <a:off x="390207" y="2237903"/>
            <a:ext cx="11405553" cy="3139612"/>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72000" rIns="72000" bIns="71983" numCol="1" spcCol="0" rtlCol="0" fromWordArt="0" anchor="t" anchorCtr="0" forceAA="0" compatLnSpc="1">
            <a:prstTxWarp prst="textNoShape">
              <a:avLst/>
            </a:prstTxWarp>
            <a:noAutofit/>
          </a:bodyPr>
          <a:lstStyle/>
          <a:p>
            <a:pPr lvl="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6" name="Pentagon 44"/>
          <p:cNvSpPr/>
          <p:nvPr userDrawn="1"/>
        </p:nvSpPr>
        <p:spPr bwMode="gray">
          <a:xfrm>
            <a:off x="390205" y="1749265"/>
            <a:ext cx="11404800" cy="360000"/>
          </a:xfrm>
          <a:prstGeom prst="homePlate">
            <a:avLst>
              <a:gd name="adj" fmla="val 0"/>
            </a:avLst>
          </a:prstGeom>
          <a:solidFill>
            <a:schemeClr val="accent1"/>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924"/>
              </a:spcBef>
            </a:pPr>
            <a:r>
              <a:rPr lang="en-US" sz="1800" b="1" dirty="0">
                <a:solidFill>
                  <a:srgbClr val="FFFFFF"/>
                </a:solidFill>
                <a:cs typeface="Arial" pitchFamily="34" charset="0"/>
              </a:rPr>
              <a:t>Power &amp; Automation</a:t>
            </a:r>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4"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15"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6" name="Textplatzhalter 5"/>
          <p:cNvSpPr>
            <a:spLocks noGrp="1"/>
          </p:cNvSpPr>
          <p:nvPr>
            <p:ph type="body" sz="quarter" idx="14" hasCustomPrompt="1"/>
          </p:nvPr>
        </p:nvSpPr>
        <p:spPr>
          <a:xfrm>
            <a:off x="390207" y="2237902"/>
            <a:ext cx="11405553" cy="3139613"/>
          </a:xfrm>
          <a:prstGeom prst="rect">
            <a:avLst/>
          </a:prstGeom>
        </p:spPr>
        <p:txBody>
          <a:bodyPr lIns="144000" tIns="72000" rIns="720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710692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white box &amp; blue line">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10" name="Rectangle 1"/>
          <p:cNvSpPr/>
          <p:nvPr userDrawn="1"/>
        </p:nvSpPr>
        <p:spPr bwMode="auto">
          <a:xfrm>
            <a:off x="390207" y="1749266"/>
            <a:ext cx="11405553" cy="4296886"/>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14" name="Textplatzhalter 5"/>
          <p:cNvSpPr>
            <a:spLocks noGrp="1"/>
          </p:cNvSpPr>
          <p:nvPr>
            <p:ph type="body" sz="quarter" idx="14" hasCustomPrompt="1"/>
          </p:nvPr>
        </p:nvSpPr>
        <p:spPr>
          <a:xfrm>
            <a:off x="390207" y="1749266"/>
            <a:ext cx="11405553" cy="4296886"/>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596518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g white box &amp; blue line &amp; take away box">
    <p:bg>
      <p:bgRef idx="1001">
        <a:schemeClr val="bg1"/>
      </p:bgRef>
    </p:bg>
    <p:spTree>
      <p:nvGrpSpPr>
        <p:cNvPr id="1" name=""/>
        <p:cNvGrpSpPr/>
        <p:nvPr/>
      </p:nvGrpSpPr>
      <p:grpSpPr>
        <a:xfrm>
          <a:off x="0" y="0"/>
          <a:ext cx="0" cy="0"/>
          <a:chOff x="0" y="0"/>
          <a:chExt cx="0" cy="0"/>
        </a:xfrm>
      </p:grpSpPr>
      <p:sp>
        <p:nvSpPr>
          <p:cNvPr id="7" name="Rectangle 5"/>
          <p:cNvSpPr/>
          <p:nvPr userDrawn="1"/>
        </p:nvSpPr>
        <p:spPr bwMode="gray">
          <a:xfrm>
            <a:off x="266700" y="1628774"/>
            <a:ext cx="11664949" cy="4537076"/>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en-US" sz="1600" dirty="0" err="1">
              <a:solidFill>
                <a:schemeClr val="bg1"/>
              </a:solidFill>
              <a:latin typeface="Arial" pitchFamily="34" charset="0"/>
              <a:cs typeface="Arial" pitchFamily="34" charset="0"/>
            </a:endParaRPr>
          </a:p>
        </p:txBody>
      </p:sp>
      <p:sp>
        <p:nvSpPr>
          <p:cNvPr id="34" name="Rectangle 1"/>
          <p:cNvSpPr/>
          <p:nvPr userDrawn="1"/>
        </p:nvSpPr>
        <p:spPr bwMode="auto">
          <a:xfrm>
            <a:off x="390207" y="1749266"/>
            <a:ext cx="11405553" cy="3628249"/>
          </a:xfrm>
          <a:prstGeom prst="rect">
            <a:avLst/>
          </a:prstGeom>
          <a:solidFill>
            <a:schemeClr val="bg1"/>
          </a:solidFill>
          <a:ln w="12700">
            <a:solidFill>
              <a:schemeClr val="bg1">
                <a:lumMod val="75000"/>
              </a:schemeClr>
            </a:solidFill>
          </a:ln>
          <a:effectLst>
            <a:outerShdw blurRad="50800" dist="38100" dir="2700000">
              <a:srgbClr val="000000">
                <a:alpha val="43000"/>
              </a:srgb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41142" tIns="612000" rIns="72000" bIns="71983" numCol="1" spcCol="0" rtlCol="0" fromWordArt="0" anchor="t" anchorCtr="0" forceAA="0" compatLnSpc="1">
            <a:prstTxWarp prst="textNoShape">
              <a:avLst/>
            </a:prstTxWarp>
            <a:noAutofit/>
          </a:bodyPr>
          <a:lstStyle/>
          <a:p>
            <a:pPr defTabSz="914180">
              <a:spcBef>
                <a:spcPts val="1100"/>
              </a:spcBef>
              <a:buClr>
                <a:srgbClr val="002897"/>
              </a:buClr>
              <a:buSzPct val="70000"/>
            </a:pPr>
            <a:endParaRPr lang="en-US" sz="1500" dirty="0">
              <a:solidFill>
                <a:srgbClr val="666666"/>
              </a:solidFill>
            </a:endParaRPr>
          </a:p>
        </p:txBody>
      </p:sp>
      <p:sp>
        <p:nvSpPr>
          <p:cNvPr id="4" name="Datumsplatzhalter 3"/>
          <p:cNvSpPr>
            <a:spLocks noGrp="1"/>
          </p:cNvSpPr>
          <p:nvPr>
            <p:ph type="dt" sz="half" idx="10"/>
          </p:nvPr>
        </p:nvSpPr>
        <p:spPr/>
        <p:txBody>
          <a:bodyPr/>
          <a:lstStyle/>
          <a:p>
            <a:endParaRPr lang="de-DE"/>
          </a:p>
        </p:txBody>
      </p:sp>
      <p:sp>
        <p:nvSpPr>
          <p:cNvPr id="8" name="Titel 7"/>
          <p:cNvSpPr>
            <a:spLocks noGrp="1"/>
          </p:cNvSpPr>
          <p:nvPr>
            <p:ph type="title" hasCustomPrompt="1"/>
          </p:nvPr>
        </p:nvSpPr>
        <p:spPr>
          <a:xfrm>
            <a:off x="0" y="0"/>
            <a:ext cx="12198350" cy="836712"/>
          </a:xfrm>
          <a:prstGeom prst="rect">
            <a:avLst/>
          </a:prstGeom>
        </p:spPr>
        <p:txBody>
          <a:bodyPr lIns="256032" tIns="466344" rIns="256032" bIns="0"/>
          <a:lstStyle>
            <a:lvl1pPr>
              <a:defRPr/>
            </a:lvl1pPr>
          </a:lstStyle>
          <a:p>
            <a:r>
              <a:rPr lang="en-US" noProof="0" dirty="0"/>
              <a:t>Title</a:t>
            </a:r>
          </a:p>
        </p:txBody>
      </p:sp>
      <p:sp>
        <p:nvSpPr>
          <p:cNvPr id="20" name="Textplatzhalter 19"/>
          <p:cNvSpPr>
            <a:spLocks noGrp="1"/>
          </p:cNvSpPr>
          <p:nvPr>
            <p:ph type="body" sz="quarter" idx="11" hasCustomPrompt="1"/>
          </p:nvPr>
        </p:nvSpPr>
        <p:spPr>
          <a:xfrm>
            <a:off x="0" y="836713"/>
            <a:ext cx="12198350" cy="792088"/>
          </a:xfrm>
          <a:prstGeom prst="rect">
            <a:avLst/>
          </a:prstGeom>
          <a:ln>
            <a:noFill/>
          </a:ln>
        </p:spPr>
        <p:txBody>
          <a:bodyPr lIns="256032" tIns="0" rIns="256032" bIns="0"/>
          <a:lstStyle>
            <a:lvl1pPr marL="0" indent="0">
              <a:buNone/>
              <a:defRPr lang="de-DE" sz="2400" dirty="0" smtClean="0">
                <a:solidFill>
                  <a:schemeClr val="accent1"/>
                </a:solidFill>
                <a:latin typeface="+mj-lt"/>
                <a:ea typeface="+mj-ea"/>
                <a:cs typeface="+mj-cs"/>
              </a:defRPr>
            </a:lvl1pPr>
            <a:lvl2pPr>
              <a:defRPr lang="de-DE" sz="2400" dirty="0" smtClean="0"/>
            </a:lvl2pPr>
            <a:lvl3pPr>
              <a:defRPr lang="de-DE" sz="2400" dirty="0" smtClean="0"/>
            </a:lvl3pPr>
            <a:lvl4pPr>
              <a:defRPr lang="de-DE" sz="2400" dirty="0" smtClean="0"/>
            </a:lvl4pPr>
            <a:lvl5pPr>
              <a:defRPr lang="en-US" sz="2400" dirty="0"/>
            </a:lvl5pPr>
          </a:lstStyle>
          <a:p>
            <a:pPr marL="0" lvl="0">
              <a:lnSpc>
                <a:spcPct val="90000"/>
              </a:lnSpc>
              <a:spcBef>
                <a:spcPct val="0"/>
              </a:spcBef>
            </a:pPr>
            <a:r>
              <a:rPr lang="en-US" noProof="0" dirty="0"/>
              <a:t>Subtitle</a:t>
            </a:r>
          </a:p>
        </p:txBody>
      </p:sp>
      <p:sp>
        <p:nvSpPr>
          <p:cNvPr id="35" name="Pentagon 44"/>
          <p:cNvSpPr/>
          <p:nvPr userDrawn="1"/>
        </p:nvSpPr>
        <p:spPr bwMode="gray">
          <a:xfrm>
            <a:off x="390205" y="5506152"/>
            <a:ext cx="11405555" cy="540000"/>
          </a:xfrm>
          <a:prstGeom prst="homePlate">
            <a:avLst>
              <a:gd name="adj" fmla="val 0"/>
            </a:avLst>
          </a:prstGeom>
          <a:solidFill>
            <a:schemeClr val="tx2"/>
          </a:solidFill>
          <a:ln w="28575" cmpd="sng">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US" sz="1800" b="1" dirty="0">
              <a:solidFill>
                <a:srgbClr val="FFFFFF"/>
              </a:solidFill>
            </a:endParaRPr>
          </a:p>
        </p:txBody>
      </p:sp>
      <p:sp>
        <p:nvSpPr>
          <p:cNvPr id="36" name="Textplatzhalter 2"/>
          <p:cNvSpPr>
            <a:spLocks noGrp="1"/>
          </p:cNvSpPr>
          <p:nvPr>
            <p:ph type="body" sz="quarter" idx="18" hasCustomPrompt="1"/>
          </p:nvPr>
        </p:nvSpPr>
        <p:spPr>
          <a:xfrm>
            <a:off x="390525" y="5505450"/>
            <a:ext cx="11404600" cy="541338"/>
          </a:xfrm>
          <a:prstGeom prst="rect">
            <a:avLst/>
          </a:prstGeom>
          <a:no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lvl1pPr algn="ctr">
              <a:defRPr lang="en-US" sz="1800" b="1" dirty="0">
                <a:solidFill>
                  <a:srgbClr val="FFFFFF"/>
                </a:solidFill>
              </a:defRPr>
            </a:lvl1pPr>
          </a:lstStyle>
          <a:p>
            <a:pPr marL="0" lvl="0" algn="ctr" defTabSz="1219535"/>
            <a:r>
              <a:rPr lang="de-DE" dirty="0"/>
              <a:t>Take </a:t>
            </a:r>
            <a:r>
              <a:rPr lang="de-DE" dirty="0" err="1"/>
              <a:t>away</a:t>
            </a:r>
            <a:r>
              <a:rPr lang="de-DE" dirty="0"/>
              <a:t> </a:t>
            </a:r>
            <a:r>
              <a:rPr lang="de-DE" dirty="0" err="1"/>
              <a:t>message</a:t>
            </a:r>
            <a:endParaRPr lang="en-US" dirty="0"/>
          </a:p>
        </p:txBody>
      </p:sp>
      <p:sp>
        <p:nvSpPr>
          <p:cNvPr id="13" name="Textplatzhalter 5"/>
          <p:cNvSpPr>
            <a:spLocks noGrp="1"/>
          </p:cNvSpPr>
          <p:nvPr>
            <p:ph type="body" sz="quarter" idx="14" hasCustomPrompt="1"/>
          </p:nvPr>
        </p:nvSpPr>
        <p:spPr>
          <a:xfrm>
            <a:off x="390207" y="1749266"/>
            <a:ext cx="11405553" cy="3628249"/>
          </a:xfrm>
          <a:prstGeom prst="rect">
            <a:avLst/>
          </a:prstGeom>
        </p:spPr>
        <p:txBody>
          <a:bodyPr lIns="241200" tIns="612000" rIns="241200" bIns="72000"/>
          <a:lstStyle>
            <a:lvl1pPr marL="0" marR="0" indent="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0975"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de-DE" dirty="0"/>
              <a:t>First </a:t>
            </a:r>
            <a:r>
              <a:rPr lang="de-DE" dirty="0" err="1"/>
              <a:t>level</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11" name="Textplatzhalter 10"/>
          <p:cNvSpPr>
            <a:spLocks noGrp="1"/>
          </p:cNvSpPr>
          <p:nvPr>
            <p:ph type="body" sz="quarter" idx="13" hasCustomPrompt="1"/>
          </p:nvPr>
        </p:nvSpPr>
        <p:spPr>
          <a:xfrm>
            <a:off x="390525" y="1749425"/>
            <a:ext cx="11404600" cy="539750"/>
          </a:xfrm>
          <a:prstGeom prst="rect">
            <a:avLst/>
          </a:prstGeom>
          <a:noFill/>
        </p:spPr>
        <p:txBody>
          <a:bodyPr anchor="ctr"/>
          <a:lstStyle>
            <a:lvl1pPr marL="0" indent="0" algn="ctr">
              <a:buNone/>
              <a:defRPr sz="1800">
                <a:solidFill>
                  <a:schemeClr val="tx2"/>
                </a:solidFill>
              </a:defRPr>
            </a:lvl1pPr>
          </a:lstStyle>
          <a:p>
            <a:pPr lvl="0"/>
            <a:r>
              <a:rPr lang="de-DE" dirty="0"/>
              <a:t>Title</a:t>
            </a:r>
            <a:endParaRPr lang="en-US" dirty="0"/>
          </a:p>
        </p:txBody>
      </p:sp>
      <p:cxnSp>
        <p:nvCxnSpPr>
          <p:cNvPr id="29" name="Gerade Verbindung 28"/>
          <p:cNvCxnSpPr/>
          <p:nvPr userDrawn="1"/>
        </p:nvCxnSpPr>
        <p:spPr bwMode="gray">
          <a:xfrm>
            <a:off x="616330" y="2289175"/>
            <a:ext cx="10945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platzhalter 5"/>
          <p:cNvSpPr>
            <a:spLocks noGrp="1"/>
          </p:cNvSpPr>
          <p:nvPr>
            <p:ph type="body" sz="quarter" idx="15" hasCustomPrompt="1"/>
          </p:nvPr>
        </p:nvSpPr>
        <p:spPr>
          <a:xfrm>
            <a:off x="1750708" y="6577308"/>
            <a:ext cx="9245147" cy="153888"/>
          </a:xfrm>
          <a:prstGeom prst="rect">
            <a:avLst/>
          </a:prstGeom>
        </p:spPr>
        <p:txBody>
          <a:bodyPr lIns="0" tIns="0" rIns="0" bIns="0"/>
          <a:lstStyle>
            <a:lvl1pPr marL="0" marR="0" indent="0" algn="l" defTabSz="1219535" rtl="0" eaLnBrk="1" fontAlgn="auto" latinLnBrk="0" hangingPunct="1">
              <a:lnSpc>
                <a:spcPct val="100000"/>
              </a:lnSpc>
              <a:spcBef>
                <a:spcPts val="1100"/>
              </a:spcBef>
              <a:spcAft>
                <a:spcPts val="0"/>
              </a:spcAft>
              <a:buClr>
                <a:srgbClr val="002897"/>
              </a:buClr>
              <a:buSzPct val="70000"/>
              <a:buFont typeface="Arial" panose="020B0604020202020204" pitchFamily="34" charset="0"/>
              <a:buChar char="‫"/>
              <a:tabLst/>
              <a:defRPr lang="en-US" sz="1000" kern="1200" baseline="0" noProof="0" dirty="0" smtClean="0">
                <a:solidFill>
                  <a:srgbClr val="666666"/>
                </a:solidFill>
                <a:latin typeface="+mn-lt"/>
                <a:ea typeface="+mn-ea"/>
                <a:cs typeface="Arial" pitchFamily="34" charset="0"/>
              </a:defRPr>
            </a:lvl1pPr>
            <a:lvl2pPr marL="357188" marR="0" indent="-171450" algn="l" defTabSz="1088959" rtl="0" eaLnBrk="1" fontAlgn="auto" latinLnBrk="0" hangingPunct="1">
              <a:lnSpc>
                <a:spcPct val="100000"/>
              </a:lnSpc>
              <a:spcBef>
                <a:spcPts val="600"/>
              </a:spcBef>
              <a:spcAft>
                <a:spcPts val="0"/>
              </a:spcAft>
              <a:buClr>
                <a:schemeClr val="accent5"/>
              </a:buClr>
              <a:buSzPct val="70000"/>
              <a:buFont typeface="Wingdings" panose="05000000000000000000" pitchFamily="2" charset="2"/>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2pPr>
            <a:lvl3pPr marL="723900" marR="0" indent="-184150" algn="l" defTabSz="1088959" rtl="0" eaLnBrk="1" fontAlgn="auto" latinLnBrk="0" hangingPunct="1">
              <a:lnSpc>
                <a:spcPct val="100000"/>
              </a:lnSpc>
              <a:spcBef>
                <a:spcPts val="600"/>
              </a:spcBef>
              <a:spcAft>
                <a:spcPts val="0"/>
              </a:spcAft>
              <a:buClr>
                <a:schemeClr val="accent5"/>
              </a:buClr>
              <a:buSzPct val="70000"/>
              <a:buFont typeface="Arial" panose="020B0604020202020204" pitchFamily="34" charset="0"/>
              <a:buChar char="‒"/>
              <a:tabLst/>
              <a:defRPr kumimoji="0" lang="de-DE" sz="1600" b="0" i="0" u="none" strike="noStrike" kern="1200" cap="none" spc="0" normalizeH="0" baseline="0" dirty="0" smtClean="0">
                <a:ln>
                  <a:noFill/>
                </a:ln>
                <a:solidFill>
                  <a:srgbClr val="666666"/>
                </a:solidFill>
                <a:effectLst/>
                <a:uLnTx/>
                <a:uFillTx/>
                <a:latin typeface="+mn-lt"/>
                <a:ea typeface="+mn-ea"/>
                <a:cs typeface="+mn-cs"/>
              </a:defRPr>
            </a:lvl3pPr>
          </a:lstStyle>
          <a:p>
            <a:pPr lvl="0"/>
            <a:r>
              <a:rPr lang="en-US" noProof="0" dirty="0"/>
              <a:t>Footnote</a:t>
            </a:r>
          </a:p>
        </p:txBody>
      </p:sp>
    </p:spTree>
    <p:extLst>
      <p:ext uri="{BB962C8B-B14F-4D97-AF65-F5344CB8AC3E}">
        <p14:creationId xmlns:p14="http://schemas.microsoft.com/office/powerpoint/2010/main" val="2954790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9" name="Picture 298" descr="ABB1ClaimL_rgb300_100mm"/>
          <p:cNvPicPr>
            <a:picLocks noChangeAspect="1" noChangeArrowheads="1"/>
          </p:cNvPicPr>
          <p:nvPr/>
        </p:nvPicPr>
        <p:blipFill>
          <a:blip r:embed="rId65" cstate="print">
            <a:extLst>
              <a:ext uri="{28A0092B-C50C-407E-A947-70E740481C1C}">
                <a14:useLocalDpi xmlns:a14="http://schemas.microsoft.com/office/drawing/2010/main"/>
              </a:ext>
            </a:extLst>
          </a:blip>
          <a:srcRect t="-10001"/>
          <a:stretch>
            <a:fillRect/>
          </a:stretch>
        </p:blipFill>
        <p:spPr bwMode="gray">
          <a:xfrm>
            <a:off x="11029273" y="6329282"/>
            <a:ext cx="900113" cy="366628"/>
          </a:xfrm>
          <a:prstGeom prst="rect">
            <a:avLst/>
          </a:prstGeom>
          <a:noFill/>
          <a:extLst>
            <a:ext uri="{909E8E84-426E-40DD-AFC4-6F175D3DCCD1}">
              <a14:hiddenFill xmlns:a14="http://schemas.microsoft.com/office/drawing/2010/main">
                <a:solidFill>
                  <a:srgbClr val="FFFFFF"/>
                </a:solidFill>
              </a14:hiddenFill>
            </a:ext>
          </a:extLst>
        </p:spPr>
      </p:pic>
      <p:sp>
        <p:nvSpPr>
          <p:cNvPr id="5" name="Datumsplatzhalter 4"/>
          <p:cNvSpPr>
            <a:spLocks noGrp="1"/>
          </p:cNvSpPr>
          <p:nvPr>
            <p:ph type="dt" sz="half" idx="2"/>
          </p:nvPr>
        </p:nvSpPr>
        <p:spPr bwMode="gray">
          <a:xfrm>
            <a:off x="278488" y="6567489"/>
            <a:ext cx="970162" cy="96985"/>
          </a:xfrm>
          <a:prstGeom prst="rect">
            <a:avLst/>
          </a:prstGeom>
        </p:spPr>
        <p:txBody>
          <a:bodyPr vert="horz" wrap="none" lIns="0" tIns="0" rIns="0" bIns="0" rtlCol="0" anchor="t" anchorCtr="0">
            <a:noAutofit/>
          </a:bodyPr>
          <a:lstStyle>
            <a:lvl1pPr algn="l">
              <a:defRPr sz="700">
                <a:solidFill>
                  <a:schemeClr val="bg2"/>
                </a:solidFill>
              </a:defRPr>
            </a:lvl1pPr>
          </a:lstStyle>
          <a:p>
            <a:endParaRPr lang="en-US" dirty="0"/>
          </a:p>
        </p:txBody>
      </p:sp>
      <p:sp>
        <p:nvSpPr>
          <p:cNvPr id="42" name="Fußzeilenplatzhalter 5"/>
          <p:cNvSpPr txBox="1">
            <a:spLocks/>
          </p:cNvSpPr>
          <p:nvPr/>
        </p:nvSpPr>
        <p:spPr bwMode="gray">
          <a:xfrm>
            <a:off x="288018" y="6477436"/>
            <a:ext cx="1484557" cy="89395"/>
          </a:xfrm>
          <a:prstGeom prst="rect">
            <a:avLst/>
          </a:prstGeom>
        </p:spPr>
        <p:txBody>
          <a:bodyPr vert="horz" wrap="none" lIns="0" tIns="0" rIns="0" bIns="0" rtlCol="0" anchor="t" anchorCtr="0">
            <a:noAutofit/>
          </a:bodyPr>
          <a:lstStyle>
            <a:lvl1pPr marL="0" algn="l" defTabSz="914400" rtl="0" eaLnBrk="1" fontAlgn="auto" latinLnBrk="0" hangingPunct="1">
              <a:spcBef>
                <a:spcPts val="0"/>
              </a:spcBef>
              <a:spcAft>
                <a:spcPts val="0"/>
              </a:spcAft>
              <a:defRPr lang="en-US" sz="600" kern="1200" dirty="0" smtClean="0">
                <a:solidFill>
                  <a:schemeClr val="tx1"/>
                </a:solidFill>
                <a:latin typeface="Arial" pitchFamily="34" charset="0"/>
                <a:ea typeface="+mn-ea"/>
                <a:cs typeface="Arial" pitchFamily="34" charset="0"/>
              </a:defRPr>
            </a:lvl1pPr>
          </a:lstStyle>
          <a:p>
            <a:pPr marL="0" marR="0" lvl="0" indent="0" algn="l" defTabSz="1088678"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666666"/>
                </a:solidFill>
                <a:effectLst/>
                <a:uLnTx/>
                <a:uFillTx/>
                <a:latin typeface="Arial" pitchFamily="34" charset="0"/>
                <a:ea typeface="+mn-ea"/>
                <a:cs typeface="Arial" pitchFamily="34" charset="0"/>
              </a:rPr>
              <a:t>© ABB</a:t>
            </a:r>
          </a:p>
        </p:txBody>
      </p:sp>
      <p:sp>
        <p:nvSpPr>
          <p:cNvPr id="38" name="TextBox 37"/>
          <p:cNvSpPr txBox="1"/>
          <p:nvPr/>
        </p:nvSpPr>
        <p:spPr bwMode="gray">
          <a:xfrm>
            <a:off x="1248426" y="6566830"/>
            <a:ext cx="644861" cy="92332"/>
          </a:xfrm>
          <a:prstGeom prst="rect">
            <a:avLst/>
          </a:prstGeom>
          <a:noFill/>
        </p:spPr>
        <p:txBody>
          <a:bodyPr wrap="square" lIns="0" tIns="0" rIns="0" bIns="0" rtlCol="0" anchor="ctr" anchorCtr="0">
            <a:noAutofit/>
          </a:bodyPr>
          <a:lstStyle/>
          <a:p>
            <a:pPr>
              <a:buNone/>
            </a:pPr>
            <a:r>
              <a:rPr lang="en-GB" sz="700" dirty="0">
                <a:solidFill>
                  <a:schemeClr val="bg2"/>
                </a:solidFill>
              </a:rPr>
              <a:t>| Slide </a:t>
            </a:r>
            <a:fld id="{14AEC320-A186-439B-8B2C-D2DB8CEDAEBD}" type="slidenum">
              <a:rPr lang="en-GB" sz="700" smtClean="0">
                <a:solidFill>
                  <a:schemeClr val="bg2"/>
                </a:solidFill>
              </a:rPr>
              <a:t>‹#›</a:t>
            </a:fld>
            <a:endParaRPr lang="en-GB" sz="700" dirty="0">
              <a:solidFill>
                <a:schemeClr val="bg2"/>
              </a:solidFill>
            </a:endParaRPr>
          </a:p>
        </p:txBody>
      </p:sp>
    </p:spTree>
    <p:extLst>
      <p:ext uri="{BB962C8B-B14F-4D97-AF65-F5344CB8AC3E}">
        <p14:creationId xmlns:p14="http://schemas.microsoft.com/office/powerpoint/2010/main" val="429258136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9" r:id="rId4"/>
    <p:sldLayoutId id="2147483806"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 id="2147483780" r:id="rId36"/>
    <p:sldLayoutId id="2147483781" r:id="rId37"/>
    <p:sldLayoutId id="2147483782" r:id="rId38"/>
    <p:sldLayoutId id="2147483783" r:id="rId39"/>
    <p:sldLayoutId id="2147483784" r:id="rId40"/>
    <p:sldLayoutId id="2147483785" r:id="rId41"/>
    <p:sldLayoutId id="2147483786" r:id="rId42"/>
    <p:sldLayoutId id="2147483787" r:id="rId43"/>
    <p:sldLayoutId id="2147483788" r:id="rId44"/>
    <p:sldLayoutId id="2147483789" r:id="rId45"/>
    <p:sldLayoutId id="2147483790" r:id="rId46"/>
    <p:sldLayoutId id="2147483791" r:id="rId47"/>
    <p:sldLayoutId id="2147483792" r:id="rId48"/>
    <p:sldLayoutId id="2147483793" r:id="rId49"/>
    <p:sldLayoutId id="2147483794" r:id="rId50"/>
    <p:sldLayoutId id="2147483795" r:id="rId51"/>
    <p:sldLayoutId id="2147483796" r:id="rId52"/>
    <p:sldLayoutId id="2147483797" r:id="rId53"/>
    <p:sldLayoutId id="2147483798" r:id="rId54"/>
    <p:sldLayoutId id="2147483799" r:id="rId55"/>
    <p:sldLayoutId id="2147483800" r:id="rId56"/>
    <p:sldLayoutId id="2147483805" r:id="rId57"/>
    <p:sldLayoutId id="2147483748" r:id="rId58"/>
    <p:sldLayoutId id="2147483803" r:id="rId59"/>
    <p:sldLayoutId id="2147483808" r:id="rId60"/>
    <p:sldLayoutId id="2147483810" r:id="rId61"/>
    <p:sldLayoutId id="2147483812" r:id="rId62"/>
    <p:sldLayoutId id="2147483813" r:id="rId6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088678" rtl="0" eaLnBrk="1" latinLnBrk="0" hangingPunct="1">
        <a:lnSpc>
          <a:spcPct val="90000"/>
        </a:lnSpc>
        <a:spcBef>
          <a:spcPct val="0"/>
        </a:spcBef>
        <a:buNone/>
        <a:defRPr lang="en-US" sz="2800" kern="1200" smtClean="0">
          <a:solidFill>
            <a:schemeClr val="tx2"/>
          </a:solidFill>
          <a:latin typeface="+mj-lt"/>
          <a:ea typeface="+mj-ea"/>
          <a:cs typeface="+mj-cs"/>
        </a:defRPr>
      </a:lvl1pPr>
    </p:titleStyle>
    <p:bodyStyle>
      <a:lvl1pPr marL="215467" indent="-215467" algn="l" defTabSz="1088678" rtl="0" eaLnBrk="1" latinLnBrk="0" hangingPunct="1">
        <a:spcBef>
          <a:spcPts val="1100"/>
        </a:spcBef>
        <a:spcAft>
          <a:spcPts val="0"/>
        </a:spcAft>
        <a:buClr>
          <a:schemeClr val="tx2"/>
        </a:buClr>
        <a:buSzPct val="70000"/>
        <a:buFont typeface="Wingdings" pitchFamily="2" charset="2"/>
        <a:buChar char="§"/>
        <a:defRPr sz="1700" kern="1200">
          <a:solidFill>
            <a:schemeClr val="tx1"/>
          </a:solidFill>
          <a:latin typeface="+mn-lt"/>
          <a:ea typeface="+mn-ea"/>
          <a:cs typeface="+mn-cs"/>
        </a:defRPr>
      </a:lvl1pPr>
      <a:lvl2pPr marL="647833" indent="-215467" algn="l" defTabSz="1088678" rtl="0" eaLnBrk="1" latinLnBrk="0" hangingPunct="1">
        <a:spcBef>
          <a:spcPts val="1100"/>
        </a:spcBef>
        <a:spcAft>
          <a:spcPts val="476"/>
        </a:spcAft>
        <a:buClr>
          <a:schemeClr val="tx2"/>
        </a:buClr>
        <a:buSzPct val="70000"/>
        <a:buFont typeface="Wingdings" pitchFamily="2" charset="2"/>
        <a:buChar char="§"/>
        <a:tabLst/>
        <a:defRPr sz="1700" kern="1200">
          <a:solidFill>
            <a:schemeClr val="tx1"/>
          </a:solidFill>
          <a:latin typeface="+mn-lt"/>
          <a:ea typeface="+mn-ea"/>
          <a:cs typeface="+mn-cs"/>
        </a:defRPr>
      </a:lvl2pPr>
      <a:lvl3pPr marL="1079721" indent="-214307" algn="l" defTabSz="1088678" rtl="0" eaLnBrk="1" latinLnBrk="0" hangingPunct="1">
        <a:spcBef>
          <a:spcPts val="1100"/>
        </a:spcBef>
        <a:spcAft>
          <a:spcPts val="476"/>
        </a:spcAft>
        <a:buClr>
          <a:schemeClr val="tx2"/>
        </a:buClr>
        <a:buSzPct val="70000"/>
        <a:buFont typeface="Wingdings" pitchFamily="2" charset="2"/>
        <a:buChar char="§"/>
        <a:tabLst/>
        <a:defRPr sz="1600" kern="1200">
          <a:solidFill>
            <a:schemeClr val="tx1"/>
          </a:solidFill>
          <a:latin typeface="+mn-lt"/>
          <a:ea typeface="+mn-ea"/>
          <a:cs typeface="+mn-cs"/>
        </a:defRPr>
      </a:lvl3pPr>
      <a:lvl4pPr marL="0" indent="0" algn="l" defTabSz="1088678" rtl="0" eaLnBrk="1" latinLnBrk="0" hangingPunct="1">
        <a:spcBef>
          <a:spcPts val="1100"/>
        </a:spcBef>
        <a:spcAft>
          <a:spcPts val="476"/>
        </a:spcAft>
        <a:buClr>
          <a:schemeClr val="tx2"/>
        </a:buClr>
        <a:buSzPct val="70000"/>
        <a:buFont typeface="Wingdings" pitchFamily="2" charset="2"/>
        <a:buNone/>
        <a:tabLst/>
        <a:defRPr sz="1700" kern="1200">
          <a:solidFill>
            <a:schemeClr val="tx1"/>
          </a:solidFill>
          <a:latin typeface="+mn-lt"/>
          <a:ea typeface="+mn-ea"/>
          <a:cs typeface="+mn-cs"/>
        </a:defRPr>
      </a:lvl4pPr>
      <a:lvl5pPr marL="0" indent="0" algn="l" defTabSz="1088678" rtl="0" eaLnBrk="1" latinLnBrk="0" hangingPunct="1">
        <a:spcBef>
          <a:spcPts val="1100"/>
        </a:spcBef>
        <a:spcAft>
          <a:spcPts val="476"/>
        </a:spcAft>
        <a:buClr>
          <a:schemeClr val="tx2"/>
        </a:buClr>
        <a:buSzPct val="70000"/>
        <a:buFont typeface="Wingdings" pitchFamily="2" charset="2"/>
        <a:buNone/>
        <a:defRPr sz="1700" b="1" kern="1200">
          <a:solidFill>
            <a:schemeClr val="tx1"/>
          </a:solidFill>
          <a:latin typeface="+mn-lt"/>
          <a:ea typeface="+mn-ea"/>
          <a:cs typeface="+mn-cs"/>
        </a:defRPr>
      </a:lvl5pPr>
      <a:lvl6pPr marL="0" indent="0" algn="l" defTabSz="1088678" rtl="0" eaLnBrk="1" latinLnBrk="0" hangingPunct="1">
        <a:spcBef>
          <a:spcPts val="1100"/>
        </a:spcBef>
        <a:buClr>
          <a:schemeClr val="tx2"/>
        </a:buClr>
        <a:buSzPct val="70000"/>
        <a:buFont typeface="Arial" pitchFamily="34" charset="0"/>
        <a:buNone/>
        <a:defRPr sz="1700" b="1" kern="1200">
          <a:solidFill>
            <a:schemeClr val="accent1"/>
          </a:solidFill>
          <a:latin typeface="+mn-lt"/>
          <a:ea typeface="+mn-ea"/>
          <a:cs typeface="+mn-cs"/>
        </a:defRPr>
      </a:lvl6pPr>
      <a:lvl7pPr marL="0" indent="0" algn="l" defTabSz="1088678" rtl="0" eaLnBrk="1" latinLnBrk="0" hangingPunct="1">
        <a:spcBef>
          <a:spcPts val="1100"/>
        </a:spcBef>
        <a:buFont typeface="Arial" pitchFamily="34" charset="0"/>
        <a:buNone/>
        <a:defRPr sz="900" kern="1200">
          <a:solidFill>
            <a:schemeClr val="tx1"/>
          </a:solidFill>
          <a:latin typeface="+mn-lt"/>
          <a:ea typeface="+mn-ea"/>
          <a:cs typeface="+mn-cs"/>
        </a:defRPr>
      </a:lvl7pPr>
      <a:lvl8pPr marL="4082541" indent="-272169" algn="l" defTabSz="108867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880" indent="-272169" algn="l" defTabSz="108867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678" rtl="0" eaLnBrk="1" latinLnBrk="0" hangingPunct="1">
        <a:defRPr sz="2100" kern="1200">
          <a:solidFill>
            <a:schemeClr val="tx1"/>
          </a:solidFill>
          <a:latin typeface="+mn-lt"/>
          <a:ea typeface="+mn-ea"/>
          <a:cs typeface="+mn-cs"/>
        </a:defRPr>
      </a:lvl1pPr>
      <a:lvl2pPr marL="544338" algn="l" defTabSz="1088678" rtl="0" eaLnBrk="1" latinLnBrk="0" hangingPunct="1">
        <a:defRPr sz="2100" kern="1200">
          <a:solidFill>
            <a:schemeClr val="tx1"/>
          </a:solidFill>
          <a:latin typeface="+mn-lt"/>
          <a:ea typeface="+mn-ea"/>
          <a:cs typeface="+mn-cs"/>
        </a:defRPr>
      </a:lvl2pPr>
      <a:lvl3pPr marL="1088678" algn="l" defTabSz="1088678" rtl="0" eaLnBrk="1" latinLnBrk="0" hangingPunct="1">
        <a:defRPr sz="2100" kern="1200">
          <a:solidFill>
            <a:schemeClr val="tx1"/>
          </a:solidFill>
          <a:latin typeface="+mn-lt"/>
          <a:ea typeface="+mn-ea"/>
          <a:cs typeface="+mn-cs"/>
        </a:defRPr>
      </a:lvl3pPr>
      <a:lvl4pPr marL="1633016" algn="l" defTabSz="1088678" rtl="0" eaLnBrk="1" latinLnBrk="0" hangingPunct="1">
        <a:defRPr sz="2100" kern="1200">
          <a:solidFill>
            <a:schemeClr val="tx1"/>
          </a:solidFill>
          <a:latin typeface="+mn-lt"/>
          <a:ea typeface="+mn-ea"/>
          <a:cs typeface="+mn-cs"/>
        </a:defRPr>
      </a:lvl4pPr>
      <a:lvl5pPr marL="2177355" algn="l" defTabSz="1088678" rtl="0" eaLnBrk="1" latinLnBrk="0" hangingPunct="1">
        <a:defRPr sz="2100" kern="1200">
          <a:solidFill>
            <a:schemeClr val="tx1"/>
          </a:solidFill>
          <a:latin typeface="+mn-lt"/>
          <a:ea typeface="+mn-ea"/>
          <a:cs typeface="+mn-cs"/>
        </a:defRPr>
      </a:lvl5pPr>
      <a:lvl6pPr marL="2721694" algn="l" defTabSz="1088678" rtl="0" eaLnBrk="1" latinLnBrk="0" hangingPunct="1">
        <a:defRPr sz="2100" kern="1200">
          <a:solidFill>
            <a:schemeClr val="tx1"/>
          </a:solidFill>
          <a:latin typeface="+mn-lt"/>
          <a:ea typeface="+mn-ea"/>
          <a:cs typeface="+mn-cs"/>
        </a:defRPr>
      </a:lvl6pPr>
      <a:lvl7pPr marL="3266033" algn="l" defTabSz="1088678" rtl="0" eaLnBrk="1" latinLnBrk="0" hangingPunct="1">
        <a:defRPr sz="2100" kern="1200">
          <a:solidFill>
            <a:schemeClr val="tx1"/>
          </a:solidFill>
          <a:latin typeface="+mn-lt"/>
          <a:ea typeface="+mn-ea"/>
          <a:cs typeface="+mn-cs"/>
        </a:defRPr>
      </a:lvl7pPr>
      <a:lvl8pPr marL="3810370" algn="l" defTabSz="1088678" rtl="0" eaLnBrk="1" latinLnBrk="0" hangingPunct="1">
        <a:defRPr sz="2100" kern="1200">
          <a:solidFill>
            <a:schemeClr val="tx1"/>
          </a:solidFill>
          <a:latin typeface="+mn-lt"/>
          <a:ea typeface="+mn-ea"/>
          <a:cs typeface="+mn-cs"/>
        </a:defRPr>
      </a:lvl8pPr>
      <a:lvl9pPr marL="4354711" algn="l" defTabSz="108867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61.xml"/><Relationship Id="rId5" Type="http://schemas.openxmlformats.org/officeDocument/2006/relationships/image" Target="../media/image11.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0.xml"/><Relationship Id="rId1" Type="http://schemas.openxmlformats.org/officeDocument/2006/relationships/tags" Target="../tags/tag1.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3.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0.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dirty="0"/>
              <a:t>Optimization of offshore platform </a:t>
            </a:r>
            <a:r>
              <a:rPr lang="en-US" dirty="0" smtClean="0"/>
              <a:t>transformers</a:t>
            </a:r>
            <a:r>
              <a:rPr lang="pl-PL" dirty="0"/>
              <a:t/>
            </a:r>
            <a:br>
              <a:rPr lang="pl-PL" dirty="0"/>
            </a:br>
            <a:endParaRPr lang="en-US" dirty="0"/>
          </a:p>
        </p:txBody>
      </p:sp>
      <p:sp>
        <p:nvSpPr>
          <p:cNvPr id="3" name="Untertitel 2"/>
          <p:cNvSpPr>
            <a:spLocks noGrp="1"/>
          </p:cNvSpPr>
          <p:nvPr>
            <p:ph type="subTitle" idx="1"/>
          </p:nvPr>
        </p:nvSpPr>
        <p:spPr>
          <a:xfrm>
            <a:off x="266096" y="4004336"/>
            <a:ext cx="11665555" cy="432776"/>
          </a:xfrm>
        </p:spPr>
        <p:txBody>
          <a:bodyPr/>
          <a:lstStyle/>
          <a:p>
            <a:r>
              <a:rPr lang="pl-PL" dirty="0" smtClean="0"/>
              <a:t>Paweł </a:t>
            </a:r>
            <a:r>
              <a:rPr lang="pl-PL" dirty="0" err="1" smtClean="0"/>
              <a:t>Pryliński</a:t>
            </a:r>
            <a:r>
              <a:rPr lang="pl-PL" dirty="0" smtClean="0"/>
              <a:t>, ABB, BU </a:t>
            </a:r>
            <a:r>
              <a:rPr lang="pl-PL" dirty="0" err="1" smtClean="0"/>
              <a:t>Transformers</a:t>
            </a:r>
            <a:r>
              <a:rPr lang="pl-PL" dirty="0" smtClean="0"/>
              <a:t>, </a:t>
            </a:r>
            <a:r>
              <a:rPr lang="pl-PL" dirty="0" err="1" smtClean="0"/>
              <a:t>WindEurope</a:t>
            </a:r>
            <a:r>
              <a:rPr lang="pl-PL" dirty="0" smtClean="0"/>
              <a:t> 2016, Hamburg</a:t>
            </a:r>
            <a:endParaRPr lang="en-US" dirty="0"/>
          </a:p>
        </p:txBody>
      </p:sp>
      <p:sp>
        <p:nvSpPr>
          <p:cNvPr id="5" name="Textplatzhalter 4"/>
          <p:cNvSpPr>
            <a:spLocks noGrp="1"/>
          </p:cNvSpPr>
          <p:nvPr>
            <p:ph type="body" sz="quarter" idx="11"/>
          </p:nvPr>
        </p:nvSpPr>
        <p:spPr/>
        <p:txBody>
          <a:bodyPr/>
          <a:lstStyle/>
          <a:p>
            <a:r>
              <a:rPr lang="pl-PL" dirty="0" smtClean="0"/>
              <a:t>H</a:t>
            </a:r>
            <a:r>
              <a:rPr lang="en-US" dirty="0" smtClean="0"/>
              <a:t>ow </a:t>
            </a:r>
            <a:r>
              <a:rPr lang="en-US" dirty="0"/>
              <a:t>can they support LCOE targets?</a:t>
            </a:r>
          </a:p>
        </p:txBody>
      </p:sp>
    </p:spTree>
    <p:extLst>
      <p:ext uri="{BB962C8B-B14F-4D97-AF65-F5344CB8AC3E}">
        <p14:creationId xmlns:p14="http://schemas.microsoft.com/office/powerpoint/2010/main" val="412911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err="1" smtClean="0">
                <a:solidFill>
                  <a:srgbClr val="0070C0"/>
                </a:solidFill>
              </a:rPr>
              <a:t>Specific</a:t>
            </a:r>
            <a:r>
              <a:rPr lang="pl-PL" altLang="pl-PL" sz="2400" dirty="0" smtClean="0">
                <a:solidFill>
                  <a:srgbClr val="0070C0"/>
                </a:solidFill>
              </a:rPr>
              <a:t> </a:t>
            </a:r>
            <a:r>
              <a:rPr lang="pl-PL" altLang="pl-PL" sz="2400" dirty="0" err="1">
                <a:solidFill>
                  <a:srgbClr val="0070C0"/>
                </a:solidFill>
              </a:rPr>
              <a:t>requirements</a:t>
            </a:r>
            <a:r>
              <a:rPr lang="pl-PL" altLang="pl-PL" sz="2400" dirty="0">
                <a:solidFill>
                  <a:srgbClr val="0070C0"/>
                </a:solidFill>
              </a:rPr>
              <a:t> </a:t>
            </a:r>
          </a:p>
        </p:txBody>
      </p:sp>
      <p:sp>
        <p:nvSpPr>
          <p:cNvPr id="2" name="Content Placeholder 1"/>
          <p:cNvSpPr>
            <a:spLocks noGrp="1"/>
          </p:cNvSpPr>
          <p:nvPr>
            <p:ph idx="1"/>
          </p:nvPr>
        </p:nvSpPr>
        <p:spPr>
          <a:xfrm>
            <a:off x="604858" y="1182124"/>
            <a:ext cx="8570685" cy="5126205"/>
          </a:xfrm>
        </p:spPr>
        <p:txBody>
          <a:bodyPr/>
          <a:lstStyle/>
          <a:p>
            <a:pPr marL="0" indent="0">
              <a:buNone/>
            </a:pPr>
            <a:r>
              <a:rPr lang="pl-PL" sz="1800" b="1" dirty="0" err="1" smtClean="0"/>
              <a:t>Some</a:t>
            </a:r>
            <a:r>
              <a:rPr lang="pl-PL" sz="1800" b="1" dirty="0" smtClean="0"/>
              <a:t> </a:t>
            </a:r>
            <a:r>
              <a:rPr lang="pl-PL" sz="1800" b="1" dirty="0" err="1" smtClean="0"/>
              <a:t>specific</a:t>
            </a:r>
            <a:r>
              <a:rPr lang="pl-PL" sz="1800" b="1" dirty="0" smtClean="0"/>
              <a:t> </a:t>
            </a:r>
            <a:r>
              <a:rPr lang="pl-PL" sz="1800" b="1" dirty="0" err="1" smtClean="0"/>
              <a:t>requirements</a:t>
            </a:r>
            <a:r>
              <a:rPr lang="pl-PL" sz="1800" b="1" dirty="0" smtClean="0"/>
              <a:t> </a:t>
            </a:r>
            <a:r>
              <a:rPr lang="pl-PL" sz="1800" b="1" dirty="0" err="1" smtClean="0"/>
              <a:t>may</a:t>
            </a:r>
            <a:r>
              <a:rPr lang="pl-PL" sz="1800" b="1" dirty="0" smtClean="0"/>
              <a:t> </a:t>
            </a:r>
            <a:r>
              <a:rPr lang="pl-PL" sz="1800" b="1" dirty="0" err="1" smtClean="0"/>
              <a:t>significantly</a:t>
            </a:r>
            <a:r>
              <a:rPr lang="pl-PL" sz="1800" b="1" dirty="0" smtClean="0"/>
              <a:t> influence the design:</a:t>
            </a:r>
          </a:p>
          <a:p>
            <a:r>
              <a:rPr lang="pl-PL" sz="1800" dirty="0" err="1" smtClean="0"/>
              <a:t>Extereme</a:t>
            </a:r>
            <a:r>
              <a:rPr lang="pl-PL" sz="1800" dirty="0" smtClean="0"/>
              <a:t> </a:t>
            </a:r>
            <a:r>
              <a:rPr lang="pl-PL" sz="1800" dirty="0" err="1" smtClean="0"/>
              <a:t>low</a:t>
            </a:r>
            <a:r>
              <a:rPr lang="pl-PL" sz="1800" dirty="0" smtClean="0"/>
              <a:t> no-</a:t>
            </a:r>
            <a:r>
              <a:rPr lang="pl-PL" sz="1800" dirty="0" err="1" smtClean="0"/>
              <a:t>load</a:t>
            </a:r>
            <a:r>
              <a:rPr lang="pl-PL" sz="1800" dirty="0" smtClean="0"/>
              <a:t> </a:t>
            </a:r>
            <a:r>
              <a:rPr lang="pl-PL" sz="1800" dirty="0" err="1" smtClean="0"/>
              <a:t>losses</a:t>
            </a:r>
            <a:endParaRPr lang="pl-PL" sz="1800" dirty="0" smtClean="0"/>
          </a:p>
          <a:p>
            <a:r>
              <a:rPr lang="pl-PL" sz="1800" dirty="0" err="1" smtClean="0"/>
              <a:t>Extereme</a:t>
            </a:r>
            <a:r>
              <a:rPr lang="pl-PL" sz="1800" dirty="0" smtClean="0"/>
              <a:t> </a:t>
            </a:r>
            <a:r>
              <a:rPr lang="pl-PL" sz="1800" dirty="0" err="1" smtClean="0"/>
              <a:t>low</a:t>
            </a:r>
            <a:r>
              <a:rPr lang="pl-PL" sz="1800" dirty="0" smtClean="0"/>
              <a:t> </a:t>
            </a:r>
            <a:r>
              <a:rPr lang="pl-PL" sz="1800" dirty="0" err="1" smtClean="0"/>
              <a:t>load</a:t>
            </a:r>
            <a:r>
              <a:rPr lang="pl-PL" sz="1800" dirty="0" smtClean="0"/>
              <a:t> </a:t>
            </a:r>
            <a:r>
              <a:rPr lang="pl-PL" sz="1800" dirty="0" err="1" smtClean="0"/>
              <a:t>losses</a:t>
            </a:r>
            <a:endParaRPr lang="pl-PL" sz="1800" dirty="0" smtClean="0"/>
          </a:p>
          <a:p>
            <a:r>
              <a:rPr lang="pl-PL" sz="1800" dirty="0" err="1" smtClean="0"/>
              <a:t>Extereme</a:t>
            </a:r>
            <a:r>
              <a:rPr lang="pl-PL" sz="1800" dirty="0" smtClean="0"/>
              <a:t> </a:t>
            </a:r>
            <a:r>
              <a:rPr lang="pl-PL" sz="1800" dirty="0" err="1" smtClean="0"/>
              <a:t>low</a:t>
            </a:r>
            <a:r>
              <a:rPr lang="pl-PL" sz="1800" dirty="0" smtClean="0"/>
              <a:t> </a:t>
            </a:r>
            <a:r>
              <a:rPr lang="pl-PL" sz="1800" dirty="0" err="1" smtClean="0"/>
              <a:t>sound</a:t>
            </a:r>
            <a:r>
              <a:rPr lang="pl-PL" sz="1800" dirty="0" smtClean="0"/>
              <a:t> </a:t>
            </a:r>
            <a:r>
              <a:rPr lang="pl-PL" sz="1800" dirty="0" err="1" smtClean="0"/>
              <a:t>level</a:t>
            </a:r>
            <a:r>
              <a:rPr lang="pl-PL" sz="1800" dirty="0" smtClean="0"/>
              <a:t/>
            </a:r>
            <a:br>
              <a:rPr lang="pl-PL" sz="1800" dirty="0" smtClean="0"/>
            </a:br>
            <a:r>
              <a:rPr lang="pl-PL" sz="1800" dirty="0" smtClean="0"/>
              <a:t>– </a:t>
            </a:r>
            <a:r>
              <a:rPr lang="pl-PL" sz="1800" dirty="0" err="1" smtClean="0"/>
              <a:t>is</a:t>
            </a:r>
            <a:r>
              <a:rPr lang="pl-PL" sz="1800" dirty="0" smtClean="0"/>
              <a:t> </a:t>
            </a:r>
            <a:r>
              <a:rPr lang="pl-PL" sz="1800" dirty="0" err="1" smtClean="0"/>
              <a:t>it</a:t>
            </a:r>
            <a:r>
              <a:rPr lang="pl-PL" sz="1800" dirty="0" smtClean="0"/>
              <a:t> </a:t>
            </a:r>
            <a:r>
              <a:rPr lang="pl-PL" sz="1800" dirty="0" err="1" smtClean="0"/>
              <a:t>really</a:t>
            </a:r>
            <a:r>
              <a:rPr lang="pl-PL" sz="1800" dirty="0" smtClean="0"/>
              <a:t> </a:t>
            </a:r>
            <a:r>
              <a:rPr lang="pl-PL" sz="1800" dirty="0" err="1" smtClean="0"/>
              <a:t>important</a:t>
            </a:r>
            <a:r>
              <a:rPr lang="pl-PL" sz="1800" dirty="0" smtClean="0"/>
              <a:t> </a:t>
            </a:r>
            <a:r>
              <a:rPr lang="pl-PL" sz="1800" dirty="0" err="1" smtClean="0"/>
              <a:t>at</a:t>
            </a:r>
            <a:r>
              <a:rPr lang="pl-PL" sz="1800" dirty="0" smtClean="0"/>
              <a:t> </a:t>
            </a:r>
            <a:r>
              <a:rPr lang="pl-PL" sz="1800" dirty="0" err="1" smtClean="0"/>
              <a:t>OFFshore</a:t>
            </a:r>
            <a:r>
              <a:rPr lang="pl-PL" sz="1800" dirty="0" smtClean="0"/>
              <a:t> </a:t>
            </a:r>
            <a:r>
              <a:rPr lang="pl-PL" sz="1800" dirty="0" err="1" smtClean="0"/>
              <a:t>location</a:t>
            </a:r>
            <a:r>
              <a:rPr lang="pl-PL" sz="1800" dirty="0" smtClean="0"/>
              <a:t> ?</a:t>
            </a:r>
          </a:p>
          <a:p>
            <a:r>
              <a:rPr lang="pl-PL" sz="1800" dirty="0" err="1" smtClean="0"/>
              <a:t>Conservative</a:t>
            </a:r>
            <a:r>
              <a:rPr lang="pl-PL" sz="1800" dirty="0" smtClean="0"/>
              <a:t> design, i.e. </a:t>
            </a:r>
            <a:r>
              <a:rPr lang="pl-PL" sz="1800" dirty="0" err="1" smtClean="0"/>
              <a:t>low</a:t>
            </a:r>
            <a:r>
              <a:rPr lang="pl-PL" sz="1800" dirty="0" smtClean="0"/>
              <a:t> </a:t>
            </a:r>
            <a:r>
              <a:rPr lang="pl-PL" sz="1800" dirty="0" err="1" smtClean="0"/>
              <a:t>flux</a:t>
            </a:r>
            <a:r>
              <a:rPr lang="pl-PL" sz="1800" dirty="0" smtClean="0"/>
              <a:t> </a:t>
            </a:r>
            <a:r>
              <a:rPr lang="pl-PL" sz="1800" dirty="0" err="1" smtClean="0"/>
              <a:t>density</a:t>
            </a:r>
            <a:r>
              <a:rPr lang="pl-PL" sz="1800" dirty="0" smtClean="0"/>
              <a:t> limit</a:t>
            </a:r>
            <a:endParaRPr lang="pl-PL" sz="1800" dirty="0"/>
          </a:p>
          <a:p>
            <a:r>
              <a:rPr lang="pl-PL" sz="1800" dirty="0" smtClean="0"/>
              <a:t>…</a:t>
            </a:r>
            <a:endParaRPr lang="pl-PL" sz="1800" dirty="0"/>
          </a:p>
        </p:txBody>
      </p:sp>
      <p:sp>
        <p:nvSpPr>
          <p:cNvPr id="5" name="Textplatzhalter 6"/>
          <p:cNvSpPr txBox="1">
            <a:spLocks/>
          </p:cNvSpPr>
          <p:nvPr/>
        </p:nvSpPr>
        <p:spPr bwMode="gray">
          <a:xfrm>
            <a:off x="304959" y="57673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err="1" smtClean="0"/>
              <a:t>Some</a:t>
            </a:r>
            <a:r>
              <a:rPr lang="pl-PL" sz="1400" dirty="0" smtClean="0"/>
              <a:t> </a:t>
            </a:r>
            <a:r>
              <a:rPr lang="pl-PL" sz="1400" dirty="0" err="1" smtClean="0"/>
              <a:t>specific</a:t>
            </a:r>
            <a:r>
              <a:rPr lang="pl-PL" sz="1400" dirty="0" smtClean="0"/>
              <a:t> </a:t>
            </a:r>
            <a:r>
              <a:rPr lang="pl-PL" sz="1400" dirty="0" err="1" smtClean="0"/>
              <a:t>requirements</a:t>
            </a:r>
            <a:r>
              <a:rPr lang="pl-PL" sz="1400" dirty="0" smtClean="0"/>
              <a:t> </a:t>
            </a:r>
            <a:r>
              <a:rPr lang="pl-PL" sz="1400" dirty="0" err="1" smtClean="0"/>
              <a:t>may</a:t>
            </a:r>
            <a:r>
              <a:rPr lang="pl-PL" sz="1400" dirty="0"/>
              <a:t> </a:t>
            </a:r>
            <a:r>
              <a:rPr lang="pl-PL" sz="1400" dirty="0" err="1"/>
              <a:t>unnecessaryly</a:t>
            </a:r>
            <a:r>
              <a:rPr lang="pl-PL" sz="1400" dirty="0"/>
              <a:t> </a:t>
            </a:r>
            <a:r>
              <a:rPr lang="pl-PL" sz="1400" dirty="0" err="1" smtClean="0"/>
              <a:t>drive</a:t>
            </a:r>
            <a:r>
              <a:rPr lang="pl-PL" sz="1400" dirty="0" smtClean="0"/>
              <a:t> to not-</a:t>
            </a:r>
            <a:r>
              <a:rPr lang="pl-PL" sz="1400" dirty="0" err="1" smtClean="0"/>
              <a:t>optimized</a:t>
            </a:r>
            <a:r>
              <a:rPr lang="pl-PL" sz="1400" dirty="0" smtClean="0"/>
              <a:t> </a:t>
            </a:r>
            <a:r>
              <a:rPr lang="pl-PL" sz="1400" dirty="0" err="1" smtClean="0"/>
              <a:t>solution</a:t>
            </a:r>
            <a:r>
              <a:rPr lang="pl-PL" sz="1400" dirty="0" smtClean="0"/>
              <a:t> </a:t>
            </a:r>
            <a:endParaRPr lang="en-US" sz="1400" dirty="0"/>
          </a:p>
        </p:txBody>
      </p:sp>
      <p:pic>
        <p:nvPicPr>
          <p:cNvPr id="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7596" y="1505778"/>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1770" y="2009618"/>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Left-Right Arrow 19"/>
          <p:cNvSpPr/>
          <p:nvPr/>
        </p:nvSpPr>
        <p:spPr bwMode="gray">
          <a:xfrm>
            <a:off x="9336476" y="2437769"/>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21" name="Left-Right Arrow 20"/>
          <p:cNvSpPr/>
          <p:nvPr/>
        </p:nvSpPr>
        <p:spPr bwMode="gray">
          <a:xfrm>
            <a:off x="9336476" y="4349690"/>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22" name="Picture 21"/>
          <p:cNvPicPr>
            <a:picLocks noChangeAspect="1"/>
          </p:cNvPicPr>
          <p:nvPr/>
        </p:nvPicPr>
        <p:blipFill>
          <a:blip r:embed="rId5"/>
          <a:stretch>
            <a:fillRect/>
          </a:stretch>
        </p:blipFill>
        <p:spPr>
          <a:xfrm>
            <a:off x="8431770" y="4241413"/>
            <a:ext cx="786175" cy="414418"/>
          </a:xfrm>
          <a:prstGeom prst="rect">
            <a:avLst/>
          </a:prstGeom>
        </p:spPr>
      </p:pic>
      <p:pic>
        <p:nvPicPr>
          <p:cNvPr id="23" name="Picture 22"/>
          <p:cNvPicPr>
            <a:picLocks noChangeAspect="1"/>
          </p:cNvPicPr>
          <p:nvPr/>
        </p:nvPicPr>
        <p:blipFill>
          <a:blip r:embed="rId5"/>
          <a:stretch>
            <a:fillRect/>
          </a:stretch>
        </p:blipFill>
        <p:spPr>
          <a:xfrm>
            <a:off x="10426241" y="4014870"/>
            <a:ext cx="1399998" cy="737984"/>
          </a:xfrm>
          <a:prstGeom prst="rect">
            <a:avLst/>
          </a:prstGeom>
        </p:spPr>
      </p:pic>
    </p:spTree>
    <p:extLst>
      <p:ext uri="{BB962C8B-B14F-4D97-AF65-F5344CB8AC3E}">
        <p14:creationId xmlns:p14="http://schemas.microsoft.com/office/powerpoint/2010/main" val="3937471451"/>
      </p:ext>
    </p:extLst>
  </p:cSld>
  <p:clrMapOvr>
    <a:masterClrMapping/>
  </p:clrMapOvr>
  <p:transition spd="slow"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err="1" smtClean="0">
                <a:solidFill>
                  <a:srgbClr val="0070C0"/>
                </a:solidFill>
              </a:rPr>
              <a:t>Cooling</a:t>
            </a:r>
            <a:r>
              <a:rPr lang="pl-PL" altLang="pl-PL" sz="2400" dirty="0" smtClean="0">
                <a:solidFill>
                  <a:srgbClr val="0070C0"/>
                </a:solidFill>
              </a:rPr>
              <a:t> </a:t>
            </a:r>
            <a:r>
              <a:rPr lang="pl-PL" altLang="pl-PL" sz="2400" dirty="0" err="1">
                <a:solidFill>
                  <a:srgbClr val="0070C0"/>
                </a:solidFill>
              </a:rPr>
              <a:t>mode</a:t>
            </a:r>
            <a:r>
              <a:rPr lang="pl-PL" altLang="pl-PL" sz="2400" dirty="0">
                <a:solidFill>
                  <a:srgbClr val="0070C0"/>
                </a:solidFill>
              </a:rPr>
              <a:t> </a:t>
            </a:r>
          </a:p>
        </p:txBody>
      </p:sp>
      <p:sp>
        <p:nvSpPr>
          <p:cNvPr id="2" name="Content Placeholder 1"/>
          <p:cNvSpPr>
            <a:spLocks noGrp="1"/>
          </p:cNvSpPr>
          <p:nvPr>
            <p:ph idx="1"/>
          </p:nvPr>
        </p:nvSpPr>
        <p:spPr>
          <a:xfrm>
            <a:off x="604858" y="1182124"/>
            <a:ext cx="8570685" cy="5126205"/>
          </a:xfrm>
        </p:spPr>
        <p:txBody>
          <a:bodyPr/>
          <a:lstStyle/>
          <a:p>
            <a:pPr marL="0" indent="0">
              <a:buNone/>
            </a:pPr>
            <a:r>
              <a:rPr lang="pl-PL" sz="1800" b="1" dirty="0" err="1" smtClean="0"/>
              <a:t>Cooling</a:t>
            </a:r>
            <a:r>
              <a:rPr lang="pl-PL" sz="1800" b="1" dirty="0" smtClean="0"/>
              <a:t> system </a:t>
            </a:r>
            <a:r>
              <a:rPr lang="pl-PL" sz="1800" b="1" dirty="0" err="1" smtClean="0"/>
              <a:t>dylema</a:t>
            </a:r>
            <a:r>
              <a:rPr lang="pl-PL" sz="1800" b="1" dirty="0" smtClean="0"/>
              <a:t>:</a:t>
            </a:r>
          </a:p>
          <a:p>
            <a:r>
              <a:rPr lang="pl-PL" sz="1800" dirty="0" err="1" smtClean="0"/>
              <a:t>natural</a:t>
            </a:r>
            <a:r>
              <a:rPr lang="pl-PL" sz="1800" dirty="0" smtClean="0"/>
              <a:t> ONAN (</a:t>
            </a:r>
            <a:r>
              <a:rPr lang="pl-PL" sz="1800" dirty="0" err="1" smtClean="0"/>
              <a:t>maintenance</a:t>
            </a:r>
            <a:r>
              <a:rPr lang="pl-PL" sz="1800" dirty="0" smtClean="0"/>
              <a:t> </a:t>
            </a:r>
            <a:r>
              <a:rPr lang="pl-PL" sz="1800" dirty="0" err="1" smtClean="0"/>
              <a:t>free</a:t>
            </a:r>
            <a:r>
              <a:rPr lang="pl-PL" sz="1800" dirty="0" smtClean="0"/>
              <a:t>)</a:t>
            </a:r>
          </a:p>
          <a:p>
            <a:r>
              <a:rPr lang="pl-PL" sz="1800" dirty="0" err="1" smtClean="0"/>
              <a:t>forced</a:t>
            </a:r>
            <a:r>
              <a:rPr lang="pl-PL" sz="1800" dirty="0" smtClean="0"/>
              <a:t> ONAF (</a:t>
            </a:r>
            <a:r>
              <a:rPr lang="pl-PL" sz="1800" dirty="0" err="1" smtClean="0"/>
              <a:t>fans</a:t>
            </a:r>
            <a:r>
              <a:rPr lang="pl-PL" sz="1800" dirty="0" smtClean="0"/>
              <a:t>)</a:t>
            </a:r>
          </a:p>
          <a:p>
            <a:r>
              <a:rPr lang="pl-PL" sz="1800" dirty="0" err="1" smtClean="0"/>
              <a:t>Forced</a:t>
            </a:r>
            <a:r>
              <a:rPr lang="pl-PL" sz="1800" dirty="0" smtClean="0"/>
              <a:t> ODAF (</a:t>
            </a:r>
            <a:r>
              <a:rPr lang="pl-PL" sz="1800" dirty="0" err="1" smtClean="0"/>
              <a:t>fans</a:t>
            </a:r>
            <a:r>
              <a:rPr lang="pl-PL" sz="1800" dirty="0" smtClean="0"/>
              <a:t> and </a:t>
            </a:r>
            <a:r>
              <a:rPr lang="pl-PL" sz="1800" dirty="0" err="1" smtClean="0"/>
              <a:t>pumps</a:t>
            </a:r>
            <a:r>
              <a:rPr lang="pl-PL" sz="1800" dirty="0" smtClean="0"/>
              <a:t>)</a:t>
            </a:r>
            <a:endParaRPr lang="pl-PL" sz="1800" dirty="0"/>
          </a:p>
          <a:p>
            <a:r>
              <a:rPr lang="pl-PL" sz="1800" dirty="0" err="1" smtClean="0"/>
              <a:t>Oil-Air</a:t>
            </a:r>
            <a:r>
              <a:rPr lang="pl-PL" sz="1800" dirty="0" smtClean="0"/>
              <a:t> -&gt; </a:t>
            </a:r>
            <a:r>
              <a:rPr lang="pl-PL" sz="1800" dirty="0" err="1" smtClean="0"/>
              <a:t>large</a:t>
            </a:r>
            <a:r>
              <a:rPr lang="pl-PL" sz="1800" dirty="0" smtClean="0"/>
              <a:t> </a:t>
            </a:r>
            <a:r>
              <a:rPr lang="pl-PL" sz="1800" dirty="0" err="1" smtClean="0"/>
              <a:t>radiators</a:t>
            </a:r>
            <a:r>
              <a:rPr lang="pl-PL" sz="1800" dirty="0" smtClean="0"/>
              <a:t> bank with </a:t>
            </a:r>
            <a:r>
              <a:rPr lang="pl-PL" sz="1800" dirty="0" err="1" smtClean="0"/>
              <a:t>large</a:t>
            </a:r>
            <a:r>
              <a:rPr lang="pl-PL" sz="1800" dirty="0" smtClean="0"/>
              <a:t> </a:t>
            </a:r>
            <a:r>
              <a:rPr lang="pl-PL" sz="1800" dirty="0" err="1" smtClean="0"/>
              <a:t>volume</a:t>
            </a:r>
            <a:r>
              <a:rPr lang="pl-PL" sz="1800" dirty="0" smtClean="0"/>
              <a:t> of </a:t>
            </a:r>
            <a:r>
              <a:rPr lang="pl-PL" sz="1800" dirty="0" err="1" smtClean="0"/>
              <a:t>oil</a:t>
            </a:r>
            <a:endParaRPr lang="pl-PL" sz="1800" dirty="0" smtClean="0"/>
          </a:p>
          <a:p>
            <a:r>
              <a:rPr lang="pl-PL" sz="1800" dirty="0" err="1" smtClean="0"/>
              <a:t>Oil-Water</a:t>
            </a:r>
            <a:r>
              <a:rPr lang="pl-PL" sz="1800" dirty="0" smtClean="0"/>
              <a:t> -&gt; compact </a:t>
            </a:r>
            <a:r>
              <a:rPr lang="pl-PL" sz="1800" dirty="0" err="1" smtClean="0"/>
              <a:t>coolers</a:t>
            </a:r>
            <a:endParaRPr lang="pl-PL" sz="1800" dirty="0"/>
          </a:p>
          <a:p>
            <a:r>
              <a:rPr lang="pl-PL" sz="1800" dirty="0" smtClean="0"/>
              <a:t>…</a:t>
            </a:r>
            <a:endParaRPr lang="pl-PL" sz="1800" dirty="0"/>
          </a:p>
        </p:txBody>
      </p:sp>
      <p:sp>
        <p:nvSpPr>
          <p:cNvPr id="5" name="Textplatzhalter 6"/>
          <p:cNvSpPr txBox="1">
            <a:spLocks/>
          </p:cNvSpPr>
          <p:nvPr/>
        </p:nvSpPr>
        <p:spPr bwMode="gray">
          <a:xfrm>
            <a:off x="304959" y="57673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err="1" smtClean="0"/>
              <a:t>Cooling</a:t>
            </a:r>
            <a:r>
              <a:rPr lang="pl-PL" sz="1400" dirty="0" smtClean="0"/>
              <a:t> system </a:t>
            </a:r>
            <a:r>
              <a:rPr lang="pl-PL" sz="1400" dirty="0" err="1" smtClean="0"/>
              <a:t>dylema</a:t>
            </a:r>
            <a:r>
              <a:rPr lang="pl-PL" sz="1400" dirty="0" smtClean="0"/>
              <a:t> </a:t>
            </a:r>
            <a:r>
              <a:rPr lang="pl-PL" sz="1400" dirty="0" err="1" smtClean="0"/>
              <a:t>shall</a:t>
            </a:r>
            <a:r>
              <a:rPr lang="pl-PL" sz="1400" dirty="0" smtClean="0"/>
              <a:t> be </a:t>
            </a:r>
            <a:r>
              <a:rPr lang="pl-PL" sz="1400" dirty="0" err="1" smtClean="0"/>
              <a:t>discussed</a:t>
            </a:r>
            <a:r>
              <a:rPr lang="pl-PL" sz="1400" dirty="0" smtClean="0"/>
              <a:t> </a:t>
            </a:r>
            <a:r>
              <a:rPr lang="pl-PL" sz="1400" dirty="0" err="1" smtClean="0"/>
              <a:t>at</a:t>
            </a:r>
            <a:r>
              <a:rPr lang="pl-PL" sz="1400" dirty="0" smtClean="0"/>
              <a:t> the </a:t>
            </a:r>
            <a:r>
              <a:rPr lang="pl-PL" sz="1400" dirty="0" err="1" smtClean="0"/>
              <a:t>early</a:t>
            </a:r>
            <a:r>
              <a:rPr lang="pl-PL" sz="1400" dirty="0" smtClean="0"/>
              <a:t> development </a:t>
            </a:r>
            <a:r>
              <a:rPr lang="pl-PL" sz="1400" dirty="0" err="1" smtClean="0"/>
              <a:t>stage</a:t>
            </a:r>
            <a:r>
              <a:rPr lang="pl-PL" sz="1400" dirty="0" smtClean="0"/>
              <a:t> </a:t>
            </a:r>
            <a:endParaRPr lang="en-US" sz="1400" dirty="0"/>
          </a:p>
        </p:txBody>
      </p:sp>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6994" y="1202403"/>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1168" y="1706243"/>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Left-Right Arrow 13"/>
          <p:cNvSpPr/>
          <p:nvPr/>
        </p:nvSpPr>
        <p:spPr bwMode="gray">
          <a:xfrm>
            <a:off x="9185874" y="2134394"/>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15" name="Left-Right Arrow 14"/>
          <p:cNvSpPr/>
          <p:nvPr/>
        </p:nvSpPr>
        <p:spPr bwMode="gray">
          <a:xfrm>
            <a:off x="9185874" y="4046315"/>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6" name="Picture 15"/>
          <p:cNvPicPr>
            <a:picLocks noChangeAspect="1"/>
          </p:cNvPicPr>
          <p:nvPr/>
        </p:nvPicPr>
        <p:blipFill>
          <a:blip r:embed="rId5"/>
          <a:stretch>
            <a:fillRect/>
          </a:stretch>
        </p:blipFill>
        <p:spPr>
          <a:xfrm>
            <a:off x="8281168" y="3938038"/>
            <a:ext cx="786175" cy="414418"/>
          </a:xfrm>
          <a:prstGeom prst="rect">
            <a:avLst/>
          </a:prstGeom>
        </p:spPr>
      </p:pic>
      <p:pic>
        <p:nvPicPr>
          <p:cNvPr id="17" name="Picture 16"/>
          <p:cNvPicPr>
            <a:picLocks noChangeAspect="1"/>
          </p:cNvPicPr>
          <p:nvPr/>
        </p:nvPicPr>
        <p:blipFill>
          <a:blip r:embed="rId5"/>
          <a:stretch>
            <a:fillRect/>
          </a:stretch>
        </p:blipFill>
        <p:spPr>
          <a:xfrm>
            <a:off x="10275639" y="3711495"/>
            <a:ext cx="1399998" cy="737984"/>
          </a:xfrm>
          <a:prstGeom prst="rect">
            <a:avLst/>
          </a:prstGeom>
        </p:spPr>
      </p:pic>
    </p:spTree>
    <p:extLst>
      <p:ext uri="{BB962C8B-B14F-4D97-AF65-F5344CB8AC3E}">
        <p14:creationId xmlns:p14="http://schemas.microsoft.com/office/powerpoint/2010/main" val="1528528355"/>
      </p:ext>
    </p:extLst>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0" y="1"/>
            <a:ext cx="12198350" cy="980728"/>
          </a:xfrm>
        </p:spPr>
        <p:txBody>
          <a:bodyPr/>
          <a:lstStyle/>
          <a:p>
            <a:r>
              <a:rPr lang="en-US" dirty="0"/>
              <a:t>Optimizing Power </a:t>
            </a:r>
            <a:r>
              <a:rPr lang="en-US" dirty="0" smtClean="0"/>
              <a:t>Transformer</a:t>
            </a:r>
            <a:r>
              <a:rPr lang="pl-PL" dirty="0" smtClean="0"/>
              <a:t> for </a:t>
            </a:r>
            <a:r>
              <a:rPr lang="pl-PL" dirty="0" err="1" smtClean="0"/>
              <a:t>offshore</a:t>
            </a:r>
            <a:r>
              <a:rPr lang="pl-PL" dirty="0" smtClean="0"/>
              <a:t> platform </a:t>
            </a:r>
            <a:r>
              <a:rPr lang="pl-PL" dirty="0" err="1" smtClean="0"/>
              <a:t>substation</a:t>
            </a:r>
            <a:r>
              <a:rPr lang="pl-PL" altLang="pl-PL" sz="2400" dirty="0"/>
              <a:t/>
            </a:r>
            <a:br>
              <a:rPr lang="pl-PL" altLang="pl-PL" sz="2400" dirty="0"/>
            </a:br>
            <a:r>
              <a:rPr lang="pl-PL" altLang="pl-PL" sz="2400" dirty="0">
                <a:solidFill>
                  <a:srgbClr val="0070C0"/>
                </a:solidFill>
              </a:rPr>
              <a:t>G</a:t>
            </a:r>
            <a:r>
              <a:rPr lang="en-US" altLang="pl-PL" sz="2400" dirty="0" err="1">
                <a:solidFill>
                  <a:srgbClr val="0070C0"/>
                </a:solidFill>
              </a:rPr>
              <a:t>eneral</a:t>
            </a:r>
            <a:r>
              <a:rPr lang="en-US" altLang="pl-PL" sz="2400" dirty="0">
                <a:solidFill>
                  <a:srgbClr val="0070C0"/>
                </a:solidFill>
              </a:rPr>
              <a:t> arrangement and </a:t>
            </a:r>
            <a:r>
              <a:rPr lang="en-US" altLang="pl-PL" sz="2400" dirty="0" smtClean="0">
                <a:solidFill>
                  <a:srgbClr val="0070C0"/>
                </a:solidFill>
              </a:rPr>
              <a:t>dimensions </a:t>
            </a:r>
            <a:r>
              <a:rPr lang="pl-PL" altLang="pl-PL" sz="2400" dirty="0" smtClean="0">
                <a:solidFill>
                  <a:srgbClr val="0070C0"/>
                </a:solidFill>
              </a:rPr>
              <a:t>&amp;</a:t>
            </a:r>
            <a:r>
              <a:rPr lang="en-US" altLang="pl-PL" sz="2400" dirty="0" smtClean="0">
                <a:solidFill>
                  <a:srgbClr val="0070C0"/>
                </a:solidFill>
              </a:rPr>
              <a:t> weights</a:t>
            </a:r>
            <a:r>
              <a:rPr lang="pl-PL" altLang="pl-PL" sz="2400" dirty="0" smtClean="0">
                <a:solidFill>
                  <a:srgbClr val="0070C0"/>
                </a:solidFill>
              </a:rPr>
              <a:t> </a:t>
            </a:r>
            <a:r>
              <a:rPr lang="pl-PL" altLang="pl-PL" sz="2400" dirty="0" err="1" smtClean="0">
                <a:solidFill>
                  <a:srgbClr val="0070C0"/>
                </a:solidFill>
              </a:rPr>
              <a:t>limitation</a:t>
            </a:r>
            <a:endParaRPr lang="pl-PL" altLang="pl-PL" sz="2400" dirty="0">
              <a:solidFill>
                <a:schemeClr val="accent1"/>
              </a:solidFill>
            </a:endParaRPr>
          </a:p>
        </p:txBody>
      </p:sp>
      <p:sp>
        <p:nvSpPr>
          <p:cNvPr id="2" name="Content Placeholder 1"/>
          <p:cNvSpPr>
            <a:spLocks noGrp="1"/>
          </p:cNvSpPr>
          <p:nvPr>
            <p:ph idx="1"/>
          </p:nvPr>
        </p:nvSpPr>
        <p:spPr>
          <a:xfrm>
            <a:off x="5645716" y="1124744"/>
            <a:ext cx="6143106" cy="4236576"/>
          </a:xfrm>
        </p:spPr>
        <p:txBody>
          <a:bodyPr/>
          <a:lstStyle/>
          <a:p>
            <a:pPr marL="0" indent="0">
              <a:buNone/>
            </a:pPr>
            <a:r>
              <a:rPr lang="pl-PL" sz="1600" b="1" dirty="0"/>
              <a:t>The </a:t>
            </a:r>
            <a:r>
              <a:rPr lang="pl-PL" sz="1600" b="1" dirty="0" err="1" smtClean="0"/>
              <a:t>weight</a:t>
            </a:r>
            <a:r>
              <a:rPr lang="pl-PL" sz="1600" b="1" dirty="0" smtClean="0"/>
              <a:t> &amp; </a:t>
            </a:r>
            <a:r>
              <a:rPr lang="pl-PL" sz="1600" b="1" dirty="0" err="1" smtClean="0"/>
              <a:t>size</a:t>
            </a:r>
            <a:r>
              <a:rPr lang="pl-PL" sz="1600" b="1" dirty="0" smtClean="0"/>
              <a:t> of </a:t>
            </a:r>
            <a:r>
              <a:rPr lang="pl-PL" sz="1600" b="1" dirty="0" err="1" smtClean="0"/>
              <a:t>OFFshore</a:t>
            </a:r>
            <a:r>
              <a:rPr lang="pl-PL" sz="1600" b="1" dirty="0" smtClean="0"/>
              <a:t> platform transformer </a:t>
            </a:r>
            <a:r>
              <a:rPr lang="pl-PL" sz="1600" b="1" dirty="0" err="1" smtClean="0"/>
              <a:t>may</a:t>
            </a:r>
            <a:r>
              <a:rPr lang="pl-PL" sz="1600" b="1" dirty="0" smtClean="0"/>
              <a:t> be </a:t>
            </a:r>
            <a:r>
              <a:rPr lang="pl-PL" sz="1600" b="1" dirty="0" err="1"/>
              <a:t>optimized</a:t>
            </a:r>
            <a:r>
              <a:rPr lang="pl-PL" sz="1600" b="1" dirty="0"/>
              <a:t> to </a:t>
            </a:r>
            <a:r>
              <a:rPr lang="pl-PL" sz="1600" b="1" dirty="0" err="1" smtClean="0"/>
              <a:t>reduce</a:t>
            </a:r>
            <a:r>
              <a:rPr lang="pl-PL" sz="1600" b="1" dirty="0" smtClean="0"/>
              <a:t> the </a:t>
            </a:r>
            <a:r>
              <a:rPr lang="pl-PL" sz="1600" b="1" dirty="0" err="1" smtClean="0"/>
              <a:t>weight</a:t>
            </a:r>
            <a:r>
              <a:rPr lang="pl-PL" sz="1600" b="1" dirty="0" smtClean="0"/>
              <a:t>/</a:t>
            </a:r>
            <a:r>
              <a:rPr lang="pl-PL" sz="1600" b="1" dirty="0" err="1" smtClean="0"/>
              <a:t>size</a:t>
            </a:r>
            <a:r>
              <a:rPr lang="pl-PL" sz="1600" b="1" dirty="0" smtClean="0"/>
              <a:t>/</a:t>
            </a:r>
            <a:r>
              <a:rPr lang="pl-PL" sz="1600" b="1" dirty="0" err="1" smtClean="0"/>
              <a:t>costs</a:t>
            </a:r>
            <a:r>
              <a:rPr lang="pl-PL" sz="1600" b="1" dirty="0" smtClean="0"/>
              <a:t> of the platform:</a:t>
            </a:r>
            <a:endParaRPr lang="pl-PL" sz="1600" b="1" dirty="0"/>
          </a:p>
          <a:p>
            <a:r>
              <a:rPr lang="pl-PL" sz="1600" dirty="0" smtClean="0"/>
              <a:t>Active part design </a:t>
            </a:r>
            <a:r>
              <a:rPr lang="pl-PL" sz="1600" dirty="0" err="1" smtClean="0"/>
              <a:t>optimized</a:t>
            </a:r>
            <a:r>
              <a:rPr lang="pl-PL" sz="1600" dirty="0" smtClean="0"/>
              <a:t> to the </a:t>
            </a:r>
            <a:r>
              <a:rPr lang="pl-PL" sz="1600" dirty="0" err="1" smtClean="0"/>
              <a:t>electric</a:t>
            </a:r>
            <a:r>
              <a:rPr lang="pl-PL" sz="1600" dirty="0" smtClean="0"/>
              <a:t> system </a:t>
            </a:r>
            <a:r>
              <a:rPr lang="pl-PL" sz="1600" dirty="0" err="1" smtClean="0"/>
              <a:t>requirements</a:t>
            </a:r>
            <a:r>
              <a:rPr lang="pl-PL" sz="1600" dirty="0" smtClean="0"/>
              <a:t/>
            </a:r>
            <a:br>
              <a:rPr lang="pl-PL" sz="1600" dirty="0" smtClean="0"/>
            </a:br>
            <a:r>
              <a:rPr lang="pl-PL" sz="1600" dirty="0" smtClean="0"/>
              <a:t>and to </a:t>
            </a:r>
            <a:r>
              <a:rPr lang="pl-PL" sz="1600" dirty="0" err="1" smtClean="0"/>
              <a:t>minimize</a:t>
            </a:r>
            <a:r>
              <a:rPr lang="pl-PL" sz="1600" dirty="0" smtClean="0"/>
              <a:t> TOC </a:t>
            </a:r>
            <a:r>
              <a:rPr lang="pl-PL" sz="1600" dirty="0" err="1" smtClean="0"/>
              <a:t>taking</a:t>
            </a:r>
            <a:r>
              <a:rPr lang="pl-PL" sz="1600" dirty="0" smtClean="0"/>
              <a:t> </a:t>
            </a:r>
            <a:r>
              <a:rPr lang="pl-PL" sz="1600" dirty="0" err="1" smtClean="0"/>
              <a:t>into</a:t>
            </a:r>
            <a:r>
              <a:rPr lang="pl-PL" sz="1600" dirty="0" smtClean="0"/>
              <a:t> </a:t>
            </a:r>
            <a:r>
              <a:rPr lang="pl-PL" sz="1600" dirty="0" err="1" smtClean="0"/>
              <a:t>account</a:t>
            </a:r>
            <a:r>
              <a:rPr lang="pl-PL" sz="1600" dirty="0" smtClean="0"/>
              <a:t> the </a:t>
            </a:r>
            <a:r>
              <a:rPr lang="pl-PL" sz="1600" dirty="0" err="1" smtClean="0"/>
              <a:t>loss</a:t>
            </a:r>
            <a:r>
              <a:rPr lang="pl-PL" sz="1600" dirty="0" smtClean="0"/>
              <a:t> $/kW </a:t>
            </a:r>
            <a:r>
              <a:rPr lang="pl-PL" sz="1600" dirty="0" err="1" smtClean="0"/>
              <a:t>evaluation</a:t>
            </a:r>
            <a:r>
              <a:rPr lang="pl-PL" sz="1600" dirty="0" smtClean="0"/>
              <a:t> </a:t>
            </a:r>
            <a:r>
              <a:rPr lang="pl-PL" sz="1600" dirty="0" err="1" smtClean="0"/>
              <a:t>criteria</a:t>
            </a:r>
            <a:endParaRPr lang="pl-PL" sz="1600" dirty="0" smtClean="0"/>
          </a:p>
          <a:p>
            <a:r>
              <a:rPr lang="pl-PL" sz="1600" dirty="0"/>
              <a:t>Total </a:t>
            </a:r>
            <a:r>
              <a:rPr lang="pl-PL" sz="1600" dirty="0" err="1"/>
              <a:t>weight</a:t>
            </a:r>
            <a:r>
              <a:rPr lang="pl-PL" sz="1600" dirty="0"/>
              <a:t> </a:t>
            </a:r>
            <a:r>
              <a:rPr lang="pl-PL" sz="1600" dirty="0" err="1" smtClean="0"/>
              <a:t>optimized</a:t>
            </a:r>
            <a:r>
              <a:rPr lang="pl-PL" sz="1600" dirty="0" smtClean="0"/>
              <a:t> </a:t>
            </a:r>
            <a:r>
              <a:rPr lang="pl-PL" sz="1600" dirty="0" err="1" smtClean="0"/>
              <a:t>taking</a:t>
            </a:r>
            <a:r>
              <a:rPr lang="pl-PL" sz="1600" dirty="0" smtClean="0"/>
              <a:t> </a:t>
            </a:r>
            <a:r>
              <a:rPr lang="pl-PL" sz="1600" dirty="0" err="1" smtClean="0"/>
              <a:t>into</a:t>
            </a:r>
            <a:r>
              <a:rPr lang="pl-PL" sz="1600" dirty="0" smtClean="0"/>
              <a:t> </a:t>
            </a:r>
            <a:r>
              <a:rPr lang="pl-PL" sz="1600" dirty="0" err="1" smtClean="0"/>
              <a:t>account</a:t>
            </a:r>
            <a:r>
              <a:rPr lang="pl-PL" sz="1600" dirty="0" smtClean="0"/>
              <a:t> the $/kg </a:t>
            </a:r>
            <a:r>
              <a:rPr lang="pl-PL" sz="1600" dirty="0" err="1" smtClean="0"/>
              <a:t>evaluation</a:t>
            </a:r>
            <a:r>
              <a:rPr lang="pl-PL" sz="1600" dirty="0" smtClean="0"/>
              <a:t> </a:t>
            </a:r>
            <a:r>
              <a:rPr lang="pl-PL" sz="1600" dirty="0" err="1" smtClean="0"/>
              <a:t>ciriteria</a:t>
            </a:r>
            <a:r>
              <a:rPr lang="pl-PL" sz="1600" dirty="0" smtClean="0"/>
              <a:t> and/</a:t>
            </a:r>
            <a:r>
              <a:rPr lang="pl-PL" sz="1600" dirty="0" err="1" smtClean="0"/>
              <a:t>or</a:t>
            </a:r>
            <a:r>
              <a:rPr lang="pl-PL" sz="1600" dirty="0" smtClean="0"/>
              <a:t> $/m</a:t>
            </a:r>
            <a:r>
              <a:rPr lang="pl-PL" sz="1600" baseline="30000" dirty="0" smtClean="0"/>
              <a:t>2</a:t>
            </a:r>
            <a:r>
              <a:rPr lang="pl-PL" sz="1600" dirty="0" smtClean="0"/>
              <a:t> </a:t>
            </a:r>
            <a:r>
              <a:rPr lang="pl-PL" sz="1600" dirty="0" err="1" smtClean="0"/>
              <a:t>evaluation</a:t>
            </a:r>
            <a:r>
              <a:rPr lang="pl-PL" sz="1600" dirty="0" smtClean="0"/>
              <a:t> </a:t>
            </a:r>
            <a:r>
              <a:rPr lang="pl-PL" sz="1600" dirty="0" err="1" smtClean="0"/>
              <a:t>criteria</a:t>
            </a:r>
            <a:endParaRPr lang="pl-PL" sz="1600" dirty="0" smtClean="0"/>
          </a:p>
          <a:p>
            <a:r>
              <a:rPr lang="pl-PL" sz="1600" dirty="0" smtClean="0"/>
              <a:t>General </a:t>
            </a:r>
            <a:r>
              <a:rPr lang="pl-PL" sz="1600" dirty="0" err="1" smtClean="0"/>
              <a:t>arrangement</a:t>
            </a:r>
            <a:r>
              <a:rPr lang="pl-PL" sz="1600" dirty="0" smtClean="0"/>
              <a:t> </a:t>
            </a:r>
            <a:r>
              <a:rPr lang="pl-PL" sz="1600" dirty="0" err="1" smtClean="0"/>
              <a:t>compacted</a:t>
            </a:r>
            <a:r>
              <a:rPr lang="pl-PL" sz="1600" dirty="0" smtClean="0"/>
              <a:t> to </a:t>
            </a:r>
            <a:r>
              <a:rPr lang="pl-PL" sz="1600" dirty="0" err="1" smtClean="0"/>
              <a:t>reduce</a:t>
            </a:r>
            <a:r>
              <a:rPr lang="pl-PL" sz="1600" dirty="0" smtClean="0"/>
              <a:t> the </a:t>
            </a:r>
            <a:r>
              <a:rPr lang="pl-PL" sz="1600" dirty="0" err="1" smtClean="0"/>
              <a:t>footprint</a:t>
            </a:r>
            <a:endParaRPr lang="pl-PL" sz="1600" dirty="0" smtClean="0"/>
          </a:p>
          <a:p>
            <a:pPr marL="359025" lvl="1" indent="0">
              <a:spcBef>
                <a:spcPts val="0"/>
              </a:spcBef>
              <a:spcAft>
                <a:spcPts val="0"/>
              </a:spcAft>
              <a:buNone/>
            </a:pPr>
            <a:r>
              <a:rPr lang="pl-PL" sz="1600" dirty="0" smtClean="0"/>
              <a:t>- Compact tank </a:t>
            </a:r>
            <a:r>
              <a:rPr lang="pl-PL" sz="1600" dirty="0"/>
              <a:t>design</a:t>
            </a:r>
            <a:br>
              <a:rPr lang="pl-PL" sz="1600" dirty="0"/>
            </a:br>
            <a:r>
              <a:rPr lang="pl-PL" sz="1600" dirty="0"/>
              <a:t>- </a:t>
            </a:r>
            <a:r>
              <a:rPr lang="pl-PL" sz="1600" dirty="0" err="1"/>
              <a:t>Size</a:t>
            </a:r>
            <a:r>
              <a:rPr lang="pl-PL" sz="1600" dirty="0"/>
              <a:t> and </a:t>
            </a:r>
            <a:r>
              <a:rPr lang="pl-PL" sz="1600" dirty="0" err="1"/>
              <a:t>location</a:t>
            </a:r>
            <a:r>
              <a:rPr lang="pl-PL" sz="1600" dirty="0"/>
              <a:t> of the </a:t>
            </a:r>
            <a:r>
              <a:rPr lang="pl-PL" sz="1600" dirty="0" err="1"/>
              <a:t>cooling</a:t>
            </a:r>
            <a:r>
              <a:rPr lang="pl-PL" sz="1600" dirty="0"/>
              <a:t> bank</a:t>
            </a:r>
            <a:endParaRPr lang="pl-PL" sz="1600" dirty="0" smtClean="0"/>
          </a:p>
          <a:p>
            <a:pPr marL="359025" lvl="1" indent="0">
              <a:spcBef>
                <a:spcPts val="0"/>
              </a:spcBef>
              <a:spcAft>
                <a:spcPts val="0"/>
              </a:spcAft>
              <a:buNone/>
            </a:pPr>
            <a:r>
              <a:rPr lang="pl-PL" sz="1600" dirty="0" smtClean="0"/>
              <a:t>- </a:t>
            </a:r>
            <a:r>
              <a:rPr lang="pl-PL" sz="1600" dirty="0" err="1" smtClean="0"/>
              <a:t>Location</a:t>
            </a:r>
            <a:r>
              <a:rPr lang="pl-PL" sz="1600" dirty="0" smtClean="0"/>
              <a:t> of </a:t>
            </a:r>
            <a:r>
              <a:rPr lang="pl-PL" sz="1600" dirty="0" err="1" smtClean="0"/>
              <a:t>cable</a:t>
            </a:r>
            <a:r>
              <a:rPr lang="pl-PL" sz="1600" dirty="0" smtClean="0"/>
              <a:t> </a:t>
            </a:r>
            <a:r>
              <a:rPr lang="pl-PL" sz="1600" dirty="0" err="1" smtClean="0"/>
              <a:t>connections</a:t>
            </a:r>
            <a:endParaRPr lang="pl-PL" sz="1600" dirty="0" smtClean="0"/>
          </a:p>
          <a:p>
            <a:pPr marL="359025" lvl="1" indent="0">
              <a:spcBef>
                <a:spcPts val="0"/>
              </a:spcBef>
              <a:spcAft>
                <a:spcPts val="0"/>
              </a:spcAft>
              <a:buNone/>
            </a:pPr>
            <a:r>
              <a:rPr lang="pl-PL" sz="1600" dirty="0" smtClean="0"/>
              <a:t>- </a:t>
            </a:r>
            <a:r>
              <a:rPr lang="pl-PL" sz="1600" dirty="0" err="1" smtClean="0"/>
              <a:t>Location</a:t>
            </a:r>
            <a:r>
              <a:rPr lang="pl-PL" sz="1600" dirty="0" smtClean="0"/>
              <a:t> of the </a:t>
            </a:r>
            <a:r>
              <a:rPr lang="pl-PL" sz="1600" dirty="0" err="1" smtClean="0"/>
              <a:t>conservator</a:t>
            </a:r>
            <a:endParaRPr lang="pl-PL" sz="1600" dirty="0" smtClean="0"/>
          </a:p>
          <a:p>
            <a:r>
              <a:rPr lang="pl-PL" sz="1600" dirty="0" smtClean="0"/>
              <a:t>General </a:t>
            </a:r>
            <a:r>
              <a:rPr lang="pl-PL" sz="1600" dirty="0" err="1" smtClean="0"/>
              <a:t>arrangement</a:t>
            </a:r>
            <a:r>
              <a:rPr lang="pl-PL" sz="1600" dirty="0" smtClean="0"/>
              <a:t> to </a:t>
            </a:r>
            <a:r>
              <a:rPr lang="pl-PL" sz="1600" dirty="0" err="1" smtClean="0"/>
              <a:t>simplify</a:t>
            </a:r>
            <a:r>
              <a:rPr lang="pl-PL" sz="1600" dirty="0" smtClean="0"/>
              <a:t> </a:t>
            </a:r>
            <a:r>
              <a:rPr lang="pl-PL" sz="1600" dirty="0" err="1" smtClean="0"/>
              <a:t>assembly</a:t>
            </a:r>
            <a:r>
              <a:rPr lang="pl-PL" sz="1600" dirty="0" smtClean="0"/>
              <a:t> and </a:t>
            </a:r>
            <a:r>
              <a:rPr lang="pl-PL" sz="1600" dirty="0" err="1" smtClean="0"/>
              <a:t>installation</a:t>
            </a:r>
            <a:r>
              <a:rPr lang="pl-PL" sz="1600" dirty="0" smtClean="0"/>
              <a:t> </a:t>
            </a:r>
            <a:r>
              <a:rPr lang="pl-PL" sz="1600" dirty="0" err="1" smtClean="0"/>
              <a:t>works</a:t>
            </a:r>
            <a:r>
              <a:rPr lang="pl-PL" sz="1600" dirty="0" smtClean="0"/>
              <a:t> and </a:t>
            </a:r>
            <a:r>
              <a:rPr lang="pl-PL" sz="1600" dirty="0" err="1" smtClean="0"/>
              <a:t>make</a:t>
            </a:r>
            <a:r>
              <a:rPr lang="pl-PL" sz="1600" dirty="0" smtClean="0"/>
              <a:t> </a:t>
            </a:r>
            <a:r>
              <a:rPr lang="pl-PL" sz="1600" dirty="0" err="1" smtClean="0"/>
              <a:t>easy</a:t>
            </a:r>
            <a:r>
              <a:rPr lang="pl-PL" sz="1600" dirty="0" smtClean="0"/>
              <a:t> the </a:t>
            </a:r>
            <a:r>
              <a:rPr lang="pl-PL" sz="1600" dirty="0" err="1" smtClean="0"/>
              <a:t>maintenance</a:t>
            </a:r>
            <a:r>
              <a:rPr lang="pl-PL" sz="1600" dirty="0" smtClean="0"/>
              <a:t> </a:t>
            </a:r>
            <a:r>
              <a:rPr lang="pl-PL" sz="1600" dirty="0" err="1" smtClean="0"/>
              <a:t>works</a:t>
            </a:r>
            <a:endParaRPr lang="pl-PL" sz="1600" dirty="0" smtClean="0"/>
          </a:p>
          <a:p>
            <a:endParaRPr lang="pl-PL" sz="1600" dirty="0"/>
          </a:p>
        </p:txBody>
      </p:sp>
      <p:pic>
        <p:nvPicPr>
          <p:cNvPr id="5" name="Picture 4"/>
          <p:cNvPicPr>
            <a:picLocks noChangeAspect="1"/>
          </p:cNvPicPr>
          <p:nvPr/>
        </p:nvPicPr>
        <p:blipFill>
          <a:blip r:embed="rId3"/>
          <a:stretch>
            <a:fillRect/>
          </a:stretch>
        </p:blipFill>
        <p:spPr>
          <a:xfrm>
            <a:off x="338535" y="1196752"/>
            <a:ext cx="4996851" cy="4011895"/>
          </a:xfrm>
          <a:prstGeom prst="rect">
            <a:avLst/>
          </a:prstGeom>
        </p:spPr>
      </p:pic>
      <p:sp>
        <p:nvSpPr>
          <p:cNvPr id="6" name="Textplatzhalter 6"/>
          <p:cNvSpPr txBox="1">
            <a:spLocks/>
          </p:cNvSpPr>
          <p:nvPr/>
        </p:nvSpPr>
        <p:spPr bwMode="gray">
          <a:xfrm>
            <a:off x="277917" y="5798327"/>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err="1" smtClean="0"/>
              <a:t>Optimized</a:t>
            </a:r>
            <a:r>
              <a:rPr lang="pl-PL" sz="1400" dirty="0" smtClean="0"/>
              <a:t> </a:t>
            </a:r>
            <a:r>
              <a:rPr lang="pl-PL" sz="1400" dirty="0" err="1" smtClean="0"/>
              <a:t>general</a:t>
            </a:r>
            <a:r>
              <a:rPr lang="pl-PL" sz="1400" dirty="0" smtClean="0"/>
              <a:t> </a:t>
            </a:r>
            <a:r>
              <a:rPr lang="pl-PL" sz="1400" dirty="0" err="1" smtClean="0"/>
              <a:t>arrangement</a:t>
            </a:r>
            <a:r>
              <a:rPr lang="pl-PL" sz="1400" dirty="0" smtClean="0"/>
              <a:t> </a:t>
            </a:r>
            <a:r>
              <a:rPr lang="pl-PL" sz="1400" dirty="0" err="1" smtClean="0"/>
              <a:t>may</a:t>
            </a:r>
            <a:r>
              <a:rPr lang="pl-PL" sz="1400" dirty="0" smtClean="0"/>
              <a:t> </a:t>
            </a:r>
            <a:r>
              <a:rPr lang="pl-PL" sz="1400" dirty="0" err="1" smtClean="0"/>
              <a:t>help</a:t>
            </a:r>
            <a:r>
              <a:rPr lang="pl-PL" sz="1400" dirty="0" smtClean="0"/>
              <a:t> to </a:t>
            </a:r>
            <a:r>
              <a:rPr lang="pl-PL" sz="1400" dirty="0" err="1" smtClean="0"/>
              <a:t>save</a:t>
            </a:r>
            <a:r>
              <a:rPr lang="pl-PL" sz="1400" dirty="0" smtClean="0"/>
              <a:t> $ for platform and </a:t>
            </a:r>
            <a:r>
              <a:rPr lang="pl-PL" sz="1400" dirty="0" err="1" smtClean="0"/>
              <a:t>its</a:t>
            </a:r>
            <a:r>
              <a:rPr lang="pl-PL" sz="1400" dirty="0" smtClean="0"/>
              <a:t> </a:t>
            </a:r>
            <a:r>
              <a:rPr lang="pl-PL" sz="1400" dirty="0" err="1" smtClean="0"/>
              <a:t>foundation</a:t>
            </a:r>
            <a:r>
              <a:rPr lang="pl-PL" sz="1400" dirty="0" smtClean="0"/>
              <a:t> </a:t>
            </a:r>
            <a:endParaRPr lang="en-US" sz="1400" dirty="0"/>
          </a:p>
        </p:txBody>
      </p:sp>
    </p:spTree>
    <p:extLst>
      <p:ext uri="{BB962C8B-B14F-4D97-AF65-F5344CB8AC3E}">
        <p14:creationId xmlns:p14="http://schemas.microsoft.com/office/powerpoint/2010/main" val="1309677549"/>
      </p:ext>
    </p:extLst>
  </p:cSld>
  <p:clrMapOvr>
    <a:masterClrMapping/>
  </p:clrMapOvr>
  <p:transition spd="slow"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smtClean="0">
                <a:solidFill>
                  <a:srgbClr val="0070C0"/>
                </a:solidFill>
              </a:rPr>
              <a:t>Transport </a:t>
            </a:r>
            <a:r>
              <a:rPr lang="pl-PL" altLang="pl-PL" sz="2400" dirty="0" err="1">
                <a:solidFill>
                  <a:srgbClr val="0070C0"/>
                </a:solidFill>
              </a:rPr>
              <a:t>limitation</a:t>
            </a:r>
            <a:r>
              <a:rPr lang="pl-PL" altLang="pl-PL" sz="2400" dirty="0">
                <a:solidFill>
                  <a:srgbClr val="0070C0"/>
                </a:solidFill>
              </a:rPr>
              <a:t> </a:t>
            </a:r>
          </a:p>
        </p:txBody>
      </p:sp>
      <p:sp>
        <p:nvSpPr>
          <p:cNvPr id="2" name="Content Placeholder 1"/>
          <p:cNvSpPr>
            <a:spLocks noGrp="1"/>
          </p:cNvSpPr>
          <p:nvPr>
            <p:ph idx="1"/>
          </p:nvPr>
        </p:nvSpPr>
        <p:spPr>
          <a:xfrm>
            <a:off x="604858" y="1182124"/>
            <a:ext cx="8570685" cy="5126205"/>
          </a:xfrm>
        </p:spPr>
        <p:txBody>
          <a:bodyPr/>
          <a:lstStyle/>
          <a:p>
            <a:pPr marL="0" indent="0">
              <a:buNone/>
            </a:pPr>
            <a:r>
              <a:rPr lang="pl-PL" sz="1800" b="1" dirty="0" smtClean="0"/>
              <a:t>Transport </a:t>
            </a:r>
            <a:r>
              <a:rPr lang="pl-PL" sz="1800" b="1" dirty="0" err="1" smtClean="0"/>
              <a:t>size</a:t>
            </a:r>
            <a:r>
              <a:rPr lang="pl-PL" sz="1800" b="1" dirty="0" smtClean="0"/>
              <a:t> </a:t>
            </a:r>
            <a:r>
              <a:rPr lang="pl-PL" sz="1800" b="1" dirty="0"/>
              <a:t>&amp; </a:t>
            </a:r>
            <a:r>
              <a:rPr lang="pl-PL" sz="1800" b="1" dirty="0" err="1" smtClean="0"/>
              <a:t>weight</a:t>
            </a:r>
            <a:r>
              <a:rPr lang="pl-PL" sz="1800" b="1" dirty="0" smtClean="0"/>
              <a:t> </a:t>
            </a:r>
            <a:r>
              <a:rPr lang="pl-PL" sz="1800" b="1" dirty="0" err="1" smtClean="0"/>
              <a:t>limitations</a:t>
            </a:r>
            <a:r>
              <a:rPr lang="pl-PL" sz="1800" b="1" dirty="0" smtClean="0"/>
              <a:t> </a:t>
            </a:r>
            <a:r>
              <a:rPr lang="pl-PL" sz="1800" b="1" dirty="0" err="1" smtClean="0"/>
              <a:t>due</a:t>
            </a:r>
            <a:r>
              <a:rPr lang="pl-PL" sz="1800" b="1" dirty="0" smtClean="0"/>
              <a:t> to </a:t>
            </a:r>
            <a:r>
              <a:rPr lang="pl-PL" sz="1800" b="1" dirty="0" err="1" smtClean="0"/>
              <a:t>possible</a:t>
            </a:r>
            <a:r>
              <a:rPr lang="pl-PL" sz="1800" b="1" dirty="0" smtClean="0"/>
              <a:t> </a:t>
            </a:r>
            <a:r>
              <a:rPr lang="pl-PL" sz="1800" b="1" dirty="0" err="1" smtClean="0"/>
              <a:t>ways</a:t>
            </a:r>
            <a:r>
              <a:rPr lang="pl-PL" sz="1800" b="1" dirty="0" smtClean="0"/>
              <a:t> of </a:t>
            </a:r>
            <a:r>
              <a:rPr lang="pl-PL" sz="1800" b="1" dirty="0" err="1" smtClean="0"/>
              <a:t>transportation</a:t>
            </a:r>
            <a:endParaRPr lang="pl-PL" sz="1800" b="1" dirty="0" smtClean="0"/>
          </a:p>
          <a:p>
            <a:r>
              <a:rPr lang="pl-PL" sz="1800" dirty="0" smtClean="0"/>
              <a:t>Railway - railway profile </a:t>
            </a:r>
            <a:r>
              <a:rPr lang="pl-PL" sz="1800" dirty="0" err="1" smtClean="0"/>
              <a:t>limitation</a:t>
            </a:r>
            <a:endParaRPr lang="pl-PL" sz="1800" dirty="0" smtClean="0"/>
          </a:p>
          <a:p>
            <a:r>
              <a:rPr lang="pl-PL" sz="1800" dirty="0" smtClean="0"/>
              <a:t>Road – </a:t>
            </a:r>
            <a:br>
              <a:rPr lang="pl-PL" sz="1800" dirty="0" smtClean="0"/>
            </a:br>
            <a:r>
              <a:rPr lang="pl-PL" sz="1800" dirty="0" smtClean="0"/>
              <a:t>- maximum </a:t>
            </a:r>
            <a:r>
              <a:rPr lang="pl-PL" sz="1800" dirty="0" err="1" smtClean="0"/>
              <a:t>permissable</a:t>
            </a:r>
            <a:r>
              <a:rPr lang="pl-PL" sz="1800" dirty="0" smtClean="0"/>
              <a:t> </a:t>
            </a:r>
            <a:r>
              <a:rPr lang="pl-PL" sz="1800" dirty="0" err="1" smtClean="0"/>
              <a:t>load</a:t>
            </a:r>
            <a:r>
              <a:rPr lang="pl-PL" sz="1800" dirty="0"/>
              <a:t/>
            </a:r>
            <a:br>
              <a:rPr lang="pl-PL" sz="1800" dirty="0"/>
            </a:br>
            <a:r>
              <a:rPr lang="pl-PL" sz="1800" dirty="0" smtClean="0"/>
              <a:t>- maximum </a:t>
            </a:r>
            <a:r>
              <a:rPr lang="pl-PL" sz="1800" dirty="0" err="1" smtClean="0"/>
              <a:t>height</a:t>
            </a:r>
            <a:endParaRPr lang="pl-PL" sz="1800" dirty="0"/>
          </a:p>
          <a:p>
            <a:r>
              <a:rPr lang="pl-PL" sz="1800" dirty="0" smtClean="0"/>
              <a:t>Sea – </a:t>
            </a:r>
            <a:br>
              <a:rPr lang="pl-PL" sz="1800" dirty="0" smtClean="0"/>
            </a:br>
            <a:r>
              <a:rPr lang="pl-PL" sz="1800" dirty="0" smtClean="0"/>
              <a:t>- </a:t>
            </a:r>
            <a:r>
              <a:rPr lang="pl-PL" sz="1800" dirty="0" err="1" smtClean="0"/>
              <a:t>forces</a:t>
            </a:r>
            <a:r>
              <a:rPr lang="pl-PL" sz="1800" dirty="0" smtClean="0"/>
              <a:t> </a:t>
            </a:r>
            <a:r>
              <a:rPr lang="pl-PL" sz="1800" dirty="0" err="1" smtClean="0"/>
              <a:t>due</a:t>
            </a:r>
            <a:r>
              <a:rPr lang="pl-PL" sz="1800" dirty="0" smtClean="0"/>
              <a:t> to </a:t>
            </a:r>
            <a:r>
              <a:rPr lang="pl-PL" sz="1800" dirty="0" err="1" smtClean="0"/>
              <a:t>marine</a:t>
            </a:r>
            <a:r>
              <a:rPr lang="pl-PL" sz="1800" dirty="0" smtClean="0"/>
              <a:t> </a:t>
            </a:r>
            <a:r>
              <a:rPr lang="pl-PL" sz="1800" dirty="0" err="1" smtClean="0"/>
              <a:t>accelerations</a:t>
            </a:r>
            <a:r>
              <a:rPr lang="pl-PL" sz="1800" dirty="0" smtClean="0"/>
              <a:t/>
            </a:r>
            <a:br>
              <a:rPr lang="pl-PL" sz="1800" dirty="0" smtClean="0"/>
            </a:br>
            <a:r>
              <a:rPr lang="pl-PL" sz="1800" dirty="0" smtClean="0"/>
              <a:t>- transport </a:t>
            </a:r>
            <a:r>
              <a:rPr lang="pl-PL" sz="1800" dirty="0" err="1" smtClean="0"/>
              <a:t>limitations</a:t>
            </a:r>
            <a:r>
              <a:rPr lang="pl-PL" sz="1800" dirty="0" smtClean="0"/>
              <a:t> </a:t>
            </a:r>
            <a:r>
              <a:rPr lang="pl-PL" sz="1800" dirty="0" err="1" smtClean="0"/>
              <a:t>due</a:t>
            </a:r>
            <a:r>
              <a:rPr lang="pl-PL" sz="1800" dirty="0" smtClean="0"/>
              <a:t> to </a:t>
            </a:r>
            <a:r>
              <a:rPr lang="pl-PL" sz="1800" dirty="0" err="1" smtClean="0"/>
              <a:t>weather</a:t>
            </a:r>
            <a:r>
              <a:rPr lang="pl-PL" sz="1800" dirty="0" smtClean="0"/>
              <a:t> </a:t>
            </a:r>
            <a:r>
              <a:rPr lang="pl-PL" sz="1800" dirty="0" err="1" smtClean="0"/>
              <a:t>conditions</a:t>
            </a:r>
            <a:r>
              <a:rPr lang="pl-PL" sz="1800" dirty="0" smtClean="0"/>
              <a:t/>
            </a:r>
            <a:br>
              <a:rPr lang="pl-PL" sz="1800" dirty="0" smtClean="0"/>
            </a:br>
            <a:r>
              <a:rPr lang="pl-PL" sz="1800" dirty="0" smtClean="0"/>
              <a:t>  (wind, </a:t>
            </a:r>
            <a:r>
              <a:rPr lang="pl-PL" sz="1800" dirty="0" err="1" smtClean="0"/>
              <a:t>waves</a:t>
            </a:r>
            <a:r>
              <a:rPr lang="pl-PL" sz="1800" dirty="0" smtClean="0"/>
              <a:t>, </a:t>
            </a:r>
            <a:r>
              <a:rPr lang="pl-PL" sz="1800" dirty="0" err="1" smtClean="0"/>
              <a:t>ice</a:t>
            </a:r>
            <a:r>
              <a:rPr lang="pl-PL" sz="1800" dirty="0"/>
              <a:t>)</a:t>
            </a:r>
          </a:p>
          <a:p>
            <a:r>
              <a:rPr lang="pl-PL" sz="1800" dirty="0" smtClean="0"/>
              <a:t>…</a:t>
            </a:r>
            <a:endParaRPr lang="pl-PL" sz="1800" dirty="0"/>
          </a:p>
        </p:txBody>
      </p:sp>
      <p:sp>
        <p:nvSpPr>
          <p:cNvPr id="5" name="Textplatzhalter 6"/>
          <p:cNvSpPr txBox="1">
            <a:spLocks/>
          </p:cNvSpPr>
          <p:nvPr/>
        </p:nvSpPr>
        <p:spPr bwMode="gray">
          <a:xfrm>
            <a:off x="304959" y="57673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Transport </a:t>
            </a:r>
            <a:r>
              <a:rPr lang="pl-PL" sz="1400" dirty="0" err="1" smtClean="0"/>
              <a:t>limitations</a:t>
            </a:r>
            <a:r>
              <a:rPr lang="pl-PL" sz="1400" dirty="0" smtClean="0"/>
              <a:t> </a:t>
            </a:r>
            <a:r>
              <a:rPr lang="pl-PL" sz="1400" dirty="0" err="1" smtClean="0"/>
              <a:t>may</a:t>
            </a:r>
            <a:r>
              <a:rPr lang="pl-PL" sz="1400" dirty="0" smtClean="0"/>
              <a:t> </a:t>
            </a:r>
            <a:r>
              <a:rPr lang="pl-PL" sz="1400" dirty="0" err="1" smtClean="0"/>
              <a:t>interfere</a:t>
            </a:r>
            <a:r>
              <a:rPr lang="pl-PL" sz="1400" dirty="0" smtClean="0"/>
              <a:t> </a:t>
            </a:r>
            <a:r>
              <a:rPr lang="pl-PL" sz="1400" dirty="0" err="1" smtClean="0"/>
              <a:t>optimization</a:t>
            </a:r>
            <a:r>
              <a:rPr lang="pl-PL" sz="1400" dirty="0" smtClean="0"/>
              <a:t> proces but </a:t>
            </a:r>
            <a:r>
              <a:rPr lang="pl-PL" sz="1400" dirty="0" err="1" smtClean="0"/>
              <a:t>must</a:t>
            </a:r>
            <a:r>
              <a:rPr lang="pl-PL" sz="1400" dirty="0" smtClean="0"/>
              <a:t> be </a:t>
            </a:r>
            <a:r>
              <a:rPr lang="pl-PL" sz="1400" dirty="0" err="1" smtClean="0"/>
              <a:t>taken</a:t>
            </a:r>
            <a:r>
              <a:rPr lang="pl-PL" sz="1400" dirty="0" smtClean="0"/>
              <a:t> </a:t>
            </a:r>
            <a:r>
              <a:rPr lang="pl-PL" sz="1400" dirty="0" err="1" smtClean="0"/>
              <a:t>into</a:t>
            </a:r>
            <a:r>
              <a:rPr lang="pl-PL" sz="1400" dirty="0" smtClean="0"/>
              <a:t> </a:t>
            </a:r>
            <a:r>
              <a:rPr lang="pl-PL" sz="1400" dirty="0" err="1" smtClean="0"/>
              <a:t>consideration</a:t>
            </a:r>
            <a:endParaRPr lang="en-US" sz="1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2978" y="1474033"/>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7152" y="1977873"/>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Right Arrow 7"/>
          <p:cNvSpPr/>
          <p:nvPr/>
        </p:nvSpPr>
        <p:spPr bwMode="gray">
          <a:xfrm>
            <a:off x="9041858" y="2406024"/>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9" name="Left-Right Arrow 8"/>
          <p:cNvSpPr/>
          <p:nvPr/>
        </p:nvSpPr>
        <p:spPr bwMode="gray">
          <a:xfrm>
            <a:off x="9041858" y="4317945"/>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0" name="Picture 9"/>
          <p:cNvPicPr>
            <a:picLocks noChangeAspect="1"/>
          </p:cNvPicPr>
          <p:nvPr/>
        </p:nvPicPr>
        <p:blipFill>
          <a:blip r:embed="rId5"/>
          <a:stretch>
            <a:fillRect/>
          </a:stretch>
        </p:blipFill>
        <p:spPr>
          <a:xfrm>
            <a:off x="8137152" y="4209668"/>
            <a:ext cx="786175" cy="414418"/>
          </a:xfrm>
          <a:prstGeom prst="rect">
            <a:avLst/>
          </a:prstGeom>
        </p:spPr>
      </p:pic>
      <p:pic>
        <p:nvPicPr>
          <p:cNvPr id="11" name="Picture 10"/>
          <p:cNvPicPr>
            <a:picLocks noChangeAspect="1"/>
          </p:cNvPicPr>
          <p:nvPr/>
        </p:nvPicPr>
        <p:blipFill>
          <a:blip r:embed="rId5"/>
          <a:stretch>
            <a:fillRect/>
          </a:stretch>
        </p:blipFill>
        <p:spPr>
          <a:xfrm>
            <a:off x="10131623" y="3983125"/>
            <a:ext cx="1399998" cy="737984"/>
          </a:xfrm>
          <a:prstGeom prst="rect">
            <a:avLst/>
          </a:prstGeom>
        </p:spPr>
      </p:pic>
    </p:spTree>
    <p:extLst>
      <p:ext uri="{BB962C8B-B14F-4D97-AF65-F5344CB8AC3E}">
        <p14:creationId xmlns:p14="http://schemas.microsoft.com/office/powerpoint/2010/main" val="1549793664"/>
      </p:ext>
    </p:extLst>
  </p:cSld>
  <p:clrMapOvr>
    <a:masterClrMapping/>
  </p:clrMapOvr>
  <p:transition spd="slow"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smtClean="0"/>
              <a:t>Optimizing Power Transformer</a:t>
            </a:r>
            <a:r>
              <a:rPr lang="pl-PL" dirty="0" smtClean="0"/>
              <a:t> for </a:t>
            </a:r>
            <a:r>
              <a:rPr lang="pl-PL" dirty="0" err="1" smtClean="0"/>
              <a:t>offshore</a:t>
            </a:r>
            <a:r>
              <a:rPr lang="pl-PL" dirty="0" smtClean="0"/>
              <a:t> platform </a:t>
            </a:r>
            <a:r>
              <a:rPr lang="pl-PL" dirty="0" err="1" smtClean="0"/>
              <a:t>substation</a:t>
            </a:r>
            <a:r>
              <a:rPr lang="pl-PL" altLang="pl-PL" sz="2400" dirty="0" smtClean="0"/>
              <a:t/>
            </a:r>
            <a:br>
              <a:rPr lang="pl-PL" altLang="pl-PL" sz="2400" dirty="0" smtClean="0"/>
            </a:br>
            <a:r>
              <a:rPr lang="pl-PL" altLang="pl-PL" sz="2400" dirty="0" err="1" smtClean="0">
                <a:solidFill>
                  <a:srgbClr val="0070C0"/>
                </a:solidFill>
              </a:rPr>
              <a:t>Energy</a:t>
            </a:r>
            <a:r>
              <a:rPr lang="pl-PL" altLang="pl-PL" sz="2400" dirty="0" smtClean="0">
                <a:solidFill>
                  <a:srgbClr val="0070C0"/>
                </a:solidFill>
              </a:rPr>
              <a:t> </a:t>
            </a:r>
            <a:r>
              <a:rPr lang="pl-PL" altLang="pl-PL" sz="2400" dirty="0" err="1">
                <a:solidFill>
                  <a:srgbClr val="0070C0"/>
                </a:solidFill>
              </a:rPr>
              <a:t>efficiency</a:t>
            </a:r>
            <a:r>
              <a:rPr lang="pl-PL" altLang="pl-PL" sz="2400" dirty="0">
                <a:solidFill>
                  <a:srgbClr val="0070C0"/>
                </a:solidFill>
              </a:rPr>
              <a:t> </a:t>
            </a:r>
            <a:br>
              <a:rPr lang="pl-PL" altLang="pl-PL" sz="2400" dirty="0">
                <a:solidFill>
                  <a:srgbClr val="0070C0"/>
                </a:solidFill>
              </a:rPr>
            </a:br>
            <a:endParaRPr lang="pl-PL" altLang="pl-PL" sz="2400" dirty="0">
              <a:solidFill>
                <a:srgbClr val="0070C0"/>
              </a:solidFill>
            </a:endParaRPr>
          </a:p>
        </p:txBody>
      </p:sp>
      <p:sp>
        <p:nvSpPr>
          <p:cNvPr id="2" name="Content Placeholder 1"/>
          <p:cNvSpPr>
            <a:spLocks noGrp="1"/>
          </p:cNvSpPr>
          <p:nvPr>
            <p:ph idx="1"/>
          </p:nvPr>
        </p:nvSpPr>
        <p:spPr>
          <a:xfrm>
            <a:off x="604858" y="1182124"/>
            <a:ext cx="8570685" cy="5126205"/>
          </a:xfrm>
        </p:spPr>
        <p:txBody>
          <a:bodyPr/>
          <a:lstStyle/>
          <a:p>
            <a:pPr marL="0" indent="0">
              <a:lnSpc>
                <a:spcPct val="91000"/>
              </a:lnSpc>
              <a:buClr>
                <a:schemeClr val="accent1"/>
              </a:buClr>
              <a:buNone/>
            </a:pPr>
            <a:r>
              <a:rPr lang="en-US" b="1" dirty="0" smtClean="0"/>
              <a:t>New </a:t>
            </a:r>
            <a:r>
              <a:rPr lang="en-US" b="1" dirty="0"/>
              <a:t>EU directive</a:t>
            </a:r>
            <a:r>
              <a:rPr lang="nb-NO" b="1" dirty="0"/>
              <a:t> introduces the concept of </a:t>
            </a:r>
            <a:r>
              <a:rPr lang="en-US" b="1" dirty="0"/>
              <a:t>“Minimum Energy Performance Standard” (MEPS)</a:t>
            </a:r>
          </a:p>
          <a:p>
            <a:pPr lvl="1">
              <a:lnSpc>
                <a:spcPct val="91000"/>
              </a:lnSpc>
            </a:pPr>
            <a:r>
              <a:rPr lang="en-US" dirty="0"/>
              <a:t>MEPS are minimum energy efficiency values that transformer manufacturers must guarantee</a:t>
            </a:r>
          </a:p>
          <a:p>
            <a:pPr lvl="1">
              <a:lnSpc>
                <a:spcPct val="91000"/>
              </a:lnSpc>
            </a:pPr>
            <a:r>
              <a:rPr lang="nb-NO" dirty="0"/>
              <a:t>Local </a:t>
            </a:r>
            <a:r>
              <a:rPr lang="en-US" dirty="0"/>
              <a:t>certification</a:t>
            </a:r>
            <a:r>
              <a:rPr lang="nb-NO" dirty="0"/>
              <a:t> agencies in all EU countries must be able to verify MEPS values, which are defined as follows:</a:t>
            </a:r>
          </a:p>
          <a:p>
            <a:pPr lvl="2">
              <a:lnSpc>
                <a:spcPct val="91000"/>
              </a:lnSpc>
            </a:pPr>
            <a:r>
              <a:rPr lang="nb-NO" sz="1800" dirty="0"/>
              <a:t>For distribution transformatorers (</a:t>
            </a:r>
            <a:r>
              <a:rPr lang="en-US" sz="1800" dirty="0"/>
              <a:t>oil</a:t>
            </a:r>
            <a:r>
              <a:rPr lang="nb-NO" sz="1800" dirty="0"/>
              <a:t> &amp; dry):</a:t>
            </a:r>
            <a:r>
              <a:rPr lang="pl-PL" sz="1800" dirty="0"/>
              <a:t/>
            </a:r>
            <a:br>
              <a:rPr lang="pl-PL" sz="1800" dirty="0"/>
            </a:br>
            <a:r>
              <a:rPr lang="nb-NO" sz="1800" dirty="0"/>
              <a:t>MEPS is defined as max No-Load Losses (Po) and Load Losses (Pk)</a:t>
            </a:r>
          </a:p>
          <a:p>
            <a:pPr lvl="2">
              <a:lnSpc>
                <a:spcPct val="91000"/>
              </a:lnSpc>
            </a:pPr>
            <a:r>
              <a:rPr lang="nb-NO" sz="1800" dirty="0"/>
              <a:t>For power </a:t>
            </a:r>
            <a:r>
              <a:rPr lang="en-US" sz="1800" dirty="0"/>
              <a:t>transformers</a:t>
            </a:r>
            <a:r>
              <a:rPr lang="nb-NO" sz="1800" dirty="0"/>
              <a:t> </a:t>
            </a:r>
            <a:r>
              <a:rPr lang="pl-PL" sz="1800" dirty="0" err="1" smtClean="0"/>
              <a:t>voltage</a:t>
            </a:r>
            <a:r>
              <a:rPr lang="pl-PL" sz="1800" dirty="0" smtClean="0"/>
              <a:t> </a:t>
            </a:r>
            <a:r>
              <a:rPr lang="pl-PL" sz="1800" dirty="0" err="1" smtClean="0"/>
              <a:t>class</a:t>
            </a:r>
            <a:r>
              <a:rPr lang="pl-PL" sz="1800" dirty="0" smtClean="0"/>
              <a:t> </a:t>
            </a:r>
            <a:r>
              <a:rPr lang="nb-NO" sz="1800" dirty="0" smtClean="0"/>
              <a:t>&gt; </a:t>
            </a:r>
            <a:r>
              <a:rPr lang="nb-NO" sz="1800" dirty="0"/>
              <a:t>36 kV:</a:t>
            </a:r>
            <a:r>
              <a:rPr lang="pl-PL" sz="1800" dirty="0"/>
              <a:t/>
            </a:r>
            <a:br>
              <a:rPr lang="pl-PL" sz="1800" dirty="0"/>
            </a:br>
            <a:r>
              <a:rPr lang="nb-NO" sz="1800" dirty="0"/>
              <a:t>MEPS is defined as PEI (Peak Efficiency Index) based on Cenelec-definition</a:t>
            </a:r>
          </a:p>
          <a:p>
            <a:endParaRPr lang="pl-PL" sz="1600" dirty="0"/>
          </a:p>
        </p:txBody>
      </p:sp>
      <p:sp>
        <p:nvSpPr>
          <p:cNvPr id="5"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en-US" sz="1400" dirty="0" smtClean="0"/>
              <a:t>P</a:t>
            </a:r>
            <a:r>
              <a:rPr lang="pl-PL" sz="1400" dirty="0" smtClean="0"/>
              <a:t>EI </a:t>
            </a:r>
            <a:r>
              <a:rPr lang="pl-PL" sz="1400" dirty="0" err="1" smtClean="0"/>
              <a:t>is</a:t>
            </a:r>
            <a:r>
              <a:rPr lang="pl-PL" sz="1400" dirty="0" smtClean="0"/>
              <a:t> not </a:t>
            </a:r>
            <a:r>
              <a:rPr lang="pl-PL" sz="1400" dirty="0" err="1" smtClean="0"/>
              <a:t>valid</a:t>
            </a:r>
            <a:r>
              <a:rPr lang="pl-PL" sz="1400" dirty="0" smtClean="0"/>
              <a:t> for </a:t>
            </a:r>
            <a:r>
              <a:rPr lang="pl-PL" sz="1400" dirty="0" err="1" smtClean="0"/>
              <a:t>OFFshore</a:t>
            </a:r>
            <a:r>
              <a:rPr lang="pl-PL" sz="1400" dirty="0" smtClean="0"/>
              <a:t> </a:t>
            </a:r>
            <a:r>
              <a:rPr lang="pl-PL" sz="1400" dirty="0" err="1" smtClean="0"/>
              <a:t>applications</a:t>
            </a:r>
            <a:r>
              <a:rPr lang="pl-PL" sz="1400" dirty="0" smtClean="0"/>
              <a:t> </a:t>
            </a:r>
            <a:r>
              <a:rPr lang="pl-PL" sz="1400" dirty="0" err="1" smtClean="0"/>
              <a:t>yet</a:t>
            </a:r>
            <a:r>
              <a:rPr lang="pl-PL" sz="1400" dirty="0" smtClean="0"/>
              <a:t> but ABB </a:t>
            </a:r>
            <a:r>
              <a:rPr lang="pl-PL" sz="1400" dirty="0" err="1" smtClean="0"/>
              <a:t>transformers</a:t>
            </a:r>
            <a:r>
              <a:rPr lang="pl-PL" sz="1400" dirty="0" smtClean="0"/>
              <a:t> </a:t>
            </a:r>
            <a:r>
              <a:rPr lang="pl-PL" sz="1400" dirty="0" err="1" smtClean="0"/>
              <a:t>are</a:t>
            </a:r>
            <a:r>
              <a:rPr lang="pl-PL" sz="1400" dirty="0" smtClean="0"/>
              <a:t> </a:t>
            </a:r>
            <a:r>
              <a:rPr lang="pl-PL" sz="1400" dirty="0" err="1" smtClean="0"/>
              <a:t>designed</a:t>
            </a:r>
            <a:r>
              <a:rPr lang="pl-PL" sz="1400" dirty="0" smtClean="0"/>
              <a:t> to </a:t>
            </a:r>
            <a:r>
              <a:rPr lang="pl-PL" sz="1400" dirty="0" err="1" smtClean="0"/>
              <a:t>follow</a:t>
            </a:r>
            <a:r>
              <a:rPr lang="pl-PL" sz="1400" dirty="0" smtClean="0"/>
              <a:t> the </a:t>
            </a:r>
            <a:r>
              <a:rPr lang="pl-PL" sz="1400" dirty="0" err="1" smtClean="0"/>
              <a:t>highest</a:t>
            </a:r>
            <a:r>
              <a:rPr lang="pl-PL" sz="1400" dirty="0" smtClean="0"/>
              <a:t> </a:t>
            </a:r>
            <a:r>
              <a:rPr lang="pl-PL" sz="1400" dirty="0" err="1" smtClean="0"/>
              <a:t>requirements</a:t>
            </a:r>
            <a:endParaRPr lang="en-US" sz="1400" dirty="0"/>
          </a:p>
        </p:txBody>
      </p:sp>
    </p:spTree>
    <p:extLst>
      <p:ext uri="{BB962C8B-B14F-4D97-AF65-F5344CB8AC3E}">
        <p14:creationId xmlns:p14="http://schemas.microsoft.com/office/powerpoint/2010/main" val="1080852985"/>
      </p:ext>
    </p:extLst>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smtClean="0"/>
              <a:t>Optimizing Power Transformer</a:t>
            </a:r>
            <a:r>
              <a:rPr lang="pl-PL" dirty="0" smtClean="0"/>
              <a:t> for </a:t>
            </a:r>
            <a:r>
              <a:rPr lang="pl-PL" dirty="0" err="1" smtClean="0"/>
              <a:t>offshore</a:t>
            </a:r>
            <a:r>
              <a:rPr lang="pl-PL" dirty="0" smtClean="0"/>
              <a:t> platform </a:t>
            </a:r>
            <a:r>
              <a:rPr lang="pl-PL" dirty="0" err="1" smtClean="0"/>
              <a:t>substation</a:t>
            </a:r>
            <a:r>
              <a:rPr lang="pl-PL" altLang="pl-PL" dirty="0" smtClean="0"/>
              <a:t/>
            </a:r>
            <a:br>
              <a:rPr lang="pl-PL" altLang="pl-PL" dirty="0" smtClean="0"/>
            </a:br>
            <a:r>
              <a:rPr lang="pl-PL" altLang="pl-PL" sz="2400" dirty="0" err="1" smtClean="0">
                <a:solidFill>
                  <a:srgbClr val="0070C0"/>
                </a:solidFill>
              </a:rPr>
              <a:t>Environmental</a:t>
            </a:r>
            <a:r>
              <a:rPr lang="pl-PL" altLang="pl-PL" sz="2400" dirty="0" smtClean="0">
                <a:solidFill>
                  <a:srgbClr val="0070C0"/>
                </a:solidFill>
              </a:rPr>
              <a:t> </a:t>
            </a:r>
            <a:r>
              <a:rPr lang="pl-PL" altLang="pl-PL" sz="2400" dirty="0" err="1">
                <a:solidFill>
                  <a:srgbClr val="0070C0"/>
                </a:solidFill>
              </a:rPr>
              <a:t>requirements</a:t>
            </a:r>
            <a:endParaRPr lang="pl-PL" altLang="pl-PL" sz="2400" dirty="0">
              <a:solidFill>
                <a:srgbClr val="0070C0"/>
              </a:solidFill>
            </a:endParaRPr>
          </a:p>
        </p:txBody>
      </p:sp>
      <p:sp>
        <p:nvSpPr>
          <p:cNvPr id="2" name="Content Placeholder 1"/>
          <p:cNvSpPr>
            <a:spLocks noGrp="1"/>
          </p:cNvSpPr>
          <p:nvPr>
            <p:ph idx="1"/>
          </p:nvPr>
        </p:nvSpPr>
        <p:spPr>
          <a:xfrm>
            <a:off x="604858" y="1182124"/>
            <a:ext cx="8570685" cy="5126205"/>
          </a:xfrm>
        </p:spPr>
        <p:txBody>
          <a:bodyPr/>
          <a:lstStyle/>
          <a:p>
            <a:pPr marL="0" indent="0">
              <a:buNone/>
            </a:pPr>
            <a:r>
              <a:rPr lang="pl-PL" sz="1800" b="1" dirty="0"/>
              <a:t>Ester </a:t>
            </a:r>
            <a:r>
              <a:rPr lang="pl-PL" sz="1800" b="1" dirty="0" err="1"/>
              <a:t>fluids</a:t>
            </a:r>
            <a:r>
              <a:rPr lang="pl-PL" sz="1800" b="1" dirty="0"/>
              <a:t> </a:t>
            </a:r>
            <a:r>
              <a:rPr lang="pl-PL" sz="1800" b="1" dirty="0" err="1"/>
              <a:t>instead</a:t>
            </a:r>
            <a:r>
              <a:rPr lang="pl-PL" sz="1800" b="1" dirty="0"/>
              <a:t> of </a:t>
            </a:r>
            <a:r>
              <a:rPr lang="pl-PL" sz="1800" b="1" dirty="0" err="1"/>
              <a:t>mineral</a:t>
            </a:r>
            <a:r>
              <a:rPr lang="pl-PL" sz="1800" b="1" dirty="0"/>
              <a:t> </a:t>
            </a:r>
            <a:r>
              <a:rPr lang="pl-PL" sz="1800" b="1" dirty="0" err="1" smtClean="0"/>
              <a:t>oil</a:t>
            </a:r>
            <a:r>
              <a:rPr lang="pl-PL" sz="1800" b="1" dirty="0" smtClean="0"/>
              <a:t>:</a:t>
            </a:r>
            <a:endParaRPr lang="pl-PL" sz="1800" b="1" dirty="0"/>
          </a:p>
          <a:p>
            <a:r>
              <a:rPr lang="pl-PL" sz="1800" dirty="0" err="1"/>
              <a:t>synthetic</a:t>
            </a:r>
            <a:r>
              <a:rPr lang="pl-PL" sz="1800" dirty="0"/>
              <a:t> </a:t>
            </a:r>
            <a:r>
              <a:rPr lang="pl-PL" sz="1800" dirty="0" err="1"/>
              <a:t>esters</a:t>
            </a:r>
            <a:r>
              <a:rPr lang="pl-PL" sz="1800" dirty="0"/>
              <a:t> </a:t>
            </a:r>
            <a:r>
              <a:rPr lang="pl-PL" sz="1800" dirty="0" err="1"/>
              <a:t>like</a:t>
            </a:r>
            <a:r>
              <a:rPr lang="pl-PL" sz="1800" dirty="0"/>
              <a:t> </a:t>
            </a:r>
            <a:r>
              <a:rPr lang="pl-PL" sz="1800" dirty="0" smtClean="0"/>
              <a:t>MIDEL 7131</a:t>
            </a:r>
            <a:r>
              <a:rPr lang="pl-PL" sz="1800" dirty="0"/>
              <a:t/>
            </a:r>
            <a:br>
              <a:rPr lang="pl-PL" sz="1800" dirty="0"/>
            </a:br>
            <a:r>
              <a:rPr lang="pl-PL" sz="1800" dirty="0" smtClean="0"/>
              <a:t>80% </a:t>
            </a:r>
            <a:r>
              <a:rPr lang="pl-PL" sz="1800" dirty="0" err="1" smtClean="0"/>
              <a:t>biodegradability</a:t>
            </a:r>
            <a:r>
              <a:rPr lang="pl-PL" sz="1800" dirty="0" smtClean="0"/>
              <a:t> </a:t>
            </a:r>
            <a:r>
              <a:rPr lang="pl-PL" sz="1800" dirty="0" err="1"/>
              <a:t>within</a:t>
            </a:r>
            <a:r>
              <a:rPr lang="pl-PL" sz="1800" dirty="0"/>
              <a:t> </a:t>
            </a:r>
            <a:r>
              <a:rPr lang="pl-PL" sz="1800" dirty="0" smtClean="0"/>
              <a:t>21 </a:t>
            </a:r>
            <a:r>
              <a:rPr lang="pl-PL" sz="1800" dirty="0" err="1"/>
              <a:t>days</a:t>
            </a:r>
            <a:r>
              <a:rPr lang="pl-PL" sz="1800" dirty="0"/>
              <a:t> </a:t>
            </a:r>
          </a:p>
          <a:p>
            <a:r>
              <a:rPr lang="pl-PL" sz="1800" dirty="0" err="1" smtClean="0"/>
              <a:t>natural</a:t>
            </a:r>
            <a:r>
              <a:rPr lang="pl-PL" sz="1800" dirty="0" smtClean="0"/>
              <a:t> </a:t>
            </a:r>
            <a:r>
              <a:rPr lang="pl-PL" sz="1800" dirty="0" err="1" smtClean="0"/>
              <a:t>esters</a:t>
            </a:r>
            <a:r>
              <a:rPr lang="pl-PL" sz="1800" dirty="0" smtClean="0"/>
              <a:t> </a:t>
            </a:r>
            <a:r>
              <a:rPr lang="pl-PL" sz="1800" dirty="0" err="1" smtClean="0"/>
              <a:t>like</a:t>
            </a:r>
            <a:r>
              <a:rPr lang="pl-PL" sz="1800" dirty="0" smtClean="0"/>
              <a:t> </a:t>
            </a:r>
            <a:r>
              <a:rPr lang="pl-PL" sz="1800" dirty="0" err="1" smtClean="0"/>
              <a:t>Cargill</a:t>
            </a:r>
            <a:r>
              <a:rPr lang="pl-PL" sz="1800" dirty="0" smtClean="0"/>
              <a:t> FR-3</a:t>
            </a:r>
            <a:br>
              <a:rPr lang="pl-PL" sz="1800" dirty="0" smtClean="0"/>
            </a:br>
            <a:r>
              <a:rPr lang="pl-PL" sz="1800" dirty="0" smtClean="0"/>
              <a:t>97% </a:t>
            </a:r>
            <a:r>
              <a:rPr lang="pl-PL" sz="1800" dirty="0" err="1"/>
              <a:t>biodegradability</a:t>
            </a:r>
            <a:r>
              <a:rPr lang="pl-PL" sz="1800" dirty="0"/>
              <a:t> </a:t>
            </a:r>
            <a:r>
              <a:rPr lang="pl-PL" sz="1800" dirty="0" err="1"/>
              <a:t>within</a:t>
            </a:r>
            <a:r>
              <a:rPr lang="pl-PL" sz="1800" dirty="0"/>
              <a:t> 21 </a:t>
            </a:r>
            <a:r>
              <a:rPr lang="pl-PL" sz="1800" dirty="0" err="1"/>
              <a:t>days</a:t>
            </a:r>
            <a:r>
              <a:rPr lang="pl-PL" sz="1800" dirty="0"/>
              <a:t> </a:t>
            </a:r>
            <a:endParaRPr lang="pl-PL" sz="1800" dirty="0" smtClean="0"/>
          </a:p>
          <a:p>
            <a:r>
              <a:rPr lang="pl-PL" sz="1800" dirty="0" smtClean="0"/>
              <a:t>No </a:t>
            </a:r>
            <a:r>
              <a:rPr lang="pl-PL" sz="1800" dirty="0" err="1" smtClean="0"/>
              <a:t>need</a:t>
            </a:r>
            <a:r>
              <a:rPr lang="pl-PL" sz="1800" dirty="0" smtClean="0"/>
              <a:t> to </a:t>
            </a:r>
            <a:r>
              <a:rPr lang="pl-PL" sz="1800" dirty="0" err="1" smtClean="0"/>
              <a:t>built</a:t>
            </a:r>
            <a:r>
              <a:rPr lang="pl-PL" sz="1800" dirty="0" smtClean="0"/>
              <a:t> </a:t>
            </a:r>
            <a:r>
              <a:rPr lang="pl-PL" sz="1800" dirty="0" err="1" smtClean="0"/>
              <a:t>oil</a:t>
            </a:r>
            <a:r>
              <a:rPr lang="pl-PL" sz="1800" dirty="0" smtClean="0"/>
              <a:t> </a:t>
            </a:r>
            <a:r>
              <a:rPr lang="pl-PL" sz="1800" dirty="0" err="1" smtClean="0"/>
              <a:t>spilling</a:t>
            </a:r>
            <a:r>
              <a:rPr lang="pl-PL" sz="1800" dirty="0" smtClean="0"/>
              <a:t> tank</a:t>
            </a:r>
            <a:endParaRPr lang="pl-PL" sz="1800" dirty="0"/>
          </a:p>
          <a:p>
            <a:r>
              <a:rPr lang="pl-PL" sz="1800" dirty="0" smtClean="0"/>
              <a:t>…</a:t>
            </a:r>
            <a:endParaRPr lang="pl-PL" sz="1800" dirty="0"/>
          </a:p>
        </p:txBody>
      </p:sp>
      <p:sp>
        <p:nvSpPr>
          <p:cNvPr id="5"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Ester </a:t>
            </a:r>
            <a:r>
              <a:rPr lang="pl-PL" sz="1400" dirty="0" err="1" smtClean="0"/>
              <a:t>fluids</a:t>
            </a:r>
            <a:r>
              <a:rPr lang="pl-PL" sz="1400" dirty="0" smtClean="0"/>
              <a:t> </a:t>
            </a:r>
            <a:r>
              <a:rPr lang="pl-PL" sz="1400" dirty="0" err="1" smtClean="0"/>
              <a:t>are</a:t>
            </a:r>
            <a:r>
              <a:rPr lang="pl-PL" sz="1400" dirty="0" smtClean="0"/>
              <a:t> </a:t>
            </a:r>
            <a:r>
              <a:rPr lang="pl-PL" sz="1400" dirty="0" err="1" smtClean="0"/>
              <a:t>environmentaly</a:t>
            </a:r>
            <a:r>
              <a:rPr lang="pl-PL" sz="1400" dirty="0" smtClean="0"/>
              <a:t> </a:t>
            </a:r>
            <a:r>
              <a:rPr lang="pl-PL" sz="1400" dirty="0" err="1" smtClean="0"/>
              <a:t>friendly</a:t>
            </a:r>
            <a:r>
              <a:rPr lang="pl-PL" sz="1400" dirty="0" smtClean="0"/>
              <a:t> </a:t>
            </a:r>
            <a:r>
              <a:rPr lang="pl-PL" sz="1400" dirty="0" err="1" smtClean="0"/>
              <a:t>alternatives</a:t>
            </a:r>
            <a:endParaRPr lang="en-US" sz="1400" dirty="0"/>
          </a:p>
        </p:txBody>
      </p:sp>
    </p:spTree>
    <p:extLst>
      <p:ext uri="{BB962C8B-B14F-4D97-AF65-F5344CB8AC3E}">
        <p14:creationId xmlns:p14="http://schemas.microsoft.com/office/powerpoint/2010/main" val="3747383783"/>
      </p:ext>
    </p:extLst>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smtClean="0"/>
              <a:t>Optimizing Power Transformer</a:t>
            </a:r>
            <a:r>
              <a:rPr lang="pl-PL" dirty="0" smtClean="0"/>
              <a:t> for </a:t>
            </a:r>
            <a:r>
              <a:rPr lang="pl-PL" dirty="0" err="1" smtClean="0"/>
              <a:t>offshore</a:t>
            </a:r>
            <a:r>
              <a:rPr lang="pl-PL" dirty="0" smtClean="0"/>
              <a:t> platform </a:t>
            </a:r>
            <a:r>
              <a:rPr lang="pl-PL" dirty="0" err="1" smtClean="0"/>
              <a:t>substation</a:t>
            </a:r>
            <a:r>
              <a:rPr lang="pl-PL" altLang="pl-PL" dirty="0" smtClean="0"/>
              <a:t/>
            </a:r>
            <a:br>
              <a:rPr lang="pl-PL" altLang="pl-PL" dirty="0" smtClean="0"/>
            </a:br>
            <a:r>
              <a:rPr lang="pl-PL" altLang="pl-PL" sz="2400" dirty="0" err="1" smtClean="0">
                <a:solidFill>
                  <a:srgbClr val="0070C0"/>
                </a:solidFill>
              </a:rPr>
              <a:t>Fire</a:t>
            </a:r>
            <a:r>
              <a:rPr lang="pl-PL" altLang="pl-PL" sz="2400" dirty="0" smtClean="0">
                <a:solidFill>
                  <a:srgbClr val="0070C0"/>
                </a:solidFill>
              </a:rPr>
              <a:t> </a:t>
            </a:r>
            <a:r>
              <a:rPr lang="pl-PL" altLang="pl-PL" sz="2400" dirty="0">
                <a:solidFill>
                  <a:srgbClr val="0070C0"/>
                </a:solidFill>
              </a:rPr>
              <a:t>hazardous</a:t>
            </a:r>
          </a:p>
        </p:txBody>
      </p:sp>
      <p:sp>
        <p:nvSpPr>
          <p:cNvPr id="2" name="Content Placeholder 1"/>
          <p:cNvSpPr>
            <a:spLocks noGrp="1"/>
          </p:cNvSpPr>
          <p:nvPr>
            <p:ph idx="1"/>
          </p:nvPr>
        </p:nvSpPr>
        <p:spPr>
          <a:xfrm>
            <a:off x="554559" y="1196752"/>
            <a:ext cx="10513168" cy="5126205"/>
          </a:xfrm>
        </p:spPr>
        <p:txBody>
          <a:bodyPr/>
          <a:lstStyle/>
          <a:p>
            <a:pPr marL="0" indent="0">
              <a:buNone/>
            </a:pPr>
            <a:r>
              <a:rPr lang="pl-PL" sz="1800" b="1" dirty="0"/>
              <a:t>Ester </a:t>
            </a:r>
            <a:r>
              <a:rPr lang="pl-PL" sz="1800" b="1" dirty="0" err="1"/>
              <a:t>fluids</a:t>
            </a:r>
            <a:r>
              <a:rPr lang="pl-PL" sz="1800" b="1" dirty="0"/>
              <a:t> </a:t>
            </a:r>
            <a:r>
              <a:rPr lang="pl-PL" sz="1800" b="1" dirty="0" err="1"/>
              <a:t>instead</a:t>
            </a:r>
            <a:r>
              <a:rPr lang="pl-PL" sz="1800" b="1" dirty="0"/>
              <a:t> of </a:t>
            </a:r>
            <a:r>
              <a:rPr lang="pl-PL" sz="1800" b="1" dirty="0" err="1"/>
              <a:t>mineral</a:t>
            </a:r>
            <a:r>
              <a:rPr lang="pl-PL" sz="1800" b="1" dirty="0"/>
              <a:t> </a:t>
            </a:r>
            <a:r>
              <a:rPr lang="pl-PL" sz="1800" b="1" dirty="0" err="1" smtClean="0"/>
              <a:t>oil</a:t>
            </a:r>
            <a:r>
              <a:rPr lang="pl-PL" sz="1800" b="1" dirty="0" smtClean="0"/>
              <a:t>:</a:t>
            </a:r>
            <a:endParaRPr lang="pl-PL" sz="1800" b="1" dirty="0"/>
          </a:p>
          <a:p>
            <a:r>
              <a:rPr lang="pl-PL" sz="1800" dirty="0" err="1"/>
              <a:t>synthetic</a:t>
            </a:r>
            <a:r>
              <a:rPr lang="pl-PL" sz="1800" dirty="0"/>
              <a:t> </a:t>
            </a:r>
            <a:r>
              <a:rPr lang="pl-PL" sz="1800" dirty="0" err="1"/>
              <a:t>esters</a:t>
            </a:r>
            <a:r>
              <a:rPr lang="pl-PL" sz="1800" dirty="0"/>
              <a:t> </a:t>
            </a:r>
            <a:r>
              <a:rPr lang="pl-PL" sz="1800" dirty="0" err="1"/>
              <a:t>like</a:t>
            </a:r>
            <a:r>
              <a:rPr lang="pl-PL" sz="1800" dirty="0"/>
              <a:t> MIDEL </a:t>
            </a:r>
            <a:r>
              <a:rPr lang="pl-PL" sz="1800" dirty="0" smtClean="0"/>
              <a:t>7131</a:t>
            </a:r>
            <a:r>
              <a:rPr lang="pl-PL" sz="1800" dirty="0" smtClean="0">
                <a:solidFill>
                  <a:srgbClr val="FF0000"/>
                </a:solidFill>
              </a:rPr>
              <a:t> </a:t>
            </a:r>
            <a:endParaRPr lang="pl-PL" sz="1800" dirty="0">
              <a:solidFill>
                <a:srgbClr val="FF0000"/>
              </a:solidFill>
            </a:endParaRPr>
          </a:p>
          <a:p>
            <a:r>
              <a:rPr lang="pl-PL" sz="1800" dirty="0" err="1"/>
              <a:t>natural</a:t>
            </a:r>
            <a:r>
              <a:rPr lang="pl-PL" sz="1800" dirty="0"/>
              <a:t> </a:t>
            </a:r>
            <a:r>
              <a:rPr lang="pl-PL" sz="1800" dirty="0" err="1"/>
              <a:t>esters</a:t>
            </a:r>
            <a:r>
              <a:rPr lang="pl-PL" sz="1800" dirty="0"/>
              <a:t> </a:t>
            </a:r>
            <a:r>
              <a:rPr lang="pl-PL" sz="1800" dirty="0" err="1"/>
              <a:t>like</a:t>
            </a:r>
            <a:r>
              <a:rPr lang="pl-PL" sz="1800" dirty="0"/>
              <a:t> </a:t>
            </a:r>
            <a:r>
              <a:rPr lang="pl-PL" sz="1800" dirty="0" err="1"/>
              <a:t>Cargill</a:t>
            </a:r>
            <a:r>
              <a:rPr lang="pl-PL" sz="1800" dirty="0"/>
              <a:t> </a:t>
            </a:r>
            <a:r>
              <a:rPr lang="pl-PL" sz="1800" dirty="0" smtClean="0"/>
              <a:t>FR-3</a:t>
            </a:r>
          </a:p>
          <a:p>
            <a:r>
              <a:rPr lang="pl-PL" sz="1800" dirty="0" err="1" smtClean="0"/>
              <a:t>having</a:t>
            </a:r>
            <a:r>
              <a:rPr lang="pl-PL" sz="1800" dirty="0" smtClean="0"/>
              <a:t> much </a:t>
            </a:r>
            <a:r>
              <a:rPr lang="pl-PL" sz="1800" dirty="0" err="1" smtClean="0"/>
              <a:t>higher</a:t>
            </a:r>
            <a:r>
              <a:rPr lang="pl-PL" sz="1800" dirty="0" smtClean="0"/>
              <a:t> </a:t>
            </a:r>
            <a:r>
              <a:rPr lang="pl-PL" sz="1800" dirty="0" err="1" smtClean="0"/>
              <a:t>flash</a:t>
            </a:r>
            <a:r>
              <a:rPr lang="pl-PL" sz="1800" dirty="0" smtClean="0"/>
              <a:t> point and </a:t>
            </a:r>
            <a:r>
              <a:rPr lang="pl-PL" sz="1800" dirty="0" err="1" smtClean="0"/>
              <a:t>fire</a:t>
            </a:r>
            <a:r>
              <a:rPr lang="pl-PL" sz="1800" dirty="0" smtClean="0"/>
              <a:t> point </a:t>
            </a:r>
            <a:r>
              <a:rPr lang="pl-PL" sz="1800" dirty="0" err="1" smtClean="0"/>
              <a:t>which</a:t>
            </a:r>
            <a:r>
              <a:rPr lang="pl-PL" sz="1800" dirty="0" smtClean="0"/>
              <a:t> </a:t>
            </a:r>
            <a:r>
              <a:rPr lang="pl-PL" sz="1800" dirty="0" err="1" smtClean="0"/>
              <a:t>reduce</a:t>
            </a:r>
            <a:r>
              <a:rPr lang="pl-PL" sz="1800" dirty="0" smtClean="0"/>
              <a:t> </a:t>
            </a:r>
            <a:r>
              <a:rPr lang="pl-PL" sz="1800" dirty="0" err="1" smtClean="0"/>
              <a:t>significantly</a:t>
            </a:r>
            <a:r>
              <a:rPr lang="pl-PL" sz="1800" dirty="0" smtClean="0"/>
              <a:t> the </a:t>
            </a:r>
            <a:r>
              <a:rPr lang="pl-PL" sz="1800" dirty="0" err="1" smtClean="0"/>
              <a:t>risk</a:t>
            </a:r>
            <a:r>
              <a:rPr lang="pl-PL" sz="1800" dirty="0" smtClean="0"/>
              <a:t> of </a:t>
            </a:r>
            <a:r>
              <a:rPr lang="pl-PL" sz="1800" dirty="0" err="1" smtClean="0"/>
              <a:t>fire</a:t>
            </a:r>
            <a:endParaRPr lang="pl-PL" sz="1800" dirty="0" smtClean="0"/>
          </a:p>
          <a:p>
            <a:r>
              <a:rPr lang="pl-PL" sz="1800" dirty="0" err="1" smtClean="0"/>
              <a:t>qualified</a:t>
            </a:r>
            <a:r>
              <a:rPr lang="pl-PL" sz="1800" dirty="0" smtClean="0"/>
              <a:t> </a:t>
            </a:r>
            <a:r>
              <a:rPr lang="en-US" sz="1800" dirty="0"/>
              <a:t>as a slow-burning liquid resulting in lower insurance costs</a:t>
            </a:r>
            <a:endParaRPr lang="pl-PL" sz="1800" dirty="0" smtClean="0"/>
          </a:p>
          <a:p>
            <a:r>
              <a:rPr lang="pl-PL" sz="1800" dirty="0" err="1" smtClean="0"/>
              <a:t>fire</a:t>
            </a:r>
            <a:r>
              <a:rPr lang="pl-PL" sz="1800" dirty="0" smtClean="0"/>
              <a:t> </a:t>
            </a:r>
            <a:r>
              <a:rPr lang="pl-PL" sz="1800" dirty="0" err="1" smtClean="0"/>
              <a:t>barriers</a:t>
            </a:r>
            <a:r>
              <a:rPr lang="pl-PL" sz="1800" dirty="0" smtClean="0"/>
              <a:t> </a:t>
            </a:r>
            <a:r>
              <a:rPr lang="pl-PL" sz="1800" dirty="0" err="1" smtClean="0"/>
              <a:t>may</a:t>
            </a:r>
            <a:r>
              <a:rPr lang="pl-PL" sz="1800" dirty="0" smtClean="0"/>
              <a:t> be </a:t>
            </a:r>
            <a:r>
              <a:rPr lang="pl-PL" sz="1800" dirty="0" err="1" smtClean="0"/>
              <a:t>eliminated</a:t>
            </a:r>
            <a:endParaRPr lang="pl-PL" sz="1800" dirty="0"/>
          </a:p>
          <a:p>
            <a:r>
              <a:rPr lang="pl-PL" sz="1800" dirty="0"/>
              <a:t>…</a:t>
            </a:r>
          </a:p>
        </p:txBody>
      </p:sp>
      <p:sp>
        <p:nvSpPr>
          <p:cNvPr id="5"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Ester </a:t>
            </a:r>
            <a:r>
              <a:rPr lang="pl-PL" sz="1400" dirty="0" err="1" smtClean="0"/>
              <a:t>fluids</a:t>
            </a:r>
            <a:r>
              <a:rPr lang="pl-PL" sz="1400" dirty="0" smtClean="0"/>
              <a:t> </a:t>
            </a:r>
            <a:r>
              <a:rPr lang="pl-PL" sz="1400" dirty="0" err="1" smtClean="0"/>
              <a:t>significantly</a:t>
            </a:r>
            <a:r>
              <a:rPr lang="pl-PL" sz="1400" dirty="0" smtClean="0"/>
              <a:t> </a:t>
            </a:r>
            <a:r>
              <a:rPr lang="pl-PL" sz="1400" dirty="0" err="1" smtClean="0"/>
              <a:t>reduce</a:t>
            </a:r>
            <a:r>
              <a:rPr lang="pl-PL" sz="1400" dirty="0" smtClean="0"/>
              <a:t> </a:t>
            </a:r>
            <a:r>
              <a:rPr lang="pl-PL" sz="1400" dirty="0" err="1" smtClean="0"/>
              <a:t>risk</a:t>
            </a:r>
            <a:r>
              <a:rPr lang="pl-PL" sz="1400" dirty="0" smtClean="0"/>
              <a:t> of </a:t>
            </a:r>
            <a:r>
              <a:rPr lang="pl-PL" sz="1400" dirty="0" err="1" smtClean="0"/>
              <a:t>fire</a:t>
            </a:r>
            <a:endParaRPr lang="en-US" sz="1400" dirty="0"/>
          </a:p>
        </p:txBody>
      </p:sp>
    </p:spTree>
    <p:extLst>
      <p:ext uri="{BB962C8B-B14F-4D97-AF65-F5344CB8AC3E}">
        <p14:creationId xmlns:p14="http://schemas.microsoft.com/office/powerpoint/2010/main" val="1252289603"/>
      </p:ext>
    </p:extLst>
  </p:cSld>
  <p:clrMapOvr>
    <a:masterClrMapping/>
  </p:clrMapOvr>
  <p:transition spd="slow"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0" y="1"/>
            <a:ext cx="12198350" cy="990674"/>
          </a:xfrm>
        </p:spPr>
        <p:txBody>
          <a:bodyPr/>
          <a:lstStyle/>
          <a:p>
            <a:r>
              <a:rPr lang="en-US" dirty="0" smtClean="0"/>
              <a:t>Optimizing Power Transformer</a:t>
            </a:r>
            <a:r>
              <a:rPr lang="pl-PL" dirty="0" smtClean="0"/>
              <a:t> for </a:t>
            </a:r>
            <a:r>
              <a:rPr lang="pl-PL" dirty="0" err="1" smtClean="0"/>
              <a:t>offshore</a:t>
            </a:r>
            <a:r>
              <a:rPr lang="pl-PL" dirty="0" smtClean="0"/>
              <a:t> platform </a:t>
            </a:r>
            <a:r>
              <a:rPr lang="pl-PL" dirty="0" err="1" smtClean="0"/>
              <a:t>substation</a:t>
            </a:r>
            <a:r>
              <a:rPr lang="pl-PL" altLang="pl-PL" dirty="0" smtClean="0"/>
              <a:t/>
            </a:r>
            <a:br>
              <a:rPr lang="pl-PL" altLang="pl-PL" dirty="0" smtClean="0"/>
            </a:br>
            <a:r>
              <a:rPr lang="pl-PL" altLang="pl-PL" sz="2400" dirty="0">
                <a:solidFill>
                  <a:srgbClr val="0070C0"/>
                </a:solidFill>
              </a:rPr>
              <a:t>New </a:t>
            </a:r>
            <a:r>
              <a:rPr lang="pl-PL" altLang="pl-PL" sz="2400" dirty="0" smtClean="0">
                <a:solidFill>
                  <a:srgbClr val="0070C0"/>
                </a:solidFill>
              </a:rPr>
              <a:t>high-</a:t>
            </a:r>
            <a:r>
              <a:rPr lang="pl-PL" altLang="pl-PL" sz="2400" dirty="0" err="1" smtClean="0">
                <a:solidFill>
                  <a:srgbClr val="0070C0"/>
                </a:solidFill>
              </a:rPr>
              <a:t>temperature</a:t>
            </a:r>
            <a:r>
              <a:rPr lang="pl-PL" altLang="pl-PL" sz="2400" dirty="0" smtClean="0">
                <a:solidFill>
                  <a:srgbClr val="0070C0"/>
                </a:solidFill>
              </a:rPr>
              <a:t> </a:t>
            </a:r>
            <a:r>
              <a:rPr lang="pl-PL" altLang="pl-PL" sz="2400" dirty="0" err="1" smtClean="0">
                <a:solidFill>
                  <a:srgbClr val="0070C0"/>
                </a:solidFill>
              </a:rPr>
              <a:t>insulation</a:t>
            </a:r>
            <a:r>
              <a:rPr lang="pl-PL" altLang="pl-PL" sz="2400" dirty="0" smtClean="0">
                <a:solidFill>
                  <a:srgbClr val="0070C0"/>
                </a:solidFill>
              </a:rPr>
              <a:t> materials</a:t>
            </a:r>
            <a:endParaRPr lang="pl-PL" altLang="pl-PL" sz="2400" dirty="0">
              <a:solidFill>
                <a:srgbClr val="0070C0"/>
              </a:solidFill>
            </a:endParaRPr>
          </a:p>
        </p:txBody>
      </p:sp>
      <p:sp>
        <p:nvSpPr>
          <p:cNvPr id="2" name="Content Placeholder 1"/>
          <p:cNvSpPr>
            <a:spLocks noGrp="1"/>
          </p:cNvSpPr>
          <p:nvPr>
            <p:ph idx="1"/>
          </p:nvPr>
        </p:nvSpPr>
        <p:spPr>
          <a:xfrm>
            <a:off x="410543" y="1001807"/>
            <a:ext cx="10513168" cy="5126205"/>
          </a:xfrm>
        </p:spPr>
        <p:txBody>
          <a:bodyPr/>
          <a:lstStyle/>
          <a:p>
            <a:pPr marL="0" indent="0">
              <a:buNone/>
            </a:pPr>
            <a:r>
              <a:rPr lang="en-US" sz="1800" b="1" dirty="0" smtClean="0"/>
              <a:t>IEC </a:t>
            </a:r>
            <a:r>
              <a:rPr lang="en-US" sz="1800" b="1" dirty="0"/>
              <a:t>60076-14</a:t>
            </a:r>
            <a:r>
              <a:rPr lang="pl-PL" sz="1800" b="1" dirty="0"/>
              <a:t> </a:t>
            </a:r>
            <a:r>
              <a:rPr lang="pl-PL" sz="1800" b="1" dirty="0" smtClean="0"/>
              <a:t>standard for l</a:t>
            </a:r>
            <a:r>
              <a:rPr lang="en-US" sz="1800" b="1" dirty="0" err="1" smtClean="0"/>
              <a:t>iquid</a:t>
            </a:r>
            <a:r>
              <a:rPr lang="en-US" sz="1800" b="1" dirty="0" smtClean="0"/>
              <a:t>-immersed </a:t>
            </a:r>
            <a:r>
              <a:rPr lang="en-US" sz="1800" b="1" dirty="0"/>
              <a:t>power transformers using high-temperature insulation</a:t>
            </a:r>
            <a:r>
              <a:rPr lang="pl-PL" sz="1800" b="1" dirty="0"/>
              <a:t> </a:t>
            </a:r>
            <a:r>
              <a:rPr lang="en-US" sz="1800" b="1" dirty="0" smtClean="0"/>
              <a:t>materials</a:t>
            </a:r>
            <a:r>
              <a:rPr lang="pl-PL" sz="1800" b="1" dirty="0" smtClean="0"/>
              <a:t>:</a:t>
            </a:r>
          </a:p>
          <a:p>
            <a:r>
              <a:rPr lang="pl-PL" sz="1800" dirty="0" smtClean="0"/>
              <a:t>High-</a:t>
            </a:r>
            <a:r>
              <a:rPr lang="pl-PL" sz="1800" dirty="0" err="1" smtClean="0"/>
              <a:t>temeperature</a:t>
            </a:r>
            <a:r>
              <a:rPr lang="pl-PL" sz="1800" dirty="0" smtClean="0"/>
              <a:t> solid </a:t>
            </a:r>
            <a:r>
              <a:rPr lang="pl-PL" sz="1800" dirty="0" err="1" smtClean="0"/>
              <a:t>insulation</a:t>
            </a:r>
            <a:r>
              <a:rPr lang="pl-PL" sz="1800" dirty="0" smtClean="0"/>
              <a:t> (</a:t>
            </a:r>
            <a:r>
              <a:rPr lang="pl-PL" sz="1800" dirty="0" err="1" smtClean="0"/>
              <a:t>like</a:t>
            </a:r>
            <a:r>
              <a:rPr lang="pl-PL" sz="1800" dirty="0" smtClean="0"/>
              <a:t> </a:t>
            </a:r>
            <a:r>
              <a:rPr lang="pl-PL" sz="1800" dirty="0" err="1" smtClean="0"/>
              <a:t>Nomex</a:t>
            </a:r>
            <a:r>
              <a:rPr lang="pl-PL" sz="1800" dirty="0" smtClean="0"/>
              <a:t>)</a:t>
            </a:r>
            <a:br>
              <a:rPr lang="pl-PL" sz="1800" dirty="0" smtClean="0"/>
            </a:br>
            <a:r>
              <a:rPr lang="en-US" sz="1800" dirty="0"/>
              <a:t>or </a:t>
            </a:r>
            <a:r>
              <a:rPr lang="en-US" sz="1800" dirty="0" smtClean="0"/>
              <a:t>combination </a:t>
            </a:r>
            <a:r>
              <a:rPr lang="en-US" sz="1800" dirty="0"/>
              <a:t>of high-temperature and conventional insulation</a:t>
            </a:r>
            <a:endParaRPr lang="pl-PL" sz="1800" dirty="0" smtClean="0"/>
          </a:p>
          <a:p>
            <a:r>
              <a:rPr lang="pl-PL" sz="1800" dirty="0" err="1" smtClean="0"/>
              <a:t>synthetic</a:t>
            </a:r>
            <a:r>
              <a:rPr lang="pl-PL" sz="1800" dirty="0" smtClean="0"/>
              <a:t> and </a:t>
            </a:r>
            <a:r>
              <a:rPr lang="pl-PL" sz="1800" dirty="0" err="1" smtClean="0"/>
              <a:t>natural</a:t>
            </a:r>
            <a:r>
              <a:rPr lang="pl-PL" sz="1800" dirty="0" smtClean="0"/>
              <a:t> </a:t>
            </a:r>
            <a:r>
              <a:rPr lang="pl-PL" sz="1800" dirty="0" err="1" smtClean="0"/>
              <a:t>esters</a:t>
            </a:r>
            <a:endParaRPr lang="pl-PL" sz="1800" dirty="0" smtClean="0"/>
          </a:p>
          <a:p>
            <a:r>
              <a:rPr lang="pl-PL" sz="1800" dirty="0" err="1" smtClean="0"/>
              <a:t>operating</a:t>
            </a:r>
            <a:r>
              <a:rPr lang="pl-PL" sz="1800" dirty="0" smtClean="0"/>
              <a:t> </a:t>
            </a:r>
            <a:r>
              <a:rPr lang="pl-PL" sz="1800" dirty="0" err="1" smtClean="0"/>
              <a:t>at</a:t>
            </a:r>
            <a:r>
              <a:rPr lang="pl-PL" sz="1800" dirty="0" smtClean="0"/>
              <a:t> </a:t>
            </a:r>
            <a:r>
              <a:rPr lang="pl-PL" sz="1800" dirty="0" err="1" smtClean="0"/>
              <a:t>temperatures</a:t>
            </a:r>
            <a:r>
              <a:rPr lang="pl-PL" sz="1800" dirty="0" smtClean="0"/>
              <a:t> </a:t>
            </a:r>
            <a:r>
              <a:rPr lang="pl-PL" sz="1800" dirty="0" err="1" smtClean="0"/>
              <a:t>above</a:t>
            </a:r>
            <a:r>
              <a:rPr lang="pl-PL" sz="1800" dirty="0" smtClean="0"/>
              <a:t> </a:t>
            </a:r>
            <a:r>
              <a:rPr lang="pl-PL" sz="1800" dirty="0" err="1" smtClean="0"/>
              <a:t>conventional</a:t>
            </a:r>
            <a:r>
              <a:rPr lang="pl-PL" sz="1800" dirty="0" smtClean="0"/>
              <a:t> limit</a:t>
            </a:r>
          </a:p>
          <a:p>
            <a:r>
              <a:rPr lang="pl-PL" sz="1800" dirty="0" err="1" smtClean="0"/>
              <a:t>higher</a:t>
            </a:r>
            <a:r>
              <a:rPr lang="pl-PL" sz="1800" dirty="0" smtClean="0"/>
              <a:t> </a:t>
            </a:r>
            <a:r>
              <a:rPr lang="pl-PL" sz="1800" dirty="0" err="1" smtClean="0"/>
              <a:t>overloading</a:t>
            </a:r>
            <a:r>
              <a:rPr lang="pl-PL" sz="1800" dirty="0" smtClean="0"/>
              <a:t> </a:t>
            </a:r>
            <a:r>
              <a:rPr lang="pl-PL" sz="1800" dirty="0" err="1" smtClean="0"/>
              <a:t>capabilites</a:t>
            </a:r>
            <a:endParaRPr lang="pl-PL" sz="1800" dirty="0" smtClean="0"/>
          </a:p>
          <a:p>
            <a:r>
              <a:rPr lang="pl-PL" sz="1800" dirty="0" err="1" smtClean="0"/>
              <a:t>more</a:t>
            </a:r>
            <a:r>
              <a:rPr lang="pl-PL" sz="1800" dirty="0" smtClean="0"/>
              <a:t> compact design</a:t>
            </a:r>
            <a:br>
              <a:rPr lang="pl-PL" sz="1800" dirty="0" smtClean="0"/>
            </a:br>
            <a:r>
              <a:rPr lang="pl-PL" sz="1800" dirty="0" err="1" smtClean="0"/>
              <a:t>reduced</a:t>
            </a:r>
            <a:r>
              <a:rPr lang="pl-PL" sz="1800" dirty="0" smtClean="0"/>
              <a:t> </a:t>
            </a:r>
            <a:r>
              <a:rPr lang="pl-PL" sz="1800" dirty="0" err="1" smtClean="0"/>
              <a:t>size</a:t>
            </a:r>
            <a:r>
              <a:rPr lang="pl-PL" sz="1800" dirty="0" smtClean="0"/>
              <a:t/>
            </a:r>
            <a:br>
              <a:rPr lang="pl-PL" sz="1800" dirty="0" smtClean="0"/>
            </a:br>
            <a:r>
              <a:rPr lang="pl-PL" sz="1800" dirty="0" err="1" smtClean="0"/>
              <a:t>reduced</a:t>
            </a:r>
            <a:r>
              <a:rPr lang="pl-PL" sz="1800" dirty="0" smtClean="0"/>
              <a:t> </a:t>
            </a:r>
            <a:r>
              <a:rPr lang="pl-PL" sz="1800" dirty="0" err="1" smtClean="0"/>
              <a:t>weight</a:t>
            </a:r>
            <a:r>
              <a:rPr lang="pl-PL" sz="1800" dirty="0" smtClean="0"/>
              <a:t/>
            </a:r>
            <a:br>
              <a:rPr lang="pl-PL" sz="1800" dirty="0" smtClean="0"/>
            </a:br>
            <a:r>
              <a:rPr lang="pl-PL" sz="1800" dirty="0" err="1" smtClean="0"/>
              <a:t>reduced</a:t>
            </a:r>
            <a:r>
              <a:rPr lang="pl-PL" sz="1800" dirty="0" smtClean="0"/>
              <a:t> </a:t>
            </a:r>
            <a:r>
              <a:rPr lang="pl-PL" sz="1800" dirty="0" err="1" smtClean="0"/>
              <a:t>size</a:t>
            </a:r>
            <a:r>
              <a:rPr lang="pl-PL" sz="1800" dirty="0" smtClean="0"/>
              <a:t>/</a:t>
            </a:r>
            <a:r>
              <a:rPr lang="pl-PL" sz="1800" dirty="0" err="1" smtClean="0"/>
              <a:t>weight</a:t>
            </a:r>
            <a:r>
              <a:rPr lang="pl-PL" sz="1800" dirty="0" smtClean="0"/>
              <a:t> of </a:t>
            </a:r>
            <a:r>
              <a:rPr lang="pl-PL" sz="1800" dirty="0" err="1" smtClean="0"/>
              <a:t>cooling</a:t>
            </a:r>
            <a:r>
              <a:rPr lang="pl-PL" sz="1800" dirty="0" smtClean="0"/>
              <a:t> bank</a:t>
            </a:r>
          </a:p>
          <a:p>
            <a:r>
              <a:rPr lang="pl-PL" sz="1800" dirty="0" smtClean="0"/>
              <a:t>…</a:t>
            </a:r>
            <a:endParaRPr lang="pl-PL" sz="1800" dirty="0"/>
          </a:p>
        </p:txBody>
      </p:sp>
      <p:sp>
        <p:nvSpPr>
          <p:cNvPr id="5"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Using </a:t>
            </a:r>
            <a:r>
              <a:rPr lang="pl-PL" sz="1400" dirty="0" err="1" smtClean="0"/>
              <a:t>new</a:t>
            </a:r>
            <a:r>
              <a:rPr lang="pl-PL" sz="1400" dirty="0" smtClean="0"/>
              <a:t> materials and </a:t>
            </a:r>
            <a:r>
              <a:rPr lang="pl-PL" sz="1400" dirty="0" err="1" smtClean="0"/>
              <a:t>technologies</a:t>
            </a:r>
            <a:r>
              <a:rPr lang="pl-PL" sz="1400" dirty="0" smtClean="0"/>
              <a:t> </a:t>
            </a:r>
            <a:r>
              <a:rPr lang="pl-PL" sz="1400" dirty="0" err="1" smtClean="0"/>
              <a:t>allow</a:t>
            </a:r>
            <a:r>
              <a:rPr lang="pl-PL" sz="1400" dirty="0" smtClean="0"/>
              <a:t> to </a:t>
            </a:r>
            <a:r>
              <a:rPr lang="pl-PL" sz="1400" dirty="0" err="1" smtClean="0"/>
              <a:t>increase</a:t>
            </a:r>
            <a:r>
              <a:rPr lang="pl-PL" sz="1400" dirty="0" smtClean="0"/>
              <a:t> </a:t>
            </a:r>
            <a:r>
              <a:rPr lang="pl-PL" sz="1400" dirty="0" err="1" smtClean="0"/>
              <a:t>loading</a:t>
            </a:r>
            <a:r>
              <a:rPr lang="pl-PL" sz="1400" dirty="0" smtClean="0"/>
              <a:t> </a:t>
            </a:r>
            <a:r>
              <a:rPr lang="pl-PL" sz="1400" dirty="0" err="1" smtClean="0"/>
              <a:t>capabilites</a:t>
            </a:r>
            <a:r>
              <a:rPr lang="pl-PL" sz="1400" dirty="0" smtClean="0"/>
              <a:t> </a:t>
            </a:r>
            <a:r>
              <a:rPr lang="pl-PL" sz="1400" dirty="0" err="1" smtClean="0"/>
              <a:t>while</a:t>
            </a:r>
            <a:r>
              <a:rPr lang="pl-PL" sz="1400" dirty="0" smtClean="0"/>
              <a:t> </a:t>
            </a:r>
            <a:r>
              <a:rPr lang="pl-PL" sz="1400" dirty="0" err="1" smtClean="0"/>
              <a:t>reducing</a:t>
            </a:r>
            <a:r>
              <a:rPr lang="pl-PL" sz="1400" dirty="0" smtClean="0"/>
              <a:t> </a:t>
            </a:r>
            <a:r>
              <a:rPr lang="pl-PL" sz="1400" dirty="0" err="1" smtClean="0"/>
              <a:t>size</a:t>
            </a:r>
            <a:r>
              <a:rPr lang="pl-PL" sz="1400" dirty="0"/>
              <a:t> </a:t>
            </a:r>
            <a:r>
              <a:rPr lang="pl-PL" sz="1400" dirty="0" smtClean="0"/>
              <a:t>/ </a:t>
            </a:r>
            <a:r>
              <a:rPr lang="pl-PL" sz="1400" dirty="0" err="1" smtClean="0"/>
              <a:t>weight</a:t>
            </a:r>
            <a:endParaRPr lang="en-US" sz="1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4389" y="1736257"/>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8563" y="2240097"/>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Right Arrow 7"/>
          <p:cNvSpPr/>
          <p:nvPr/>
        </p:nvSpPr>
        <p:spPr bwMode="gray">
          <a:xfrm>
            <a:off x="9253269" y="2668248"/>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9" name="Left-Right Arrow 8"/>
          <p:cNvSpPr/>
          <p:nvPr/>
        </p:nvSpPr>
        <p:spPr bwMode="gray">
          <a:xfrm>
            <a:off x="9253269" y="4580169"/>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0" name="Picture 9"/>
          <p:cNvPicPr>
            <a:picLocks noChangeAspect="1"/>
          </p:cNvPicPr>
          <p:nvPr/>
        </p:nvPicPr>
        <p:blipFill>
          <a:blip r:embed="rId5"/>
          <a:stretch>
            <a:fillRect/>
          </a:stretch>
        </p:blipFill>
        <p:spPr>
          <a:xfrm>
            <a:off x="8348563" y="4471892"/>
            <a:ext cx="786175" cy="414418"/>
          </a:xfrm>
          <a:prstGeom prst="rect">
            <a:avLst/>
          </a:prstGeom>
        </p:spPr>
      </p:pic>
      <p:pic>
        <p:nvPicPr>
          <p:cNvPr id="11" name="Picture 10"/>
          <p:cNvPicPr>
            <a:picLocks noChangeAspect="1"/>
          </p:cNvPicPr>
          <p:nvPr/>
        </p:nvPicPr>
        <p:blipFill>
          <a:blip r:embed="rId5"/>
          <a:stretch>
            <a:fillRect/>
          </a:stretch>
        </p:blipFill>
        <p:spPr>
          <a:xfrm>
            <a:off x="10343034" y="4245349"/>
            <a:ext cx="1399998" cy="737984"/>
          </a:xfrm>
          <a:prstGeom prst="rect">
            <a:avLst/>
          </a:prstGeom>
        </p:spPr>
      </p:pic>
    </p:spTree>
    <p:extLst>
      <p:ext uri="{BB962C8B-B14F-4D97-AF65-F5344CB8AC3E}">
        <p14:creationId xmlns:p14="http://schemas.microsoft.com/office/powerpoint/2010/main" val="1396747376"/>
      </p:ext>
    </p:extLst>
  </p:cSld>
  <p:clrMapOvr>
    <a:masterClrMapping/>
  </p:clrMapOvr>
  <p:transition spd="slow"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txBox="1">
            <a:spLocks noChangeArrowheads="1"/>
          </p:cNvSpPr>
          <p:nvPr/>
        </p:nvSpPr>
        <p:spPr bwMode="auto">
          <a:xfrm>
            <a:off x="33449" y="23430"/>
            <a:ext cx="12113419"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50000"/>
              </a:spcBef>
              <a:buClr>
                <a:schemeClr val="tx2"/>
              </a:buClr>
              <a:buSzPct val="70000"/>
              <a:buFont typeface="Wingdings" panose="05000000000000000000" pitchFamily="2" charset="2"/>
              <a:buChar char="§"/>
              <a:defRPr>
                <a:solidFill>
                  <a:srgbClr val="000000"/>
                </a:solidFill>
                <a:latin typeface="Arial" panose="020B0604020202020204" pitchFamily="34" charset="0"/>
              </a:defRPr>
            </a:lvl1pPr>
            <a:lvl2pPr marL="742950" indent="-285750">
              <a:spcBef>
                <a:spcPct val="50000"/>
              </a:spcBef>
              <a:buClr>
                <a:schemeClr val="tx2"/>
              </a:buClr>
              <a:buSzPct val="70000"/>
              <a:buFont typeface="Wingdings" panose="05000000000000000000" pitchFamily="2" charset="2"/>
              <a:buChar char="§"/>
              <a:defRPr>
                <a:solidFill>
                  <a:srgbClr val="000000"/>
                </a:solidFill>
                <a:latin typeface="Arial" panose="020B0604020202020204" pitchFamily="34" charset="0"/>
              </a:defRPr>
            </a:lvl2pPr>
            <a:lvl3pPr marL="1143000" indent="-228600">
              <a:spcBef>
                <a:spcPct val="50000"/>
              </a:spcBef>
              <a:buClr>
                <a:schemeClr val="tx2"/>
              </a:buClr>
              <a:buSzPct val="70000"/>
              <a:buFont typeface="Wingdings" panose="05000000000000000000" pitchFamily="2" charset="2"/>
              <a:buChar char="§"/>
              <a:defRPr>
                <a:solidFill>
                  <a:srgbClr val="000000"/>
                </a:solidFill>
                <a:latin typeface="Arial" panose="020B0604020202020204" pitchFamily="34" charset="0"/>
              </a:defRPr>
            </a:lvl3pPr>
            <a:lvl4pPr marL="1600200" indent="-228600">
              <a:spcBef>
                <a:spcPct val="50000"/>
              </a:spcBef>
              <a:buClr>
                <a:schemeClr val="tx2"/>
              </a:buClr>
              <a:buSzPct val="70000"/>
              <a:buFont typeface="Wingdings" panose="05000000000000000000" pitchFamily="2" charset="2"/>
              <a:buChar char="§"/>
              <a:defRPr>
                <a:solidFill>
                  <a:srgbClr val="000000"/>
                </a:solidFill>
                <a:latin typeface="Arial" panose="020B0604020202020204" pitchFamily="34" charset="0"/>
              </a:defRPr>
            </a:lvl4pPr>
            <a:lvl5pPr marL="2057400" indent="-228600">
              <a:spcBef>
                <a:spcPct val="50000"/>
              </a:spcBef>
              <a:buClr>
                <a:schemeClr val="tx2"/>
              </a:buClr>
              <a:buSzPct val="70000"/>
              <a:buFont typeface="Wingdings" panose="05000000000000000000" pitchFamily="2" charset="2"/>
              <a:buChar char="§"/>
              <a:defRPr>
                <a:solidFill>
                  <a:srgbClr val="000000"/>
                </a:solidFill>
                <a:latin typeface="Arial" panose="020B0604020202020204" pitchFamily="34" charset="0"/>
              </a:defRPr>
            </a:lvl5pPr>
            <a:lvl6pPr marL="2514600" indent="-228600" eaLnBrk="0" fontAlgn="base" hangingPunct="0">
              <a:spcBef>
                <a:spcPct val="50000"/>
              </a:spcBef>
              <a:spcAft>
                <a:spcPct val="0"/>
              </a:spcAft>
              <a:buClr>
                <a:schemeClr val="tx2"/>
              </a:buClr>
              <a:buSzPct val="70000"/>
              <a:buFont typeface="Wingdings" panose="05000000000000000000" pitchFamily="2" charset="2"/>
              <a:buChar char="§"/>
              <a:defRPr>
                <a:solidFill>
                  <a:srgbClr val="000000"/>
                </a:solidFill>
                <a:latin typeface="Arial" panose="020B0604020202020204" pitchFamily="34" charset="0"/>
              </a:defRPr>
            </a:lvl6pPr>
            <a:lvl7pPr marL="2971800" indent="-228600" eaLnBrk="0" fontAlgn="base" hangingPunct="0">
              <a:spcBef>
                <a:spcPct val="50000"/>
              </a:spcBef>
              <a:spcAft>
                <a:spcPct val="0"/>
              </a:spcAft>
              <a:buClr>
                <a:schemeClr val="tx2"/>
              </a:buClr>
              <a:buSzPct val="70000"/>
              <a:buFont typeface="Wingdings" panose="05000000000000000000" pitchFamily="2" charset="2"/>
              <a:buChar char="§"/>
              <a:defRPr>
                <a:solidFill>
                  <a:srgbClr val="000000"/>
                </a:solidFill>
                <a:latin typeface="Arial" panose="020B0604020202020204" pitchFamily="34" charset="0"/>
              </a:defRPr>
            </a:lvl7pPr>
            <a:lvl8pPr marL="3429000" indent="-228600" eaLnBrk="0" fontAlgn="base" hangingPunct="0">
              <a:spcBef>
                <a:spcPct val="50000"/>
              </a:spcBef>
              <a:spcAft>
                <a:spcPct val="0"/>
              </a:spcAft>
              <a:buClr>
                <a:schemeClr val="tx2"/>
              </a:buClr>
              <a:buSzPct val="70000"/>
              <a:buFont typeface="Wingdings" panose="05000000000000000000" pitchFamily="2" charset="2"/>
              <a:buChar char="§"/>
              <a:defRPr>
                <a:solidFill>
                  <a:srgbClr val="000000"/>
                </a:solidFill>
                <a:latin typeface="Arial" panose="020B0604020202020204" pitchFamily="34" charset="0"/>
              </a:defRPr>
            </a:lvl8pPr>
            <a:lvl9pPr marL="3886200" indent="-228600" eaLnBrk="0" fontAlgn="base" hangingPunct="0">
              <a:spcBef>
                <a:spcPct val="50000"/>
              </a:spcBef>
              <a:spcAft>
                <a:spcPct val="0"/>
              </a:spcAft>
              <a:buClr>
                <a:schemeClr val="tx2"/>
              </a:buClr>
              <a:buSzPct val="70000"/>
              <a:buFont typeface="Wingdings" panose="05000000000000000000" pitchFamily="2" charset="2"/>
              <a:buChar char="§"/>
              <a:defRPr>
                <a:solidFill>
                  <a:srgbClr val="000000"/>
                </a:solidFill>
                <a:latin typeface="Arial" panose="020B0604020202020204" pitchFamily="34" charset="0"/>
              </a:defRPr>
            </a:lvl9pPr>
          </a:lstStyle>
          <a:p>
            <a:pPr>
              <a:lnSpc>
                <a:spcPct val="90000"/>
              </a:lnSpc>
              <a:spcBef>
                <a:spcPct val="0"/>
              </a:spcBef>
              <a:buNone/>
            </a:pPr>
            <a:r>
              <a:rPr lang="en-US" dirty="0">
                <a:solidFill>
                  <a:srgbClr val="002897"/>
                </a:solidFill>
                <a:ea typeface="+mj-ea"/>
                <a:cs typeface="Arial" pitchFamily="34" charset="0"/>
              </a:rPr>
              <a:t>Optimizing Power Transformer</a:t>
            </a:r>
            <a:r>
              <a:rPr lang="pl-PL" dirty="0">
                <a:solidFill>
                  <a:srgbClr val="002897"/>
                </a:solidFill>
                <a:ea typeface="+mj-ea"/>
                <a:cs typeface="Arial" pitchFamily="34" charset="0"/>
              </a:rPr>
              <a:t> for </a:t>
            </a:r>
            <a:r>
              <a:rPr lang="pl-PL" dirty="0" err="1" smtClean="0">
                <a:solidFill>
                  <a:srgbClr val="002897"/>
                </a:solidFill>
                <a:ea typeface="+mj-ea"/>
                <a:cs typeface="Arial" pitchFamily="34" charset="0"/>
              </a:rPr>
              <a:t>offshore</a:t>
            </a:r>
            <a:r>
              <a:rPr lang="pl-PL" dirty="0" smtClean="0">
                <a:solidFill>
                  <a:srgbClr val="002897"/>
                </a:solidFill>
                <a:ea typeface="+mj-ea"/>
                <a:cs typeface="Arial" pitchFamily="34" charset="0"/>
              </a:rPr>
              <a:t> </a:t>
            </a:r>
            <a:r>
              <a:rPr lang="pl-PL" dirty="0">
                <a:solidFill>
                  <a:srgbClr val="002897"/>
                </a:solidFill>
                <a:ea typeface="+mj-ea"/>
                <a:cs typeface="Arial" pitchFamily="34" charset="0"/>
              </a:rPr>
              <a:t>platform </a:t>
            </a:r>
            <a:r>
              <a:rPr lang="pl-PL" dirty="0" err="1">
                <a:solidFill>
                  <a:srgbClr val="002897"/>
                </a:solidFill>
                <a:ea typeface="+mj-ea"/>
                <a:cs typeface="Arial" pitchFamily="34" charset="0"/>
              </a:rPr>
              <a:t>substation</a:t>
            </a:r>
            <a:r>
              <a:rPr lang="pl-PL" dirty="0">
                <a:solidFill>
                  <a:srgbClr val="002897"/>
                </a:solidFill>
                <a:ea typeface="+mj-ea"/>
                <a:cs typeface="Arial" pitchFamily="34" charset="0"/>
              </a:rPr>
              <a:t> </a:t>
            </a:r>
            <a:endParaRPr lang="pl-PL" dirty="0" smtClean="0">
              <a:solidFill>
                <a:srgbClr val="002897"/>
              </a:solidFill>
              <a:ea typeface="+mj-ea"/>
              <a:cs typeface="Arial" pitchFamily="34" charset="0"/>
            </a:endParaRPr>
          </a:p>
          <a:p>
            <a:pPr>
              <a:lnSpc>
                <a:spcPct val="90000"/>
              </a:lnSpc>
              <a:spcBef>
                <a:spcPct val="0"/>
              </a:spcBef>
              <a:buNone/>
            </a:pPr>
            <a:r>
              <a:rPr lang="pl-PL" sz="2400" dirty="0" err="1" smtClean="0">
                <a:solidFill>
                  <a:schemeClr val="accent1"/>
                </a:solidFill>
                <a:latin typeface="+mj-lt"/>
                <a:ea typeface="+mj-ea"/>
                <a:cs typeface="+mj-cs"/>
              </a:rPr>
              <a:t>Losses</a:t>
            </a:r>
            <a:r>
              <a:rPr lang="pl-PL" sz="2400" dirty="0" smtClean="0">
                <a:solidFill>
                  <a:schemeClr val="accent1"/>
                </a:solidFill>
                <a:latin typeface="+mj-lt"/>
                <a:ea typeface="+mj-ea"/>
                <a:cs typeface="+mj-cs"/>
              </a:rPr>
              <a:t> – </a:t>
            </a:r>
            <a:r>
              <a:rPr lang="pl-PL" sz="2400" dirty="0" err="1" smtClean="0">
                <a:solidFill>
                  <a:schemeClr val="accent1"/>
                </a:solidFill>
                <a:latin typeface="+mj-lt"/>
                <a:ea typeface="+mj-ea"/>
                <a:cs typeface="+mj-cs"/>
              </a:rPr>
              <a:t>size</a:t>
            </a:r>
            <a:r>
              <a:rPr lang="pl-PL" sz="2400" dirty="0" smtClean="0">
                <a:solidFill>
                  <a:schemeClr val="accent1"/>
                </a:solidFill>
                <a:latin typeface="+mj-lt"/>
                <a:ea typeface="+mj-ea"/>
                <a:cs typeface="+mj-cs"/>
              </a:rPr>
              <a:t>/</a:t>
            </a:r>
            <a:r>
              <a:rPr lang="pl-PL" sz="2400" dirty="0" err="1" smtClean="0">
                <a:solidFill>
                  <a:schemeClr val="accent1"/>
                </a:solidFill>
                <a:latin typeface="+mj-lt"/>
                <a:ea typeface="+mj-ea"/>
                <a:cs typeface="+mj-cs"/>
              </a:rPr>
              <a:t>weight</a:t>
            </a:r>
            <a:r>
              <a:rPr lang="pl-PL" sz="2400" dirty="0" smtClean="0">
                <a:solidFill>
                  <a:schemeClr val="accent1"/>
                </a:solidFill>
                <a:latin typeface="+mj-lt"/>
                <a:ea typeface="+mj-ea"/>
                <a:cs typeface="+mj-cs"/>
              </a:rPr>
              <a:t> – </a:t>
            </a:r>
            <a:r>
              <a:rPr lang="pl-PL" sz="2400" dirty="0" err="1" smtClean="0">
                <a:solidFill>
                  <a:schemeClr val="accent1"/>
                </a:solidFill>
                <a:latin typeface="+mj-lt"/>
                <a:ea typeface="+mj-ea"/>
                <a:cs typeface="+mj-cs"/>
              </a:rPr>
              <a:t>cost</a:t>
            </a:r>
            <a:r>
              <a:rPr lang="pl-PL" sz="2400" dirty="0" smtClean="0">
                <a:solidFill>
                  <a:schemeClr val="accent1"/>
                </a:solidFill>
                <a:latin typeface="+mj-lt"/>
                <a:ea typeface="+mj-ea"/>
                <a:cs typeface="+mj-cs"/>
              </a:rPr>
              <a:t> </a:t>
            </a:r>
            <a:r>
              <a:rPr lang="pl-PL" sz="2400" dirty="0" err="1" smtClean="0">
                <a:solidFill>
                  <a:schemeClr val="accent1"/>
                </a:solidFill>
                <a:latin typeface="+mj-lt"/>
                <a:ea typeface="+mj-ea"/>
                <a:cs typeface="+mj-cs"/>
              </a:rPr>
              <a:t>consideration</a:t>
            </a:r>
            <a:endParaRPr lang="pl-PL" sz="2400" dirty="0">
              <a:solidFill>
                <a:schemeClr val="accent1"/>
              </a:solidFill>
              <a:latin typeface="+mj-lt"/>
              <a:ea typeface="+mj-ea"/>
              <a:cs typeface="+mj-cs"/>
            </a:endParaRPr>
          </a:p>
        </p:txBody>
      </p:sp>
      <p:pic>
        <p:nvPicPr>
          <p:cNvPr id="22555" name="Picture 7"/>
          <p:cNvPicPr>
            <a:picLocks noChangeAspect="1" noChangeArrowheads="1"/>
          </p:cNvPicPr>
          <p:nvPr/>
        </p:nvPicPr>
        <p:blipFill>
          <a:blip r:embed="rId3">
            <a:extLst>
              <a:ext uri="{28A0092B-C50C-407E-A947-70E740481C1C}">
                <a14:useLocalDpi xmlns:a14="http://schemas.microsoft.com/office/drawing/2010/main" val="0"/>
              </a:ext>
            </a:extLst>
          </a:blip>
          <a:srcRect t="10994"/>
          <a:stretch>
            <a:fillRect/>
          </a:stretch>
        </p:blipFill>
        <p:spPr bwMode="auto">
          <a:xfrm>
            <a:off x="415392" y="1990342"/>
            <a:ext cx="5423027" cy="3484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 Box 1037"/>
          <p:cNvSpPr txBox="1">
            <a:spLocks noChangeArrowheads="1"/>
          </p:cNvSpPr>
          <p:nvPr/>
        </p:nvSpPr>
        <p:spPr bwMode="auto">
          <a:xfrm>
            <a:off x="6020981" y="1990342"/>
            <a:ext cx="1120775"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b="1">
                <a:solidFill>
                  <a:schemeClr val="tx1"/>
                </a:solidFill>
                <a:latin typeface="Times New Roman" pitchFamily="18" charset="0"/>
                <a:cs typeface="Times New Roman" pitchFamily="18" charset="0"/>
              </a:defRPr>
            </a:lvl1pPr>
            <a:lvl2pPr marL="742950" indent="-285750">
              <a:defRPr sz="2000" b="1">
                <a:solidFill>
                  <a:schemeClr val="tx1"/>
                </a:solidFill>
                <a:latin typeface="Times New Roman" pitchFamily="18" charset="0"/>
                <a:cs typeface="Times New Roman" pitchFamily="18" charset="0"/>
              </a:defRPr>
            </a:lvl2pPr>
            <a:lvl3pPr marL="1143000" indent="-228600">
              <a:defRPr sz="2000" b="1">
                <a:solidFill>
                  <a:schemeClr val="tx1"/>
                </a:solidFill>
                <a:latin typeface="Times New Roman" pitchFamily="18" charset="0"/>
                <a:cs typeface="Times New Roman" pitchFamily="18" charset="0"/>
              </a:defRPr>
            </a:lvl3pPr>
            <a:lvl4pPr marL="1600200" indent="-228600">
              <a:defRPr sz="2000" b="1">
                <a:solidFill>
                  <a:schemeClr val="tx1"/>
                </a:solidFill>
                <a:latin typeface="Times New Roman" pitchFamily="18" charset="0"/>
                <a:cs typeface="Times New Roman" pitchFamily="18" charset="0"/>
              </a:defRPr>
            </a:lvl4pPr>
            <a:lvl5pPr marL="2057400" indent="-228600">
              <a:defRPr sz="20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9pPr>
          </a:lstStyle>
          <a:p>
            <a:pPr algn="ctr" eaLnBrk="1" hangingPunct="1">
              <a:spcBef>
                <a:spcPct val="50000"/>
              </a:spcBef>
              <a:buClr>
                <a:schemeClr val="tx2"/>
              </a:buClr>
              <a:buSzPct val="70000"/>
              <a:buFont typeface="Wingdings" panose="05000000000000000000" pitchFamily="2" charset="2"/>
              <a:buNone/>
              <a:defRPr/>
            </a:pPr>
            <a:r>
              <a:rPr lang="sv-SE" sz="1400" b="0" dirty="0">
                <a:latin typeface="+mj-lt"/>
              </a:rPr>
              <a:t>”High” losses transformer</a:t>
            </a:r>
          </a:p>
        </p:txBody>
      </p:sp>
      <p:sp>
        <p:nvSpPr>
          <p:cNvPr id="25" name="Text Box 1037"/>
          <p:cNvSpPr txBox="1">
            <a:spLocks noChangeArrowheads="1"/>
          </p:cNvSpPr>
          <p:nvPr/>
        </p:nvSpPr>
        <p:spPr bwMode="auto">
          <a:xfrm>
            <a:off x="6041619" y="4246560"/>
            <a:ext cx="1120775"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b="1">
                <a:solidFill>
                  <a:schemeClr val="tx1"/>
                </a:solidFill>
                <a:latin typeface="Times New Roman" pitchFamily="18" charset="0"/>
                <a:cs typeface="Times New Roman" pitchFamily="18" charset="0"/>
              </a:defRPr>
            </a:lvl1pPr>
            <a:lvl2pPr marL="742950" indent="-285750">
              <a:defRPr sz="2000" b="1">
                <a:solidFill>
                  <a:schemeClr val="tx1"/>
                </a:solidFill>
                <a:latin typeface="Times New Roman" pitchFamily="18" charset="0"/>
                <a:cs typeface="Times New Roman" pitchFamily="18" charset="0"/>
              </a:defRPr>
            </a:lvl2pPr>
            <a:lvl3pPr marL="1143000" indent="-228600">
              <a:defRPr sz="2000" b="1">
                <a:solidFill>
                  <a:schemeClr val="tx1"/>
                </a:solidFill>
                <a:latin typeface="Times New Roman" pitchFamily="18" charset="0"/>
                <a:cs typeface="Times New Roman" pitchFamily="18" charset="0"/>
              </a:defRPr>
            </a:lvl3pPr>
            <a:lvl4pPr marL="1600200" indent="-228600">
              <a:defRPr sz="2000" b="1">
                <a:solidFill>
                  <a:schemeClr val="tx1"/>
                </a:solidFill>
                <a:latin typeface="Times New Roman" pitchFamily="18" charset="0"/>
                <a:cs typeface="Times New Roman" pitchFamily="18" charset="0"/>
              </a:defRPr>
            </a:lvl4pPr>
            <a:lvl5pPr marL="2057400" indent="-228600">
              <a:defRPr sz="20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9pPr>
          </a:lstStyle>
          <a:p>
            <a:pPr algn="ctr" eaLnBrk="1" hangingPunct="1">
              <a:spcBef>
                <a:spcPct val="50000"/>
              </a:spcBef>
              <a:buClr>
                <a:schemeClr val="tx2"/>
              </a:buClr>
              <a:buSzPct val="70000"/>
              <a:buFont typeface="Wingdings" panose="05000000000000000000" pitchFamily="2" charset="2"/>
              <a:buNone/>
              <a:defRPr/>
            </a:pPr>
            <a:r>
              <a:rPr lang="sv-SE" sz="1400" b="0" dirty="0">
                <a:latin typeface="+mj-lt"/>
              </a:rPr>
              <a:t>”Low” losses transformer</a:t>
            </a:r>
          </a:p>
        </p:txBody>
      </p:sp>
      <p:grpSp>
        <p:nvGrpSpPr>
          <p:cNvPr id="3" name="Group 2"/>
          <p:cNvGrpSpPr>
            <a:grpSpLocks/>
          </p:cNvGrpSpPr>
          <p:nvPr/>
        </p:nvGrpSpPr>
        <p:grpSpPr bwMode="auto">
          <a:xfrm>
            <a:off x="7163980" y="1475992"/>
            <a:ext cx="3987800" cy="1487487"/>
            <a:chOff x="4906963" y="3360738"/>
            <a:chExt cx="3987800" cy="1487487"/>
          </a:xfrm>
        </p:grpSpPr>
        <p:sp>
          <p:nvSpPr>
            <p:cNvPr id="6157" name="Text Box 1037"/>
            <p:cNvSpPr txBox="1">
              <a:spLocks noChangeArrowheads="1"/>
            </p:cNvSpPr>
            <p:nvPr/>
          </p:nvSpPr>
          <p:spPr bwMode="auto">
            <a:xfrm>
              <a:off x="7146925" y="3678238"/>
              <a:ext cx="17478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b="1">
                  <a:solidFill>
                    <a:schemeClr val="tx1"/>
                  </a:solidFill>
                  <a:latin typeface="Times New Roman" pitchFamily="18" charset="0"/>
                  <a:cs typeface="Times New Roman" pitchFamily="18" charset="0"/>
                </a:defRPr>
              </a:lvl1pPr>
              <a:lvl2pPr marL="742950" indent="-285750">
                <a:defRPr sz="2000" b="1">
                  <a:solidFill>
                    <a:schemeClr val="tx1"/>
                  </a:solidFill>
                  <a:latin typeface="Times New Roman" pitchFamily="18" charset="0"/>
                  <a:cs typeface="Times New Roman" pitchFamily="18" charset="0"/>
                </a:defRPr>
              </a:lvl2pPr>
              <a:lvl3pPr marL="1143000" indent="-228600">
                <a:defRPr sz="2000" b="1">
                  <a:solidFill>
                    <a:schemeClr val="tx1"/>
                  </a:solidFill>
                  <a:latin typeface="Times New Roman" pitchFamily="18" charset="0"/>
                  <a:cs typeface="Times New Roman" pitchFamily="18" charset="0"/>
                </a:defRPr>
              </a:lvl3pPr>
              <a:lvl4pPr marL="1600200" indent="-228600">
                <a:defRPr sz="2000" b="1">
                  <a:solidFill>
                    <a:schemeClr val="tx1"/>
                  </a:solidFill>
                  <a:latin typeface="Times New Roman" pitchFamily="18" charset="0"/>
                  <a:cs typeface="Times New Roman" pitchFamily="18" charset="0"/>
                </a:defRPr>
              </a:lvl4pPr>
              <a:lvl5pPr marL="2057400" indent="-228600">
                <a:defRPr sz="20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9pPr>
            </a:lstStyle>
            <a:p>
              <a:pPr eaLnBrk="1" hangingPunct="1">
                <a:spcBef>
                  <a:spcPct val="50000"/>
                </a:spcBef>
                <a:buClr>
                  <a:schemeClr val="tx2"/>
                </a:buClr>
                <a:buSzPct val="70000"/>
                <a:buFont typeface="Wingdings" panose="05000000000000000000" pitchFamily="2" charset="2"/>
                <a:buNone/>
                <a:defRPr/>
              </a:pPr>
              <a:r>
                <a:rPr lang="sv-SE" sz="1400" b="0" dirty="0">
                  <a:latin typeface="+mj-lt"/>
                </a:rPr>
                <a:t>+ Coolers</a:t>
              </a:r>
            </a:p>
            <a:p>
              <a:pPr eaLnBrk="1" hangingPunct="1">
                <a:spcBef>
                  <a:spcPct val="50000"/>
                </a:spcBef>
                <a:buClr>
                  <a:schemeClr val="tx2"/>
                </a:buClr>
                <a:buSzPct val="70000"/>
                <a:buFont typeface="Wingdings" panose="05000000000000000000" pitchFamily="2" charset="2"/>
                <a:buNone/>
                <a:defRPr/>
              </a:pPr>
              <a:r>
                <a:rPr lang="sv-SE" sz="1400" b="0" dirty="0">
                  <a:latin typeface="+mj-lt"/>
                </a:rPr>
                <a:t>- Tank weight</a:t>
              </a:r>
            </a:p>
            <a:p>
              <a:pPr eaLnBrk="1" hangingPunct="1">
                <a:spcBef>
                  <a:spcPct val="50000"/>
                </a:spcBef>
                <a:buClr>
                  <a:schemeClr val="tx2"/>
                </a:buClr>
                <a:buSzPct val="70000"/>
                <a:buFont typeface="Wingdings" panose="05000000000000000000" pitchFamily="2" charset="2"/>
                <a:buNone/>
                <a:defRPr/>
              </a:pPr>
              <a:r>
                <a:rPr lang="sv-SE" sz="1400" b="0" dirty="0">
                  <a:latin typeface="+mj-lt"/>
                </a:rPr>
                <a:t>-  Active part weight</a:t>
              </a:r>
            </a:p>
            <a:p>
              <a:pPr algn="ctr">
                <a:spcBef>
                  <a:spcPts val="0"/>
                </a:spcBef>
                <a:buNone/>
                <a:defRPr/>
              </a:pPr>
              <a:r>
                <a:rPr lang="sv-SE" sz="1400" b="0" dirty="0" smtClean="0">
                  <a:latin typeface="+mj-lt"/>
                </a:rPr>
                <a:t>(-</a:t>
              </a:r>
              <a:r>
                <a:rPr lang="pl-PL" sz="1400" b="0" dirty="0" smtClean="0">
                  <a:latin typeface="+mj-lt"/>
                </a:rPr>
                <a:t> </a:t>
              </a:r>
              <a:r>
                <a:rPr lang="sv-SE" sz="1400" b="0" dirty="0" smtClean="0">
                  <a:latin typeface="+mj-lt"/>
                </a:rPr>
                <a:t>copper</a:t>
              </a:r>
              <a:r>
                <a:rPr lang="sv-SE" sz="1400" b="0" dirty="0">
                  <a:latin typeface="+mj-lt"/>
                </a:rPr>
                <a:t>, </a:t>
              </a:r>
              <a:r>
                <a:rPr lang="sv-SE" sz="1400" b="0" dirty="0" smtClean="0">
                  <a:latin typeface="+mj-lt"/>
                </a:rPr>
                <a:t>-</a:t>
              </a:r>
              <a:r>
                <a:rPr lang="pl-PL" sz="1400" b="0" dirty="0" smtClean="0">
                  <a:latin typeface="+mj-lt"/>
                </a:rPr>
                <a:t> </a:t>
              </a:r>
              <a:r>
                <a:rPr lang="sv-SE" sz="1400" b="0" dirty="0" smtClean="0">
                  <a:latin typeface="+mj-lt"/>
                </a:rPr>
                <a:t>core</a:t>
              </a:r>
              <a:r>
                <a:rPr lang="sv-SE" sz="1400" b="0" dirty="0">
                  <a:latin typeface="+mj-lt"/>
                </a:rPr>
                <a:t>, ..)</a:t>
              </a:r>
            </a:p>
          </p:txBody>
        </p:sp>
        <p:pic>
          <p:nvPicPr>
            <p:cNvPr id="2256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9863" y="3360738"/>
              <a:ext cx="1370012" cy="125412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ight Arrow 26"/>
            <p:cNvSpPr/>
            <p:nvPr/>
          </p:nvSpPr>
          <p:spPr bwMode="auto">
            <a:xfrm>
              <a:off x="4906963" y="4227513"/>
              <a:ext cx="342900" cy="174625"/>
            </a:xfrm>
            <a:prstGeom prst="rightArrow">
              <a:avLst/>
            </a:prstGeom>
            <a:noFill/>
            <a:ln w="12700" cap="flat" cmpd="sng" algn="ctr">
              <a:solidFill>
                <a:schemeClr val="tx2">
                  <a:lumMod val="20000"/>
                  <a:lumOff val="80000"/>
                </a:schemeClr>
              </a:solidFill>
              <a:prstDash val="solid"/>
              <a:round/>
              <a:headEnd type="none" w="med" len="med"/>
              <a:tailEnd type="none" w="med" len="med"/>
            </a:ln>
            <a:effectLst/>
            <a:extLst/>
          </p:spPr>
          <p:txBody>
            <a:bodyPr lIns="0" tIns="0" rIns="0" bIns="0"/>
            <a:lstStyle/>
            <a:p>
              <a:pPr marL="182563" indent="-182563">
                <a:defRPr/>
              </a:pPr>
              <a:endParaRPr lang="en-US"/>
            </a:p>
          </p:txBody>
        </p:sp>
        <p:sp>
          <p:nvSpPr>
            <p:cNvPr id="28" name="Right Arrow 27"/>
            <p:cNvSpPr/>
            <p:nvPr/>
          </p:nvSpPr>
          <p:spPr bwMode="auto">
            <a:xfrm>
              <a:off x="6669088" y="4206875"/>
              <a:ext cx="341312" cy="173038"/>
            </a:xfrm>
            <a:prstGeom prst="rightArrow">
              <a:avLst/>
            </a:prstGeom>
            <a:noFill/>
            <a:ln w="12700" cap="flat" cmpd="sng" algn="ctr">
              <a:solidFill>
                <a:schemeClr val="tx2">
                  <a:lumMod val="20000"/>
                  <a:lumOff val="80000"/>
                </a:schemeClr>
              </a:solidFill>
              <a:prstDash val="solid"/>
              <a:round/>
              <a:headEnd type="none" w="med" len="med"/>
              <a:tailEnd type="none" w="med" len="med"/>
            </a:ln>
            <a:effectLst/>
            <a:extLst/>
          </p:spPr>
          <p:txBody>
            <a:bodyPr lIns="0" tIns="0" rIns="0" bIns="0"/>
            <a:lstStyle/>
            <a:p>
              <a:pPr marL="182563" indent="-182563">
                <a:defRPr/>
              </a:pPr>
              <a:endParaRPr lang="en-US"/>
            </a:p>
          </p:txBody>
        </p:sp>
      </p:grpSp>
      <p:grpSp>
        <p:nvGrpSpPr>
          <p:cNvPr id="4" name="Group 3"/>
          <p:cNvGrpSpPr>
            <a:grpSpLocks/>
          </p:cNvGrpSpPr>
          <p:nvPr/>
        </p:nvGrpSpPr>
        <p:grpSpPr bwMode="auto">
          <a:xfrm>
            <a:off x="7283836" y="3596892"/>
            <a:ext cx="4019500" cy="1393389"/>
            <a:chOff x="4906963" y="5010150"/>
            <a:chExt cx="4019500" cy="1393389"/>
          </a:xfrm>
        </p:grpSpPr>
        <p:pic>
          <p:nvPicPr>
            <p:cNvPr id="2256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163" y="5010150"/>
              <a:ext cx="1362075" cy="13144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 Box 1037"/>
            <p:cNvSpPr txBox="1">
              <a:spLocks noChangeArrowheads="1"/>
            </p:cNvSpPr>
            <p:nvPr/>
          </p:nvSpPr>
          <p:spPr bwMode="auto">
            <a:xfrm>
              <a:off x="7132638" y="5233988"/>
              <a:ext cx="1793825"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b="1">
                  <a:solidFill>
                    <a:schemeClr val="tx1"/>
                  </a:solidFill>
                  <a:latin typeface="Times New Roman" pitchFamily="18" charset="0"/>
                  <a:cs typeface="Times New Roman" pitchFamily="18" charset="0"/>
                </a:defRPr>
              </a:lvl1pPr>
              <a:lvl2pPr marL="742950" indent="-285750">
                <a:defRPr sz="2000" b="1">
                  <a:solidFill>
                    <a:schemeClr val="tx1"/>
                  </a:solidFill>
                  <a:latin typeface="Times New Roman" pitchFamily="18" charset="0"/>
                  <a:cs typeface="Times New Roman" pitchFamily="18" charset="0"/>
                </a:defRPr>
              </a:lvl2pPr>
              <a:lvl3pPr marL="1143000" indent="-228600">
                <a:defRPr sz="2000" b="1">
                  <a:solidFill>
                    <a:schemeClr val="tx1"/>
                  </a:solidFill>
                  <a:latin typeface="Times New Roman" pitchFamily="18" charset="0"/>
                  <a:cs typeface="Times New Roman" pitchFamily="18" charset="0"/>
                </a:defRPr>
              </a:lvl3pPr>
              <a:lvl4pPr marL="1600200" indent="-228600">
                <a:defRPr sz="2000" b="1">
                  <a:solidFill>
                    <a:schemeClr val="tx1"/>
                  </a:solidFill>
                  <a:latin typeface="Times New Roman" pitchFamily="18" charset="0"/>
                  <a:cs typeface="Times New Roman" pitchFamily="18" charset="0"/>
                </a:defRPr>
              </a:lvl4pPr>
              <a:lvl5pPr marL="2057400" indent="-228600">
                <a:defRPr sz="20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000" b="1">
                  <a:solidFill>
                    <a:schemeClr val="tx1"/>
                  </a:solidFill>
                  <a:latin typeface="Times New Roman" pitchFamily="18" charset="0"/>
                  <a:cs typeface="Times New Roman" pitchFamily="18" charset="0"/>
                </a:defRPr>
              </a:lvl9pPr>
            </a:lstStyle>
            <a:p>
              <a:pPr eaLnBrk="1" hangingPunct="1">
                <a:spcBef>
                  <a:spcPct val="50000"/>
                </a:spcBef>
                <a:buClr>
                  <a:schemeClr val="tx2"/>
                </a:buClr>
                <a:buSzPct val="70000"/>
                <a:buFont typeface="Wingdings" panose="05000000000000000000" pitchFamily="2" charset="2"/>
                <a:buNone/>
                <a:defRPr/>
              </a:pPr>
              <a:r>
                <a:rPr lang="sv-SE" sz="1400" b="0" dirty="0">
                  <a:latin typeface="+mj-lt"/>
                </a:rPr>
                <a:t>- Coolers</a:t>
              </a:r>
            </a:p>
            <a:p>
              <a:pPr eaLnBrk="1" hangingPunct="1">
                <a:spcBef>
                  <a:spcPct val="50000"/>
                </a:spcBef>
                <a:buClr>
                  <a:schemeClr val="tx2"/>
                </a:buClr>
                <a:buSzPct val="70000"/>
                <a:buFont typeface="Wingdings" panose="05000000000000000000" pitchFamily="2" charset="2"/>
                <a:buNone/>
                <a:defRPr/>
              </a:pPr>
              <a:r>
                <a:rPr lang="sv-SE" sz="1400" b="0" dirty="0">
                  <a:latin typeface="+mj-lt"/>
                </a:rPr>
                <a:t>+ Tank &amp; Oil weight</a:t>
              </a:r>
            </a:p>
            <a:p>
              <a:pPr eaLnBrk="1" hangingPunct="1">
                <a:spcBef>
                  <a:spcPct val="50000"/>
                </a:spcBef>
                <a:buClr>
                  <a:schemeClr val="tx2"/>
                </a:buClr>
                <a:buSzPct val="70000"/>
                <a:buFont typeface="Wingdings" panose="05000000000000000000" pitchFamily="2" charset="2"/>
                <a:buNone/>
                <a:defRPr/>
              </a:pPr>
              <a:r>
                <a:rPr lang="sv-SE" sz="1400" b="0" dirty="0">
                  <a:latin typeface="+mj-lt"/>
                </a:rPr>
                <a:t>+ Active part weight</a:t>
              </a:r>
            </a:p>
            <a:p>
              <a:pPr algn="ctr">
                <a:spcBef>
                  <a:spcPts val="0"/>
                </a:spcBef>
                <a:buNone/>
                <a:defRPr/>
              </a:pPr>
              <a:r>
                <a:rPr lang="sv-SE" sz="1400" b="0" dirty="0" smtClean="0">
                  <a:latin typeface="+mj-lt"/>
                </a:rPr>
                <a:t>(+</a:t>
              </a:r>
              <a:r>
                <a:rPr lang="pl-PL" sz="1400" b="0" dirty="0" smtClean="0">
                  <a:latin typeface="+mj-lt"/>
                </a:rPr>
                <a:t> </a:t>
              </a:r>
              <a:r>
                <a:rPr lang="sv-SE" sz="1400" b="0" dirty="0" smtClean="0">
                  <a:latin typeface="+mj-lt"/>
                </a:rPr>
                <a:t>copper</a:t>
              </a:r>
              <a:r>
                <a:rPr lang="sv-SE" sz="1400" b="0" dirty="0">
                  <a:latin typeface="+mj-lt"/>
                </a:rPr>
                <a:t>, </a:t>
              </a:r>
              <a:r>
                <a:rPr lang="sv-SE" sz="1400" b="0" dirty="0" smtClean="0">
                  <a:latin typeface="+mj-lt"/>
                </a:rPr>
                <a:t>+</a:t>
              </a:r>
              <a:r>
                <a:rPr lang="pl-PL" sz="1400" b="0" dirty="0" smtClean="0">
                  <a:latin typeface="+mj-lt"/>
                </a:rPr>
                <a:t> </a:t>
              </a:r>
              <a:r>
                <a:rPr lang="sv-SE" sz="1400" b="0" dirty="0" smtClean="0">
                  <a:latin typeface="+mj-lt"/>
                </a:rPr>
                <a:t>core</a:t>
              </a:r>
              <a:r>
                <a:rPr lang="sv-SE" sz="1400" b="0" dirty="0">
                  <a:latin typeface="+mj-lt"/>
                </a:rPr>
                <a:t>, ..)</a:t>
              </a:r>
            </a:p>
          </p:txBody>
        </p:sp>
        <p:sp>
          <p:nvSpPr>
            <p:cNvPr id="29" name="Right Arrow 28"/>
            <p:cNvSpPr/>
            <p:nvPr/>
          </p:nvSpPr>
          <p:spPr bwMode="auto">
            <a:xfrm>
              <a:off x="4906963" y="5857875"/>
              <a:ext cx="342900" cy="173038"/>
            </a:xfrm>
            <a:prstGeom prst="rightArrow">
              <a:avLst/>
            </a:prstGeom>
            <a:noFill/>
            <a:ln w="12700" cap="flat" cmpd="sng" algn="ctr">
              <a:solidFill>
                <a:schemeClr val="tx2">
                  <a:lumMod val="20000"/>
                  <a:lumOff val="80000"/>
                </a:schemeClr>
              </a:solidFill>
              <a:prstDash val="solid"/>
              <a:round/>
              <a:headEnd type="none" w="med" len="med"/>
              <a:tailEnd type="none" w="med" len="med"/>
            </a:ln>
            <a:effectLst/>
            <a:extLst/>
          </p:spPr>
          <p:txBody>
            <a:bodyPr lIns="0" tIns="0" rIns="0" bIns="0"/>
            <a:lstStyle/>
            <a:p>
              <a:pPr marL="182563" indent="-182563">
                <a:defRPr/>
              </a:pPr>
              <a:endParaRPr lang="en-US"/>
            </a:p>
          </p:txBody>
        </p:sp>
        <p:sp>
          <p:nvSpPr>
            <p:cNvPr id="30" name="Right Arrow 29"/>
            <p:cNvSpPr/>
            <p:nvPr/>
          </p:nvSpPr>
          <p:spPr bwMode="auto">
            <a:xfrm>
              <a:off x="6669088" y="5857875"/>
              <a:ext cx="341312" cy="173038"/>
            </a:xfrm>
            <a:prstGeom prst="rightArrow">
              <a:avLst/>
            </a:prstGeom>
            <a:noFill/>
            <a:ln w="12700" cap="flat" cmpd="sng" algn="ctr">
              <a:solidFill>
                <a:schemeClr val="tx2">
                  <a:lumMod val="20000"/>
                  <a:lumOff val="80000"/>
                </a:schemeClr>
              </a:solidFill>
              <a:prstDash val="solid"/>
              <a:round/>
              <a:headEnd type="none" w="med" len="med"/>
              <a:tailEnd type="none" w="med" len="med"/>
            </a:ln>
            <a:effectLst/>
            <a:extLst/>
          </p:spPr>
          <p:txBody>
            <a:bodyPr lIns="0" tIns="0" rIns="0" bIns="0"/>
            <a:lstStyle/>
            <a:p>
              <a:pPr marL="182563" indent="-182563">
                <a:defRPr/>
              </a:pPr>
              <a:endParaRPr lang="en-US"/>
            </a:p>
          </p:txBody>
        </p:sp>
      </p:grpSp>
      <p:sp>
        <p:nvSpPr>
          <p:cNvPr id="16" name="Textplatzhalter 6"/>
          <p:cNvSpPr txBox="1">
            <a:spLocks/>
          </p:cNvSpPr>
          <p:nvPr/>
        </p:nvSpPr>
        <p:spPr bwMode="gray">
          <a:xfrm>
            <a:off x="338534" y="5904518"/>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We </a:t>
            </a:r>
            <a:r>
              <a:rPr lang="pl-PL" sz="1400" dirty="0" err="1" smtClean="0"/>
              <a:t>can</a:t>
            </a:r>
            <a:r>
              <a:rPr lang="pl-PL" sz="1400" dirty="0" smtClean="0"/>
              <a:t> </a:t>
            </a:r>
            <a:r>
              <a:rPr lang="pl-PL" sz="1400" dirty="0" err="1" smtClean="0"/>
              <a:t>find</a:t>
            </a:r>
            <a:r>
              <a:rPr lang="pl-PL" sz="1400" dirty="0" smtClean="0"/>
              <a:t> </a:t>
            </a:r>
            <a:r>
              <a:rPr lang="pl-PL" sz="1400" dirty="0" err="1" smtClean="0"/>
              <a:t>right</a:t>
            </a:r>
            <a:r>
              <a:rPr lang="pl-PL" sz="1400" dirty="0" smtClean="0"/>
              <a:t> </a:t>
            </a:r>
            <a:r>
              <a:rPr lang="pl-PL" sz="1400" dirty="0" err="1" smtClean="0"/>
              <a:t>balance</a:t>
            </a:r>
            <a:r>
              <a:rPr lang="pl-PL" sz="1400" dirty="0" smtClean="0"/>
              <a:t> </a:t>
            </a:r>
            <a:r>
              <a:rPr lang="pl-PL" sz="1400" dirty="0" err="1" smtClean="0"/>
              <a:t>between</a:t>
            </a:r>
            <a:r>
              <a:rPr lang="pl-PL" sz="1400" dirty="0" smtClean="0"/>
              <a:t> </a:t>
            </a:r>
            <a:r>
              <a:rPr lang="pl-PL" sz="1400" dirty="0" err="1" smtClean="0"/>
              <a:t>size</a:t>
            </a:r>
            <a:r>
              <a:rPr lang="pl-PL" sz="1400" dirty="0" smtClean="0"/>
              <a:t> / </a:t>
            </a:r>
            <a:r>
              <a:rPr lang="pl-PL" sz="1400" dirty="0" err="1" smtClean="0"/>
              <a:t>weight</a:t>
            </a:r>
            <a:r>
              <a:rPr lang="pl-PL" sz="1400" dirty="0" smtClean="0"/>
              <a:t> / </a:t>
            </a:r>
            <a:r>
              <a:rPr lang="pl-PL" sz="1400" dirty="0" err="1" smtClean="0"/>
              <a:t>losses</a:t>
            </a:r>
            <a:r>
              <a:rPr lang="pl-PL" sz="1400" dirty="0" smtClean="0"/>
              <a:t> / </a:t>
            </a:r>
            <a:r>
              <a:rPr lang="pl-PL" sz="1400" dirty="0" err="1" smtClean="0"/>
              <a:t>cost</a:t>
            </a:r>
            <a:r>
              <a:rPr lang="pl-PL" sz="1400" dirty="0" smtClean="0"/>
              <a:t> of the transformer</a:t>
            </a:r>
            <a:endParaRPr lang="en-US" sz="1400" dirty="0"/>
          </a:p>
        </p:txBody>
      </p:sp>
    </p:spTree>
    <p:extLst>
      <p:ext uri="{BB962C8B-B14F-4D97-AF65-F5344CB8AC3E}">
        <p14:creationId xmlns:p14="http://schemas.microsoft.com/office/powerpoint/2010/main" val="35855028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6009"/>
            <a:ext cx="12198351" cy="1161899"/>
          </a:xfrm>
        </p:spPr>
        <p:txBody>
          <a:bodyPr/>
          <a:lstStyle/>
          <a:p>
            <a:r>
              <a:rPr lang="en-US" sz="2400" dirty="0"/>
              <a:t>Optimizing Power Transformer</a:t>
            </a:r>
            <a:r>
              <a:rPr lang="pl-PL" sz="2400" dirty="0"/>
              <a:t> for </a:t>
            </a:r>
            <a:r>
              <a:rPr lang="pl-PL" sz="2400" dirty="0" err="1" smtClean="0"/>
              <a:t>offshore</a:t>
            </a:r>
            <a:r>
              <a:rPr lang="pl-PL" sz="2400" dirty="0" smtClean="0"/>
              <a:t> </a:t>
            </a:r>
            <a:r>
              <a:rPr lang="pl-PL" sz="2400" dirty="0"/>
              <a:t>platform </a:t>
            </a:r>
            <a:r>
              <a:rPr lang="pl-PL" sz="2400" dirty="0" err="1"/>
              <a:t>substation</a:t>
            </a:r>
            <a:r>
              <a:rPr lang="pl-PL" sz="2400" dirty="0"/>
              <a:t/>
            </a:r>
            <a:br>
              <a:rPr lang="pl-PL" sz="2400" dirty="0"/>
            </a:br>
            <a:r>
              <a:rPr lang="pl-PL" altLang="pl-PL" sz="2400" dirty="0">
                <a:solidFill>
                  <a:srgbClr val="0070C0"/>
                </a:solidFill>
              </a:rPr>
              <a:t>P</a:t>
            </a:r>
            <a:r>
              <a:rPr lang="en-US" altLang="pl-PL" sz="2400" dirty="0" err="1">
                <a:solidFill>
                  <a:srgbClr val="0070C0"/>
                </a:solidFill>
              </a:rPr>
              <a:t>urchasing</a:t>
            </a:r>
            <a:r>
              <a:rPr lang="en-US" altLang="pl-PL" sz="2400" dirty="0">
                <a:solidFill>
                  <a:srgbClr val="0070C0"/>
                </a:solidFill>
              </a:rPr>
              <a:t> </a:t>
            </a:r>
            <a:r>
              <a:rPr lang="pl-PL" altLang="pl-PL" sz="2400" dirty="0" err="1" smtClean="0">
                <a:solidFill>
                  <a:srgbClr val="0070C0"/>
                </a:solidFill>
              </a:rPr>
              <a:t>cost</a:t>
            </a:r>
            <a:r>
              <a:rPr lang="en-US" altLang="pl-PL" sz="2400" dirty="0" smtClean="0">
                <a:solidFill>
                  <a:srgbClr val="0070C0"/>
                </a:solidFill>
              </a:rPr>
              <a:t> </a:t>
            </a:r>
            <a:r>
              <a:rPr lang="en-US" altLang="pl-PL" sz="2400" dirty="0">
                <a:solidFill>
                  <a:srgbClr val="0070C0"/>
                </a:solidFill>
              </a:rPr>
              <a:t>vs costs of losses</a:t>
            </a:r>
            <a:endParaRPr lang="nb-NO" sz="2400" dirty="0">
              <a:solidFill>
                <a:schemeClr val="accent1"/>
              </a:solidFill>
              <a:latin typeface="+mj-lt"/>
              <a:cs typeface="+mj-cs"/>
            </a:endParaRPr>
          </a:p>
        </p:txBody>
      </p:sp>
      <p:sp>
        <p:nvSpPr>
          <p:cNvPr id="59" name="Rectangle 58"/>
          <p:cNvSpPr/>
          <p:nvPr/>
        </p:nvSpPr>
        <p:spPr bwMode="auto">
          <a:xfrm>
            <a:off x="1778695" y="1052736"/>
            <a:ext cx="8657219" cy="4392246"/>
          </a:xfrm>
          <a:prstGeom prst="rect">
            <a:avLst/>
          </a:prstGeom>
          <a:solidFill>
            <a:schemeClr val="bg1">
              <a:lumMod val="95000"/>
            </a:schemeClr>
          </a:solidFill>
          <a:ln w="19050">
            <a:noFill/>
            <a:round/>
            <a:headEnd/>
            <a:tailEnd type="triangle" w="med" len="med"/>
          </a:ln>
        </p:spPr>
        <p:txBody>
          <a:bodyPr wrap="none" rtlCol="0" anchor="ctr"/>
          <a:lstStyle/>
          <a:p>
            <a:pPr algn="ctr"/>
            <a:endParaRPr lang="nb-NO"/>
          </a:p>
        </p:txBody>
      </p:sp>
      <p:graphicFrame>
        <p:nvGraphicFramePr>
          <p:cNvPr id="60" name="Table 59"/>
          <p:cNvGraphicFramePr>
            <a:graphicFrameLocks noGrp="1"/>
          </p:cNvGraphicFramePr>
          <p:nvPr>
            <p:extLst>
              <p:ext uri="{D42A27DB-BD31-4B8C-83A1-F6EECF244321}">
                <p14:modId xmlns:p14="http://schemas.microsoft.com/office/powerpoint/2010/main" val="479541059"/>
              </p:ext>
            </p:extLst>
          </p:nvPr>
        </p:nvGraphicFramePr>
        <p:xfrm>
          <a:off x="2570149" y="1195964"/>
          <a:ext cx="6696744" cy="3888432"/>
        </p:xfrm>
        <a:graphic>
          <a:graphicData uri="http://schemas.openxmlformats.org/drawingml/2006/table">
            <a:tbl>
              <a:tblPr firstRow="1" bandRow="1">
                <a:tableStyleId>{5C22544A-7EE6-4342-B048-85BDC9FD1C3A}</a:tableStyleId>
              </a:tblPr>
              <a:tblGrid>
                <a:gridCol w="1116124"/>
                <a:gridCol w="1116124"/>
                <a:gridCol w="1116124"/>
                <a:gridCol w="1116124"/>
                <a:gridCol w="1116124"/>
                <a:gridCol w="1116124"/>
              </a:tblGrid>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bl>
          </a:graphicData>
        </a:graphic>
      </p:graphicFrame>
      <p:sp>
        <p:nvSpPr>
          <p:cNvPr id="61" name="Freeform 60"/>
          <p:cNvSpPr/>
          <p:nvPr/>
        </p:nvSpPr>
        <p:spPr bwMode="auto">
          <a:xfrm>
            <a:off x="3703179" y="2607646"/>
            <a:ext cx="3619500" cy="2044700"/>
          </a:xfrm>
          <a:custGeom>
            <a:avLst/>
            <a:gdLst>
              <a:gd name="connsiteX0" fmla="*/ 0 w 3619500"/>
              <a:gd name="connsiteY0" fmla="*/ 0 h 2044700"/>
              <a:gd name="connsiteX1" fmla="*/ 254000 w 3619500"/>
              <a:gd name="connsiteY1" fmla="*/ 533400 h 2044700"/>
              <a:gd name="connsiteX2" fmla="*/ 546100 w 3619500"/>
              <a:gd name="connsiteY2" fmla="*/ 952500 h 2044700"/>
              <a:gd name="connsiteX3" fmla="*/ 1104900 w 3619500"/>
              <a:gd name="connsiteY3" fmla="*/ 1384300 h 2044700"/>
              <a:gd name="connsiteX4" fmla="*/ 1625600 w 3619500"/>
              <a:gd name="connsiteY4" fmla="*/ 1638300 h 2044700"/>
              <a:gd name="connsiteX5" fmla="*/ 2209800 w 3619500"/>
              <a:gd name="connsiteY5" fmla="*/ 1816100 h 2044700"/>
              <a:gd name="connsiteX6" fmla="*/ 2895600 w 3619500"/>
              <a:gd name="connsiteY6" fmla="*/ 1968500 h 2044700"/>
              <a:gd name="connsiteX7" fmla="*/ 3619500 w 3619500"/>
              <a:gd name="connsiteY7" fmla="*/ 204470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0" h="2044700">
                <a:moveTo>
                  <a:pt x="0" y="0"/>
                </a:moveTo>
                <a:cubicBezTo>
                  <a:pt x="81491" y="187325"/>
                  <a:pt x="162983" y="374650"/>
                  <a:pt x="254000" y="533400"/>
                </a:cubicBezTo>
                <a:cubicBezTo>
                  <a:pt x="345017" y="692150"/>
                  <a:pt x="404283" y="810683"/>
                  <a:pt x="546100" y="952500"/>
                </a:cubicBezTo>
                <a:cubicBezTo>
                  <a:pt x="687917" y="1094317"/>
                  <a:pt x="924983" y="1270000"/>
                  <a:pt x="1104900" y="1384300"/>
                </a:cubicBezTo>
                <a:cubicBezTo>
                  <a:pt x="1284817" y="1498600"/>
                  <a:pt x="1441450" y="1566333"/>
                  <a:pt x="1625600" y="1638300"/>
                </a:cubicBezTo>
                <a:cubicBezTo>
                  <a:pt x="1809750" y="1710267"/>
                  <a:pt x="1998133" y="1761067"/>
                  <a:pt x="2209800" y="1816100"/>
                </a:cubicBezTo>
                <a:cubicBezTo>
                  <a:pt x="2421467" y="1871133"/>
                  <a:pt x="2660650" y="1930400"/>
                  <a:pt x="2895600" y="1968500"/>
                </a:cubicBezTo>
                <a:cubicBezTo>
                  <a:pt x="3130550" y="2006600"/>
                  <a:pt x="3375025" y="2025650"/>
                  <a:pt x="3619500" y="2044700"/>
                </a:cubicBezTo>
              </a:path>
            </a:pathLst>
          </a:custGeom>
          <a:noFill/>
          <a:ln w="38100">
            <a:solidFill>
              <a:srgbClr val="98DB38"/>
            </a:solidFill>
            <a:round/>
            <a:headEnd type="none" w="med" len="med"/>
            <a:tailEnd type="none" w="med" len="med"/>
          </a:ln>
        </p:spPr>
        <p:txBody>
          <a:bodyPr rtlCol="0" anchor="ctr"/>
          <a:lstStyle/>
          <a:p>
            <a:pPr algn="ctr"/>
            <a:endParaRPr lang="nb-NO"/>
          </a:p>
        </p:txBody>
      </p:sp>
      <p:sp>
        <p:nvSpPr>
          <p:cNvPr id="62" name="Freeform 61"/>
          <p:cNvSpPr/>
          <p:nvPr/>
        </p:nvSpPr>
        <p:spPr bwMode="auto">
          <a:xfrm>
            <a:off x="3694919" y="2394946"/>
            <a:ext cx="3581400" cy="2044700"/>
          </a:xfrm>
          <a:custGeom>
            <a:avLst/>
            <a:gdLst>
              <a:gd name="connsiteX0" fmla="*/ 0 w 3581400"/>
              <a:gd name="connsiteY0" fmla="*/ 2044700 h 2044700"/>
              <a:gd name="connsiteX1" fmla="*/ 3581400 w 3581400"/>
              <a:gd name="connsiteY1" fmla="*/ 0 h 2044700"/>
            </a:gdLst>
            <a:ahLst/>
            <a:cxnLst>
              <a:cxn ang="0">
                <a:pos x="connsiteX0" y="connsiteY0"/>
              </a:cxn>
              <a:cxn ang="0">
                <a:pos x="connsiteX1" y="connsiteY1"/>
              </a:cxn>
            </a:cxnLst>
            <a:rect l="l" t="t" r="r" b="b"/>
            <a:pathLst>
              <a:path w="3581400" h="2044700">
                <a:moveTo>
                  <a:pt x="0" y="2044700"/>
                </a:moveTo>
                <a:lnTo>
                  <a:pt x="3581400" y="0"/>
                </a:lnTo>
              </a:path>
            </a:pathLst>
          </a:custGeom>
          <a:noFill/>
          <a:ln w="28575">
            <a:solidFill>
              <a:srgbClr val="3AB200"/>
            </a:solidFill>
            <a:round/>
            <a:headEnd type="none" w="med" len="med"/>
            <a:tailEnd type="none" w="med" len="med"/>
          </a:ln>
        </p:spPr>
        <p:txBody>
          <a:bodyPr rtlCol="0" anchor="ctr"/>
          <a:lstStyle/>
          <a:p>
            <a:pPr algn="ctr"/>
            <a:endParaRPr lang="nb-NO">
              <a:ln>
                <a:solidFill>
                  <a:schemeClr val="accent1"/>
                </a:solidFill>
                <a:prstDash val="sysDash"/>
              </a:ln>
            </a:endParaRPr>
          </a:p>
        </p:txBody>
      </p:sp>
      <p:sp>
        <p:nvSpPr>
          <p:cNvPr id="69" name="TextBox 68"/>
          <p:cNvSpPr txBox="1"/>
          <p:nvPr/>
        </p:nvSpPr>
        <p:spPr>
          <a:xfrm>
            <a:off x="2263390" y="5228412"/>
            <a:ext cx="7146068" cy="914400"/>
          </a:xfrm>
          <a:prstGeom prst="rect">
            <a:avLst/>
          </a:prstGeom>
        </p:spPr>
        <p:txBody>
          <a:bodyPr vert="horz" wrap="none" lIns="0" tIns="0" rIns="0" bIns="0" rtlCol="0">
            <a:normAutofit/>
          </a:bodyPr>
          <a:lstStyle/>
          <a:p>
            <a:pPr>
              <a:spcBef>
                <a:spcPts val="1100"/>
              </a:spcBef>
            </a:pPr>
            <a:r>
              <a:rPr lang="nb-NO" sz="1100" dirty="0">
                <a:latin typeface="Arial" pitchFamily="34" charset="0"/>
                <a:cs typeface="Arial" pitchFamily="34" charset="0"/>
              </a:rPr>
              <a:t>0,000 	   0,500	     1,000	        1,500	2,000	  2,500	    3,000</a:t>
            </a:r>
          </a:p>
        </p:txBody>
      </p:sp>
      <p:sp>
        <p:nvSpPr>
          <p:cNvPr id="70" name="TextBox 69"/>
          <p:cNvSpPr txBox="1"/>
          <p:nvPr/>
        </p:nvSpPr>
        <p:spPr>
          <a:xfrm>
            <a:off x="2104268" y="1195965"/>
            <a:ext cx="914400" cy="4347461"/>
          </a:xfrm>
          <a:prstGeom prst="rect">
            <a:avLst/>
          </a:prstGeom>
        </p:spPr>
        <p:txBody>
          <a:bodyPr vert="horz" wrap="none" lIns="0" tIns="0" rIns="0" bIns="0" rtlCol="0">
            <a:normAutofit/>
          </a:bodyPr>
          <a:lstStyle/>
          <a:p>
            <a:pPr>
              <a:spcBef>
                <a:spcPts val="1100"/>
              </a:spcBef>
            </a:pPr>
            <a:r>
              <a:rPr lang="nb-NO" sz="1100" dirty="0">
                <a:latin typeface="Arial" pitchFamily="34" charset="0"/>
                <a:cs typeface="Arial" pitchFamily="34" charset="0"/>
              </a:rPr>
              <a:t>3,000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2,500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2,000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1,500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1,000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0,500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0,000</a:t>
            </a:r>
          </a:p>
          <a:p>
            <a:pPr>
              <a:spcBef>
                <a:spcPts val="1100"/>
              </a:spcBef>
            </a:pPr>
            <a:endParaRPr lang="nb-NO" sz="1100" dirty="0">
              <a:latin typeface="Arial" pitchFamily="34" charset="0"/>
              <a:cs typeface="Arial" pitchFamily="34" charset="0"/>
            </a:endParaRPr>
          </a:p>
        </p:txBody>
      </p:sp>
      <p:sp>
        <p:nvSpPr>
          <p:cNvPr id="71" name="TextBox 70"/>
          <p:cNvSpPr txBox="1"/>
          <p:nvPr/>
        </p:nvSpPr>
        <p:spPr>
          <a:xfrm>
            <a:off x="6727887" y="2799020"/>
            <a:ext cx="1080121" cy="269153"/>
          </a:xfrm>
          <a:prstGeom prst="rect">
            <a:avLst/>
          </a:prstGeom>
        </p:spPr>
        <p:txBody>
          <a:bodyPr vert="horz" wrap="none" lIns="0" tIns="0" rIns="0" bIns="0" rtlCol="0">
            <a:normAutofit fontScale="92500" lnSpcReduction="20000"/>
          </a:bodyPr>
          <a:lstStyle/>
          <a:p>
            <a:pPr>
              <a:spcBef>
                <a:spcPts val="1100"/>
              </a:spcBef>
            </a:pPr>
            <a:r>
              <a:rPr lang="pl-PL" dirty="0" err="1" smtClean="0">
                <a:solidFill>
                  <a:srgbClr val="3AB200"/>
                </a:solidFill>
                <a:latin typeface="Arial" pitchFamily="34" charset="0"/>
                <a:cs typeface="Arial" pitchFamily="34" charset="0"/>
              </a:rPr>
              <a:t>Purchasing</a:t>
            </a:r>
            <a:r>
              <a:rPr lang="nb-NO" dirty="0" smtClean="0">
                <a:solidFill>
                  <a:srgbClr val="3AB200"/>
                </a:solidFill>
                <a:latin typeface="Arial" pitchFamily="34" charset="0"/>
                <a:cs typeface="Arial" pitchFamily="34" charset="0"/>
              </a:rPr>
              <a:t> </a:t>
            </a:r>
            <a:r>
              <a:rPr lang="pl-PL" dirty="0" err="1" smtClean="0">
                <a:solidFill>
                  <a:srgbClr val="3AB200"/>
                </a:solidFill>
                <a:latin typeface="Arial" pitchFamily="34" charset="0"/>
                <a:cs typeface="Arial" pitchFamily="34" charset="0"/>
              </a:rPr>
              <a:t>Cost</a:t>
            </a:r>
            <a:r>
              <a:rPr lang="nb-NO" dirty="0" smtClean="0">
                <a:solidFill>
                  <a:srgbClr val="3AB200"/>
                </a:solidFill>
                <a:latin typeface="Arial" pitchFamily="34" charset="0"/>
                <a:cs typeface="Arial" pitchFamily="34" charset="0"/>
              </a:rPr>
              <a:t> </a:t>
            </a:r>
            <a:endParaRPr lang="nb-NO" dirty="0">
              <a:solidFill>
                <a:srgbClr val="3AB200"/>
              </a:solidFill>
              <a:latin typeface="Arial" pitchFamily="34" charset="0"/>
              <a:cs typeface="Arial" pitchFamily="34" charset="0"/>
            </a:endParaRPr>
          </a:p>
        </p:txBody>
      </p:sp>
      <p:sp>
        <p:nvSpPr>
          <p:cNvPr id="72" name="TextBox 71"/>
          <p:cNvSpPr txBox="1"/>
          <p:nvPr/>
        </p:nvSpPr>
        <p:spPr>
          <a:xfrm>
            <a:off x="6816902" y="4706122"/>
            <a:ext cx="3187348" cy="274542"/>
          </a:xfrm>
          <a:prstGeom prst="rect">
            <a:avLst/>
          </a:prstGeom>
          <a:ln>
            <a:noFill/>
          </a:ln>
        </p:spPr>
        <p:txBody>
          <a:bodyPr vert="horz" wrap="none" lIns="0" tIns="0" rIns="0" bIns="0" rtlCol="0">
            <a:normAutofit fontScale="92500" lnSpcReduction="20000"/>
          </a:bodyPr>
          <a:lstStyle/>
          <a:p>
            <a:pPr>
              <a:spcBef>
                <a:spcPts val="1100"/>
              </a:spcBef>
            </a:pPr>
            <a:r>
              <a:rPr lang="en-US" dirty="0">
                <a:solidFill>
                  <a:srgbClr val="98DB38"/>
                </a:solidFill>
                <a:latin typeface="Arial" pitchFamily="34" charset="0"/>
                <a:cs typeface="Arial" pitchFamily="34" charset="0"/>
              </a:rPr>
              <a:t>Cost of </a:t>
            </a:r>
            <a:r>
              <a:rPr lang="nb-NO" dirty="0" smtClean="0">
                <a:solidFill>
                  <a:srgbClr val="98DB38"/>
                </a:solidFill>
                <a:latin typeface="Arial" pitchFamily="34" charset="0"/>
                <a:cs typeface="Arial" pitchFamily="34" charset="0"/>
              </a:rPr>
              <a:t>Losses</a:t>
            </a:r>
            <a:endParaRPr lang="nb-NO" dirty="0">
              <a:solidFill>
                <a:srgbClr val="98DB38"/>
              </a:solidFill>
              <a:latin typeface="Arial" pitchFamily="34" charset="0"/>
              <a:cs typeface="Arial" pitchFamily="34" charset="0"/>
            </a:endParaRPr>
          </a:p>
        </p:txBody>
      </p:sp>
      <p:sp>
        <p:nvSpPr>
          <p:cNvPr id="76" name="TextBox 75"/>
          <p:cNvSpPr txBox="1"/>
          <p:nvPr/>
        </p:nvSpPr>
        <p:spPr>
          <a:xfrm>
            <a:off x="5080460" y="5444436"/>
            <a:ext cx="1935459" cy="237378"/>
          </a:xfrm>
          <a:prstGeom prst="rect">
            <a:avLst/>
          </a:prstGeom>
        </p:spPr>
        <p:txBody>
          <a:bodyPr vert="horz" wrap="none" lIns="0" tIns="0" rIns="0" bIns="0" rtlCol="0">
            <a:noAutofit/>
          </a:bodyPr>
          <a:lstStyle/>
          <a:p>
            <a:pPr>
              <a:spcBef>
                <a:spcPts val="1100"/>
              </a:spcBef>
            </a:pPr>
            <a:r>
              <a:rPr lang="pl-PL" sz="1600" dirty="0" err="1" smtClean="0">
                <a:latin typeface="Arial" pitchFamily="34" charset="0"/>
                <a:cs typeface="Arial" pitchFamily="34" charset="0"/>
              </a:rPr>
              <a:t>Purchasing</a:t>
            </a:r>
            <a:r>
              <a:rPr lang="pl-PL" sz="1600" dirty="0" smtClean="0">
                <a:latin typeface="Arial" pitchFamily="34" charset="0"/>
                <a:cs typeface="Arial" pitchFamily="34" charset="0"/>
              </a:rPr>
              <a:t> </a:t>
            </a:r>
            <a:r>
              <a:rPr lang="pl-PL" sz="1600" dirty="0" err="1" smtClean="0">
                <a:latin typeface="Arial" pitchFamily="34" charset="0"/>
                <a:cs typeface="Arial" pitchFamily="34" charset="0"/>
              </a:rPr>
              <a:t>cost</a:t>
            </a:r>
            <a:r>
              <a:rPr lang="nb-NO" sz="1600" dirty="0" smtClean="0">
                <a:latin typeface="Arial" pitchFamily="34" charset="0"/>
                <a:cs typeface="Arial" pitchFamily="34" charset="0"/>
              </a:rPr>
              <a:t> </a:t>
            </a:r>
            <a:r>
              <a:rPr lang="nb-NO" sz="1600" dirty="0">
                <a:latin typeface="Arial" pitchFamily="34" charset="0"/>
                <a:cs typeface="Arial" pitchFamily="34" charset="0"/>
              </a:rPr>
              <a:t>in MUSD</a:t>
            </a:r>
          </a:p>
        </p:txBody>
      </p:sp>
      <p:sp>
        <p:nvSpPr>
          <p:cNvPr id="24" name="TextBox 23"/>
          <p:cNvSpPr txBox="1"/>
          <p:nvPr/>
        </p:nvSpPr>
        <p:spPr>
          <a:xfrm rot="16200000">
            <a:off x="834707" y="2765670"/>
            <a:ext cx="1935459" cy="237378"/>
          </a:xfrm>
          <a:prstGeom prst="rect">
            <a:avLst/>
          </a:prstGeom>
        </p:spPr>
        <p:txBody>
          <a:bodyPr vert="horz" wrap="none" lIns="0" tIns="0" rIns="0" bIns="0" rtlCol="0">
            <a:noAutofit/>
          </a:bodyPr>
          <a:lstStyle/>
          <a:p>
            <a:pPr>
              <a:spcBef>
                <a:spcPts val="1100"/>
              </a:spcBef>
            </a:pPr>
            <a:r>
              <a:rPr lang="nb-NO" sz="1600" dirty="0" smtClean="0">
                <a:latin typeface="Arial" pitchFamily="34" charset="0"/>
                <a:cs typeface="Arial" pitchFamily="34" charset="0"/>
              </a:rPr>
              <a:t>Cost </a:t>
            </a:r>
            <a:r>
              <a:rPr lang="pl-PL" sz="1600" dirty="0" smtClean="0">
                <a:latin typeface="Arial" pitchFamily="34" charset="0"/>
                <a:cs typeface="Arial" pitchFamily="34" charset="0"/>
              </a:rPr>
              <a:t>of </a:t>
            </a:r>
            <a:r>
              <a:rPr lang="pl-PL" sz="1600" dirty="0" err="1" smtClean="0">
                <a:latin typeface="Arial" pitchFamily="34" charset="0"/>
                <a:cs typeface="Arial" pitchFamily="34" charset="0"/>
              </a:rPr>
              <a:t>losses</a:t>
            </a:r>
            <a:r>
              <a:rPr lang="pl-PL" sz="1600" dirty="0" smtClean="0">
                <a:latin typeface="Arial" pitchFamily="34" charset="0"/>
                <a:cs typeface="Arial" pitchFamily="34" charset="0"/>
              </a:rPr>
              <a:t> </a:t>
            </a:r>
            <a:r>
              <a:rPr lang="nb-NO" sz="1600" dirty="0" smtClean="0">
                <a:latin typeface="Arial" pitchFamily="34" charset="0"/>
                <a:cs typeface="Arial" pitchFamily="34" charset="0"/>
              </a:rPr>
              <a:t>in </a:t>
            </a:r>
            <a:r>
              <a:rPr lang="nb-NO" sz="1600" dirty="0">
                <a:latin typeface="Arial" pitchFamily="34" charset="0"/>
                <a:cs typeface="Arial" pitchFamily="34" charset="0"/>
              </a:rPr>
              <a:t>MUSD</a:t>
            </a:r>
          </a:p>
        </p:txBody>
      </p:sp>
      <p:sp>
        <p:nvSpPr>
          <p:cNvPr id="13" name="Textplatzhalter 6"/>
          <p:cNvSpPr txBox="1">
            <a:spLocks/>
          </p:cNvSpPr>
          <p:nvPr/>
        </p:nvSpPr>
        <p:spPr bwMode="gray">
          <a:xfrm>
            <a:off x="346664" y="5873538"/>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en-US" sz="1400" dirty="0"/>
              <a:t>Purchasing decisions requires the right balance between </a:t>
            </a:r>
            <a:r>
              <a:rPr lang="en-US" sz="1400" dirty="0" err="1" smtClean="0"/>
              <a:t>purchas</a:t>
            </a:r>
            <a:r>
              <a:rPr lang="pl-PL" sz="1400" dirty="0" err="1" smtClean="0"/>
              <a:t>ing</a:t>
            </a:r>
            <a:r>
              <a:rPr lang="en-US" sz="1400" dirty="0" smtClean="0"/>
              <a:t> </a:t>
            </a:r>
            <a:r>
              <a:rPr lang="en-US" sz="1400" dirty="0"/>
              <a:t>cost and the cost of </a:t>
            </a:r>
            <a:r>
              <a:rPr lang="pl-PL" sz="1400" dirty="0" err="1" smtClean="0"/>
              <a:t>losses</a:t>
            </a:r>
            <a:r>
              <a:rPr lang="pl-PL" sz="1400" dirty="0" smtClean="0"/>
              <a:t> </a:t>
            </a:r>
            <a:r>
              <a:rPr lang="pl-PL" sz="1400" dirty="0" err="1" smtClean="0"/>
              <a:t>during</a:t>
            </a:r>
            <a:r>
              <a:rPr lang="pl-PL" sz="1400" dirty="0" smtClean="0"/>
              <a:t> </a:t>
            </a:r>
            <a:r>
              <a:rPr lang="pl-PL" sz="1400" dirty="0" err="1" smtClean="0"/>
              <a:t>lifetime</a:t>
            </a:r>
            <a:endParaRPr lang="en-US" sz="1400" dirty="0"/>
          </a:p>
        </p:txBody>
      </p:sp>
    </p:spTree>
    <p:extLst>
      <p:ext uri="{BB962C8B-B14F-4D97-AF65-F5344CB8AC3E}">
        <p14:creationId xmlns:p14="http://schemas.microsoft.com/office/powerpoint/2010/main" val="982301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wipe(left)">
                                      <p:cBhvr>
                                        <p:cTn id="15" dur="500"/>
                                        <p:tgtEl>
                                          <p:spTgt spid="62"/>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71" grpId="0"/>
      <p:bldP spid="7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a:t>
            </a:r>
            <a:r>
              <a:rPr lang="en-US" dirty="0" smtClean="0"/>
              <a:t>Transformer</a:t>
            </a:r>
            <a:r>
              <a:rPr lang="pl-PL" dirty="0" smtClean="0"/>
              <a:t> for </a:t>
            </a:r>
            <a:r>
              <a:rPr lang="pl-PL" dirty="0" err="1" smtClean="0"/>
              <a:t>offshore</a:t>
            </a:r>
            <a:r>
              <a:rPr lang="pl-PL" dirty="0" smtClean="0"/>
              <a:t> platform </a:t>
            </a:r>
            <a:r>
              <a:rPr lang="pl-PL" dirty="0" err="1" smtClean="0"/>
              <a:t>substation</a:t>
            </a:r>
            <a:r>
              <a:rPr lang="pl-PL" altLang="pl-PL" dirty="0"/>
              <a:t/>
            </a:r>
            <a:br>
              <a:rPr lang="pl-PL" altLang="pl-PL" dirty="0"/>
            </a:br>
            <a:r>
              <a:rPr lang="pl-PL" altLang="pl-PL" sz="2400" dirty="0" smtClean="0">
                <a:solidFill>
                  <a:srgbClr val="0070C0"/>
                </a:solidFill>
              </a:rPr>
              <a:t>H</a:t>
            </a:r>
            <a:r>
              <a:rPr lang="en-US" sz="2400" dirty="0" smtClean="0">
                <a:solidFill>
                  <a:srgbClr val="0070C0"/>
                </a:solidFill>
              </a:rPr>
              <a:t>ow </a:t>
            </a:r>
            <a:r>
              <a:rPr lang="en-US" sz="2400" dirty="0">
                <a:solidFill>
                  <a:srgbClr val="0070C0"/>
                </a:solidFill>
              </a:rPr>
              <a:t>can they support LCOE </a:t>
            </a:r>
            <a:r>
              <a:rPr lang="en-US" sz="2400" dirty="0" smtClean="0">
                <a:solidFill>
                  <a:srgbClr val="0070C0"/>
                </a:solidFill>
              </a:rPr>
              <a:t>targets</a:t>
            </a:r>
            <a:r>
              <a:rPr lang="pl-PL" sz="2400" dirty="0" smtClean="0">
                <a:solidFill>
                  <a:srgbClr val="0070C0"/>
                </a:solidFill>
              </a:rPr>
              <a:t> ?</a:t>
            </a:r>
            <a:endParaRPr lang="pl-PL" altLang="pl-PL" sz="2400" dirty="0">
              <a:solidFill>
                <a:srgbClr val="0070C0"/>
              </a:solidFill>
            </a:endParaRPr>
          </a:p>
        </p:txBody>
      </p:sp>
      <p:sp>
        <p:nvSpPr>
          <p:cNvPr id="2" name="Content Placeholder 1"/>
          <p:cNvSpPr>
            <a:spLocks noGrp="1"/>
          </p:cNvSpPr>
          <p:nvPr>
            <p:ph idx="1"/>
          </p:nvPr>
        </p:nvSpPr>
        <p:spPr>
          <a:xfrm>
            <a:off x="302531" y="1268760"/>
            <a:ext cx="11593287" cy="4403802"/>
          </a:xfrm>
        </p:spPr>
        <p:txBody>
          <a:bodyPr/>
          <a:lstStyle/>
          <a:p>
            <a:pPr marL="0" indent="0">
              <a:buNone/>
            </a:pPr>
            <a:endParaRPr lang="pl-PL" sz="1600" dirty="0"/>
          </a:p>
          <a:p>
            <a:r>
              <a:rPr lang="en-US" sz="2000" dirty="0"/>
              <a:t>Transformers are key electrical components to collect wind power</a:t>
            </a:r>
            <a:r>
              <a:rPr lang="en-US" sz="2000" dirty="0" smtClean="0"/>
              <a:t>,</a:t>
            </a:r>
            <a:r>
              <a:rPr lang="pl-PL" sz="2000" dirty="0" smtClean="0"/>
              <a:t/>
            </a:r>
            <a:br>
              <a:rPr lang="pl-PL" sz="2000" dirty="0" smtClean="0"/>
            </a:br>
            <a:r>
              <a:rPr lang="en-US" sz="2000" dirty="0" smtClean="0"/>
              <a:t>connect </a:t>
            </a:r>
            <a:r>
              <a:rPr lang="en-US" sz="2000" dirty="0"/>
              <a:t>to the </a:t>
            </a:r>
            <a:r>
              <a:rPr lang="en-US" sz="2000" dirty="0" smtClean="0"/>
              <a:t>grid</a:t>
            </a:r>
            <a:r>
              <a:rPr lang="pl-PL" sz="2000" dirty="0" smtClean="0"/>
              <a:t/>
            </a:r>
            <a:br>
              <a:rPr lang="pl-PL" sz="2000" dirty="0" smtClean="0"/>
            </a:br>
            <a:r>
              <a:rPr lang="en-US" sz="2000" dirty="0" smtClean="0"/>
              <a:t>and</a:t>
            </a:r>
            <a:r>
              <a:rPr lang="pl-PL" sz="2000" dirty="0" smtClean="0"/>
              <a:t> </a:t>
            </a:r>
            <a:r>
              <a:rPr lang="en-US" sz="2000" dirty="0" smtClean="0"/>
              <a:t>transmit </a:t>
            </a:r>
            <a:r>
              <a:rPr lang="en-US" sz="2000" dirty="0"/>
              <a:t>it through the electricity network</a:t>
            </a:r>
            <a:r>
              <a:rPr lang="en-US" sz="2000" dirty="0" smtClean="0"/>
              <a:t>.</a:t>
            </a:r>
            <a:endParaRPr lang="pl-PL" sz="2000" dirty="0" smtClean="0"/>
          </a:p>
          <a:p>
            <a:r>
              <a:rPr lang="en-US" sz="2000" dirty="0" smtClean="0"/>
              <a:t>The </a:t>
            </a:r>
            <a:r>
              <a:rPr lang="en-US" sz="2000" dirty="0"/>
              <a:t>quality of transformers has a major </a:t>
            </a:r>
            <a:r>
              <a:rPr lang="en-US" sz="2000" dirty="0" smtClean="0"/>
              <a:t>impact</a:t>
            </a:r>
            <a:r>
              <a:rPr lang="pl-PL" sz="2000" dirty="0" smtClean="0"/>
              <a:t/>
            </a:r>
            <a:br>
              <a:rPr lang="pl-PL" sz="2000" dirty="0" smtClean="0"/>
            </a:br>
            <a:r>
              <a:rPr lang="en-US" sz="2000" dirty="0" smtClean="0"/>
              <a:t>on </a:t>
            </a:r>
            <a:r>
              <a:rPr lang="en-US" sz="2000" dirty="0"/>
              <a:t>the availability of wind power </a:t>
            </a:r>
            <a:r>
              <a:rPr lang="en-US" sz="2000" dirty="0" smtClean="0"/>
              <a:t>generation</a:t>
            </a:r>
            <a:r>
              <a:rPr lang="pl-PL" sz="2000" dirty="0" smtClean="0"/>
              <a:t/>
            </a:r>
            <a:br>
              <a:rPr lang="pl-PL" sz="2000" dirty="0" smtClean="0"/>
            </a:br>
            <a:r>
              <a:rPr lang="en-US" sz="2000" dirty="0" smtClean="0"/>
              <a:t>as </a:t>
            </a:r>
            <a:r>
              <a:rPr lang="en-US" sz="2000" dirty="0"/>
              <a:t>well as on reliability of the whole network.</a:t>
            </a:r>
            <a:endParaRPr lang="pl-PL" sz="2000" dirty="0"/>
          </a:p>
          <a:p>
            <a:r>
              <a:rPr lang="en-US" sz="2000" dirty="0"/>
              <a:t>So what are the challenges today in deploying the optimal transformer </a:t>
            </a:r>
            <a:r>
              <a:rPr lang="en-US" sz="2000" dirty="0" smtClean="0"/>
              <a:t>solutions</a:t>
            </a:r>
            <a:r>
              <a:rPr lang="pl-PL" sz="2000" dirty="0" smtClean="0"/>
              <a:t/>
            </a:r>
            <a:br>
              <a:rPr lang="pl-PL" sz="2000" dirty="0" smtClean="0"/>
            </a:br>
            <a:r>
              <a:rPr lang="en-US" sz="2000" dirty="0" smtClean="0"/>
              <a:t>to </a:t>
            </a:r>
            <a:r>
              <a:rPr lang="en-US" sz="2000" dirty="0"/>
              <a:t>ensure the highest quality and stability of electricity </a:t>
            </a:r>
            <a:r>
              <a:rPr lang="en-US" sz="2000" dirty="0" smtClean="0"/>
              <a:t>supply</a:t>
            </a:r>
            <a:r>
              <a:rPr lang="pl-PL" sz="2000" dirty="0" smtClean="0"/>
              <a:t/>
            </a:r>
            <a:br>
              <a:rPr lang="pl-PL" sz="2000" dirty="0" smtClean="0"/>
            </a:br>
            <a:r>
              <a:rPr lang="en-US" sz="2000" dirty="0" smtClean="0"/>
              <a:t>and </a:t>
            </a:r>
            <a:r>
              <a:rPr lang="en-US" sz="2000" dirty="0"/>
              <a:t>at the same time to support the initiatives to reduce the </a:t>
            </a:r>
            <a:r>
              <a:rPr lang="en-US" sz="2000" dirty="0" err="1"/>
              <a:t>levelized</a:t>
            </a:r>
            <a:r>
              <a:rPr lang="en-US" sz="2000" dirty="0"/>
              <a:t> cost of offshore wind energy </a:t>
            </a:r>
            <a:r>
              <a:rPr lang="en-US" sz="2000" dirty="0" smtClean="0"/>
              <a:t>?</a:t>
            </a:r>
            <a:endParaRPr lang="pl-PL" sz="2000" dirty="0"/>
          </a:p>
        </p:txBody>
      </p:sp>
    </p:spTree>
    <p:extLst>
      <p:ext uri="{BB962C8B-B14F-4D97-AF65-F5344CB8AC3E}">
        <p14:creationId xmlns:p14="http://schemas.microsoft.com/office/powerpoint/2010/main" val="3694050037"/>
      </p:ext>
    </p:extLst>
  </p:cSld>
  <p:clrMapOvr>
    <a:masterClrMapping/>
  </p:clrMapOvr>
  <p:transition spd="slow"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6009"/>
            <a:ext cx="12198351" cy="1161899"/>
          </a:xfrm>
        </p:spPr>
        <p:txBody>
          <a:bodyPr/>
          <a:lstStyle/>
          <a:p>
            <a:r>
              <a:rPr lang="en-US" sz="2400" dirty="0"/>
              <a:t>Optimizing Power Transformer</a:t>
            </a:r>
            <a:r>
              <a:rPr lang="pl-PL" sz="2400" dirty="0"/>
              <a:t> for </a:t>
            </a:r>
            <a:r>
              <a:rPr lang="pl-PL" sz="2400" dirty="0" err="1" smtClean="0"/>
              <a:t>offshore</a:t>
            </a:r>
            <a:r>
              <a:rPr lang="pl-PL" sz="2400" dirty="0" smtClean="0"/>
              <a:t> </a:t>
            </a:r>
            <a:r>
              <a:rPr lang="pl-PL" sz="2400" dirty="0"/>
              <a:t>platform </a:t>
            </a:r>
            <a:r>
              <a:rPr lang="pl-PL" sz="2400" dirty="0" err="1"/>
              <a:t>substation</a:t>
            </a:r>
            <a:r>
              <a:rPr lang="pl-PL" sz="2400" dirty="0"/>
              <a:t/>
            </a:r>
            <a:br>
              <a:rPr lang="pl-PL" sz="2400" dirty="0"/>
            </a:br>
            <a:r>
              <a:rPr lang="nb-NO" sz="2400" dirty="0">
                <a:solidFill>
                  <a:schemeClr val="accent1"/>
                </a:solidFill>
                <a:latin typeface="+mj-lt"/>
                <a:cs typeface="+mj-cs"/>
              </a:rPr>
              <a:t>Total Cost of Ownership (TCO)</a:t>
            </a:r>
          </a:p>
        </p:txBody>
      </p:sp>
      <p:sp>
        <p:nvSpPr>
          <p:cNvPr id="59" name="Rectangle 58"/>
          <p:cNvSpPr/>
          <p:nvPr/>
        </p:nvSpPr>
        <p:spPr bwMode="auto">
          <a:xfrm>
            <a:off x="1706687" y="1052736"/>
            <a:ext cx="8657219" cy="4609058"/>
          </a:xfrm>
          <a:prstGeom prst="rect">
            <a:avLst/>
          </a:prstGeom>
          <a:solidFill>
            <a:schemeClr val="bg1">
              <a:lumMod val="95000"/>
            </a:schemeClr>
          </a:solidFill>
          <a:ln w="19050">
            <a:noFill/>
            <a:round/>
            <a:headEnd/>
            <a:tailEnd type="triangle" w="med" len="med"/>
          </a:ln>
        </p:spPr>
        <p:txBody>
          <a:bodyPr wrap="none" rtlCol="0" anchor="ctr"/>
          <a:lstStyle/>
          <a:p>
            <a:pPr algn="ctr"/>
            <a:endParaRPr lang="nb-NO"/>
          </a:p>
        </p:txBody>
      </p:sp>
      <p:graphicFrame>
        <p:nvGraphicFramePr>
          <p:cNvPr id="60" name="Table 59"/>
          <p:cNvGraphicFramePr>
            <a:graphicFrameLocks noGrp="1"/>
          </p:cNvGraphicFramePr>
          <p:nvPr>
            <p:extLst>
              <p:ext uri="{D42A27DB-BD31-4B8C-83A1-F6EECF244321}">
                <p14:modId xmlns:p14="http://schemas.microsoft.com/office/powerpoint/2010/main" val="3132298947"/>
              </p:ext>
            </p:extLst>
          </p:nvPr>
        </p:nvGraphicFramePr>
        <p:xfrm>
          <a:off x="2498141" y="1412776"/>
          <a:ext cx="6696744" cy="3888432"/>
        </p:xfrm>
        <a:graphic>
          <a:graphicData uri="http://schemas.openxmlformats.org/drawingml/2006/table">
            <a:tbl>
              <a:tblPr firstRow="1" bandRow="1">
                <a:tableStyleId>{5C22544A-7EE6-4342-B048-85BDC9FD1C3A}</a:tableStyleId>
              </a:tblPr>
              <a:tblGrid>
                <a:gridCol w="1116124"/>
                <a:gridCol w="1116124"/>
                <a:gridCol w="1116124"/>
                <a:gridCol w="1116124"/>
                <a:gridCol w="1116124"/>
                <a:gridCol w="1116124"/>
              </a:tblGrid>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48072">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nb-NO"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bl>
          </a:graphicData>
        </a:graphic>
      </p:graphicFrame>
      <p:sp>
        <p:nvSpPr>
          <p:cNvPr id="61" name="Freeform 60"/>
          <p:cNvSpPr/>
          <p:nvPr/>
        </p:nvSpPr>
        <p:spPr bwMode="auto">
          <a:xfrm>
            <a:off x="3631171" y="2824458"/>
            <a:ext cx="3619500" cy="2044700"/>
          </a:xfrm>
          <a:custGeom>
            <a:avLst/>
            <a:gdLst>
              <a:gd name="connsiteX0" fmla="*/ 0 w 3619500"/>
              <a:gd name="connsiteY0" fmla="*/ 0 h 2044700"/>
              <a:gd name="connsiteX1" fmla="*/ 254000 w 3619500"/>
              <a:gd name="connsiteY1" fmla="*/ 533400 h 2044700"/>
              <a:gd name="connsiteX2" fmla="*/ 546100 w 3619500"/>
              <a:gd name="connsiteY2" fmla="*/ 952500 h 2044700"/>
              <a:gd name="connsiteX3" fmla="*/ 1104900 w 3619500"/>
              <a:gd name="connsiteY3" fmla="*/ 1384300 h 2044700"/>
              <a:gd name="connsiteX4" fmla="*/ 1625600 w 3619500"/>
              <a:gd name="connsiteY4" fmla="*/ 1638300 h 2044700"/>
              <a:gd name="connsiteX5" fmla="*/ 2209800 w 3619500"/>
              <a:gd name="connsiteY5" fmla="*/ 1816100 h 2044700"/>
              <a:gd name="connsiteX6" fmla="*/ 2895600 w 3619500"/>
              <a:gd name="connsiteY6" fmla="*/ 1968500 h 2044700"/>
              <a:gd name="connsiteX7" fmla="*/ 3619500 w 3619500"/>
              <a:gd name="connsiteY7" fmla="*/ 204470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0" h="2044700">
                <a:moveTo>
                  <a:pt x="0" y="0"/>
                </a:moveTo>
                <a:cubicBezTo>
                  <a:pt x="81491" y="187325"/>
                  <a:pt x="162983" y="374650"/>
                  <a:pt x="254000" y="533400"/>
                </a:cubicBezTo>
                <a:cubicBezTo>
                  <a:pt x="345017" y="692150"/>
                  <a:pt x="404283" y="810683"/>
                  <a:pt x="546100" y="952500"/>
                </a:cubicBezTo>
                <a:cubicBezTo>
                  <a:pt x="687917" y="1094317"/>
                  <a:pt x="924983" y="1270000"/>
                  <a:pt x="1104900" y="1384300"/>
                </a:cubicBezTo>
                <a:cubicBezTo>
                  <a:pt x="1284817" y="1498600"/>
                  <a:pt x="1441450" y="1566333"/>
                  <a:pt x="1625600" y="1638300"/>
                </a:cubicBezTo>
                <a:cubicBezTo>
                  <a:pt x="1809750" y="1710267"/>
                  <a:pt x="1998133" y="1761067"/>
                  <a:pt x="2209800" y="1816100"/>
                </a:cubicBezTo>
                <a:cubicBezTo>
                  <a:pt x="2421467" y="1871133"/>
                  <a:pt x="2660650" y="1930400"/>
                  <a:pt x="2895600" y="1968500"/>
                </a:cubicBezTo>
                <a:cubicBezTo>
                  <a:pt x="3130550" y="2006600"/>
                  <a:pt x="3375025" y="2025650"/>
                  <a:pt x="3619500" y="2044700"/>
                </a:cubicBezTo>
              </a:path>
            </a:pathLst>
          </a:custGeom>
          <a:noFill/>
          <a:ln w="38100">
            <a:solidFill>
              <a:srgbClr val="98DB38"/>
            </a:solidFill>
            <a:round/>
            <a:headEnd type="none" w="med" len="med"/>
            <a:tailEnd type="none" w="med" len="med"/>
          </a:ln>
        </p:spPr>
        <p:txBody>
          <a:bodyPr rtlCol="0" anchor="ctr"/>
          <a:lstStyle/>
          <a:p>
            <a:pPr algn="ctr"/>
            <a:endParaRPr lang="nb-NO"/>
          </a:p>
        </p:txBody>
      </p:sp>
      <p:sp>
        <p:nvSpPr>
          <p:cNvPr id="62" name="Freeform 61"/>
          <p:cNvSpPr/>
          <p:nvPr/>
        </p:nvSpPr>
        <p:spPr bwMode="auto">
          <a:xfrm>
            <a:off x="3622911" y="2611758"/>
            <a:ext cx="3581400" cy="2044700"/>
          </a:xfrm>
          <a:custGeom>
            <a:avLst/>
            <a:gdLst>
              <a:gd name="connsiteX0" fmla="*/ 0 w 3581400"/>
              <a:gd name="connsiteY0" fmla="*/ 2044700 h 2044700"/>
              <a:gd name="connsiteX1" fmla="*/ 3581400 w 3581400"/>
              <a:gd name="connsiteY1" fmla="*/ 0 h 2044700"/>
            </a:gdLst>
            <a:ahLst/>
            <a:cxnLst>
              <a:cxn ang="0">
                <a:pos x="connsiteX0" y="connsiteY0"/>
              </a:cxn>
              <a:cxn ang="0">
                <a:pos x="connsiteX1" y="connsiteY1"/>
              </a:cxn>
            </a:cxnLst>
            <a:rect l="l" t="t" r="r" b="b"/>
            <a:pathLst>
              <a:path w="3581400" h="2044700">
                <a:moveTo>
                  <a:pt x="0" y="2044700"/>
                </a:moveTo>
                <a:lnTo>
                  <a:pt x="3581400" y="0"/>
                </a:lnTo>
              </a:path>
            </a:pathLst>
          </a:custGeom>
          <a:noFill/>
          <a:ln w="28575">
            <a:solidFill>
              <a:srgbClr val="3AB200"/>
            </a:solidFill>
            <a:round/>
            <a:headEnd type="none" w="med" len="med"/>
            <a:tailEnd type="none" w="med" len="med"/>
          </a:ln>
        </p:spPr>
        <p:txBody>
          <a:bodyPr rtlCol="0" anchor="ctr"/>
          <a:lstStyle/>
          <a:p>
            <a:pPr algn="ctr"/>
            <a:endParaRPr lang="nb-NO">
              <a:ln>
                <a:solidFill>
                  <a:schemeClr val="accent1"/>
                </a:solidFill>
                <a:prstDash val="sysDash"/>
              </a:ln>
            </a:endParaRPr>
          </a:p>
        </p:txBody>
      </p:sp>
      <p:sp>
        <p:nvSpPr>
          <p:cNvPr id="63" name="Freeform 62"/>
          <p:cNvSpPr/>
          <p:nvPr/>
        </p:nvSpPr>
        <p:spPr bwMode="auto">
          <a:xfrm>
            <a:off x="3648311" y="2154559"/>
            <a:ext cx="3581400" cy="801687"/>
          </a:xfrm>
          <a:custGeom>
            <a:avLst/>
            <a:gdLst>
              <a:gd name="connsiteX0" fmla="*/ 0 w 3581400"/>
              <a:gd name="connsiteY0" fmla="*/ 25400 h 801687"/>
              <a:gd name="connsiteX1" fmla="*/ 177800 w 3581400"/>
              <a:gd name="connsiteY1" fmla="*/ 355600 h 801687"/>
              <a:gd name="connsiteX2" fmla="*/ 317500 w 3581400"/>
              <a:gd name="connsiteY2" fmla="*/ 482600 h 801687"/>
              <a:gd name="connsiteX3" fmla="*/ 469900 w 3581400"/>
              <a:gd name="connsiteY3" fmla="*/ 622300 h 801687"/>
              <a:gd name="connsiteX4" fmla="*/ 698500 w 3581400"/>
              <a:gd name="connsiteY4" fmla="*/ 723900 h 801687"/>
              <a:gd name="connsiteX5" fmla="*/ 901700 w 3581400"/>
              <a:gd name="connsiteY5" fmla="*/ 762000 h 801687"/>
              <a:gd name="connsiteX6" fmla="*/ 1143000 w 3581400"/>
              <a:gd name="connsiteY6" fmla="*/ 800100 h 801687"/>
              <a:gd name="connsiteX7" fmla="*/ 1346200 w 3581400"/>
              <a:gd name="connsiteY7" fmla="*/ 787400 h 801687"/>
              <a:gd name="connsiteX8" fmla="*/ 1638300 w 3581400"/>
              <a:gd name="connsiteY8" fmla="*/ 723900 h 801687"/>
              <a:gd name="connsiteX9" fmla="*/ 1917700 w 3581400"/>
              <a:gd name="connsiteY9" fmla="*/ 660400 h 801687"/>
              <a:gd name="connsiteX10" fmla="*/ 2400300 w 3581400"/>
              <a:gd name="connsiteY10" fmla="*/ 495300 h 801687"/>
              <a:gd name="connsiteX11" fmla="*/ 2844800 w 3581400"/>
              <a:gd name="connsiteY11" fmla="*/ 330200 h 801687"/>
              <a:gd name="connsiteX12" fmla="*/ 3581400 w 3581400"/>
              <a:gd name="connsiteY12" fmla="*/ 0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1400" h="801687">
                <a:moveTo>
                  <a:pt x="0" y="25400"/>
                </a:moveTo>
                <a:cubicBezTo>
                  <a:pt x="62441" y="152400"/>
                  <a:pt x="124883" y="279400"/>
                  <a:pt x="177800" y="355600"/>
                </a:cubicBezTo>
                <a:cubicBezTo>
                  <a:pt x="230717" y="431800"/>
                  <a:pt x="317500" y="482600"/>
                  <a:pt x="317500" y="482600"/>
                </a:cubicBezTo>
                <a:cubicBezTo>
                  <a:pt x="366183" y="527050"/>
                  <a:pt x="406400" y="582083"/>
                  <a:pt x="469900" y="622300"/>
                </a:cubicBezTo>
                <a:cubicBezTo>
                  <a:pt x="533400" y="662517"/>
                  <a:pt x="626533" y="700617"/>
                  <a:pt x="698500" y="723900"/>
                </a:cubicBezTo>
                <a:cubicBezTo>
                  <a:pt x="770467" y="747183"/>
                  <a:pt x="827617" y="749300"/>
                  <a:pt x="901700" y="762000"/>
                </a:cubicBezTo>
                <a:cubicBezTo>
                  <a:pt x="975783" y="774700"/>
                  <a:pt x="1068917" y="795867"/>
                  <a:pt x="1143000" y="800100"/>
                </a:cubicBezTo>
                <a:cubicBezTo>
                  <a:pt x="1217083" y="804333"/>
                  <a:pt x="1263650" y="800100"/>
                  <a:pt x="1346200" y="787400"/>
                </a:cubicBezTo>
                <a:cubicBezTo>
                  <a:pt x="1428750" y="774700"/>
                  <a:pt x="1638300" y="723900"/>
                  <a:pt x="1638300" y="723900"/>
                </a:cubicBezTo>
                <a:cubicBezTo>
                  <a:pt x="1733550" y="702733"/>
                  <a:pt x="1790700" y="698500"/>
                  <a:pt x="1917700" y="660400"/>
                </a:cubicBezTo>
                <a:cubicBezTo>
                  <a:pt x="2044700" y="622300"/>
                  <a:pt x="2245783" y="550333"/>
                  <a:pt x="2400300" y="495300"/>
                </a:cubicBezTo>
                <a:cubicBezTo>
                  <a:pt x="2554817" y="440267"/>
                  <a:pt x="2647950" y="412750"/>
                  <a:pt x="2844800" y="330200"/>
                </a:cubicBezTo>
                <a:cubicBezTo>
                  <a:pt x="3041650" y="247650"/>
                  <a:pt x="3311525" y="123825"/>
                  <a:pt x="3581400" y="0"/>
                </a:cubicBezTo>
              </a:path>
            </a:pathLst>
          </a:custGeom>
          <a:noFill/>
          <a:ln w="38100">
            <a:solidFill>
              <a:schemeClr val="accent2">
                <a:lumMod val="40000"/>
                <a:lumOff val="60000"/>
              </a:schemeClr>
            </a:solidFill>
            <a:round/>
            <a:headEnd type="none" w="med" len="med"/>
            <a:tailEnd type="none" w="med" len="med"/>
          </a:ln>
        </p:spPr>
        <p:txBody>
          <a:bodyPr rtlCol="0" anchor="ctr"/>
          <a:lstStyle/>
          <a:p>
            <a:pPr algn="ctr"/>
            <a:endParaRPr lang="nb-NO"/>
          </a:p>
        </p:txBody>
      </p:sp>
      <p:cxnSp>
        <p:nvCxnSpPr>
          <p:cNvPr id="64" name="Straight Connector 63"/>
          <p:cNvCxnSpPr>
            <a:stCxn id="63" idx="6"/>
          </p:cNvCxnSpPr>
          <p:nvPr/>
        </p:nvCxnSpPr>
        <p:spPr>
          <a:xfrm flipH="1">
            <a:off x="2498141" y="2954659"/>
            <a:ext cx="2293170" cy="1587"/>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63" idx="6"/>
          </p:cNvCxnSpPr>
          <p:nvPr/>
        </p:nvCxnSpPr>
        <p:spPr>
          <a:xfrm>
            <a:off x="4791311" y="2954658"/>
            <a:ext cx="0" cy="23717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bwMode="auto">
          <a:xfrm>
            <a:off x="4755307" y="5265204"/>
            <a:ext cx="72008" cy="72008"/>
          </a:xfrm>
          <a:prstGeom prst="rect">
            <a:avLst/>
          </a:prstGeom>
          <a:solidFill>
            <a:schemeClr val="tx1"/>
          </a:solidFill>
          <a:ln w="19050">
            <a:solidFill>
              <a:schemeClr val="tx1"/>
            </a:solidFill>
            <a:round/>
            <a:headEnd/>
            <a:tailEnd type="triangle" w="med" len="med"/>
          </a:ln>
        </p:spPr>
        <p:txBody>
          <a:bodyPr wrap="none" rtlCol="0" anchor="ctr"/>
          <a:lstStyle/>
          <a:p>
            <a:pPr algn="ctr"/>
            <a:endParaRPr lang="nb-NO"/>
          </a:p>
        </p:txBody>
      </p:sp>
      <p:sp>
        <p:nvSpPr>
          <p:cNvPr id="67" name="Rectangle 66"/>
          <p:cNvSpPr/>
          <p:nvPr/>
        </p:nvSpPr>
        <p:spPr bwMode="auto">
          <a:xfrm>
            <a:off x="2462138" y="2900742"/>
            <a:ext cx="72008" cy="72008"/>
          </a:xfrm>
          <a:prstGeom prst="rect">
            <a:avLst/>
          </a:prstGeom>
          <a:solidFill>
            <a:schemeClr val="tx1"/>
          </a:solidFill>
          <a:ln w="19050">
            <a:solidFill>
              <a:schemeClr val="tx1"/>
            </a:solidFill>
            <a:round/>
            <a:headEnd/>
            <a:tailEnd type="triangle" w="med" len="med"/>
          </a:ln>
        </p:spPr>
        <p:txBody>
          <a:bodyPr wrap="none" rtlCol="0" anchor="ctr"/>
          <a:lstStyle/>
          <a:p>
            <a:pPr algn="ctr"/>
            <a:endParaRPr lang="nb-NO"/>
          </a:p>
        </p:txBody>
      </p:sp>
      <p:sp>
        <p:nvSpPr>
          <p:cNvPr id="68" name="Rectangle 67"/>
          <p:cNvSpPr/>
          <p:nvPr/>
        </p:nvSpPr>
        <p:spPr bwMode="auto">
          <a:xfrm>
            <a:off x="4755307" y="2921156"/>
            <a:ext cx="72008" cy="72008"/>
          </a:xfrm>
          <a:prstGeom prst="rect">
            <a:avLst/>
          </a:prstGeom>
          <a:solidFill>
            <a:schemeClr val="tx1"/>
          </a:solidFill>
          <a:ln w="19050">
            <a:solidFill>
              <a:schemeClr val="tx1"/>
            </a:solidFill>
            <a:round/>
            <a:headEnd/>
            <a:tailEnd type="triangle" w="med" len="med"/>
          </a:ln>
        </p:spPr>
        <p:txBody>
          <a:bodyPr wrap="none" rtlCol="0" anchor="ctr"/>
          <a:lstStyle/>
          <a:p>
            <a:pPr algn="ctr"/>
            <a:endParaRPr lang="nb-NO"/>
          </a:p>
        </p:txBody>
      </p:sp>
      <p:sp>
        <p:nvSpPr>
          <p:cNvPr id="69" name="TextBox 68"/>
          <p:cNvSpPr txBox="1"/>
          <p:nvPr/>
        </p:nvSpPr>
        <p:spPr>
          <a:xfrm>
            <a:off x="2191382" y="5445224"/>
            <a:ext cx="7146068" cy="506388"/>
          </a:xfrm>
          <a:prstGeom prst="rect">
            <a:avLst/>
          </a:prstGeom>
        </p:spPr>
        <p:txBody>
          <a:bodyPr vert="horz" wrap="none" lIns="0" tIns="0" rIns="0" bIns="0" rtlCol="0">
            <a:normAutofit/>
          </a:bodyPr>
          <a:lstStyle/>
          <a:p>
            <a:pPr>
              <a:spcBef>
                <a:spcPts val="1100"/>
              </a:spcBef>
            </a:pPr>
            <a:r>
              <a:rPr lang="nb-NO" sz="1100" dirty="0">
                <a:latin typeface="Arial" pitchFamily="34" charset="0"/>
                <a:cs typeface="Arial" pitchFamily="34" charset="0"/>
              </a:rPr>
              <a:t>0,000 	   0,500	     1,000	        1,500	2,000	  2,500	    3,000</a:t>
            </a:r>
          </a:p>
        </p:txBody>
      </p:sp>
      <p:sp>
        <p:nvSpPr>
          <p:cNvPr id="70" name="TextBox 69"/>
          <p:cNvSpPr txBox="1"/>
          <p:nvPr/>
        </p:nvSpPr>
        <p:spPr>
          <a:xfrm>
            <a:off x="2032260" y="1412777"/>
            <a:ext cx="914400" cy="4347461"/>
          </a:xfrm>
          <a:prstGeom prst="rect">
            <a:avLst/>
          </a:prstGeom>
        </p:spPr>
        <p:txBody>
          <a:bodyPr vert="horz" wrap="none" lIns="0" tIns="0" rIns="0" bIns="0" rtlCol="0">
            <a:normAutofit/>
          </a:bodyPr>
          <a:lstStyle/>
          <a:p>
            <a:pPr>
              <a:spcBef>
                <a:spcPts val="1100"/>
              </a:spcBef>
            </a:pPr>
            <a:r>
              <a:rPr lang="nb-NO" sz="1100" dirty="0">
                <a:latin typeface="Arial" pitchFamily="34" charset="0"/>
                <a:cs typeface="Arial" pitchFamily="34" charset="0"/>
              </a:rPr>
              <a:t>3,000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2,500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2,000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1,500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1,000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0,500</a:t>
            </a:r>
          </a:p>
          <a:p>
            <a:pPr>
              <a:spcBef>
                <a:spcPts val="1100"/>
              </a:spcBef>
            </a:pPr>
            <a:endParaRPr lang="nb-NO" sz="1100" dirty="0">
              <a:latin typeface="Arial" pitchFamily="34" charset="0"/>
              <a:cs typeface="Arial" pitchFamily="34" charset="0"/>
            </a:endParaRPr>
          </a:p>
          <a:p>
            <a:pPr>
              <a:spcBef>
                <a:spcPts val="1100"/>
              </a:spcBef>
            </a:pPr>
            <a:r>
              <a:rPr lang="nb-NO" sz="1100" dirty="0">
                <a:latin typeface="Arial" pitchFamily="34" charset="0"/>
                <a:cs typeface="Arial" pitchFamily="34" charset="0"/>
              </a:rPr>
              <a:t>0,000</a:t>
            </a:r>
          </a:p>
          <a:p>
            <a:pPr>
              <a:spcBef>
                <a:spcPts val="1100"/>
              </a:spcBef>
            </a:pPr>
            <a:endParaRPr lang="nb-NO" sz="1100" dirty="0">
              <a:latin typeface="Arial" pitchFamily="34" charset="0"/>
              <a:cs typeface="Arial" pitchFamily="34" charset="0"/>
            </a:endParaRPr>
          </a:p>
        </p:txBody>
      </p:sp>
      <p:sp>
        <p:nvSpPr>
          <p:cNvPr id="71" name="TextBox 70"/>
          <p:cNvSpPr txBox="1"/>
          <p:nvPr/>
        </p:nvSpPr>
        <p:spPr>
          <a:xfrm>
            <a:off x="6655879" y="3015832"/>
            <a:ext cx="1080121" cy="269153"/>
          </a:xfrm>
          <a:prstGeom prst="rect">
            <a:avLst/>
          </a:prstGeom>
        </p:spPr>
        <p:txBody>
          <a:bodyPr vert="horz" wrap="none" lIns="0" tIns="0" rIns="0" bIns="0" rtlCol="0">
            <a:normAutofit fontScale="92500" lnSpcReduction="20000"/>
          </a:bodyPr>
          <a:lstStyle/>
          <a:p>
            <a:pPr>
              <a:spcBef>
                <a:spcPts val="1100"/>
              </a:spcBef>
            </a:pPr>
            <a:r>
              <a:rPr lang="pl-PL" dirty="0" err="1" smtClean="0">
                <a:solidFill>
                  <a:srgbClr val="3AB200"/>
                </a:solidFill>
                <a:latin typeface="Arial" pitchFamily="34" charset="0"/>
                <a:cs typeface="Arial" pitchFamily="34" charset="0"/>
              </a:rPr>
              <a:t>Purchasing</a:t>
            </a:r>
            <a:r>
              <a:rPr lang="pl-PL" dirty="0" smtClean="0">
                <a:solidFill>
                  <a:srgbClr val="3AB200"/>
                </a:solidFill>
                <a:latin typeface="Arial" pitchFamily="34" charset="0"/>
                <a:cs typeface="Arial" pitchFamily="34" charset="0"/>
              </a:rPr>
              <a:t> </a:t>
            </a:r>
            <a:r>
              <a:rPr lang="pl-PL" dirty="0" err="1" smtClean="0">
                <a:solidFill>
                  <a:srgbClr val="3AB200"/>
                </a:solidFill>
                <a:latin typeface="Arial" pitchFamily="34" charset="0"/>
                <a:cs typeface="Arial" pitchFamily="34" charset="0"/>
              </a:rPr>
              <a:t>Cost</a:t>
            </a:r>
            <a:r>
              <a:rPr lang="pl-PL" dirty="0" smtClean="0">
                <a:solidFill>
                  <a:srgbClr val="3AB200"/>
                </a:solidFill>
                <a:latin typeface="Arial" pitchFamily="34" charset="0"/>
                <a:cs typeface="Arial" pitchFamily="34" charset="0"/>
              </a:rPr>
              <a:t> (</a:t>
            </a:r>
            <a:r>
              <a:rPr lang="pl-PL" dirty="0" err="1" smtClean="0">
                <a:solidFill>
                  <a:srgbClr val="3AB200"/>
                </a:solidFill>
                <a:latin typeface="Arial" pitchFamily="34" charset="0"/>
                <a:cs typeface="Arial" pitchFamily="34" charset="0"/>
              </a:rPr>
              <a:t>Price</a:t>
            </a:r>
            <a:r>
              <a:rPr lang="pl-PL" dirty="0" smtClean="0">
                <a:solidFill>
                  <a:srgbClr val="3AB200"/>
                </a:solidFill>
                <a:latin typeface="Arial" pitchFamily="34" charset="0"/>
                <a:cs typeface="Arial" pitchFamily="34" charset="0"/>
              </a:rPr>
              <a:t>)</a:t>
            </a:r>
            <a:r>
              <a:rPr lang="nb-NO" dirty="0" smtClean="0">
                <a:solidFill>
                  <a:srgbClr val="3AB200"/>
                </a:solidFill>
                <a:latin typeface="Arial" pitchFamily="34" charset="0"/>
                <a:cs typeface="Arial" pitchFamily="34" charset="0"/>
              </a:rPr>
              <a:t> </a:t>
            </a:r>
            <a:endParaRPr lang="nb-NO" dirty="0">
              <a:solidFill>
                <a:srgbClr val="3AB200"/>
              </a:solidFill>
              <a:latin typeface="Arial" pitchFamily="34" charset="0"/>
              <a:cs typeface="Arial" pitchFamily="34" charset="0"/>
            </a:endParaRPr>
          </a:p>
        </p:txBody>
      </p:sp>
      <p:sp>
        <p:nvSpPr>
          <p:cNvPr id="72" name="TextBox 71"/>
          <p:cNvSpPr txBox="1"/>
          <p:nvPr/>
        </p:nvSpPr>
        <p:spPr>
          <a:xfrm>
            <a:off x="6744894" y="4922934"/>
            <a:ext cx="3187348" cy="274542"/>
          </a:xfrm>
          <a:prstGeom prst="rect">
            <a:avLst/>
          </a:prstGeom>
          <a:ln>
            <a:noFill/>
          </a:ln>
        </p:spPr>
        <p:txBody>
          <a:bodyPr vert="horz" wrap="none" lIns="0" tIns="0" rIns="0" bIns="0" rtlCol="0">
            <a:normAutofit fontScale="92500" lnSpcReduction="20000"/>
          </a:bodyPr>
          <a:lstStyle/>
          <a:p>
            <a:pPr>
              <a:spcBef>
                <a:spcPts val="1100"/>
              </a:spcBef>
            </a:pPr>
            <a:r>
              <a:rPr lang="en-US" dirty="0">
                <a:solidFill>
                  <a:srgbClr val="98DB38"/>
                </a:solidFill>
                <a:latin typeface="Arial" pitchFamily="34" charset="0"/>
                <a:cs typeface="Arial" pitchFamily="34" charset="0"/>
              </a:rPr>
              <a:t>Cost of </a:t>
            </a:r>
            <a:r>
              <a:rPr lang="nb-NO" dirty="0" smtClean="0">
                <a:solidFill>
                  <a:srgbClr val="98DB38"/>
                </a:solidFill>
                <a:latin typeface="Arial" pitchFamily="34" charset="0"/>
                <a:cs typeface="Arial" pitchFamily="34" charset="0"/>
              </a:rPr>
              <a:t>Losses</a:t>
            </a:r>
            <a:endParaRPr lang="nb-NO" dirty="0">
              <a:solidFill>
                <a:srgbClr val="98DB38"/>
              </a:solidFill>
              <a:latin typeface="Arial" pitchFamily="34" charset="0"/>
              <a:cs typeface="Arial" pitchFamily="34" charset="0"/>
            </a:endParaRPr>
          </a:p>
        </p:txBody>
      </p:sp>
      <p:sp>
        <p:nvSpPr>
          <p:cNvPr id="73" name="TextBox 72"/>
          <p:cNvSpPr txBox="1"/>
          <p:nvPr/>
        </p:nvSpPr>
        <p:spPr>
          <a:xfrm>
            <a:off x="5908432" y="1754520"/>
            <a:ext cx="3771782" cy="274542"/>
          </a:xfrm>
          <a:prstGeom prst="rect">
            <a:avLst/>
          </a:prstGeom>
          <a:ln>
            <a:noFill/>
          </a:ln>
        </p:spPr>
        <p:txBody>
          <a:bodyPr vert="horz" wrap="none" lIns="0" tIns="0" rIns="0" bIns="0" rtlCol="0">
            <a:normAutofit fontScale="92500" lnSpcReduction="20000"/>
          </a:bodyPr>
          <a:lstStyle/>
          <a:p>
            <a:pPr>
              <a:spcBef>
                <a:spcPts val="1100"/>
              </a:spcBef>
            </a:pPr>
            <a:r>
              <a:rPr lang="nb-NO" dirty="0">
                <a:solidFill>
                  <a:schemeClr val="accent3"/>
                </a:solidFill>
                <a:latin typeface="Arial" pitchFamily="34" charset="0"/>
                <a:cs typeface="Arial" pitchFamily="34" charset="0"/>
              </a:rPr>
              <a:t>Total Cost of </a:t>
            </a:r>
            <a:r>
              <a:rPr lang="nb-NO" dirty="0" smtClean="0">
                <a:solidFill>
                  <a:schemeClr val="accent3"/>
                </a:solidFill>
                <a:latin typeface="Arial" pitchFamily="34" charset="0"/>
                <a:cs typeface="Arial" pitchFamily="34" charset="0"/>
              </a:rPr>
              <a:t>Ownership</a:t>
            </a:r>
            <a:endParaRPr lang="nb-NO" dirty="0">
              <a:solidFill>
                <a:schemeClr val="accent3"/>
              </a:solidFill>
              <a:latin typeface="Arial" pitchFamily="34" charset="0"/>
              <a:cs typeface="Arial" pitchFamily="34" charset="0"/>
            </a:endParaRPr>
          </a:p>
        </p:txBody>
      </p:sp>
      <p:sp>
        <p:nvSpPr>
          <p:cNvPr id="74" name="TextBox 73"/>
          <p:cNvSpPr txBox="1"/>
          <p:nvPr/>
        </p:nvSpPr>
        <p:spPr>
          <a:xfrm>
            <a:off x="5718659" y="3737895"/>
            <a:ext cx="362271" cy="496472"/>
          </a:xfrm>
          <a:prstGeom prst="rect">
            <a:avLst/>
          </a:prstGeom>
        </p:spPr>
        <p:txBody>
          <a:bodyPr vert="horz" wrap="none" lIns="0" tIns="0" rIns="0" bIns="0" rtlCol="0">
            <a:normAutofit lnSpcReduction="10000"/>
          </a:bodyPr>
          <a:lstStyle/>
          <a:p>
            <a:pPr>
              <a:spcBef>
                <a:spcPts val="1100"/>
              </a:spcBef>
            </a:pPr>
            <a:r>
              <a:rPr lang="nb-NO" sz="3600" dirty="0">
                <a:latin typeface="Arial" pitchFamily="34" charset="0"/>
                <a:cs typeface="Arial" pitchFamily="34" charset="0"/>
              </a:rPr>
              <a:t>+</a:t>
            </a:r>
          </a:p>
        </p:txBody>
      </p:sp>
      <p:sp>
        <p:nvSpPr>
          <p:cNvPr id="75" name="TextBox 74"/>
          <p:cNvSpPr txBox="1"/>
          <p:nvPr/>
        </p:nvSpPr>
        <p:spPr>
          <a:xfrm>
            <a:off x="5717172" y="2852936"/>
            <a:ext cx="362271" cy="496472"/>
          </a:xfrm>
          <a:prstGeom prst="rect">
            <a:avLst/>
          </a:prstGeom>
        </p:spPr>
        <p:txBody>
          <a:bodyPr vert="horz" wrap="none" lIns="0" tIns="0" rIns="0" bIns="0" rtlCol="0">
            <a:normAutofit lnSpcReduction="10000"/>
          </a:bodyPr>
          <a:lstStyle/>
          <a:p>
            <a:pPr>
              <a:spcBef>
                <a:spcPts val="1100"/>
              </a:spcBef>
            </a:pPr>
            <a:r>
              <a:rPr lang="nb-NO" sz="3600" dirty="0">
                <a:latin typeface="Arial" pitchFamily="34" charset="0"/>
                <a:cs typeface="Arial" pitchFamily="34" charset="0"/>
              </a:rPr>
              <a:t>=</a:t>
            </a:r>
          </a:p>
        </p:txBody>
      </p:sp>
      <p:sp>
        <p:nvSpPr>
          <p:cNvPr id="76" name="TextBox 75"/>
          <p:cNvSpPr txBox="1"/>
          <p:nvPr/>
        </p:nvSpPr>
        <p:spPr>
          <a:xfrm>
            <a:off x="5008452" y="5661248"/>
            <a:ext cx="1935459" cy="237378"/>
          </a:xfrm>
          <a:prstGeom prst="rect">
            <a:avLst/>
          </a:prstGeom>
        </p:spPr>
        <p:txBody>
          <a:bodyPr vert="horz" wrap="none" lIns="0" tIns="0" rIns="0" bIns="0" rtlCol="0">
            <a:noAutofit/>
          </a:bodyPr>
          <a:lstStyle/>
          <a:p>
            <a:pPr>
              <a:spcBef>
                <a:spcPts val="1100"/>
              </a:spcBef>
            </a:pPr>
            <a:r>
              <a:rPr lang="pl-PL" sz="1600" dirty="0" err="1" smtClean="0">
                <a:latin typeface="Arial" pitchFamily="34" charset="0"/>
                <a:cs typeface="Arial" pitchFamily="34" charset="0"/>
              </a:rPr>
              <a:t>Purchasing</a:t>
            </a:r>
            <a:r>
              <a:rPr lang="pl-PL" sz="1600" dirty="0" smtClean="0">
                <a:latin typeface="Arial" pitchFamily="34" charset="0"/>
                <a:cs typeface="Arial" pitchFamily="34" charset="0"/>
              </a:rPr>
              <a:t> </a:t>
            </a:r>
            <a:r>
              <a:rPr lang="pl-PL" sz="1600" dirty="0" err="1" smtClean="0">
                <a:latin typeface="Arial" pitchFamily="34" charset="0"/>
                <a:cs typeface="Arial" pitchFamily="34" charset="0"/>
              </a:rPr>
              <a:t>cost</a:t>
            </a:r>
            <a:r>
              <a:rPr lang="nb-NO" sz="1600" dirty="0" smtClean="0">
                <a:latin typeface="Arial" pitchFamily="34" charset="0"/>
                <a:cs typeface="Arial" pitchFamily="34" charset="0"/>
              </a:rPr>
              <a:t> </a:t>
            </a:r>
            <a:r>
              <a:rPr lang="nb-NO" sz="1600" dirty="0">
                <a:latin typeface="Arial" pitchFamily="34" charset="0"/>
                <a:cs typeface="Arial" pitchFamily="34" charset="0"/>
              </a:rPr>
              <a:t>in MUSD</a:t>
            </a:r>
          </a:p>
        </p:txBody>
      </p:sp>
      <p:sp>
        <p:nvSpPr>
          <p:cNvPr id="77" name="TextBox 76"/>
          <p:cNvSpPr txBox="1"/>
          <p:nvPr/>
        </p:nvSpPr>
        <p:spPr>
          <a:xfrm rot="16200000">
            <a:off x="762699" y="2982482"/>
            <a:ext cx="1935459" cy="237378"/>
          </a:xfrm>
          <a:prstGeom prst="rect">
            <a:avLst/>
          </a:prstGeom>
        </p:spPr>
        <p:txBody>
          <a:bodyPr vert="horz" wrap="none" lIns="0" tIns="0" rIns="0" bIns="0" rtlCol="0">
            <a:noAutofit/>
          </a:bodyPr>
          <a:lstStyle/>
          <a:p>
            <a:pPr>
              <a:spcBef>
                <a:spcPts val="1100"/>
              </a:spcBef>
            </a:pPr>
            <a:r>
              <a:rPr lang="nb-NO" sz="1600" dirty="0">
                <a:latin typeface="Arial" pitchFamily="34" charset="0"/>
                <a:cs typeface="Arial" pitchFamily="34" charset="0"/>
              </a:rPr>
              <a:t>Total Cost in MUSD</a:t>
            </a:r>
          </a:p>
        </p:txBody>
      </p:sp>
      <p:sp>
        <p:nvSpPr>
          <p:cNvPr id="78" name="TextBox 77"/>
          <p:cNvSpPr txBox="1"/>
          <p:nvPr/>
        </p:nvSpPr>
        <p:spPr>
          <a:xfrm>
            <a:off x="2533628" y="2989748"/>
            <a:ext cx="914400" cy="359661"/>
          </a:xfrm>
          <a:prstGeom prst="rect">
            <a:avLst/>
          </a:prstGeom>
        </p:spPr>
        <p:txBody>
          <a:bodyPr vert="horz" wrap="none" lIns="0" tIns="0" rIns="0" bIns="0" rtlCol="0">
            <a:normAutofit/>
          </a:bodyPr>
          <a:lstStyle/>
          <a:p>
            <a:pPr>
              <a:buClr>
                <a:schemeClr val="tx2"/>
              </a:buClr>
              <a:buSzPct val="70000"/>
            </a:pPr>
            <a:r>
              <a:rPr lang="en-US" sz="1100" b="1" dirty="0">
                <a:solidFill>
                  <a:srgbClr val="FF0000"/>
                </a:solidFill>
                <a:latin typeface="Arial" pitchFamily="34" charset="0"/>
                <a:cs typeface="Arial" pitchFamily="34" charset="0"/>
              </a:rPr>
              <a:t>Lowest</a:t>
            </a:r>
          </a:p>
          <a:p>
            <a:pPr>
              <a:buClr>
                <a:schemeClr val="tx2"/>
              </a:buClr>
              <a:buSzPct val="70000"/>
            </a:pPr>
            <a:r>
              <a:rPr lang="nb-NO" sz="1100" b="1" dirty="0">
                <a:solidFill>
                  <a:srgbClr val="FF0000"/>
                </a:solidFill>
                <a:latin typeface="Arial" pitchFamily="34" charset="0"/>
                <a:cs typeface="Arial" pitchFamily="34" charset="0"/>
              </a:rPr>
              <a:t>Ownership Cost</a:t>
            </a:r>
          </a:p>
        </p:txBody>
      </p:sp>
      <p:sp>
        <p:nvSpPr>
          <p:cNvPr id="79" name="TextBox 78"/>
          <p:cNvSpPr txBox="1"/>
          <p:nvPr/>
        </p:nvSpPr>
        <p:spPr>
          <a:xfrm>
            <a:off x="4906380" y="5213979"/>
            <a:ext cx="743074" cy="214740"/>
          </a:xfrm>
          <a:prstGeom prst="rect">
            <a:avLst/>
          </a:prstGeom>
        </p:spPr>
        <p:txBody>
          <a:bodyPr vert="horz" wrap="none" lIns="0" tIns="0" rIns="0" bIns="0" rtlCol="0">
            <a:normAutofit/>
          </a:bodyPr>
          <a:lstStyle/>
          <a:p>
            <a:pPr>
              <a:buClr>
                <a:schemeClr val="tx2"/>
              </a:buClr>
              <a:buSzPct val="70000"/>
            </a:pPr>
            <a:r>
              <a:rPr lang="nb-NO" sz="1100" b="1" dirty="0">
                <a:solidFill>
                  <a:srgbClr val="FF0000"/>
                </a:solidFill>
                <a:latin typeface="Arial" pitchFamily="34" charset="0"/>
                <a:cs typeface="Arial" pitchFamily="34" charset="0"/>
              </a:rPr>
              <a:t>Optimal Design &amp; </a:t>
            </a:r>
            <a:r>
              <a:rPr lang="pl-PL" sz="1100" b="1" dirty="0" err="1" smtClean="0">
                <a:solidFill>
                  <a:srgbClr val="FF0000"/>
                </a:solidFill>
                <a:latin typeface="Arial" pitchFamily="34" charset="0"/>
                <a:cs typeface="Arial" pitchFamily="34" charset="0"/>
              </a:rPr>
              <a:t>Purchasing</a:t>
            </a:r>
            <a:r>
              <a:rPr lang="nb-NO" sz="1100" b="1" dirty="0" smtClean="0">
                <a:solidFill>
                  <a:srgbClr val="FF0000"/>
                </a:solidFill>
                <a:latin typeface="Arial" pitchFamily="34" charset="0"/>
                <a:cs typeface="Arial" pitchFamily="34" charset="0"/>
              </a:rPr>
              <a:t> </a:t>
            </a:r>
            <a:r>
              <a:rPr lang="pl-PL" sz="1100" b="1" dirty="0" err="1" smtClean="0">
                <a:solidFill>
                  <a:srgbClr val="FF0000"/>
                </a:solidFill>
                <a:latin typeface="Arial" pitchFamily="34" charset="0"/>
                <a:cs typeface="Arial" pitchFamily="34" charset="0"/>
              </a:rPr>
              <a:t>Cost</a:t>
            </a:r>
            <a:endParaRPr lang="nb-NO" sz="1100" b="1" dirty="0">
              <a:solidFill>
                <a:srgbClr val="FF0000"/>
              </a:solidFill>
              <a:latin typeface="Arial" pitchFamily="34" charset="0"/>
              <a:cs typeface="Arial" pitchFamily="34" charset="0"/>
            </a:endParaRPr>
          </a:p>
        </p:txBody>
      </p:sp>
      <p:sp>
        <p:nvSpPr>
          <p:cNvPr id="24" name="Textplatzhalter 6"/>
          <p:cNvSpPr txBox="1">
            <a:spLocks/>
          </p:cNvSpPr>
          <p:nvPr/>
        </p:nvSpPr>
        <p:spPr bwMode="gray">
          <a:xfrm>
            <a:off x="338534" y="5904518"/>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TCO </a:t>
            </a:r>
            <a:r>
              <a:rPr lang="pl-PL" sz="1400" dirty="0" err="1" smtClean="0"/>
              <a:t>approach</a:t>
            </a:r>
            <a:r>
              <a:rPr lang="pl-PL" sz="1400" dirty="0" smtClean="0"/>
              <a:t> </a:t>
            </a:r>
            <a:r>
              <a:rPr lang="pl-PL" sz="1400" dirty="0" err="1" smtClean="0"/>
              <a:t>allow</a:t>
            </a:r>
            <a:r>
              <a:rPr lang="pl-PL" sz="1400" dirty="0" smtClean="0"/>
              <a:t> to </a:t>
            </a:r>
            <a:r>
              <a:rPr lang="pl-PL" sz="1400" dirty="0" err="1" smtClean="0"/>
              <a:t>find</a:t>
            </a:r>
            <a:r>
              <a:rPr lang="pl-PL" sz="1400" dirty="0" smtClean="0"/>
              <a:t> </a:t>
            </a:r>
            <a:r>
              <a:rPr lang="pl-PL" sz="1400" dirty="0" err="1" smtClean="0"/>
              <a:t>lowest</a:t>
            </a:r>
            <a:r>
              <a:rPr lang="pl-PL" sz="1400" dirty="0" smtClean="0"/>
              <a:t> </a:t>
            </a:r>
            <a:r>
              <a:rPr lang="pl-PL" sz="1400" dirty="0" err="1" smtClean="0"/>
              <a:t>ownership</a:t>
            </a:r>
            <a:r>
              <a:rPr lang="pl-PL" sz="1400" dirty="0" smtClean="0"/>
              <a:t> </a:t>
            </a:r>
            <a:r>
              <a:rPr lang="pl-PL" sz="1400" dirty="0" err="1" smtClean="0"/>
              <a:t>cost</a:t>
            </a:r>
            <a:endParaRPr lang="en-US" sz="1400" dirty="0"/>
          </a:p>
        </p:txBody>
      </p:sp>
    </p:spTree>
    <p:extLst>
      <p:ext uri="{BB962C8B-B14F-4D97-AF65-F5344CB8AC3E}">
        <p14:creationId xmlns:p14="http://schemas.microsoft.com/office/powerpoint/2010/main" val="134346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wipe(left)">
                                      <p:cBhvr>
                                        <p:cTn id="15" dur="500"/>
                                        <p:tgtEl>
                                          <p:spTgt spid="62"/>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box(in)">
                                      <p:cBhvr>
                                        <p:cTn id="23" dur="250"/>
                                        <p:tgtEl>
                                          <p:spTgt spid="74"/>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75"/>
                                        </p:tgtEl>
                                        <p:attrNameLst>
                                          <p:attrName>style.visibility</p:attrName>
                                        </p:attrNameLst>
                                      </p:cBhvr>
                                      <p:to>
                                        <p:strVal val="visible"/>
                                      </p:to>
                                    </p:set>
                                    <p:animEffect transition="in" filter="box(in)">
                                      <p:cBhvr>
                                        <p:cTn id="28" dur="250"/>
                                        <p:tgtEl>
                                          <p:spTgt spid="7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wipe(right)">
                                      <p:cBhvr>
                                        <p:cTn id="45" dur="500"/>
                                        <p:tgtEl>
                                          <p:spTgt spid="64"/>
                                        </p:tgtEl>
                                      </p:cBhvr>
                                    </p:animEffec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67"/>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7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65"/>
                                        </p:tgtEl>
                                        <p:attrNameLst>
                                          <p:attrName>style.visibility</p:attrName>
                                        </p:attrNameLst>
                                      </p:cBhvr>
                                      <p:to>
                                        <p:strVal val="visible"/>
                                      </p:to>
                                    </p:set>
                                    <p:animEffect transition="in" filter="wipe(up)">
                                      <p:cBhvr>
                                        <p:cTn id="56" dur="500"/>
                                        <p:tgtEl>
                                          <p:spTgt spid="65"/>
                                        </p:tgtEl>
                                      </p:cBhvr>
                                    </p:animEffect>
                                  </p:childTnLst>
                                </p:cTn>
                              </p:par>
                            </p:childTnLst>
                          </p:cTn>
                        </p:par>
                        <p:par>
                          <p:cTn id="57" fill="hold">
                            <p:stCondLst>
                              <p:cond delay="500"/>
                            </p:stCondLst>
                            <p:childTnLst>
                              <p:par>
                                <p:cTn id="58" presetID="1" presetClass="entr" presetSubtype="0" fill="hold" grpId="0" nodeType="afterEffect">
                                  <p:stCondLst>
                                    <p:cond delay="0"/>
                                  </p:stCondLst>
                                  <p:childTnLst>
                                    <p:set>
                                      <p:cBhvr>
                                        <p:cTn id="59" dur="1" fill="hold">
                                          <p:stCondLst>
                                            <p:cond delay="0"/>
                                          </p:stCondLst>
                                        </p:cTn>
                                        <p:tgtEl>
                                          <p:spTgt spid="66"/>
                                        </p:tgtEl>
                                        <p:attrNameLst>
                                          <p:attrName>style.visibility</p:attrName>
                                        </p:attrNameLst>
                                      </p:cBhvr>
                                      <p:to>
                                        <p:strVal val="visible"/>
                                      </p:to>
                                    </p:set>
                                  </p:childTnLst>
                                </p:cTn>
                              </p:par>
                            </p:childTnLst>
                          </p:cTn>
                        </p:par>
                        <p:par>
                          <p:cTn id="60" fill="hold">
                            <p:stCondLst>
                              <p:cond delay="500"/>
                            </p:stCondLst>
                            <p:childTnLst>
                              <p:par>
                                <p:cTn id="61" presetID="1" presetClass="entr" presetSubtype="0" fill="hold" grpId="0" nodeType="afterEffect">
                                  <p:stCondLst>
                                    <p:cond delay="0"/>
                                  </p:stCondLst>
                                  <p:childTnLst>
                                    <p:set>
                                      <p:cBhvr>
                                        <p:cTn id="62"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3" grpId="0" animBg="1"/>
      <p:bldP spid="66" grpId="0" animBg="1"/>
      <p:bldP spid="67" grpId="0" animBg="1"/>
      <p:bldP spid="68" grpId="0" animBg="1"/>
      <p:bldP spid="71" grpId="0"/>
      <p:bldP spid="72" grpId="0"/>
      <p:bldP spid="73" grpId="0"/>
      <p:bldP spid="74" grpId="0"/>
      <p:bldP spid="75" grpId="0"/>
      <p:bldP spid="78" grpId="0"/>
      <p:bldP spid="7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a:t>
            </a:r>
            <a:r>
              <a:rPr lang="en-US" dirty="0" smtClean="0"/>
              <a:t>Transformer</a:t>
            </a:r>
            <a:r>
              <a:rPr lang="pl-PL" dirty="0" smtClean="0"/>
              <a:t> for </a:t>
            </a:r>
            <a:r>
              <a:rPr lang="pl-PL" dirty="0" err="1" smtClean="0"/>
              <a:t>OFFshore</a:t>
            </a:r>
            <a:r>
              <a:rPr lang="pl-PL" dirty="0" smtClean="0"/>
              <a:t> platform </a:t>
            </a:r>
            <a:r>
              <a:rPr lang="pl-PL" dirty="0" err="1" smtClean="0"/>
              <a:t>substation</a:t>
            </a:r>
            <a:r>
              <a:rPr lang="pl-PL" altLang="pl-PL" dirty="0"/>
              <a:t/>
            </a:r>
            <a:br>
              <a:rPr lang="pl-PL" altLang="pl-PL" dirty="0"/>
            </a:br>
            <a:r>
              <a:rPr lang="pl-PL" altLang="pl-PL" sz="2400" dirty="0" err="1" smtClean="0">
                <a:solidFill>
                  <a:srgbClr val="0070C0"/>
                </a:solidFill>
              </a:rPr>
              <a:t>Conclusions</a:t>
            </a:r>
            <a:endParaRPr lang="pl-PL" altLang="pl-PL" sz="2400" dirty="0">
              <a:solidFill>
                <a:srgbClr val="0070C0"/>
              </a:solidFill>
            </a:endParaRPr>
          </a:p>
        </p:txBody>
      </p:sp>
      <p:sp>
        <p:nvSpPr>
          <p:cNvPr id="2" name="Content Placeholder 1"/>
          <p:cNvSpPr>
            <a:spLocks noGrp="1"/>
          </p:cNvSpPr>
          <p:nvPr>
            <p:ph idx="1"/>
          </p:nvPr>
        </p:nvSpPr>
        <p:spPr>
          <a:xfrm>
            <a:off x="374754" y="1592263"/>
            <a:ext cx="11424442" cy="4403802"/>
          </a:xfrm>
        </p:spPr>
        <p:txBody>
          <a:bodyPr/>
          <a:lstStyle/>
          <a:p>
            <a:pPr marL="0" indent="0">
              <a:buNone/>
            </a:pPr>
            <a:endParaRPr lang="pl-PL" sz="1600" dirty="0"/>
          </a:p>
          <a:p>
            <a:r>
              <a:rPr lang="en-US" sz="1800" dirty="0"/>
              <a:t>Optimization of transformers can play a key role in reaching the ambitious LCOE targets.</a:t>
            </a:r>
            <a:endParaRPr lang="pl-PL" sz="1800" dirty="0"/>
          </a:p>
          <a:p>
            <a:r>
              <a:rPr lang="en-US" sz="1800" dirty="0" smtClean="0"/>
              <a:t>There </a:t>
            </a:r>
            <a:r>
              <a:rPr lang="en-US" sz="1800" dirty="0"/>
              <a:t>are various transformer design drivers which have huge impact on performance, weight and size and costs.</a:t>
            </a:r>
            <a:endParaRPr lang="pl-PL" sz="1800" dirty="0"/>
          </a:p>
          <a:p>
            <a:r>
              <a:rPr lang="en-US" sz="1800" dirty="0"/>
              <a:t>The offshore transformer optimization process is available to achieve energy-efficiency, availability and reliability of wind power in the most cost-effective way</a:t>
            </a:r>
            <a:r>
              <a:rPr lang="en-US" sz="1800" dirty="0" smtClean="0"/>
              <a:t>.</a:t>
            </a:r>
            <a:endParaRPr lang="pl-PL" sz="1800" dirty="0" smtClean="0"/>
          </a:p>
          <a:p>
            <a:r>
              <a:rPr lang="en-US" sz="1800" dirty="0"/>
              <a:t>ABB has developed an optimization process to support all offshore wind power stakeholders in reaching their common LCOE goal.</a:t>
            </a:r>
            <a:endParaRPr lang="pl-PL" sz="1800" dirty="0"/>
          </a:p>
          <a:p>
            <a:r>
              <a:rPr lang="pl-PL" sz="1800" dirty="0" smtClean="0"/>
              <a:t>ABB </a:t>
            </a:r>
            <a:r>
              <a:rPr lang="pl-PL" sz="1800" dirty="0" err="1" smtClean="0"/>
              <a:t>transformers</a:t>
            </a:r>
            <a:r>
              <a:rPr lang="pl-PL" sz="1800" dirty="0" smtClean="0"/>
              <a:t> </a:t>
            </a:r>
            <a:r>
              <a:rPr lang="pl-PL" sz="1800" dirty="0" err="1" smtClean="0"/>
              <a:t>offering</a:t>
            </a:r>
            <a:r>
              <a:rPr lang="pl-PL" sz="1800" dirty="0" smtClean="0"/>
              <a:t> </a:t>
            </a:r>
            <a:r>
              <a:rPr lang="en-US" sz="1800" dirty="0" smtClean="0"/>
              <a:t>is </a:t>
            </a:r>
            <a:r>
              <a:rPr lang="en-US" sz="1800" dirty="0"/>
              <a:t>the result of our own research, development, design and </a:t>
            </a:r>
            <a:r>
              <a:rPr lang="en-US" sz="1800" dirty="0" smtClean="0"/>
              <a:t>manufacturing</a:t>
            </a:r>
            <a:r>
              <a:rPr lang="pl-PL" sz="1800" dirty="0" smtClean="0"/>
              <a:t>.</a:t>
            </a:r>
            <a:endParaRPr lang="pl-PL" sz="1800" dirty="0"/>
          </a:p>
        </p:txBody>
      </p:sp>
    </p:spTree>
    <p:extLst>
      <p:ext uri="{BB962C8B-B14F-4D97-AF65-F5344CB8AC3E}">
        <p14:creationId xmlns:p14="http://schemas.microsoft.com/office/powerpoint/2010/main" val="574200884"/>
      </p:ext>
    </p:extLst>
  </p:cSld>
  <p:clrMapOvr>
    <a:masterClrMapping/>
  </p:clrMapOvr>
  <p:transition spd="slow"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custDataLst>
              <p:tags r:id="rId1"/>
            </p:custDataLst>
          </p:nvPr>
        </p:nvSpPr>
        <p:spPr>
          <a:xfrm>
            <a:off x="-1" y="0"/>
            <a:ext cx="9483551" cy="1203325"/>
          </a:xfrm>
        </p:spPr>
        <p:txBody>
          <a:bodyPr/>
          <a:lstStyle/>
          <a:p>
            <a:r>
              <a:rPr lang="pl-PL" altLang="en-US" dirty="0" smtClean="0"/>
              <a:t>Thank you …</a:t>
            </a:r>
            <a:br>
              <a:rPr lang="pl-PL" altLang="en-US" dirty="0" smtClean="0"/>
            </a:br>
            <a:r>
              <a:rPr lang="pl-PL" sz="2400" dirty="0" smtClean="0">
                <a:solidFill>
                  <a:srgbClr val="005ADE"/>
                </a:solidFill>
              </a:rPr>
              <a:t>and  </a:t>
            </a:r>
            <a:r>
              <a:rPr lang="es-ES_tradnl" sz="2400" dirty="0" smtClean="0">
                <a:solidFill>
                  <a:srgbClr val="005ADE"/>
                </a:solidFill>
              </a:rPr>
              <a:t>y</a:t>
            </a:r>
            <a:r>
              <a:rPr lang="pl-PL" sz="2400" dirty="0" smtClean="0">
                <a:solidFill>
                  <a:srgbClr val="005ADE"/>
                </a:solidFill>
              </a:rPr>
              <a:t>ou </a:t>
            </a:r>
            <a:r>
              <a:rPr lang="pl-PL" sz="2400" dirty="0">
                <a:solidFill>
                  <a:srgbClr val="005ADE"/>
                </a:solidFill>
              </a:rPr>
              <a:t>are welcome to ask questions </a:t>
            </a:r>
            <a:r>
              <a:rPr lang="pl-PL" sz="2400" dirty="0" smtClean="0">
                <a:solidFill>
                  <a:srgbClr val="005ADE"/>
                </a:solidFill>
              </a:rPr>
              <a:t>to …</a:t>
            </a:r>
            <a:r>
              <a:rPr lang="fi-FI" sz="2400" dirty="0">
                <a:solidFill>
                  <a:srgbClr val="002897"/>
                </a:solidFill>
              </a:rPr>
              <a:t/>
            </a:r>
            <a:br>
              <a:rPr lang="fi-FI" sz="2400" dirty="0">
                <a:solidFill>
                  <a:srgbClr val="002897"/>
                </a:solidFill>
              </a:rPr>
            </a:br>
            <a:r>
              <a:rPr lang="pl-PL" sz="2400" dirty="0">
                <a:solidFill>
                  <a:srgbClr val="1F497D"/>
                </a:solidFill>
                <a:latin typeface="Tms Rmn"/>
                <a:ea typeface="Calibri" panose="020F0502020204030204" pitchFamily="34" charset="0"/>
                <a:cs typeface="Times New Roman" panose="02020603050405020304" pitchFamily="18" charset="0"/>
              </a:rPr>
              <a:t/>
            </a:r>
            <a:br>
              <a:rPr lang="pl-PL" sz="2400" dirty="0">
                <a:solidFill>
                  <a:srgbClr val="1F497D"/>
                </a:solidFill>
                <a:latin typeface="Tms Rmn"/>
                <a:ea typeface="Calibri" panose="020F0502020204030204" pitchFamily="34" charset="0"/>
                <a:cs typeface="Times New Roman" panose="02020603050405020304" pitchFamily="18" charset="0"/>
              </a:rPr>
            </a:br>
            <a:r>
              <a:rPr lang="de-DE" altLang="en-US" dirty="0" smtClean="0"/>
              <a:t/>
            </a:r>
            <a:br>
              <a:rPr lang="de-DE" altLang="en-US" dirty="0" smtClean="0"/>
            </a:br>
            <a:endParaRPr lang="en-US" altLang="en-US" dirty="0" smtClean="0">
              <a:solidFill>
                <a:schemeClr val="accent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076592551"/>
              </p:ext>
            </p:extLst>
          </p:nvPr>
        </p:nvGraphicFramePr>
        <p:xfrm>
          <a:off x="1346647" y="1556792"/>
          <a:ext cx="10009111" cy="3530941"/>
        </p:xfrm>
        <a:graphic>
          <a:graphicData uri="http://schemas.openxmlformats.org/drawingml/2006/table">
            <a:tbl>
              <a:tblPr firstRow="1" firstCol="1" bandRow="1"/>
              <a:tblGrid>
                <a:gridCol w="4932547"/>
                <a:gridCol w="5076564"/>
              </a:tblGrid>
              <a:tr h="3530941">
                <a:tc>
                  <a:txBody>
                    <a:bodyPr/>
                    <a:lstStyle/>
                    <a:p>
                      <a:pPr algn="l">
                        <a:spcAft>
                          <a:spcPts val="0"/>
                        </a:spcAft>
                      </a:pPr>
                      <a:endParaRPr kumimoji="0" lang="pl-PL" sz="2800" b="0" i="0" u="none" strike="noStrike" kern="1200" cap="none" spc="0" normalizeH="0" baseline="0" noProof="0" dirty="0" smtClean="0">
                        <a:ln>
                          <a:noFill/>
                        </a:ln>
                        <a:solidFill>
                          <a:srgbClr val="005ADE"/>
                        </a:solidFill>
                        <a:effectLst/>
                        <a:uLnTx/>
                        <a:uFillTx/>
                        <a:latin typeface="+mn-lt"/>
                        <a:ea typeface="+mj-ea"/>
                        <a:cs typeface="+mj-cs"/>
                      </a:endParaRPr>
                    </a:p>
                  </a:txBody>
                  <a:tcPr marL="9525" marR="9525" marT="9525" marB="9525">
                    <a:lnL>
                      <a:noFill/>
                    </a:lnL>
                    <a:lnR>
                      <a:noFill/>
                    </a:lnR>
                    <a:lnT>
                      <a:noFill/>
                    </a:lnT>
                    <a:lnB>
                      <a:noFill/>
                    </a:lnB>
                  </a:tcPr>
                </a:tc>
                <a:tc>
                  <a:txBody>
                    <a:bodyPr/>
                    <a:lstStyle/>
                    <a:p>
                      <a:pPr>
                        <a:spcAft>
                          <a:spcPts val="0"/>
                        </a:spcAft>
                      </a:pPr>
                      <a:endParaRPr lang="en-GB" sz="18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800" b="1" dirty="0" err="1"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Pawe</a:t>
                      </a:r>
                      <a:r>
                        <a:rPr lang="pl-PL" sz="18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ł</a:t>
                      </a:r>
                      <a:r>
                        <a:rPr lang="en-GB" sz="18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err="1"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Pryli</a:t>
                      </a:r>
                      <a:r>
                        <a:rPr lang="pl-PL" sz="18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ń</a:t>
                      </a:r>
                      <a:r>
                        <a:rPr lang="en-GB" sz="18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ski</a:t>
                      </a:r>
                      <a: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r>
                      <a:b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Global Account Manager for Wind Segment</a:t>
                      </a:r>
                      <a:b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 Transformers</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Power Products </a:t>
                      </a:r>
                      <a:r>
                        <a:rPr lang="en-GB" sz="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Division</a:t>
                      </a:r>
                    </a:p>
                    <a:p>
                      <a:pPr>
                        <a:spcAft>
                          <a:spcPts val="0"/>
                        </a:spcAft>
                      </a:pP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ABB Sp. z o.o.,</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Aleksandrowska 67/93, 91-205, Łódź, Poland</a:t>
                      </a:r>
                      <a:b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Phone: +48 42 2993114</a:t>
                      </a:r>
                      <a:b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Telefax: +48 42 2993120</a:t>
                      </a:r>
                      <a:b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pl-PL"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Mobile: +48 601 252981</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200" dirty="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ABB Contact </a:t>
                      </a:r>
                      <a:r>
                        <a:rPr lang="en-GB" sz="1200" dirty="0" err="1">
                          <a:solidFill>
                            <a:srgbClr val="1F497D"/>
                          </a:solidFill>
                          <a:effectLst/>
                          <a:latin typeface="Arial" panose="020B0604020202020204" pitchFamily="34" charset="0"/>
                          <a:ea typeface="Calibri" panose="020F0502020204030204" pitchFamily="34" charset="0"/>
                          <a:cs typeface="Times New Roman" panose="02020603050405020304" pitchFamily="18" charset="0"/>
                        </a:rPr>
                        <a:t>Center</a:t>
                      </a:r>
                      <a:r>
                        <a:rPr lang="en-GB" sz="1200" dirty="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+48 2222 3 7777</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r>
                      <a:b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en-GB" sz="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email: </a:t>
                      </a:r>
                      <a:r>
                        <a:rPr lang="en-GB" sz="1200" dirty="0" smtClean="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pawel.prylinski@pl.abb.com</a:t>
                      </a:r>
                      <a:endParaRPr lang="pl-PL"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r>
            </a:tbl>
          </a:graphicData>
        </a:graphic>
      </p:graphicFrame>
      <p:pic>
        <p:nvPicPr>
          <p:cNvPr id="6" name="Picture 5"/>
          <p:cNvPicPr>
            <a:picLocks noChangeAspect="1"/>
          </p:cNvPicPr>
          <p:nvPr/>
        </p:nvPicPr>
        <p:blipFill>
          <a:blip r:embed="rId4"/>
          <a:stretch>
            <a:fillRect/>
          </a:stretch>
        </p:blipFill>
        <p:spPr>
          <a:xfrm>
            <a:off x="1958974" y="2285252"/>
            <a:ext cx="2046577" cy="2367883"/>
          </a:xfrm>
          <a:prstGeom prst="rect">
            <a:avLst/>
          </a:prstGeom>
        </p:spPr>
      </p:pic>
    </p:spTree>
    <p:extLst>
      <p:ext uri="{BB962C8B-B14F-4D97-AF65-F5344CB8AC3E}">
        <p14:creationId xmlns:p14="http://schemas.microsoft.com/office/powerpoint/2010/main" val="32118569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07950" y="152636"/>
            <a:ext cx="12198350" cy="1161899"/>
          </a:xfrm>
        </p:spPr>
        <p:txBody>
          <a:bodyPr/>
          <a:lstStyle/>
          <a:p>
            <a:r>
              <a:rPr lang="en-US" dirty="0" smtClean="0"/>
              <a:t>Disclaimer</a:t>
            </a:r>
            <a:endParaRPr lang="en-US" dirty="0"/>
          </a:p>
        </p:txBody>
      </p:sp>
      <p:sp>
        <p:nvSpPr>
          <p:cNvPr id="11" name="Content Placeholder 10"/>
          <p:cNvSpPr>
            <a:spLocks noGrp="1"/>
          </p:cNvSpPr>
          <p:nvPr>
            <p:ph sz="half" idx="2"/>
          </p:nvPr>
        </p:nvSpPr>
        <p:spPr/>
        <p:txBody>
          <a:bodyPr>
            <a:normAutofit/>
          </a:bodyPr>
          <a:lstStyle/>
          <a:p>
            <a:pPr marL="0" indent="0">
              <a:buNone/>
            </a:pPr>
            <a:r>
              <a:rPr lang="en-US" dirty="0" smtClean="0"/>
              <a:t>The </a:t>
            </a:r>
            <a:r>
              <a:rPr lang="en-US" dirty="0"/>
              <a:t>information in this document is subject to change without notice and should not be construed as a commitment by ABB. ABB assumes no responsibility for any errors that may appear in this document.</a:t>
            </a:r>
          </a:p>
          <a:p>
            <a:pPr marL="0" indent="0">
              <a:buNone/>
            </a:pPr>
            <a:r>
              <a:rPr lang="en-US" dirty="0"/>
              <a:t>In no event shall ABB be liable for direct, indirect, special, incidental or consequential damages of any nature or kind arising from the use of this document, nor shall ABB be liable for incidental or consequential damages arising from use of any software or hardware described in this document.</a:t>
            </a:r>
          </a:p>
          <a:p>
            <a:pPr marL="0" indent="0">
              <a:buNone/>
            </a:pPr>
            <a:r>
              <a:rPr lang="en-US" b="1" dirty="0"/>
              <a:t> </a:t>
            </a:r>
            <a:r>
              <a:rPr lang="en-US" b="1" dirty="0" smtClean="0"/>
              <a:t>© </a:t>
            </a:r>
            <a:r>
              <a:rPr lang="en-US" b="1" dirty="0"/>
              <a:t>Copyright </a:t>
            </a:r>
            <a:r>
              <a:rPr lang="en-US" b="1" dirty="0" smtClean="0"/>
              <a:t>2015 </a:t>
            </a:r>
            <a:r>
              <a:rPr lang="en-US" b="1" dirty="0"/>
              <a:t>ABB. All rights reserved</a:t>
            </a:r>
            <a:r>
              <a:rPr lang="en-US" b="1" dirty="0" smtClean="0"/>
              <a:t>.</a:t>
            </a:r>
            <a:endParaRPr lang="en-US" dirty="0"/>
          </a:p>
        </p:txBody>
      </p:sp>
      <p:sp>
        <p:nvSpPr>
          <p:cNvPr id="12" name="Content Placeholder 11"/>
          <p:cNvSpPr>
            <a:spLocks noGrp="1"/>
          </p:cNvSpPr>
          <p:nvPr>
            <p:ph sz="half" idx="11"/>
          </p:nvPr>
        </p:nvSpPr>
        <p:spPr/>
        <p:txBody>
          <a:bodyPr/>
          <a:lstStyle/>
          <a:p>
            <a:endParaRPr lang="en-US" dirty="0"/>
          </a:p>
        </p:txBody>
      </p:sp>
      <p:sp>
        <p:nvSpPr>
          <p:cNvPr id="10" name="Subtitle 9"/>
          <p:cNvSpPr>
            <a:spLocks noGrp="1"/>
          </p:cNvSpPr>
          <p:nvPr>
            <p:ph type="subTitle" idx="1"/>
          </p:nvPr>
        </p:nvSpPr>
        <p:spPr>
          <a:xfrm>
            <a:off x="107950" y="847437"/>
            <a:ext cx="12198350" cy="467099"/>
          </a:xfrm>
        </p:spPr>
        <p:txBody>
          <a:bodyPr/>
          <a:lstStyle/>
          <a:p>
            <a:endParaRPr lang="en-US" dirty="0"/>
          </a:p>
        </p:txBody>
      </p:sp>
    </p:spTree>
    <p:custDataLst>
      <p:tags r:id="rId1"/>
    </p:custDataLst>
    <p:extLst>
      <p:ext uri="{BB962C8B-B14F-4D97-AF65-F5344CB8AC3E}">
        <p14:creationId xmlns:p14="http://schemas.microsoft.com/office/powerpoint/2010/main" val="11033406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a:t>
            </a:r>
            <a:r>
              <a:rPr lang="en-US" dirty="0" smtClean="0"/>
              <a:t>Transformer</a:t>
            </a:r>
            <a:r>
              <a:rPr lang="pl-PL" dirty="0" smtClean="0"/>
              <a:t> for </a:t>
            </a:r>
            <a:r>
              <a:rPr lang="pl-PL" dirty="0" err="1" smtClean="0"/>
              <a:t>offshore</a:t>
            </a:r>
            <a:r>
              <a:rPr lang="pl-PL" dirty="0" smtClean="0"/>
              <a:t> platform </a:t>
            </a:r>
            <a:r>
              <a:rPr lang="pl-PL" dirty="0" err="1" smtClean="0"/>
              <a:t>substation</a:t>
            </a:r>
            <a:r>
              <a:rPr lang="pl-PL" altLang="pl-PL" dirty="0"/>
              <a:t/>
            </a:r>
            <a:br>
              <a:rPr lang="pl-PL" altLang="pl-PL" dirty="0"/>
            </a:br>
            <a:r>
              <a:rPr lang="pl-PL" altLang="pl-PL" sz="2400" dirty="0" smtClean="0">
                <a:solidFill>
                  <a:srgbClr val="0070C0"/>
                </a:solidFill>
              </a:rPr>
              <a:t>H</a:t>
            </a:r>
            <a:r>
              <a:rPr lang="en-US" sz="2400" dirty="0" smtClean="0">
                <a:solidFill>
                  <a:srgbClr val="0070C0"/>
                </a:solidFill>
              </a:rPr>
              <a:t>ow </a:t>
            </a:r>
            <a:r>
              <a:rPr lang="en-US" sz="2400" dirty="0">
                <a:solidFill>
                  <a:srgbClr val="0070C0"/>
                </a:solidFill>
              </a:rPr>
              <a:t>can they support LCOE </a:t>
            </a:r>
            <a:r>
              <a:rPr lang="en-US" sz="2400" dirty="0" smtClean="0">
                <a:solidFill>
                  <a:srgbClr val="0070C0"/>
                </a:solidFill>
              </a:rPr>
              <a:t>targets</a:t>
            </a:r>
            <a:r>
              <a:rPr lang="pl-PL" sz="2400" dirty="0" smtClean="0">
                <a:solidFill>
                  <a:srgbClr val="0070C0"/>
                </a:solidFill>
              </a:rPr>
              <a:t> ?</a:t>
            </a:r>
            <a:endParaRPr lang="pl-PL" altLang="pl-PL" sz="2400" dirty="0">
              <a:solidFill>
                <a:srgbClr val="0070C0"/>
              </a:solidFill>
            </a:endParaRPr>
          </a:p>
        </p:txBody>
      </p:sp>
      <p:sp>
        <p:nvSpPr>
          <p:cNvPr id="2" name="Content Placeholder 1"/>
          <p:cNvSpPr>
            <a:spLocks noGrp="1"/>
          </p:cNvSpPr>
          <p:nvPr>
            <p:ph idx="1"/>
          </p:nvPr>
        </p:nvSpPr>
        <p:spPr>
          <a:xfrm>
            <a:off x="302531" y="1196752"/>
            <a:ext cx="11593287" cy="4403802"/>
          </a:xfrm>
        </p:spPr>
        <p:txBody>
          <a:bodyPr/>
          <a:lstStyle/>
          <a:p>
            <a:r>
              <a:rPr lang="en-US" sz="2000" dirty="0" smtClean="0"/>
              <a:t>The </a:t>
            </a:r>
            <a:r>
              <a:rPr lang="en-US" sz="2000" dirty="0"/>
              <a:t>total cost of </a:t>
            </a:r>
            <a:r>
              <a:rPr lang="en-US" sz="2000" dirty="0" smtClean="0"/>
              <a:t>ownership </a:t>
            </a:r>
            <a:r>
              <a:rPr lang="en-US" sz="2000" dirty="0"/>
              <a:t>of transformers incorporates the various costs over </a:t>
            </a:r>
            <a:r>
              <a:rPr lang="pl-PL" sz="2000" dirty="0" err="1" smtClean="0"/>
              <a:t>its</a:t>
            </a:r>
            <a:r>
              <a:rPr lang="en-US" sz="2000" dirty="0" smtClean="0"/>
              <a:t> lifetime </a:t>
            </a:r>
            <a:r>
              <a:rPr lang="en-US" sz="2000" dirty="0"/>
              <a:t>such as the initial product cost</a:t>
            </a:r>
            <a:r>
              <a:rPr lang="en-US" sz="2000" dirty="0" smtClean="0"/>
              <a:t>,</a:t>
            </a:r>
            <a:r>
              <a:rPr lang="pl-PL" sz="2000" dirty="0" smtClean="0"/>
              <a:t/>
            </a:r>
            <a:br>
              <a:rPr lang="pl-PL" sz="2000" dirty="0" smtClean="0"/>
            </a:br>
            <a:r>
              <a:rPr lang="en-US" sz="2000" dirty="0" smtClean="0"/>
              <a:t>cost </a:t>
            </a:r>
            <a:r>
              <a:rPr lang="en-US" sz="2000" dirty="0"/>
              <a:t>of delivery and assembly and installation</a:t>
            </a:r>
            <a:r>
              <a:rPr lang="en-US" sz="2000" dirty="0" smtClean="0"/>
              <a:t>,</a:t>
            </a:r>
            <a:r>
              <a:rPr lang="pl-PL" sz="2000" dirty="0" smtClean="0"/>
              <a:t/>
            </a:r>
            <a:br>
              <a:rPr lang="pl-PL" sz="2000" dirty="0" smtClean="0"/>
            </a:br>
            <a:r>
              <a:rPr lang="en-US" sz="2000" dirty="0" smtClean="0"/>
              <a:t>cost </a:t>
            </a:r>
            <a:r>
              <a:rPr lang="en-US" sz="2000" dirty="0"/>
              <a:t>of operation (losses</a:t>
            </a:r>
            <a:r>
              <a:rPr lang="en-US" sz="2000" dirty="0" smtClean="0"/>
              <a:t>)</a:t>
            </a:r>
            <a:r>
              <a:rPr lang="pl-PL" sz="2000" dirty="0" smtClean="0"/>
              <a:t/>
            </a:r>
            <a:br>
              <a:rPr lang="pl-PL" sz="2000" dirty="0" smtClean="0"/>
            </a:br>
            <a:r>
              <a:rPr lang="en-US" sz="2000" dirty="0" smtClean="0"/>
              <a:t>and </a:t>
            </a:r>
            <a:r>
              <a:rPr lang="en-US" sz="2000" dirty="0"/>
              <a:t>costs of maintenance</a:t>
            </a:r>
            <a:r>
              <a:rPr lang="en-US" sz="2000" dirty="0" smtClean="0"/>
              <a:t>.</a:t>
            </a:r>
            <a:endParaRPr lang="pl-PL" sz="2000" dirty="0" smtClean="0"/>
          </a:p>
          <a:p>
            <a:r>
              <a:rPr lang="en-US" sz="2000" dirty="0" smtClean="0"/>
              <a:t>And </a:t>
            </a:r>
            <a:r>
              <a:rPr lang="en-US" sz="2000" dirty="0"/>
              <a:t>specifically for offshore applications </a:t>
            </a:r>
            <a:r>
              <a:rPr lang="en-US" sz="2000" dirty="0" smtClean="0"/>
              <a:t>– </a:t>
            </a:r>
            <a:r>
              <a:rPr lang="pl-PL" sz="2000" dirty="0" smtClean="0"/>
              <a:t/>
            </a:r>
            <a:br>
              <a:rPr lang="pl-PL" sz="2000" dirty="0" smtClean="0"/>
            </a:br>
            <a:r>
              <a:rPr lang="en-US" sz="2000" dirty="0" smtClean="0"/>
              <a:t>the </a:t>
            </a:r>
            <a:r>
              <a:rPr lang="en-US" sz="2000" dirty="0"/>
              <a:t>size and the weight of the transformers have a huge </a:t>
            </a:r>
            <a:r>
              <a:rPr lang="en-US" sz="2000" dirty="0" smtClean="0"/>
              <a:t>impact</a:t>
            </a:r>
            <a:r>
              <a:rPr lang="pl-PL" sz="2000" dirty="0" smtClean="0"/>
              <a:t/>
            </a:r>
            <a:br>
              <a:rPr lang="pl-PL" sz="2000" dirty="0" smtClean="0"/>
            </a:br>
            <a:r>
              <a:rPr lang="pl-PL" sz="2000" dirty="0" smtClean="0"/>
              <a:t>on </a:t>
            </a:r>
            <a:r>
              <a:rPr lang="en-US" sz="2000" dirty="0" smtClean="0"/>
              <a:t>the </a:t>
            </a:r>
            <a:r>
              <a:rPr lang="en-US" sz="2000" dirty="0"/>
              <a:t>size, weight and the costs of the offshore platform steel structure and its foundations.</a:t>
            </a:r>
            <a:endParaRPr lang="pl-PL" sz="2000" dirty="0"/>
          </a:p>
          <a:p>
            <a:r>
              <a:rPr lang="en-US" sz="2000" dirty="0"/>
              <a:t>ABB has developed a technical and economic optimization </a:t>
            </a:r>
            <a:r>
              <a:rPr lang="en-US" sz="2000" dirty="0" err="1" smtClean="0"/>
              <a:t>proces</a:t>
            </a:r>
            <a:r>
              <a:rPr lang="pl-PL" sz="2000" dirty="0" smtClean="0"/>
              <a:t>s</a:t>
            </a:r>
            <a:br>
              <a:rPr lang="pl-PL" sz="2000" dirty="0" smtClean="0"/>
            </a:br>
            <a:r>
              <a:rPr lang="en-US" sz="2000" dirty="0" smtClean="0"/>
              <a:t>to </a:t>
            </a:r>
            <a:r>
              <a:rPr lang="en-US" sz="2000" dirty="0"/>
              <a:t>minimize the transformer total cost of </a:t>
            </a:r>
            <a:r>
              <a:rPr lang="en-US" sz="2000" dirty="0" smtClean="0"/>
              <a:t>ownership</a:t>
            </a:r>
            <a:r>
              <a:rPr lang="pl-PL" sz="2000" dirty="0" smtClean="0"/>
              <a:t/>
            </a:r>
            <a:br>
              <a:rPr lang="pl-PL" sz="2000" dirty="0" smtClean="0"/>
            </a:br>
            <a:r>
              <a:rPr lang="en-US" sz="2000" dirty="0" smtClean="0"/>
              <a:t>and </a:t>
            </a:r>
            <a:r>
              <a:rPr lang="en-US" sz="2000" dirty="0"/>
              <a:t>in cooperation with </a:t>
            </a:r>
            <a:r>
              <a:rPr lang="pl-PL" sz="2000" dirty="0" err="1" smtClean="0"/>
              <a:t>electric</a:t>
            </a:r>
            <a:r>
              <a:rPr lang="pl-PL" sz="2000" dirty="0" smtClean="0"/>
              <a:t> </a:t>
            </a:r>
            <a:r>
              <a:rPr lang="en-US" sz="2000" dirty="0" smtClean="0"/>
              <a:t>systems </a:t>
            </a:r>
            <a:r>
              <a:rPr lang="en-US" sz="2000" dirty="0"/>
              <a:t>integrators and platform </a:t>
            </a:r>
            <a:r>
              <a:rPr lang="en-US" sz="2000" dirty="0" smtClean="0"/>
              <a:t>builders</a:t>
            </a:r>
            <a:r>
              <a:rPr lang="pl-PL" sz="2000" dirty="0" smtClean="0"/>
              <a:t/>
            </a:r>
            <a:br>
              <a:rPr lang="pl-PL" sz="2000" dirty="0" smtClean="0"/>
            </a:br>
            <a:r>
              <a:rPr lang="en-US" sz="2000" dirty="0" smtClean="0"/>
              <a:t>support </a:t>
            </a:r>
            <a:r>
              <a:rPr lang="en-US" sz="2000" dirty="0"/>
              <a:t>optimization of offshore </a:t>
            </a:r>
            <a:r>
              <a:rPr lang="en-US" sz="2000" dirty="0" smtClean="0"/>
              <a:t>substation</a:t>
            </a:r>
            <a:r>
              <a:rPr lang="pl-PL" sz="2000" dirty="0"/>
              <a:t/>
            </a:r>
            <a:br>
              <a:rPr lang="pl-PL" sz="2000" dirty="0"/>
            </a:br>
            <a:r>
              <a:rPr lang="en-US" sz="2000" dirty="0" smtClean="0"/>
              <a:t>and </a:t>
            </a:r>
            <a:r>
              <a:rPr lang="en-US" sz="2000" dirty="0"/>
              <a:t>consequently </a:t>
            </a:r>
            <a:r>
              <a:rPr lang="en-US" sz="2000" dirty="0" smtClean="0"/>
              <a:t>help </a:t>
            </a:r>
            <a:r>
              <a:rPr lang="en-US" sz="2000" dirty="0"/>
              <a:t>the optimization of </a:t>
            </a:r>
            <a:r>
              <a:rPr lang="en-US" sz="2000" dirty="0" smtClean="0"/>
              <a:t>platform </a:t>
            </a:r>
            <a:r>
              <a:rPr lang="pl-PL" sz="2000" dirty="0" err="1" smtClean="0"/>
              <a:t>structure</a:t>
            </a:r>
            <a:r>
              <a:rPr lang="pl-PL" sz="2000" dirty="0" smtClean="0"/>
              <a:t> </a:t>
            </a:r>
            <a:r>
              <a:rPr lang="en-US" sz="2000" dirty="0" smtClean="0"/>
              <a:t>and </a:t>
            </a:r>
            <a:r>
              <a:rPr lang="pl-PL" sz="2000" dirty="0" err="1" smtClean="0"/>
              <a:t>its</a:t>
            </a:r>
            <a:r>
              <a:rPr lang="pl-PL" sz="2000" dirty="0" smtClean="0"/>
              <a:t> f</a:t>
            </a:r>
            <a:r>
              <a:rPr lang="en-US" sz="2000" dirty="0" err="1" smtClean="0"/>
              <a:t>oundations</a:t>
            </a:r>
            <a:r>
              <a:rPr lang="en-US" sz="2000" dirty="0"/>
              <a:t>.</a:t>
            </a:r>
            <a:endParaRPr lang="pl-PL" sz="2000" dirty="0"/>
          </a:p>
        </p:txBody>
      </p:sp>
    </p:spTree>
    <p:extLst>
      <p:ext uri="{BB962C8B-B14F-4D97-AF65-F5344CB8AC3E}">
        <p14:creationId xmlns:p14="http://schemas.microsoft.com/office/powerpoint/2010/main" val="3171646709"/>
      </p:ext>
    </p:extLst>
  </p:cSld>
  <p:clrMapOvr>
    <a:masterClrMapping/>
  </p:clrMapOvr>
  <p:transition spd="slow"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a:t>
            </a:r>
            <a:r>
              <a:rPr lang="en-US" dirty="0" smtClean="0"/>
              <a:t>Transformer</a:t>
            </a:r>
            <a:r>
              <a:rPr lang="pl-PL" dirty="0" smtClean="0"/>
              <a:t> for </a:t>
            </a:r>
            <a:r>
              <a:rPr lang="pl-PL" dirty="0" err="1" smtClean="0"/>
              <a:t>offshore</a:t>
            </a:r>
            <a:r>
              <a:rPr lang="pl-PL" dirty="0" smtClean="0"/>
              <a:t> platform </a:t>
            </a:r>
            <a:r>
              <a:rPr lang="pl-PL" dirty="0" err="1" smtClean="0"/>
              <a:t>substation</a:t>
            </a:r>
            <a:r>
              <a:rPr lang="pl-PL" altLang="pl-PL" dirty="0"/>
              <a:t/>
            </a:r>
            <a:br>
              <a:rPr lang="pl-PL" altLang="pl-PL" dirty="0"/>
            </a:br>
            <a:r>
              <a:rPr lang="pl-PL" altLang="pl-PL" sz="2400" dirty="0" smtClean="0">
                <a:solidFill>
                  <a:srgbClr val="0070C0"/>
                </a:solidFill>
              </a:rPr>
              <a:t>H</a:t>
            </a:r>
            <a:r>
              <a:rPr lang="en-US" sz="2400" dirty="0" smtClean="0">
                <a:solidFill>
                  <a:srgbClr val="0070C0"/>
                </a:solidFill>
              </a:rPr>
              <a:t>ow </a:t>
            </a:r>
            <a:r>
              <a:rPr lang="en-US" sz="2400" dirty="0">
                <a:solidFill>
                  <a:srgbClr val="0070C0"/>
                </a:solidFill>
              </a:rPr>
              <a:t>can they support LCOE </a:t>
            </a:r>
            <a:r>
              <a:rPr lang="en-US" sz="2400" dirty="0" smtClean="0">
                <a:solidFill>
                  <a:srgbClr val="0070C0"/>
                </a:solidFill>
              </a:rPr>
              <a:t>targets</a:t>
            </a:r>
            <a:r>
              <a:rPr lang="pl-PL" sz="2400" dirty="0" smtClean="0">
                <a:solidFill>
                  <a:srgbClr val="0070C0"/>
                </a:solidFill>
              </a:rPr>
              <a:t> ?</a:t>
            </a:r>
            <a:endParaRPr lang="pl-PL" altLang="pl-PL" sz="2400" dirty="0">
              <a:solidFill>
                <a:srgbClr val="0070C0"/>
              </a:solidFill>
            </a:endParaRPr>
          </a:p>
        </p:txBody>
      </p:sp>
      <p:sp>
        <p:nvSpPr>
          <p:cNvPr id="2" name="Content Placeholder 1"/>
          <p:cNvSpPr>
            <a:spLocks noGrp="1"/>
          </p:cNvSpPr>
          <p:nvPr>
            <p:ph idx="1"/>
          </p:nvPr>
        </p:nvSpPr>
        <p:spPr>
          <a:xfrm>
            <a:off x="770584" y="1844824"/>
            <a:ext cx="10729192" cy="4403802"/>
          </a:xfrm>
        </p:spPr>
        <p:txBody>
          <a:bodyPr/>
          <a:lstStyle/>
          <a:p>
            <a:r>
              <a:rPr lang="pl-PL" sz="2000" dirty="0" err="1" smtClean="0"/>
              <a:t>There</a:t>
            </a:r>
            <a:r>
              <a:rPr lang="pl-PL" sz="2000" dirty="0" smtClean="0"/>
              <a:t> </a:t>
            </a:r>
            <a:r>
              <a:rPr lang="pl-PL" sz="2000" dirty="0" err="1" smtClean="0"/>
              <a:t>are</a:t>
            </a:r>
            <a:r>
              <a:rPr lang="pl-PL" sz="2000" dirty="0" smtClean="0"/>
              <a:t> </a:t>
            </a:r>
            <a:r>
              <a:rPr lang="en-US" sz="2000" dirty="0" smtClean="0"/>
              <a:t>various </a:t>
            </a:r>
            <a:r>
              <a:rPr lang="en-US" sz="2000" dirty="0"/>
              <a:t>transformer design factors, </a:t>
            </a:r>
            <a:r>
              <a:rPr lang="pl-PL" sz="2000" dirty="0" smtClean="0"/>
              <a:t/>
            </a:r>
            <a:br>
              <a:rPr lang="pl-PL" sz="2000" dirty="0" smtClean="0"/>
            </a:br>
            <a:r>
              <a:rPr lang="en-US" sz="2000" dirty="0" smtClean="0"/>
              <a:t>key </a:t>
            </a:r>
            <a:r>
              <a:rPr lang="en-US" sz="2000" dirty="0"/>
              <a:t>size, weight and costs </a:t>
            </a:r>
            <a:r>
              <a:rPr lang="en-US" sz="2000" dirty="0" smtClean="0"/>
              <a:t>drivers</a:t>
            </a:r>
            <a:r>
              <a:rPr lang="pl-PL" sz="2000" dirty="0" smtClean="0"/>
              <a:t/>
            </a:r>
            <a:br>
              <a:rPr lang="pl-PL" sz="2000" dirty="0" smtClean="0"/>
            </a:br>
            <a:r>
              <a:rPr lang="en-US" sz="2000" dirty="0" smtClean="0"/>
              <a:t>and </a:t>
            </a:r>
            <a:r>
              <a:rPr lang="pl-PL" sz="2000" dirty="0" err="1" smtClean="0"/>
              <a:t>there</a:t>
            </a:r>
            <a:r>
              <a:rPr lang="pl-PL" sz="2000" dirty="0" smtClean="0"/>
              <a:t> </a:t>
            </a:r>
            <a:r>
              <a:rPr lang="pl-PL" sz="2000" dirty="0" err="1" smtClean="0"/>
              <a:t>are</a:t>
            </a:r>
            <a:r>
              <a:rPr lang="pl-PL" sz="2000" dirty="0" smtClean="0"/>
              <a:t> </a:t>
            </a:r>
            <a:r>
              <a:rPr lang="pl-PL" sz="2000" dirty="0" err="1" smtClean="0"/>
              <a:t>various</a:t>
            </a:r>
            <a:r>
              <a:rPr lang="en-US" sz="2000" dirty="0" smtClean="0"/>
              <a:t> </a:t>
            </a:r>
            <a:r>
              <a:rPr lang="en-US" sz="2000" dirty="0"/>
              <a:t>possible solutions to optimize </a:t>
            </a:r>
            <a:r>
              <a:rPr lang="en-US" sz="2000" dirty="0" smtClean="0"/>
              <a:t>transformers</a:t>
            </a:r>
            <a:r>
              <a:rPr lang="pl-PL" sz="2000" dirty="0" smtClean="0"/>
              <a:t/>
            </a:r>
            <a:br>
              <a:rPr lang="pl-PL" sz="2000" dirty="0" smtClean="0"/>
            </a:br>
            <a:r>
              <a:rPr lang="en-US" sz="2000" dirty="0" smtClean="0"/>
              <a:t>in </a:t>
            </a:r>
            <a:r>
              <a:rPr lang="en-US" sz="2000" dirty="0"/>
              <a:t>order to ensure energy-efficient and reliable transformation of wind </a:t>
            </a:r>
            <a:r>
              <a:rPr lang="en-US" sz="2000" dirty="0" smtClean="0"/>
              <a:t>power</a:t>
            </a:r>
            <a:r>
              <a:rPr lang="pl-PL" sz="2000" dirty="0" smtClean="0"/>
              <a:t/>
            </a:r>
            <a:br>
              <a:rPr lang="pl-PL" sz="2000" dirty="0" smtClean="0"/>
            </a:br>
            <a:r>
              <a:rPr lang="en-US" sz="2000" dirty="0" smtClean="0"/>
              <a:t>and to </a:t>
            </a:r>
            <a:r>
              <a:rPr lang="en-US" sz="2000" dirty="0"/>
              <a:t>support systems integrators and platform builders to optimize the offshore </a:t>
            </a:r>
            <a:r>
              <a:rPr lang="en-US" sz="2000" dirty="0" smtClean="0"/>
              <a:t>substation</a:t>
            </a:r>
            <a:endParaRPr lang="pl-PL" sz="2000" dirty="0"/>
          </a:p>
          <a:p>
            <a:r>
              <a:rPr lang="pl-PL" sz="2000" dirty="0" err="1" smtClean="0"/>
              <a:t>There</a:t>
            </a:r>
            <a:r>
              <a:rPr lang="pl-PL" sz="2000" dirty="0" smtClean="0"/>
              <a:t> </a:t>
            </a:r>
            <a:r>
              <a:rPr lang="pl-PL" sz="2000" dirty="0" err="1" smtClean="0"/>
              <a:t>are</a:t>
            </a:r>
            <a:r>
              <a:rPr lang="pl-PL" sz="2000" dirty="0" smtClean="0"/>
              <a:t> </a:t>
            </a:r>
            <a:r>
              <a:rPr lang="pl-PL" sz="2000" dirty="0" err="1" smtClean="0"/>
              <a:t>various</a:t>
            </a:r>
            <a:r>
              <a:rPr lang="pl-PL" sz="2000" dirty="0" smtClean="0"/>
              <a:t> </a:t>
            </a:r>
            <a:r>
              <a:rPr lang="en-US" sz="2000" dirty="0" smtClean="0"/>
              <a:t>possible </a:t>
            </a:r>
            <a:r>
              <a:rPr lang="en-US" sz="2000" dirty="0"/>
              <a:t>solutions to reduce the </a:t>
            </a:r>
            <a:r>
              <a:rPr lang="en-US" sz="2000" dirty="0" smtClean="0"/>
              <a:t>LCOE</a:t>
            </a:r>
            <a:r>
              <a:rPr lang="pl-PL" sz="2000" dirty="0" smtClean="0"/>
              <a:t/>
            </a:r>
            <a:br>
              <a:rPr lang="pl-PL" sz="2000" dirty="0" smtClean="0"/>
            </a:br>
            <a:r>
              <a:rPr lang="en-US" sz="2000" dirty="0" smtClean="0"/>
              <a:t>through </a:t>
            </a:r>
            <a:r>
              <a:rPr lang="en-US" sz="2000" dirty="0"/>
              <a:t>using the most appropriate transformer </a:t>
            </a:r>
            <a:r>
              <a:rPr lang="en-US" sz="2000" dirty="0" smtClean="0"/>
              <a:t>technologies</a:t>
            </a:r>
            <a:r>
              <a:rPr lang="pl-PL" sz="2000" dirty="0" smtClean="0"/>
              <a:t/>
            </a:r>
            <a:br>
              <a:rPr lang="pl-PL" sz="2000" dirty="0" smtClean="0"/>
            </a:br>
            <a:r>
              <a:rPr lang="en-US" sz="2000" dirty="0" smtClean="0"/>
              <a:t>combined </a:t>
            </a:r>
            <a:r>
              <a:rPr lang="en-US" sz="2000" dirty="0"/>
              <a:t>with using advanced transformer design and optimization tools.</a:t>
            </a:r>
            <a:endParaRPr lang="pl-PL" sz="2000" dirty="0"/>
          </a:p>
          <a:p>
            <a:endParaRPr lang="pl-PL" sz="2000" dirty="0"/>
          </a:p>
        </p:txBody>
      </p:sp>
    </p:spTree>
    <p:extLst>
      <p:ext uri="{BB962C8B-B14F-4D97-AF65-F5344CB8AC3E}">
        <p14:creationId xmlns:p14="http://schemas.microsoft.com/office/powerpoint/2010/main" val="2865610190"/>
      </p:ext>
    </p:extLst>
  </p:cSld>
  <p:clrMapOvr>
    <a:masterClrMapping/>
  </p:clrMapOvr>
  <p:transition spd="slow"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0"/>
            <a:ext cx="12198350" cy="1074058"/>
          </a:xfrm>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sz="2400" dirty="0"/>
              <a:t/>
            </a:r>
            <a:br>
              <a:rPr lang="pl-PL" altLang="pl-PL" sz="2400" dirty="0"/>
            </a:br>
            <a:r>
              <a:rPr lang="en-US" sz="2400" dirty="0" smtClean="0">
                <a:solidFill>
                  <a:schemeClr val="accent1"/>
                </a:solidFill>
              </a:rPr>
              <a:t>How </a:t>
            </a:r>
            <a:r>
              <a:rPr lang="en-US" sz="2400" dirty="0">
                <a:solidFill>
                  <a:schemeClr val="accent1"/>
                </a:solidFill>
              </a:rPr>
              <a:t>much does a transformer cost?</a:t>
            </a:r>
          </a:p>
        </p:txBody>
      </p:sp>
      <p:sp>
        <p:nvSpPr>
          <p:cNvPr id="8196" name="Rectangle 3"/>
          <p:cNvSpPr>
            <a:spLocks noGrp="1" noChangeArrowheads="1"/>
          </p:cNvSpPr>
          <p:nvPr>
            <p:ph type="body" idx="1"/>
          </p:nvPr>
        </p:nvSpPr>
        <p:spPr>
          <a:xfrm>
            <a:off x="770583" y="1482523"/>
            <a:ext cx="9865096" cy="4608512"/>
          </a:xfrm>
        </p:spPr>
        <p:txBody>
          <a:bodyPr/>
          <a:lstStyle/>
          <a:p>
            <a:pPr>
              <a:lnSpc>
                <a:spcPct val="90000"/>
              </a:lnSpc>
            </a:pPr>
            <a:r>
              <a:rPr lang="en-IE" sz="1800" dirty="0"/>
              <a:t>The real cost of a transformer for the owner is the sum of the initial purchase price (first cost) plus the cost of </a:t>
            </a:r>
            <a:r>
              <a:rPr lang="pl-PL" sz="1800" dirty="0" err="1"/>
              <a:t>operation</a:t>
            </a:r>
            <a:r>
              <a:rPr lang="en-IE" sz="1800" dirty="0"/>
              <a:t> </a:t>
            </a:r>
            <a:r>
              <a:rPr lang="pl-PL" sz="1800" dirty="0" err="1"/>
              <a:t>during</a:t>
            </a:r>
            <a:r>
              <a:rPr lang="en-IE" sz="1800" dirty="0"/>
              <a:t> its useful life</a:t>
            </a:r>
            <a:r>
              <a:rPr lang="pl-PL" sz="1800" dirty="0"/>
              <a:t> </a:t>
            </a:r>
            <a:r>
              <a:rPr lang="pl-PL" sz="1800" dirty="0" err="1"/>
              <a:t>time</a:t>
            </a:r>
            <a:r>
              <a:rPr lang="pl-PL" sz="1800" dirty="0"/>
              <a:t/>
            </a:r>
            <a:br>
              <a:rPr lang="pl-PL" sz="1800" dirty="0"/>
            </a:br>
            <a:endParaRPr lang="en-IE" sz="1800" dirty="0"/>
          </a:p>
          <a:p>
            <a:pPr lvl="1">
              <a:lnSpc>
                <a:spcPct val="90000"/>
              </a:lnSpc>
            </a:pPr>
            <a:r>
              <a:rPr lang="en-US" sz="1800" b="1" dirty="0"/>
              <a:t>Purchase price </a:t>
            </a:r>
          </a:p>
          <a:p>
            <a:pPr lvl="1">
              <a:lnSpc>
                <a:spcPct val="90000"/>
              </a:lnSpc>
            </a:pPr>
            <a:r>
              <a:rPr lang="en-IE" sz="1800" b="1" dirty="0"/>
              <a:t>Cost of Losses </a:t>
            </a:r>
          </a:p>
          <a:p>
            <a:pPr lvl="2">
              <a:lnSpc>
                <a:spcPct val="90000"/>
              </a:lnSpc>
            </a:pPr>
            <a:r>
              <a:rPr lang="en-IE" sz="1800" b="1" dirty="0"/>
              <a:t>No</a:t>
            </a:r>
            <a:r>
              <a:rPr lang="pl-PL" sz="1800" b="1" dirty="0"/>
              <a:t>-</a:t>
            </a:r>
            <a:r>
              <a:rPr lang="en-IE" sz="1800" b="1" dirty="0"/>
              <a:t>Load Loss</a:t>
            </a:r>
          </a:p>
          <a:p>
            <a:pPr lvl="2">
              <a:lnSpc>
                <a:spcPct val="90000"/>
              </a:lnSpc>
            </a:pPr>
            <a:r>
              <a:rPr lang="en-IE" sz="1800" b="1" dirty="0"/>
              <a:t>Load Loss</a:t>
            </a:r>
          </a:p>
          <a:p>
            <a:pPr lvl="1">
              <a:lnSpc>
                <a:spcPct val="90000"/>
              </a:lnSpc>
            </a:pPr>
            <a:r>
              <a:rPr lang="en-IE" sz="1800" dirty="0"/>
              <a:t>Commissioning cost</a:t>
            </a:r>
          </a:p>
          <a:p>
            <a:pPr lvl="1">
              <a:lnSpc>
                <a:spcPct val="90000"/>
              </a:lnSpc>
            </a:pPr>
            <a:r>
              <a:rPr lang="en-IE" sz="1800" dirty="0"/>
              <a:t>Maintenance cost</a:t>
            </a:r>
          </a:p>
          <a:p>
            <a:pPr lvl="1">
              <a:lnSpc>
                <a:spcPct val="90000"/>
              </a:lnSpc>
            </a:pPr>
            <a:r>
              <a:rPr lang="en-IE" sz="1800" dirty="0"/>
              <a:t>Emissions cost (depending on regulations)</a:t>
            </a:r>
            <a:endParaRPr lang="en-US" sz="1800" dirty="0"/>
          </a:p>
          <a:p>
            <a:pPr eaLnBrk="1" hangingPunct="1">
              <a:lnSpc>
                <a:spcPct val="130000"/>
              </a:lnSpc>
            </a:pPr>
            <a:endParaRPr lang="en-US" dirty="0" smtClean="0"/>
          </a:p>
          <a:p>
            <a:pPr eaLnBrk="1" hangingPunct="1">
              <a:lnSpc>
                <a:spcPct val="90000"/>
              </a:lnSpc>
            </a:pPr>
            <a:endParaRPr lang="en-US" dirty="0" smtClean="0"/>
          </a:p>
        </p:txBody>
      </p:sp>
      <p:sp>
        <p:nvSpPr>
          <p:cNvPr id="8197" name="Right Brace 4"/>
          <p:cNvSpPr>
            <a:spLocks/>
          </p:cNvSpPr>
          <p:nvPr/>
        </p:nvSpPr>
        <p:spPr bwMode="auto">
          <a:xfrm>
            <a:off x="7700186" y="2407179"/>
            <a:ext cx="479425" cy="2503377"/>
          </a:xfrm>
          <a:prstGeom prst="rightBrace">
            <a:avLst>
              <a:gd name="adj1" fmla="val 8320"/>
              <a:gd name="adj2" fmla="val 50000"/>
            </a:avLst>
          </a:prstGeom>
          <a:solidFill>
            <a:schemeClr val="bg1"/>
          </a:solidFill>
          <a:ln w="9525" algn="ctr">
            <a:solidFill>
              <a:schemeClr val="accent1"/>
            </a:solidFill>
            <a:round/>
            <a:headEnd/>
            <a:tailEnd/>
          </a:ln>
        </p:spPr>
        <p:txBody>
          <a:bodyPr lIns="0" tIns="0" rIns="0" bIns="0"/>
          <a:lstStyle/>
          <a:p>
            <a:pPr marL="182563" indent="-182563"/>
            <a:endParaRPr lang="en-US"/>
          </a:p>
        </p:txBody>
      </p:sp>
      <p:sp>
        <p:nvSpPr>
          <p:cNvPr id="6" name="Rectangle 3"/>
          <p:cNvSpPr txBox="1">
            <a:spLocks noChangeArrowheads="1"/>
          </p:cNvSpPr>
          <p:nvPr/>
        </p:nvSpPr>
        <p:spPr bwMode="auto">
          <a:xfrm>
            <a:off x="8010443" y="3541293"/>
            <a:ext cx="2232025" cy="508000"/>
          </a:xfrm>
          <a:prstGeom prst="rect">
            <a:avLst/>
          </a:prstGeom>
          <a:noFill/>
          <a:ln w="9525" algn="ctr">
            <a:noFill/>
            <a:miter lim="800000"/>
            <a:headEnd/>
            <a:tailEnd/>
          </a:ln>
          <a:effectLst/>
        </p:spPr>
        <p:txBody>
          <a:bodyPr lIns="0" tIns="0" rIns="0" bIns="0"/>
          <a:lstStyle/>
          <a:p>
            <a:pPr marL="539750" lvl="1" indent="-177800">
              <a:lnSpc>
                <a:spcPct val="90000"/>
              </a:lnSpc>
              <a:buNone/>
              <a:defRPr/>
            </a:pPr>
            <a:r>
              <a:rPr lang="en-IE" kern="0" dirty="0">
                <a:latin typeface="+mn-lt"/>
              </a:rPr>
              <a:t>Life Cycle Cost</a:t>
            </a:r>
          </a:p>
          <a:p>
            <a:pPr marL="182563" indent="-182563">
              <a:lnSpc>
                <a:spcPct val="130000"/>
              </a:lnSpc>
              <a:defRPr/>
            </a:pPr>
            <a:endParaRPr lang="en-US" kern="0" dirty="0">
              <a:latin typeface="+mn-lt"/>
            </a:endParaRPr>
          </a:p>
          <a:p>
            <a:pPr marL="182563" indent="-182563">
              <a:lnSpc>
                <a:spcPct val="90000"/>
              </a:lnSpc>
              <a:defRPr/>
            </a:pPr>
            <a:endParaRPr lang="en-US" kern="0" dirty="0">
              <a:latin typeface="+mn-lt"/>
            </a:endParaRPr>
          </a:p>
        </p:txBody>
      </p:sp>
      <p:sp>
        <p:nvSpPr>
          <p:cNvPr id="11"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en-US" sz="1400" dirty="0"/>
              <a:t>Purchasing decisions requires the right balance between purchase cost and the cost of </a:t>
            </a:r>
            <a:r>
              <a:rPr lang="pl-PL" sz="1400" dirty="0" err="1"/>
              <a:t>operation</a:t>
            </a:r>
            <a:r>
              <a:rPr lang="pl-PL" sz="1400" dirty="0"/>
              <a:t> </a:t>
            </a:r>
            <a:r>
              <a:rPr lang="pl-PL" sz="1400" dirty="0" err="1"/>
              <a:t>during</a:t>
            </a:r>
            <a:r>
              <a:rPr lang="pl-PL" sz="1400" dirty="0"/>
              <a:t> </a:t>
            </a:r>
            <a:r>
              <a:rPr lang="pl-PL" sz="1400" dirty="0" err="1"/>
              <a:t>expected</a:t>
            </a:r>
            <a:r>
              <a:rPr lang="pl-PL" sz="1400" dirty="0"/>
              <a:t> life </a:t>
            </a:r>
            <a:r>
              <a:rPr lang="pl-PL" sz="1400" dirty="0" err="1"/>
              <a:t>time</a:t>
            </a:r>
            <a:endParaRPr lang="en-US" sz="1400" dirty="0"/>
          </a:p>
        </p:txBody>
      </p:sp>
    </p:spTree>
    <p:extLst>
      <p:ext uri="{BB962C8B-B14F-4D97-AF65-F5344CB8AC3E}">
        <p14:creationId xmlns:p14="http://schemas.microsoft.com/office/powerpoint/2010/main" val="300126759"/>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err="1" smtClean="0">
                <a:solidFill>
                  <a:srgbClr val="0070C0"/>
                </a:solidFill>
              </a:rPr>
              <a:t>Various</a:t>
            </a:r>
            <a:r>
              <a:rPr lang="pl-PL" altLang="pl-PL" sz="2400" dirty="0" smtClean="0">
                <a:solidFill>
                  <a:srgbClr val="0070C0"/>
                </a:solidFill>
              </a:rPr>
              <a:t> </a:t>
            </a:r>
            <a:r>
              <a:rPr lang="pl-PL" altLang="pl-PL" sz="2400" dirty="0" err="1">
                <a:solidFill>
                  <a:srgbClr val="0070C0"/>
                </a:solidFill>
              </a:rPr>
              <a:t>optimization</a:t>
            </a:r>
            <a:r>
              <a:rPr lang="pl-PL" altLang="pl-PL" sz="2400" dirty="0">
                <a:solidFill>
                  <a:srgbClr val="0070C0"/>
                </a:solidFill>
              </a:rPr>
              <a:t> </a:t>
            </a:r>
            <a:r>
              <a:rPr lang="pl-PL" altLang="pl-PL" sz="2400" dirty="0" err="1">
                <a:solidFill>
                  <a:srgbClr val="0070C0"/>
                </a:solidFill>
              </a:rPr>
              <a:t>criteria</a:t>
            </a:r>
            <a:endParaRPr lang="pl-PL" altLang="pl-PL" sz="2400" dirty="0">
              <a:solidFill>
                <a:srgbClr val="0070C0"/>
              </a:solidFill>
            </a:endParaRPr>
          </a:p>
        </p:txBody>
      </p:sp>
      <p:sp>
        <p:nvSpPr>
          <p:cNvPr id="2" name="Content Placeholder 1"/>
          <p:cNvSpPr>
            <a:spLocks noGrp="1"/>
          </p:cNvSpPr>
          <p:nvPr>
            <p:ph idx="1"/>
          </p:nvPr>
        </p:nvSpPr>
        <p:spPr>
          <a:xfrm>
            <a:off x="554559" y="892823"/>
            <a:ext cx="4990261" cy="4911172"/>
          </a:xfrm>
        </p:spPr>
        <p:txBody>
          <a:bodyPr/>
          <a:lstStyle/>
          <a:p>
            <a:r>
              <a:rPr lang="pl-PL" sz="1400" dirty="0" err="1" smtClean="0"/>
              <a:t>basic</a:t>
            </a:r>
            <a:r>
              <a:rPr lang="pl-PL" sz="1400" dirty="0" smtClean="0"/>
              <a:t> </a:t>
            </a:r>
            <a:r>
              <a:rPr lang="pl-PL" sz="1400" dirty="0" err="1" smtClean="0"/>
              <a:t>electric</a:t>
            </a:r>
            <a:r>
              <a:rPr lang="pl-PL" sz="1400" dirty="0" smtClean="0"/>
              <a:t> system </a:t>
            </a:r>
            <a:r>
              <a:rPr lang="pl-PL" sz="1400" dirty="0" err="1" smtClean="0"/>
              <a:t>requirements</a:t>
            </a:r>
            <a:endParaRPr lang="pl-PL" sz="1400" dirty="0" smtClean="0"/>
          </a:p>
          <a:p>
            <a:r>
              <a:rPr lang="pl-PL" sz="1400" dirty="0" err="1" smtClean="0"/>
              <a:t>environmental</a:t>
            </a:r>
            <a:r>
              <a:rPr lang="pl-PL" sz="1400" dirty="0" smtClean="0"/>
              <a:t> </a:t>
            </a:r>
            <a:r>
              <a:rPr lang="pl-PL" sz="1400" dirty="0" err="1" smtClean="0"/>
              <a:t>conditions</a:t>
            </a:r>
            <a:endParaRPr lang="pl-PL" sz="1400" dirty="0"/>
          </a:p>
          <a:p>
            <a:r>
              <a:rPr lang="pl-PL" sz="1400" dirty="0" err="1"/>
              <a:t>loading</a:t>
            </a:r>
            <a:r>
              <a:rPr lang="pl-PL" sz="1400" dirty="0"/>
              <a:t> </a:t>
            </a:r>
            <a:r>
              <a:rPr lang="pl-PL" sz="1400" dirty="0" err="1" smtClean="0"/>
              <a:t>cycle</a:t>
            </a:r>
            <a:r>
              <a:rPr lang="pl-PL" sz="1400" dirty="0" smtClean="0"/>
              <a:t> and </a:t>
            </a:r>
            <a:r>
              <a:rPr lang="pl-PL" sz="1400" dirty="0" err="1" smtClean="0"/>
              <a:t>overloading</a:t>
            </a:r>
            <a:endParaRPr lang="pl-PL" sz="1400" dirty="0"/>
          </a:p>
          <a:p>
            <a:r>
              <a:rPr lang="pl-PL" sz="1400" dirty="0" err="1"/>
              <a:t>specific</a:t>
            </a:r>
            <a:r>
              <a:rPr lang="pl-PL" sz="1400" dirty="0"/>
              <a:t> </a:t>
            </a:r>
            <a:r>
              <a:rPr lang="pl-PL" sz="1400" dirty="0" err="1" smtClean="0"/>
              <a:t>application</a:t>
            </a:r>
            <a:r>
              <a:rPr lang="pl-PL" sz="1400" dirty="0" smtClean="0"/>
              <a:t> </a:t>
            </a:r>
            <a:r>
              <a:rPr lang="pl-PL" sz="1400" dirty="0" err="1" smtClean="0"/>
              <a:t>requirements</a:t>
            </a:r>
            <a:endParaRPr lang="pl-PL" sz="1400" b="1" dirty="0"/>
          </a:p>
          <a:p>
            <a:r>
              <a:rPr lang="pl-PL" sz="1400" dirty="0" err="1"/>
              <a:t>cooling</a:t>
            </a:r>
            <a:r>
              <a:rPr lang="pl-PL" sz="1400" dirty="0"/>
              <a:t> </a:t>
            </a:r>
            <a:r>
              <a:rPr lang="pl-PL" sz="1400" dirty="0" err="1" smtClean="0"/>
              <a:t>mode</a:t>
            </a:r>
            <a:endParaRPr lang="pl-PL" sz="1400" dirty="0"/>
          </a:p>
          <a:p>
            <a:r>
              <a:rPr lang="pl-PL" sz="1400" dirty="0" err="1"/>
              <a:t>general</a:t>
            </a:r>
            <a:r>
              <a:rPr lang="pl-PL" sz="1400" dirty="0"/>
              <a:t> </a:t>
            </a:r>
            <a:r>
              <a:rPr lang="pl-PL" sz="1400" dirty="0" err="1" smtClean="0"/>
              <a:t>arrangement</a:t>
            </a:r>
            <a:r>
              <a:rPr lang="pl-PL" sz="1400" dirty="0" smtClean="0"/>
              <a:t> / </a:t>
            </a:r>
            <a:r>
              <a:rPr lang="pl-PL" sz="1400" dirty="0" err="1" smtClean="0"/>
              <a:t>space</a:t>
            </a:r>
            <a:r>
              <a:rPr lang="pl-PL" sz="1400" dirty="0" smtClean="0"/>
              <a:t> &amp; </a:t>
            </a:r>
            <a:r>
              <a:rPr lang="pl-PL" sz="1400" dirty="0" err="1" smtClean="0"/>
              <a:t>weight</a:t>
            </a:r>
            <a:r>
              <a:rPr lang="pl-PL" sz="1400" dirty="0" smtClean="0"/>
              <a:t> </a:t>
            </a:r>
            <a:r>
              <a:rPr lang="pl-PL" sz="1400" dirty="0" err="1" smtClean="0"/>
              <a:t>limitation</a:t>
            </a:r>
            <a:endParaRPr lang="pl-PL" sz="1400" dirty="0"/>
          </a:p>
          <a:p>
            <a:r>
              <a:rPr lang="pl-PL" sz="1400" dirty="0"/>
              <a:t>transport </a:t>
            </a:r>
            <a:r>
              <a:rPr lang="pl-PL" sz="1400" dirty="0" err="1" smtClean="0"/>
              <a:t>limitation</a:t>
            </a:r>
            <a:endParaRPr lang="pl-PL" sz="1400" dirty="0"/>
          </a:p>
          <a:p>
            <a:r>
              <a:rPr lang="pl-PL" sz="1400" dirty="0" err="1"/>
              <a:t>energy</a:t>
            </a:r>
            <a:r>
              <a:rPr lang="pl-PL" sz="1400" dirty="0"/>
              <a:t> </a:t>
            </a:r>
            <a:r>
              <a:rPr lang="pl-PL" sz="1400" dirty="0" err="1" smtClean="0"/>
              <a:t>efficiency</a:t>
            </a:r>
            <a:endParaRPr lang="pl-PL" sz="1400" dirty="0"/>
          </a:p>
          <a:p>
            <a:r>
              <a:rPr lang="pl-PL" sz="1400" dirty="0" err="1"/>
              <a:t>environmental</a:t>
            </a:r>
            <a:r>
              <a:rPr lang="pl-PL" sz="1400" dirty="0"/>
              <a:t> </a:t>
            </a:r>
            <a:r>
              <a:rPr lang="pl-PL" sz="1400" dirty="0" err="1"/>
              <a:t>requirements</a:t>
            </a:r>
            <a:endParaRPr lang="pl-PL" sz="1400" dirty="0"/>
          </a:p>
          <a:p>
            <a:r>
              <a:rPr lang="pl-PL" sz="1400" dirty="0" err="1"/>
              <a:t>fire</a:t>
            </a:r>
            <a:r>
              <a:rPr lang="pl-PL" sz="1400" dirty="0"/>
              <a:t> </a:t>
            </a:r>
            <a:r>
              <a:rPr lang="pl-PL" sz="1400" dirty="0" smtClean="0"/>
              <a:t>hazardous</a:t>
            </a:r>
          </a:p>
          <a:p>
            <a:r>
              <a:rPr lang="pl-PL" sz="1400" dirty="0" err="1" smtClean="0"/>
              <a:t>new</a:t>
            </a:r>
            <a:r>
              <a:rPr lang="pl-PL" sz="1400" dirty="0" smtClean="0"/>
              <a:t> </a:t>
            </a:r>
            <a:r>
              <a:rPr lang="pl-PL" sz="1400" dirty="0"/>
              <a:t>high-</a:t>
            </a:r>
            <a:r>
              <a:rPr lang="pl-PL" sz="1400" dirty="0" err="1"/>
              <a:t>temperature</a:t>
            </a:r>
            <a:r>
              <a:rPr lang="pl-PL" sz="1400" dirty="0"/>
              <a:t> </a:t>
            </a:r>
            <a:r>
              <a:rPr lang="pl-PL" sz="1400" dirty="0" err="1"/>
              <a:t>insulation</a:t>
            </a:r>
            <a:r>
              <a:rPr lang="pl-PL" sz="1400" dirty="0"/>
              <a:t> materials</a:t>
            </a:r>
          </a:p>
          <a:p>
            <a:r>
              <a:rPr lang="pl-PL" sz="1400" dirty="0" err="1"/>
              <a:t>purchasing</a:t>
            </a:r>
            <a:r>
              <a:rPr lang="pl-PL" sz="1400" dirty="0"/>
              <a:t> </a:t>
            </a:r>
            <a:r>
              <a:rPr lang="pl-PL" sz="1400" dirty="0" err="1" smtClean="0"/>
              <a:t>cost</a:t>
            </a:r>
            <a:r>
              <a:rPr lang="pl-PL" sz="1400" dirty="0" smtClean="0"/>
              <a:t> vs </a:t>
            </a:r>
            <a:r>
              <a:rPr lang="pl-PL" sz="1400" dirty="0" err="1"/>
              <a:t>costs</a:t>
            </a:r>
            <a:r>
              <a:rPr lang="pl-PL" sz="1400" dirty="0"/>
              <a:t> of </a:t>
            </a:r>
            <a:r>
              <a:rPr lang="pl-PL" sz="1400" dirty="0" err="1"/>
              <a:t>losses</a:t>
            </a:r>
            <a:endParaRPr lang="pl-PL" sz="1400" dirty="0"/>
          </a:p>
          <a:p>
            <a:r>
              <a:rPr lang="pl-PL" sz="1400" dirty="0" smtClean="0"/>
              <a:t>Total </a:t>
            </a:r>
            <a:r>
              <a:rPr lang="pl-PL" sz="1400" dirty="0" err="1" smtClean="0"/>
              <a:t>Costs</a:t>
            </a:r>
            <a:r>
              <a:rPr lang="pl-PL" sz="1400" dirty="0" smtClean="0"/>
              <a:t> of </a:t>
            </a:r>
            <a:r>
              <a:rPr lang="pl-PL" sz="1400" dirty="0" err="1" smtClean="0"/>
              <a:t>Ownership</a:t>
            </a:r>
            <a:endParaRPr lang="pl-PL" sz="1400" dirty="0" smtClean="0"/>
          </a:p>
          <a:p>
            <a:r>
              <a:rPr lang="pl-PL" sz="1400" dirty="0" smtClean="0"/>
              <a:t>…</a:t>
            </a:r>
            <a:endParaRPr lang="pl-PL" sz="1400" dirty="0"/>
          </a:p>
        </p:txBody>
      </p:sp>
      <p:pic>
        <p:nvPicPr>
          <p:cNvPr id="6" name="Picture 4" descr="Q7 Windfarm01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5643"/>
          <a:stretch/>
        </p:blipFill>
        <p:spPr bwMode="auto">
          <a:xfrm>
            <a:off x="6507227" y="1006348"/>
            <a:ext cx="4308782" cy="471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platzhalter 6"/>
          <p:cNvSpPr txBox="1">
            <a:spLocks/>
          </p:cNvSpPr>
          <p:nvPr/>
        </p:nvSpPr>
        <p:spPr bwMode="gray">
          <a:xfrm>
            <a:off x="301611" y="58908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err="1" smtClean="0"/>
              <a:t>There</a:t>
            </a:r>
            <a:r>
              <a:rPr lang="pl-PL" sz="1400" dirty="0" smtClean="0"/>
              <a:t> </a:t>
            </a:r>
            <a:r>
              <a:rPr lang="pl-PL" sz="1400" dirty="0" err="1" smtClean="0"/>
              <a:t>are</a:t>
            </a:r>
            <a:r>
              <a:rPr lang="pl-PL" sz="1400" dirty="0" smtClean="0"/>
              <a:t> </a:t>
            </a:r>
            <a:r>
              <a:rPr lang="pl-PL" sz="1400" dirty="0" err="1" smtClean="0"/>
              <a:t>very</a:t>
            </a:r>
            <a:r>
              <a:rPr lang="pl-PL" sz="1400" dirty="0" smtClean="0"/>
              <a:t> </a:t>
            </a:r>
            <a:r>
              <a:rPr lang="pl-PL" sz="1400" dirty="0" err="1" smtClean="0"/>
              <a:t>many</a:t>
            </a:r>
            <a:r>
              <a:rPr lang="pl-PL" sz="1400" dirty="0" smtClean="0"/>
              <a:t> </a:t>
            </a:r>
            <a:r>
              <a:rPr lang="pl-PL" sz="1400" dirty="0" err="1" smtClean="0"/>
              <a:t>drivers</a:t>
            </a:r>
            <a:r>
              <a:rPr lang="pl-PL" sz="1400" dirty="0" smtClean="0"/>
              <a:t> </a:t>
            </a:r>
            <a:r>
              <a:rPr lang="pl-PL" sz="1400" dirty="0" err="1" smtClean="0"/>
              <a:t>influencing</a:t>
            </a:r>
            <a:r>
              <a:rPr lang="pl-PL" sz="1400" dirty="0" smtClean="0"/>
              <a:t> </a:t>
            </a:r>
            <a:r>
              <a:rPr lang="pl-PL" sz="1400" dirty="0" err="1" smtClean="0"/>
              <a:t>size</a:t>
            </a:r>
            <a:r>
              <a:rPr lang="pl-PL" sz="1400" dirty="0" smtClean="0"/>
              <a:t> / </a:t>
            </a:r>
            <a:r>
              <a:rPr lang="pl-PL" sz="1400" dirty="0" err="1" smtClean="0"/>
              <a:t>weight</a:t>
            </a:r>
            <a:r>
              <a:rPr lang="pl-PL" sz="1400" dirty="0" smtClean="0"/>
              <a:t> and </a:t>
            </a:r>
            <a:r>
              <a:rPr lang="pl-PL" sz="1400" dirty="0" err="1" smtClean="0"/>
              <a:t>cost</a:t>
            </a:r>
            <a:r>
              <a:rPr lang="pl-PL" sz="1400" dirty="0" smtClean="0"/>
              <a:t> of the transformer</a:t>
            </a:r>
            <a:endParaRPr lang="en-US" sz="1400" dirty="0"/>
          </a:p>
        </p:txBody>
      </p:sp>
    </p:spTree>
    <p:extLst>
      <p:ext uri="{BB962C8B-B14F-4D97-AF65-F5344CB8AC3E}">
        <p14:creationId xmlns:p14="http://schemas.microsoft.com/office/powerpoint/2010/main" val="1956891578"/>
      </p:ext>
    </p:extLst>
  </p:cSld>
  <p:clrMapOvr>
    <a:masterClrMapping/>
  </p:clrMapOvr>
  <p:transition spd="slow"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smtClean="0">
                <a:solidFill>
                  <a:srgbClr val="0070C0"/>
                </a:solidFill>
              </a:rPr>
              <a:t>Basic </a:t>
            </a:r>
            <a:r>
              <a:rPr lang="pl-PL" altLang="pl-PL" sz="2400" dirty="0" err="1" smtClean="0">
                <a:solidFill>
                  <a:srgbClr val="0070C0"/>
                </a:solidFill>
              </a:rPr>
              <a:t>electrical</a:t>
            </a:r>
            <a:r>
              <a:rPr lang="pl-PL" altLang="pl-PL" sz="2400" dirty="0" smtClean="0">
                <a:solidFill>
                  <a:srgbClr val="0070C0"/>
                </a:solidFill>
              </a:rPr>
              <a:t> system </a:t>
            </a:r>
            <a:r>
              <a:rPr lang="pl-PL" altLang="pl-PL" sz="2400" dirty="0" err="1" smtClean="0">
                <a:solidFill>
                  <a:srgbClr val="0070C0"/>
                </a:solidFill>
              </a:rPr>
              <a:t>requirements</a:t>
            </a:r>
            <a:endParaRPr lang="pl-PL" altLang="pl-PL" sz="2400" dirty="0">
              <a:solidFill>
                <a:srgbClr val="0070C0"/>
              </a:solidFill>
            </a:endParaRPr>
          </a:p>
        </p:txBody>
      </p:sp>
      <p:sp>
        <p:nvSpPr>
          <p:cNvPr id="2" name="Content Placeholder 1"/>
          <p:cNvSpPr>
            <a:spLocks noGrp="1"/>
          </p:cNvSpPr>
          <p:nvPr>
            <p:ph idx="1"/>
          </p:nvPr>
        </p:nvSpPr>
        <p:spPr>
          <a:xfrm>
            <a:off x="604858" y="1182124"/>
            <a:ext cx="4486205" cy="5126205"/>
          </a:xfrm>
        </p:spPr>
        <p:txBody>
          <a:bodyPr/>
          <a:lstStyle/>
          <a:p>
            <a:r>
              <a:rPr lang="pl-PL" sz="1800" dirty="0" smtClean="0"/>
              <a:t>MVA rating</a:t>
            </a:r>
          </a:p>
          <a:p>
            <a:r>
              <a:rPr lang="pl-PL" sz="1800" dirty="0" err="1" smtClean="0"/>
              <a:t>Voltage</a:t>
            </a:r>
            <a:r>
              <a:rPr lang="pl-PL" sz="1800" dirty="0" smtClean="0"/>
              <a:t/>
            </a:r>
            <a:br>
              <a:rPr lang="pl-PL" sz="1800" dirty="0" smtClean="0"/>
            </a:br>
            <a:r>
              <a:rPr lang="pl-PL" sz="1800" dirty="0" smtClean="0"/>
              <a:t>HV </a:t>
            </a:r>
            <a:r>
              <a:rPr lang="pl-PL" sz="1800" dirty="0" err="1" smtClean="0"/>
              <a:t>connection</a:t>
            </a:r>
            <a:r>
              <a:rPr lang="pl-PL" sz="1800" dirty="0" smtClean="0"/>
              <a:t> (150kV vs 220kV)</a:t>
            </a:r>
            <a:br>
              <a:rPr lang="pl-PL" sz="1800" dirty="0" smtClean="0"/>
            </a:br>
            <a:r>
              <a:rPr lang="pl-PL" sz="1800" dirty="0" smtClean="0"/>
              <a:t>LV </a:t>
            </a:r>
            <a:r>
              <a:rPr lang="pl-PL" sz="1800" dirty="0" err="1" smtClean="0"/>
              <a:t>collection</a:t>
            </a:r>
            <a:r>
              <a:rPr lang="pl-PL" sz="1800" dirty="0" smtClean="0"/>
              <a:t> </a:t>
            </a:r>
            <a:r>
              <a:rPr lang="pl-PL" sz="1800" dirty="0" err="1" smtClean="0"/>
              <a:t>array</a:t>
            </a:r>
            <a:r>
              <a:rPr lang="pl-PL" sz="1800" dirty="0" smtClean="0"/>
              <a:t> (33kV vs 66kV)</a:t>
            </a:r>
          </a:p>
          <a:p>
            <a:r>
              <a:rPr lang="pl-PL" sz="1800" dirty="0" err="1" smtClean="0"/>
              <a:t>Impedance</a:t>
            </a:r>
            <a:r>
              <a:rPr lang="pl-PL" sz="1800" dirty="0" smtClean="0"/>
              <a:t/>
            </a:r>
            <a:br>
              <a:rPr lang="pl-PL" sz="1800" dirty="0" smtClean="0"/>
            </a:br>
            <a:r>
              <a:rPr lang="pl-PL" sz="1800" dirty="0" err="1" smtClean="0"/>
              <a:t>low</a:t>
            </a:r>
            <a:r>
              <a:rPr lang="pl-PL" sz="1800" dirty="0" smtClean="0"/>
              <a:t> </a:t>
            </a:r>
            <a:r>
              <a:rPr lang="pl-PL" sz="1800" dirty="0" err="1" smtClean="0"/>
              <a:t>impedance</a:t>
            </a:r>
            <a:r>
              <a:rPr lang="pl-PL" sz="1800" dirty="0" smtClean="0"/>
              <a:t/>
            </a:r>
            <a:br>
              <a:rPr lang="pl-PL" sz="1800" dirty="0" smtClean="0"/>
            </a:br>
            <a:r>
              <a:rPr lang="pl-PL" sz="1800" dirty="0" smtClean="0"/>
              <a:t>high </a:t>
            </a:r>
            <a:r>
              <a:rPr lang="pl-PL" sz="1800" dirty="0" err="1" smtClean="0"/>
              <a:t>impedance</a:t>
            </a:r>
            <a:endParaRPr lang="pl-PL" sz="1800" dirty="0" smtClean="0"/>
          </a:p>
          <a:p>
            <a:r>
              <a:rPr lang="pl-PL" sz="1800" dirty="0" err="1" smtClean="0"/>
              <a:t>Short-circuit</a:t>
            </a:r>
            <a:r>
              <a:rPr lang="pl-PL" sz="1800" dirty="0" smtClean="0"/>
              <a:t> network </a:t>
            </a:r>
            <a:r>
              <a:rPr lang="pl-PL" sz="1800" dirty="0" err="1" smtClean="0"/>
              <a:t>capacity</a:t>
            </a:r>
            <a:endParaRPr lang="pl-PL" sz="1800" dirty="0" smtClean="0"/>
          </a:p>
          <a:p>
            <a:r>
              <a:rPr lang="pl-PL" sz="1800" dirty="0" err="1" smtClean="0"/>
              <a:t>voltage</a:t>
            </a:r>
            <a:r>
              <a:rPr lang="pl-PL" sz="1800" dirty="0" smtClean="0"/>
              <a:t> </a:t>
            </a:r>
            <a:r>
              <a:rPr lang="pl-PL" sz="1800" dirty="0" err="1" smtClean="0"/>
              <a:t>regulation</a:t>
            </a:r>
            <a:r>
              <a:rPr lang="pl-PL" sz="1800" dirty="0" smtClean="0"/>
              <a:t/>
            </a:r>
            <a:br>
              <a:rPr lang="pl-PL" sz="1800" dirty="0" smtClean="0"/>
            </a:br>
            <a:r>
              <a:rPr lang="pl-PL" sz="1800" dirty="0" smtClean="0"/>
              <a:t>on-</a:t>
            </a:r>
            <a:r>
              <a:rPr lang="pl-PL" sz="1800" dirty="0" err="1" smtClean="0"/>
              <a:t>load</a:t>
            </a:r>
            <a:r>
              <a:rPr lang="pl-PL" sz="1800" dirty="0" smtClean="0"/>
              <a:t> </a:t>
            </a:r>
            <a:r>
              <a:rPr lang="pl-PL" sz="1800" dirty="0" err="1" smtClean="0"/>
              <a:t>tap</a:t>
            </a:r>
            <a:r>
              <a:rPr lang="pl-PL" sz="1800" dirty="0" smtClean="0"/>
              <a:t> </a:t>
            </a:r>
            <a:r>
              <a:rPr lang="pl-PL" sz="1800" dirty="0" err="1" smtClean="0"/>
              <a:t>changer</a:t>
            </a:r>
            <a:r>
              <a:rPr lang="pl-PL" sz="1800" dirty="0" smtClean="0"/>
              <a:t/>
            </a:r>
            <a:br>
              <a:rPr lang="pl-PL" sz="1800" dirty="0" smtClean="0"/>
            </a:br>
            <a:r>
              <a:rPr lang="pl-PL" sz="1800" dirty="0" smtClean="0"/>
              <a:t>de-</a:t>
            </a:r>
            <a:r>
              <a:rPr lang="pl-PL" sz="1800" dirty="0" err="1" smtClean="0"/>
              <a:t>energized</a:t>
            </a:r>
            <a:r>
              <a:rPr lang="pl-PL" sz="1800" dirty="0" smtClean="0"/>
              <a:t> </a:t>
            </a:r>
            <a:r>
              <a:rPr lang="pl-PL" sz="1800" dirty="0" err="1" smtClean="0"/>
              <a:t>tap</a:t>
            </a:r>
            <a:r>
              <a:rPr lang="pl-PL" sz="1800" dirty="0" smtClean="0"/>
              <a:t> </a:t>
            </a:r>
            <a:r>
              <a:rPr lang="pl-PL" sz="1800" dirty="0" err="1" smtClean="0"/>
              <a:t>changer</a:t>
            </a:r>
            <a:r>
              <a:rPr lang="pl-PL" sz="1800" dirty="0" smtClean="0"/>
              <a:t/>
            </a:r>
            <a:br>
              <a:rPr lang="pl-PL" sz="1800" dirty="0" smtClean="0"/>
            </a:br>
            <a:r>
              <a:rPr lang="pl-PL" sz="1800" dirty="0" smtClean="0"/>
              <a:t>no </a:t>
            </a:r>
            <a:r>
              <a:rPr lang="pl-PL" sz="1800" dirty="0" err="1" smtClean="0"/>
              <a:t>tap</a:t>
            </a:r>
            <a:r>
              <a:rPr lang="pl-PL" sz="1800" dirty="0" smtClean="0"/>
              <a:t> </a:t>
            </a:r>
            <a:r>
              <a:rPr lang="pl-PL" sz="1800" dirty="0" err="1" smtClean="0"/>
              <a:t>changer</a:t>
            </a:r>
            <a:endParaRPr lang="pl-PL" sz="1800" dirty="0" smtClean="0"/>
          </a:p>
          <a:p>
            <a:r>
              <a:rPr lang="pl-PL" sz="1800" dirty="0" smtClean="0"/>
              <a:t>… </a:t>
            </a:r>
            <a:endParaRPr lang="pl-PL" sz="1800" dirty="0"/>
          </a:p>
          <a:p>
            <a:endParaRPr lang="pl-PL" dirty="0"/>
          </a:p>
        </p:txBody>
      </p:sp>
      <p:sp>
        <p:nvSpPr>
          <p:cNvPr id="5" name="Textplatzhalter 6"/>
          <p:cNvSpPr txBox="1">
            <a:spLocks/>
          </p:cNvSpPr>
          <p:nvPr/>
        </p:nvSpPr>
        <p:spPr bwMode="gray">
          <a:xfrm>
            <a:off x="338535" y="5712066"/>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The </a:t>
            </a:r>
            <a:r>
              <a:rPr lang="pl-PL" sz="1400" dirty="0" err="1" smtClean="0"/>
              <a:t>electrical</a:t>
            </a:r>
            <a:r>
              <a:rPr lang="pl-PL" sz="1400" dirty="0" smtClean="0"/>
              <a:t> system </a:t>
            </a:r>
            <a:r>
              <a:rPr lang="pl-PL" sz="1400" dirty="0" err="1" smtClean="0"/>
              <a:t>parameters</a:t>
            </a:r>
            <a:r>
              <a:rPr lang="pl-PL" sz="1400" dirty="0" smtClean="0"/>
              <a:t> </a:t>
            </a:r>
            <a:r>
              <a:rPr lang="pl-PL" sz="1400" dirty="0" err="1" smtClean="0"/>
              <a:t>are</a:t>
            </a:r>
            <a:r>
              <a:rPr lang="pl-PL" sz="1400" dirty="0" smtClean="0"/>
              <a:t> </a:t>
            </a:r>
            <a:r>
              <a:rPr lang="pl-PL" sz="1400" dirty="0" err="1" smtClean="0"/>
              <a:t>key</a:t>
            </a:r>
            <a:r>
              <a:rPr lang="pl-PL" sz="1400" dirty="0" smtClean="0"/>
              <a:t> </a:t>
            </a:r>
            <a:r>
              <a:rPr lang="pl-PL" sz="1400" dirty="0" err="1" smtClean="0"/>
              <a:t>drivers</a:t>
            </a:r>
            <a:r>
              <a:rPr lang="pl-PL" sz="1400" dirty="0" smtClean="0"/>
              <a:t> for </a:t>
            </a:r>
            <a:r>
              <a:rPr lang="pl-PL" sz="1400" dirty="0" err="1" smtClean="0"/>
              <a:t>active</a:t>
            </a:r>
            <a:r>
              <a:rPr lang="pl-PL" sz="1400" dirty="0" smtClean="0"/>
              <a:t> part </a:t>
            </a:r>
            <a:r>
              <a:rPr lang="pl-PL" sz="1400" dirty="0" err="1" smtClean="0"/>
              <a:t>optimization</a:t>
            </a:r>
            <a:endParaRPr lang="en-US" sz="1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4986" y="1189001"/>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9160" y="1692841"/>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Right Arrow 6"/>
          <p:cNvSpPr/>
          <p:nvPr/>
        </p:nvSpPr>
        <p:spPr bwMode="gray">
          <a:xfrm>
            <a:off x="9113866" y="2120992"/>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12" name="Left-Right Arrow 11"/>
          <p:cNvSpPr/>
          <p:nvPr/>
        </p:nvSpPr>
        <p:spPr bwMode="gray">
          <a:xfrm>
            <a:off x="9113866" y="4032913"/>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3" name="Picture 12"/>
          <p:cNvPicPr>
            <a:picLocks noChangeAspect="1"/>
          </p:cNvPicPr>
          <p:nvPr/>
        </p:nvPicPr>
        <p:blipFill>
          <a:blip r:embed="rId5"/>
          <a:stretch>
            <a:fillRect/>
          </a:stretch>
        </p:blipFill>
        <p:spPr>
          <a:xfrm>
            <a:off x="8209160" y="3924636"/>
            <a:ext cx="786175" cy="414418"/>
          </a:xfrm>
          <a:prstGeom prst="rect">
            <a:avLst/>
          </a:prstGeom>
        </p:spPr>
      </p:pic>
      <p:pic>
        <p:nvPicPr>
          <p:cNvPr id="14" name="Picture 13"/>
          <p:cNvPicPr>
            <a:picLocks noChangeAspect="1"/>
          </p:cNvPicPr>
          <p:nvPr/>
        </p:nvPicPr>
        <p:blipFill>
          <a:blip r:embed="rId5"/>
          <a:stretch>
            <a:fillRect/>
          </a:stretch>
        </p:blipFill>
        <p:spPr>
          <a:xfrm>
            <a:off x="10203631" y="3698093"/>
            <a:ext cx="1399998" cy="737984"/>
          </a:xfrm>
          <a:prstGeom prst="rect">
            <a:avLst/>
          </a:prstGeom>
        </p:spPr>
      </p:pic>
    </p:spTree>
    <p:extLst>
      <p:ext uri="{BB962C8B-B14F-4D97-AF65-F5344CB8AC3E}">
        <p14:creationId xmlns:p14="http://schemas.microsoft.com/office/powerpoint/2010/main" val="4030939992"/>
      </p:ext>
    </p:extLst>
  </p:cSld>
  <p:clrMapOvr>
    <a:masterClrMapping/>
  </p:clrMapOvr>
  <p:transition spd="slow"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sz="2400" dirty="0"/>
              <a:t/>
            </a:r>
            <a:br>
              <a:rPr lang="pl-PL" altLang="pl-PL" sz="2400" dirty="0"/>
            </a:br>
            <a:r>
              <a:rPr lang="pl-PL" altLang="pl-PL" sz="2400" dirty="0">
                <a:solidFill>
                  <a:srgbClr val="0070C0"/>
                </a:solidFill>
              </a:rPr>
              <a:t>Mar</a:t>
            </a:r>
            <a:r>
              <a:rPr lang="pl-PL" altLang="pl-PL" sz="2400" dirty="0" smtClean="0">
                <a:solidFill>
                  <a:srgbClr val="0070C0"/>
                </a:solidFill>
              </a:rPr>
              <a:t>ine </a:t>
            </a:r>
            <a:r>
              <a:rPr lang="pl-PL" altLang="pl-PL" sz="2400" dirty="0" err="1" smtClean="0">
                <a:solidFill>
                  <a:srgbClr val="0070C0"/>
                </a:solidFill>
              </a:rPr>
              <a:t>environmental</a:t>
            </a:r>
            <a:r>
              <a:rPr lang="pl-PL" altLang="pl-PL" sz="2400" dirty="0" smtClean="0">
                <a:solidFill>
                  <a:srgbClr val="0070C0"/>
                </a:solidFill>
              </a:rPr>
              <a:t> </a:t>
            </a:r>
            <a:r>
              <a:rPr lang="pl-PL" altLang="pl-PL" sz="2400" dirty="0" err="1" smtClean="0">
                <a:solidFill>
                  <a:srgbClr val="0070C0"/>
                </a:solidFill>
              </a:rPr>
              <a:t>conditions</a:t>
            </a:r>
            <a:endParaRPr lang="pl-PL" altLang="pl-PL" sz="2400" dirty="0">
              <a:solidFill>
                <a:srgbClr val="0070C0"/>
              </a:solidFill>
            </a:endParaRPr>
          </a:p>
        </p:txBody>
      </p:sp>
      <p:sp>
        <p:nvSpPr>
          <p:cNvPr id="2" name="Content Placeholder 1"/>
          <p:cNvSpPr>
            <a:spLocks noGrp="1"/>
          </p:cNvSpPr>
          <p:nvPr>
            <p:ph idx="1"/>
          </p:nvPr>
        </p:nvSpPr>
        <p:spPr>
          <a:xfrm>
            <a:off x="604858" y="1182124"/>
            <a:ext cx="8570685" cy="5126205"/>
          </a:xfrm>
        </p:spPr>
        <p:txBody>
          <a:bodyPr/>
          <a:lstStyle/>
          <a:p>
            <a:r>
              <a:rPr lang="pl-PL" sz="1800" dirty="0" err="1" smtClean="0"/>
              <a:t>Thermal</a:t>
            </a:r>
            <a:r>
              <a:rPr lang="pl-PL" sz="1800" dirty="0" smtClean="0"/>
              <a:t> </a:t>
            </a:r>
            <a:r>
              <a:rPr lang="pl-PL" sz="1800" dirty="0" err="1" smtClean="0"/>
              <a:t>behaviour</a:t>
            </a:r>
            <a:r>
              <a:rPr lang="pl-PL" sz="1800" dirty="0" smtClean="0"/>
              <a:t> </a:t>
            </a:r>
            <a:r>
              <a:rPr lang="pl-PL" sz="1800" dirty="0" err="1" smtClean="0"/>
              <a:t>due</a:t>
            </a:r>
            <a:r>
              <a:rPr lang="pl-PL" sz="1800" dirty="0" smtClean="0"/>
              <a:t> to </a:t>
            </a:r>
            <a:r>
              <a:rPr lang="pl-PL" sz="1800" dirty="0" err="1" smtClean="0"/>
              <a:t>ambient</a:t>
            </a:r>
            <a:r>
              <a:rPr lang="pl-PL" sz="1800" dirty="0" smtClean="0"/>
              <a:t> </a:t>
            </a:r>
            <a:r>
              <a:rPr lang="pl-PL" sz="1800" dirty="0" err="1" smtClean="0"/>
              <a:t>temperatures</a:t>
            </a:r>
            <a:r>
              <a:rPr lang="pl-PL" sz="1800" dirty="0" smtClean="0"/>
              <a:t>:</a:t>
            </a:r>
            <a:r>
              <a:rPr lang="pl-PL" sz="1800" dirty="0"/>
              <a:t/>
            </a:r>
            <a:br>
              <a:rPr lang="pl-PL" sz="1800" dirty="0"/>
            </a:br>
            <a:r>
              <a:rPr lang="pl-PL" sz="1800" dirty="0" smtClean="0"/>
              <a:t>minimum / maximum </a:t>
            </a:r>
            <a:br>
              <a:rPr lang="pl-PL" sz="1800" dirty="0" smtClean="0"/>
            </a:br>
            <a:r>
              <a:rPr lang="pl-PL" sz="1800" dirty="0" err="1" smtClean="0"/>
              <a:t>daily</a:t>
            </a:r>
            <a:r>
              <a:rPr lang="pl-PL" sz="1800" dirty="0" smtClean="0"/>
              <a:t> </a:t>
            </a:r>
            <a:r>
              <a:rPr lang="pl-PL" sz="1800" dirty="0" err="1" smtClean="0"/>
              <a:t>average</a:t>
            </a:r>
            <a:r>
              <a:rPr lang="pl-PL" sz="1800" dirty="0" smtClean="0"/>
              <a:t/>
            </a:r>
            <a:br>
              <a:rPr lang="pl-PL" sz="1800" dirty="0" smtClean="0"/>
            </a:br>
            <a:r>
              <a:rPr lang="pl-PL" sz="1800" dirty="0" err="1" smtClean="0"/>
              <a:t>yearly</a:t>
            </a:r>
            <a:r>
              <a:rPr lang="pl-PL" sz="1800" dirty="0" smtClean="0"/>
              <a:t> </a:t>
            </a:r>
            <a:r>
              <a:rPr lang="pl-PL" sz="1800" dirty="0" err="1" smtClean="0"/>
              <a:t>average</a:t>
            </a:r>
            <a:endParaRPr lang="pl-PL" sz="1800" dirty="0" smtClean="0"/>
          </a:p>
          <a:p>
            <a:r>
              <a:rPr lang="pl-PL" sz="1800" dirty="0" err="1" smtClean="0"/>
              <a:t>Forces</a:t>
            </a:r>
            <a:r>
              <a:rPr lang="pl-PL" sz="1800" dirty="0" smtClean="0"/>
              <a:t> </a:t>
            </a:r>
            <a:r>
              <a:rPr lang="pl-PL" sz="1800" dirty="0" err="1" smtClean="0"/>
              <a:t>due</a:t>
            </a:r>
            <a:r>
              <a:rPr lang="pl-PL" sz="1800" dirty="0" smtClean="0"/>
              <a:t> to platform </a:t>
            </a:r>
            <a:r>
              <a:rPr lang="pl-PL" sz="1800" dirty="0" err="1" smtClean="0"/>
              <a:t>accelerations</a:t>
            </a:r>
            <a:endParaRPr lang="pl-PL" sz="1800" dirty="0" smtClean="0"/>
          </a:p>
          <a:p>
            <a:r>
              <a:rPr lang="pl-PL" sz="1800" dirty="0" err="1"/>
              <a:t>C</a:t>
            </a:r>
            <a:r>
              <a:rPr lang="pl-PL" sz="1800" dirty="0" err="1" smtClean="0"/>
              <a:t>orrosive</a:t>
            </a:r>
            <a:r>
              <a:rPr lang="pl-PL" sz="1800" dirty="0" smtClean="0"/>
              <a:t> </a:t>
            </a:r>
            <a:r>
              <a:rPr lang="pl-PL" sz="1800" dirty="0" err="1" smtClean="0"/>
              <a:t>conditions</a:t>
            </a:r>
            <a:r>
              <a:rPr lang="pl-PL" sz="1800" dirty="0" smtClean="0"/>
              <a:t/>
            </a:r>
            <a:br>
              <a:rPr lang="pl-PL" sz="1800" dirty="0" smtClean="0"/>
            </a:br>
            <a:r>
              <a:rPr lang="pl-PL" sz="1800" dirty="0" smtClean="0"/>
              <a:t>materials</a:t>
            </a:r>
            <a:br>
              <a:rPr lang="pl-PL" sz="1800" dirty="0" smtClean="0"/>
            </a:br>
            <a:r>
              <a:rPr lang="pl-PL" sz="1800" dirty="0" err="1" smtClean="0"/>
              <a:t>components</a:t>
            </a:r>
            <a:r>
              <a:rPr lang="pl-PL" sz="1800" dirty="0" smtClean="0"/>
              <a:t/>
            </a:r>
            <a:br>
              <a:rPr lang="pl-PL" sz="1800" dirty="0" smtClean="0"/>
            </a:br>
            <a:r>
              <a:rPr lang="pl-PL" sz="1800" dirty="0" err="1" smtClean="0"/>
              <a:t>treatment</a:t>
            </a:r>
            <a:endParaRPr lang="pl-PL" sz="1800" dirty="0" smtClean="0"/>
          </a:p>
          <a:p>
            <a:r>
              <a:rPr lang="pl-PL" sz="1800" dirty="0" smtClean="0"/>
              <a:t>…</a:t>
            </a:r>
            <a:endParaRPr lang="pl-PL" sz="1800" dirty="0"/>
          </a:p>
        </p:txBody>
      </p:sp>
      <p:sp>
        <p:nvSpPr>
          <p:cNvPr id="5" name="Textplatzhalter 6"/>
          <p:cNvSpPr txBox="1">
            <a:spLocks/>
          </p:cNvSpPr>
          <p:nvPr/>
        </p:nvSpPr>
        <p:spPr bwMode="gray">
          <a:xfrm>
            <a:off x="338535" y="57673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smtClean="0"/>
              <a:t>Marine </a:t>
            </a:r>
            <a:r>
              <a:rPr lang="pl-PL" sz="1400" dirty="0" err="1" smtClean="0"/>
              <a:t>environmental</a:t>
            </a:r>
            <a:r>
              <a:rPr lang="pl-PL" sz="1400" dirty="0" smtClean="0"/>
              <a:t> </a:t>
            </a:r>
            <a:r>
              <a:rPr lang="pl-PL" sz="1400" dirty="0" err="1" smtClean="0"/>
              <a:t>conditions</a:t>
            </a:r>
            <a:r>
              <a:rPr lang="pl-PL" sz="1400" dirty="0" smtClean="0"/>
              <a:t> </a:t>
            </a:r>
            <a:r>
              <a:rPr lang="pl-PL" sz="1400" dirty="0" err="1" smtClean="0"/>
              <a:t>shall</a:t>
            </a:r>
            <a:r>
              <a:rPr lang="pl-PL" sz="1400" dirty="0" smtClean="0"/>
              <a:t> be </a:t>
            </a:r>
            <a:r>
              <a:rPr lang="pl-PL" sz="1400" dirty="0" err="1" smtClean="0"/>
              <a:t>carefully</a:t>
            </a:r>
            <a:r>
              <a:rPr lang="pl-PL" sz="1400" dirty="0" smtClean="0"/>
              <a:t> </a:t>
            </a:r>
            <a:r>
              <a:rPr lang="pl-PL" sz="1400" dirty="0" err="1" smtClean="0"/>
              <a:t>considered</a:t>
            </a:r>
            <a:endParaRPr lang="en-US" sz="1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4986" y="1189001"/>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9160" y="1692841"/>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Right Arrow 7"/>
          <p:cNvSpPr/>
          <p:nvPr/>
        </p:nvSpPr>
        <p:spPr bwMode="gray">
          <a:xfrm>
            <a:off x="9113866" y="2120992"/>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9" name="Left-Right Arrow 8"/>
          <p:cNvSpPr/>
          <p:nvPr/>
        </p:nvSpPr>
        <p:spPr bwMode="gray">
          <a:xfrm>
            <a:off x="9113866" y="4032913"/>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0" name="Picture 9"/>
          <p:cNvPicPr>
            <a:picLocks noChangeAspect="1"/>
          </p:cNvPicPr>
          <p:nvPr/>
        </p:nvPicPr>
        <p:blipFill>
          <a:blip r:embed="rId5"/>
          <a:stretch>
            <a:fillRect/>
          </a:stretch>
        </p:blipFill>
        <p:spPr>
          <a:xfrm>
            <a:off x="8209160" y="3924636"/>
            <a:ext cx="786175" cy="414418"/>
          </a:xfrm>
          <a:prstGeom prst="rect">
            <a:avLst/>
          </a:prstGeom>
        </p:spPr>
      </p:pic>
      <p:pic>
        <p:nvPicPr>
          <p:cNvPr id="11" name="Picture 10"/>
          <p:cNvPicPr>
            <a:picLocks noChangeAspect="1"/>
          </p:cNvPicPr>
          <p:nvPr/>
        </p:nvPicPr>
        <p:blipFill>
          <a:blip r:embed="rId5"/>
          <a:stretch>
            <a:fillRect/>
          </a:stretch>
        </p:blipFill>
        <p:spPr>
          <a:xfrm>
            <a:off x="10203631" y="3698093"/>
            <a:ext cx="1399998" cy="737984"/>
          </a:xfrm>
          <a:prstGeom prst="rect">
            <a:avLst/>
          </a:prstGeom>
        </p:spPr>
      </p:pic>
    </p:spTree>
    <p:extLst>
      <p:ext uri="{BB962C8B-B14F-4D97-AF65-F5344CB8AC3E}">
        <p14:creationId xmlns:p14="http://schemas.microsoft.com/office/powerpoint/2010/main" val="1068983240"/>
      </p:ext>
    </p:extLst>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dirty="0"/>
              <a:t>Optimizing Power Transformer</a:t>
            </a:r>
            <a:r>
              <a:rPr lang="pl-PL" dirty="0"/>
              <a:t> for </a:t>
            </a:r>
            <a:r>
              <a:rPr lang="pl-PL" dirty="0" err="1" smtClean="0"/>
              <a:t>offshore</a:t>
            </a:r>
            <a:r>
              <a:rPr lang="pl-PL" dirty="0" smtClean="0"/>
              <a:t> </a:t>
            </a:r>
            <a:r>
              <a:rPr lang="pl-PL" dirty="0"/>
              <a:t>platform </a:t>
            </a:r>
            <a:r>
              <a:rPr lang="pl-PL" dirty="0" err="1"/>
              <a:t>substation</a:t>
            </a:r>
            <a:r>
              <a:rPr lang="pl-PL" altLang="pl-PL" dirty="0"/>
              <a:t/>
            </a:r>
            <a:br>
              <a:rPr lang="pl-PL" altLang="pl-PL" dirty="0"/>
            </a:br>
            <a:r>
              <a:rPr lang="pl-PL" altLang="pl-PL" sz="2400" dirty="0" err="1" smtClean="0">
                <a:solidFill>
                  <a:srgbClr val="0070C0"/>
                </a:solidFill>
              </a:rPr>
              <a:t>Loading</a:t>
            </a:r>
            <a:r>
              <a:rPr lang="pl-PL" altLang="pl-PL" sz="2400" dirty="0" smtClean="0">
                <a:solidFill>
                  <a:srgbClr val="0070C0"/>
                </a:solidFill>
              </a:rPr>
              <a:t> </a:t>
            </a:r>
            <a:endParaRPr lang="pl-PL" altLang="pl-PL" sz="2400" dirty="0">
              <a:solidFill>
                <a:srgbClr val="0070C0"/>
              </a:solidFill>
            </a:endParaRPr>
          </a:p>
        </p:txBody>
      </p:sp>
      <p:sp>
        <p:nvSpPr>
          <p:cNvPr id="2" name="Content Placeholder 1"/>
          <p:cNvSpPr>
            <a:spLocks noGrp="1"/>
          </p:cNvSpPr>
          <p:nvPr>
            <p:ph idx="1"/>
          </p:nvPr>
        </p:nvSpPr>
        <p:spPr>
          <a:xfrm>
            <a:off x="604858" y="1182124"/>
            <a:ext cx="6286405" cy="5126205"/>
          </a:xfrm>
        </p:spPr>
        <p:txBody>
          <a:bodyPr/>
          <a:lstStyle/>
          <a:p>
            <a:r>
              <a:rPr lang="pl-PL" sz="1800" dirty="0" err="1" smtClean="0"/>
              <a:t>Lading</a:t>
            </a:r>
            <a:r>
              <a:rPr lang="pl-PL" sz="1800" dirty="0" smtClean="0"/>
              <a:t> </a:t>
            </a:r>
            <a:r>
              <a:rPr lang="pl-PL" sz="1800" dirty="0" err="1"/>
              <a:t>cycle</a:t>
            </a:r>
            <a:r>
              <a:rPr lang="pl-PL" sz="1800" dirty="0"/>
              <a:t> </a:t>
            </a:r>
            <a:r>
              <a:rPr lang="pl-PL" sz="1800" dirty="0" smtClean="0"/>
              <a:t>and </a:t>
            </a:r>
            <a:r>
              <a:rPr lang="pl-PL" sz="1800" dirty="0" err="1" smtClean="0"/>
              <a:t>overloading</a:t>
            </a:r>
            <a:r>
              <a:rPr lang="pl-PL" sz="1800" dirty="0" smtClean="0"/>
              <a:t/>
            </a:r>
            <a:br>
              <a:rPr lang="pl-PL" sz="1800" dirty="0" smtClean="0"/>
            </a:br>
            <a:r>
              <a:rPr lang="pl-PL" sz="1800" dirty="0" err="1" smtClean="0"/>
              <a:t>short-time</a:t>
            </a:r>
            <a:r>
              <a:rPr lang="pl-PL" sz="1800" dirty="0" smtClean="0"/>
              <a:t/>
            </a:r>
            <a:br>
              <a:rPr lang="pl-PL" sz="1800" dirty="0" smtClean="0"/>
            </a:br>
            <a:r>
              <a:rPr lang="pl-PL" sz="1800" dirty="0" err="1" smtClean="0"/>
              <a:t>long-time</a:t>
            </a:r>
            <a:r>
              <a:rPr lang="pl-PL" sz="1800" dirty="0" smtClean="0"/>
              <a:t/>
            </a:r>
            <a:br>
              <a:rPr lang="pl-PL" sz="1800" dirty="0" smtClean="0"/>
            </a:br>
            <a:r>
              <a:rPr lang="pl-PL" sz="1800" dirty="0" err="1" smtClean="0"/>
              <a:t>emergency</a:t>
            </a:r>
            <a:endParaRPr lang="pl-PL" sz="1800" dirty="0"/>
          </a:p>
          <a:p>
            <a:r>
              <a:rPr lang="pl-PL" sz="1800" dirty="0" err="1" smtClean="0"/>
              <a:t>Redundancy</a:t>
            </a:r>
            <a:r>
              <a:rPr lang="pl-PL" sz="1800" dirty="0" smtClean="0"/>
              <a:t> </a:t>
            </a:r>
            <a:r>
              <a:rPr lang="pl-PL" sz="1800" dirty="0" err="1" smtClean="0"/>
              <a:t>consideration</a:t>
            </a:r>
            <a:r>
              <a:rPr lang="pl-PL" sz="1800" dirty="0" smtClean="0"/>
              <a:t/>
            </a:r>
            <a:br>
              <a:rPr lang="pl-PL" sz="1800" dirty="0" smtClean="0"/>
            </a:br>
            <a:r>
              <a:rPr lang="pl-PL" sz="1800" dirty="0" smtClean="0"/>
              <a:t>one </a:t>
            </a:r>
            <a:r>
              <a:rPr lang="pl-PL" sz="1800" dirty="0" err="1" smtClean="0"/>
              <a:t>large</a:t>
            </a:r>
            <a:r>
              <a:rPr lang="pl-PL" sz="1800" dirty="0" smtClean="0"/>
              <a:t> transformer vs. </a:t>
            </a:r>
            <a:r>
              <a:rPr lang="pl-PL" sz="1800" dirty="0" err="1" smtClean="0"/>
              <a:t>two</a:t>
            </a:r>
            <a:r>
              <a:rPr lang="pl-PL" sz="1800" dirty="0" smtClean="0"/>
              <a:t> small </a:t>
            </a:r>
            <a:r>
              <a:rPr lang="pl-PL" sz="1800" dirty="0" err="1" smtClean="0"/>
              <a:t>transformemrs</a:t>
            </a:r>
            <a:endParaRPr lang="pl-PL" sz="1800" dirty="0" smtClean="0"/>
          </a:p>
          <a:p>
            <a:r>
              <a:rPr lang="pl-PL" sz="1800" dirty="0" smtClean="0"/>
              <a:t>„Booster” </a:t>
            </a:r>
            <a:r>
              <a:rPr lang="pl-PL" sz="1800" dirty="0" err="1" smtClean="0"/>
              <a:t>cooling</a:t>
            </a:r>
            <a:r>
              <a:rPr lang="pl-PL" sz="1800" dirty="0" smtClean="0"/>
              <a:t> </a:t>
            </a:r>
            <a:r>
              <a:rPr lang="pl-PL" sz="1800" dirty="0" err="1" smtClean="0"/>
              <a:t>capacity</a:t>
            </a:r>
            <a:r>
              <a:rPr lang="pl-PL" sz="1800" dirty="0" smtClean="0"/>
              <a:t> in </a:t>
            </a:r>
            <a:r>
              <a:rPr lang="pl-PL" sz="1800" dirty="0" err="1" smtClean="0"/>
              <a:t>case</a:t>
            </a:r>
            <a:r>
              <a:rPr lang="pl-PL" sz="1800" dirty="0" smtClean="0"/>
              <a:t> of </a:t>
            </a:r>
            <a:r>
              <a:rPr lang="pl-PL" sz="1800" dirty="0" err="1" smtClean="0"/>
              <a:t>emergency</a:t>
            </a:r>
            <a:r>
              <a:rPr lang="pl-PL" sz="1800" dirty="0" smtClean="0"/>
              <a:t> </a:t>
            </a:r>
            <a:r>
              <a:rPr lang="pl-PL" sz="1800" dirty="0" err="1" smtClean="0"/>
              <a:t>loading</a:t>
            </a:r>
            <a:endParaRPr lang="pl-PL" sz="1800" dirty="0" smtClean="0"/>
          </a:p>
          <a:p>
            <a:r>
              <a:rPr lang="pl-PL" sz="1800" dirty="0" smtClean="0"/>
              <a:t>…</a:t>
            </a:r>
            <a:endParaRPr lang="pl-PL" sz="1800" dirty="0"/>
          </a:p>
          <a:p>
            <a:pPr marL="0" indent="0">
              <a:buNone/>
            </a:pPr>
            <a:endParaRPr lang="pl-PL" sz="1600" dirty="0"/>
          </a:p>
        </p:txBody>
      </p:sp>
      <p:sp>
        <p:nvSpPr>
          <p:cNvPr id="5" name="Textplatzhalter 6"/>
          <p:cNvSpPr txBox="1">
            <a:spLocks/>
          </p:cNvSpPr>
          <p:nvPr/>
        </p:nvSpPr>
        <p:spPr bwMode="gray">
          <a:xfrm>
            <a:off x="304959" y="5767390"/>
            <a:ext cx="11521280" cy="404813"/>
          </a:xfrm>
          <a:prstGeom prst="rect">
            <a:avLst/>
          </a:prstGeom>
          <a:solidFill>
            <a:schemeClr val="tx2"/>
          </a:solidFill>
          <a:ln>
            <a:noFill/>
          </a:ln>
          <a:effectLst>
            <a:outerShdw blurRad="50800" dist="38100" dir="2700000" algn="tl" rotWithShape="0">
              <a:prstClr val="black">
                <a:alpha val="43000"/>
              </a:prstClr>
            </a:outerShdw>
          </a:effectLst>
        </p:spPr>
        <p:txBody>
          <a:bodyPr lIns="54000" tIns="54000" rIns="54000" bIns="54000" anchor="ctr"/>
          <a:lstStyle>
            <a:lvl1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1pPr>
            <a:lvl2pPr marL="0" indent="0" algn="ctr" defTabSz="914400" rtl="0" eaLnBrk="1" latinLnBrk="0" hangingPunct="1">
              <a:spcBef>
                <a:spcPts val="0"/>
              </a:spcBef>
              <a:buSzPct val="70000"/>
              <a:buFont typeface="Wingdings" panose="05000000000000000000" pitchFamily="2" charset="2"/>
              <a:buNone/>
              <a:defRPr sz="1800" b="1" kern="1200">
                <a:solidFill>
                  <a:schemeClr val="bg1"/>
                </a:solidFill>
                <a:latin typeface="+mn-lt"/>
                <a:ea typeface="+mn-ea"/>
                <a:cs typeface="+mn-cs"/>
              </a:defRPr>
            </a:lvl2pPr>
            <a:lvl3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3pPr>
            <a:lvl4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4pPr>
            <a:lvl5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5pPr>
            <a:lvl6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6pPr>
            <a:lvl7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7pPr>
            <a:lvl8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8pPr>
            <a:lvl9pPr marL="0" indent="0" algn="ctr" defTabSz="914400" rtl="0" eaLnBrk="1" latinLnBrk="0" hangingPunct="1">
              <a:spcBef>
                <a:spcPts val="0"/>
              </a:spcBef>
              <a:buFont typeface="Arial" panose="020B0604020202020204" pitchFamily="34" charset="0"/>
              <a:buNone/>
              <a:defRPr sz="1800" b="1" kern="1200">
                <a:solidFill>
                  <a:schemeClr val="bg1"/>
                </a:solidFill>
                <a:latin typeface="+mn-lt"/>
                <a:ea typeface="+mn-ea"/>
                <a:cs typeface="+mn-cs"/>
              </a:defRPr>
            </a:lvl9pPr>
          </a:lstStyle>
          <a:p>
            <a:pPr eaLnBrk="0" hangingPunct="0"/>
            <a:r>
              <a:rPr lang="pl-PL" sz="1400" dirty="0" err="1" smtClean="0"/>
              <a:t>Forecasted</a:t>
            </a:r>
            <a:r>
              <a:rPr lang="pl-PL" sz="1400" dirty="0" smtClean="0"/>
              <a:t> </a:t>
            </a:r>
            <a:r>
              <a:rPr lang="pl-PL" sz="1400" dirty="0" err="1" smtClean="0"/>
              <a:t>loading</a:t>
            </a:r>
            <a:r>
              <a:rPr lang="pl-PL" sz="1400" dirty="0" smtClean="0"/>
              <a:t> </a:t>
            </a:r>
            <a:r>
              <a:rPr lang="pl-PL" sz="1400" dirty="0" err="1" smtClean="0"/>
              <a:t>conditions</a:t>
            </a:r>
            <a:r>
              <a:rPr lang="pl-PL" sz="1400" dirty="0" smtClean="0"/>
              <a:t> </a:t>
            </a:r>
            <a:r>
              <a:rPr lang="pl-PL" sz="1400" dirty="0" err="1" smtClean="0"/>
              <a:t>including</a:t>
            </a:r>
            <a:r>
              <a:rPr lang="pl-PL" sz="1400" dirty="0" smtClean="0"/>
              <a:t> </a:t>
            </a:r>
            <a:r>
              <a:rPr lang="pl-PL" sz="1400" dirty="0" err="1" smtClean="0"/>
              <a:t>emergency</a:t>
            </a:r>
            <a:r>
              <a:rPr lang="pl-PL" sz="1400" dirty="0" smtClean="0"/>
              <a:t> </a:t>
            </a:r>
            <a:r>
              <a:rPr lang="pl-PL" sz="1400" dirty="0" err="1" smtClean="0"/>
              <a:t>situations</a:t>
            </a:r>
            <a:r>
              <a:rPr lang="pl-PL" sz="1400" dirty="0" smtClean="0"/>
              <a:t> </a:t>
            </a:r>
            <a:r>
              <a:rPr lang="pl-PL" sz="1400" dirty="0" err="1" smtClean="0"/>
              <a:t>are</a:t>
            </a:r>
            <a:r>
              <a:rPr lang="pl-PL" sz="1400" dirty="0" smtClean="0"/>
              <a:t> of the </a:t>
            </a:r>
            <a:r>
              <a:rPr lang="pl-PL" sz="1400" dirty="0" err="1" smtClean="0"/>
              <a:t>highest</a:t>
            </a:r>
            <a:r>
              <a:rPr lang="pl-PL" sz="1400" dirty="0" smtClean="0"/>
              <a:t> </a:t>
            </a:r>
            <a:r>
              <a:rPr lang="pl-PL" sz="1400" dirty="0" err="1" smtClean="0"/>
              <a:t>importance</a:t>
            </a:r>
            <a:endParaRPr lang="en-US" sz="1400"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4986" y="1214504"/>
            <a:ext cx="1638643" cy="150003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9160" y="1718344"/>
            <a:ext cx="865282" cy="79208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eft-Right Arrow 7"/>
          <p:cNvSpPr/>
          <p:nvPr/>
        </p:nvSpPr>
        <p:spPr bwMode="gray">
          <a:xfrm>
            <a:off x="9113866" y="2146495"/>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sp>
        <p:nvSpPr>
          <p:cNvPr id="9" name="Left-Right Arrow 8"/>
          <p:cNvSpPr/>
          <p:nvPr/>
        </p:nvSpPr>
        <p:spPr bwMode="gray">
          <a:xfrm>
            <a:off x="9113866" y="4058416"/>
            <a:ext cx="851120" cy="219196"/>
          </a:xfrm>
          <a:prstGeom prst="leftRightArrow">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indent="0" algn="ctr">
              <a:spcBef>
                <a:spcPts val="1100"/>
              </a:spcBef>
              <a:buClr>
                <a:schemeClr val="tx2"/>
              </a:buClr>
              <a:buSzPct val="70000"/>
              <a:buFont typeface="Wingdings" pitchFamily="2" charset="2"/>
              <a:buNone/>
            </a:pPr>
            <a:endParaRPr lang="pl-PL" sz="1600" dirty="0" err="1" smtClean="0">
              <a:solidFill>
                <a:schemeClr val="bg1"/>
              </a:solidFill>
              <a:latin typeface="Arial" pitchFamily="34" charset="0"/>
              <a:cs typeface="Arial" pitchFamily="34" charset="0"/>
            </a:endParaRPr>
          </a:p>
        </p:txBody>
      </p:sp>
      <p:pic>
        <p:nvPicPr>
          <p:cNvPr id="10" name="Picture 9"/>
          <p:cNvPicPr>
            <a:picLocks noChangeAspect="1"/>
          </p:cNvPicPr>
          <p:nvPr/>
        </p:nvPicPr>
        <p:blipFill>
          <a:blip r:embed="rId5"/>
          <a:stretch>
            <a:fillRect/>
          </a:stretch>
        </p:blipFill>
        <p:spPr>
          <a:xfrm>
            <a:off x="8209160" y="3950139"/>
            <a:ext cx="786175" cy="414418"/>
          </a:xfrm>
          <a:prstGeom prst="rect">
            <a:avLst/>
          </a:prstGeom>
        </p:spPr>
      </p:pic>
      <p:pic>
        <p:nvPicPr>
          <p:cNvPr id="11" name="Picture 10"/>
          <p:cNvPicPr>
            <a:picLocks noChangeAspect="1"/>
          </p:cNvPicPr>
          <p:nvPr/>
        </p:nvPicPr>
        <p:blipFill>
          <a:blip r:embed="rId5"/>
          <a:stretch>
            <a:fillRect/>
          </a:stretch>
        </p:blipFill>
        <p:spPr>
          <a:xfrm>
            <a:off x="10203631" y="3723596"/>
            <a:ext cx="1399998" cy="737984"/>
          </a:xfrm>
          <a:prstGeom prst="rect">
            <a:avLst/>
          </a:prstGeom>
        </p:spPr>
      </p:pic>
    </p:spTree>
    <p:extLst>
      <p:ext uri="{BB962C8B-B14F-4D97-AF65-F5344CB8AC3E}">
        <p14:creationId xmlns:p14="http://schemas.microsoft.com/office/powerpoint/2010/main" val="808173262"/>
      </p:ext>
    </p:extLst>
  </p:cSld>
  <p:clrMapOvr>
    <a:masterClrMapping/>
  </p:clrMapOvr>
  <p:transition spd="slow" advClick="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ESIZE" val="Yes"/>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e23ab725-3214-4e44-a3e8-23366adbdff9"/>
</p:tagLst>
</file>

<file path=ppt/theme/theme1.xml><?xml version="1.0" encoding="utf-8"?>
<a:theme xmlns:a="http://schemas.openxmlformats.org/drawingml/2006/main" name="141015_ABB PPT master_16by9">
  <a:themeElements>
    <a:clrScheme name="ABB Vorlage 2010">
      <a:dk1>
        <a:srgbClr val="000000"/>
      </a:dk1>
      <a:lt1>
        <a:srgbClr val="FFFFFF"/>
      </a:lt1>
      <a:dk2>
        <a:srgbClr val="002897"/>
      </a:dk2>
      <a:lt2>
        <a:srgbClr val="666666"/>
      </a:lt2>
      <a:accent1>
        <a:srgbClr val="005ADE"/>
      </a:accent1>
      <a:accent2>
        <a:srgbClr val="0096EA"/>
      </a:accent2>
      <a:accent3>
        <a:srgbClr val="5BD8FF"/>
      </a:accent3>
      <a:accent4>
        <a:srgbClr val="999999"/>
      </a:accent4>
      <a:accent5>
        <a:srgbClr val="666666"/>
      </a:accent5>
      <a:accent6>
        <a:srgbClr val="666666"/>
      </a:accent6>
      <a:hlink>
        <a:srgbClr val="5BD8FF"/>
      </a:hlink>
      <a:folHlink>
        <a:srgbClr val="999999"/>
      </a:folHlink>
    </a:clrScheme>
    <a:fontScheme name="ABB Vorlag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solidFill>
            <a:schemeClr val="accent1"/>
          </a:solid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marL="0" indent="0" algn="ctr">
          <a:spcBef>
            <a:spcPts val="1100"/>
          </a:spcBef>
          <a:buClr>
            <a:schemeClr val="tx2"/>
          </a:buClr>
          <a:buSzPct val="70000"/>
          <a:buFont typeface="Wingdings" pitchFamily="2" charset="2"/>
          <a:buNone/>
          <a:defRPr sz="1600" dirty="0" err="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ln w="9525">
          <a:noFill/>
          <a:miter lim="800000"/>
          <a:headEnd/>
          <a:tailEnd/>
        </a:ln>
      </a:spPr>
      <a:bodyPr vert="horz" wrap="square" lIns="72000" tIns="72000" rIns="72000" bIns="72000" numCol="1" rtlCol="0" anchor="t" anchorCtr="0" compatLnSpc="1">
        <a:prstTxWarp prst="textNoShape">
          <a:avLst/>
        </a:prstTxWarp>
        <a:noAutofit/>
      </a:bodyPr>
      <a:lstStyle>
        <a:defPPr marL="0" indent="0" algn="l" rtl="0" fontAlgn="base">
          <a:spcBef>
            <a:spcPts val="1100"/>
          </a:spcBef>
          <a:spcAft>
            <a:spcPct val="0"/>
          </a:spcAft>
          <a:buClr>
            <a:schemeClr val="tx2"/>
          </a:buClr>
          <a:buSzPct val="70000"/>
          <a:buFont typeface="Wingdings" pitchFamily="2" charset="2"/>
          <a:buNone/>
          <a:defRPr sz="1600" kern="1200" dirty="0" err="1" smtClean="0">
            <a:solidFill>
              <a:schemeClr val="accent5"/>
            </a:solidFill>
            <a:latin typeface="Arial" pitchFamily="34" charset="0"/>
            <a:ea typeface="+mn-ea"/>
            <a:cs typeface="Arial" pitchFamily="34" charset="0"/>
          </a:defRPr>
        </a:defPPr>
      </a:lstStyle>
    </a:txDef>
  </a:objectDefaults>
  <a:extraClrSchemeLst/>
  <a:extLst>
    <a:ext uri="{05A4C25C-085E-4340-85A3-A5531E510DB2}">
      <thm15:themeFamily xmlns:thm15="http://schemas.microsoft.com/office/thememl/2012/main" name="ABB NLS master 16-9.potx" id="{C66D81AD-E18E-4CE1-A710-780CF574141B}" vid="{578595EF-CF50-49B9-A618-7107BBAB6DCF}"/>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BB Vorlage 2010">
    <a:dk1>
      <a:srgbClr val="000000"/>
    </a:dk1>
    <a:lt1>
      <a:srgbClr val="FFFFFF"/>
    </a:lt1>
    <a:dk2>
      <a:srgbClr val="002897"/>
    </a:dk2>
    <a:lt2>
      <a:srgbClr val="666666"/>
    </a:lt2>
    <a:accent1>
      <a:srgbClr val="005ADE"/>
    </a:accent1>
    <a:accent2>
      <a:srgbClr val="0096EA"/>
    </a:accent2>
    <a:accent3>
      <a:srgbClr val="5BD8FF"/>
    </a:accent3>
    <a:accent4>
      <a:srgbClr val="999999"/>
    </a:accent4>
    <a:accent5>
      <a:srgbClr val="666666"/>
    </a:accent5>
    <a:accent6>
      <a:srgbClr val="666666"/>
    </a:accent6>
    <a:hlink>
      <a:srgbClr val="5BD8FF"/>
    </a:hlink>
    <a:folHlink>
      <a:srgbClr val="999999"/>
    </a:folHlink>
  </a:clrScheme>
</a:themeOverride>
</file>

<file path=ppt/theme/themeOverride2.xml><?xml version="1.0" encoding="utf-8"?>
<a:themeOverride xmlns:a="http://schemas.openxmlformats.org/drawingml/2006/main">
  <a:clrScheme name="ABB Vorlage 2010">
    <a:dk1>
      <a:srgbClr val="000000"/>
    </a:dk1>
    <a:lt1>
      <a:srgbClr val="FFFFFF"/>
    </a:lt1>
    <a:dk2>
      <a:srgbClr val="002897"/>
    </a:dk2>
    <a:lt2>
      <a:srgbClr val="666666"/>
    </a:lt2>
    <a:accent1>
      <a:srgbClr val="005ADE"/>
    </a:accent1>
    <a:accent2>
      <a:srgbClr val="0096EA"/>
    </a:accent2>
    <a:accent3>
      <a:srgbClr val="5BD8FF"/>
    </a:accent3>
    <a:accent4>
      <a:srgbClr val="999999"/>
    </a:accent4>
    <a:accent5>
      <a:srgbClr val="666666"/>
    </a:accent5>
    <a:accent6>
      <a:srgbClr val="666666"/>
    </a:accent6>
    <a:hlink>
      <a:srgbClr val="5BD8FF"/>
    </a:hlink>
    <a:folHlink>
      <a:srgbClr val="999999"/>
    </a:folHlink>
  </a:clrScheme>
</a:themeOverride>
</file>

<file path=docProps/app.xml><?xml version="1.0" encoding="utf-8"?>
<Properties xmlns="http://schemas.openxmlformats.org/officeDocument/2006/extended-properties" xmlns:vt="http://schemas.openxmlformats.org/officeDocument/2006/docPropsVTypes">
  <Template>ABB NLS master 16-9</Template>
  <TotalTime>0</TotalTime>
  <Words>1033</Words>
  <Application>Microsoft Office PowerPoint</Application>
  <PresentationFormat>Custom</PresentationFormat>
  <Paragraphs>206</Paragraphs>
  <Slides>23</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Symbol</vt:lpstr>
      <vt:lpstr>Times New Roman</vt:lpstr>
      <vt:lpstr>Tms Rmn</vt:lpstr>
      <vt:lpstr>Wingdings</vt:lpstr>
      <vt:lpstr>141015_ABB PPT master_16by9</vt:lpstr>
      <vt:lpstr>Optimization of offshore platform transformers </vt:lpstr>
      <vt:lpstr>Optimizing Power Transformer for offshore platform substation How can they support LCOE targets ?</vt:lpstr>
      <vt:lpstr>Optimizing Power Transformer for offshore platform substation How can they support LCOE targets ?</vt:lpstr>
      <vt:lpstr>Optimizing Power Transformer for offshore platform substation How can they support LCOE targets ?</vt:lpstr>
      <vt:lpstr>Optimizing Power Transformer for offshore platform substation How much does a transformer cost?</vt:lpstr>
      <vt:lpstr>Optimizing Power Transformer for offshore platform substation Various optimization criteria</vt:lpstr>
      <vt:lpstr>Optimizing Power Transformer for offshore platform substation Basic electrical system requirements</vt:lpstr>
      <vt:lpstr>Optimizing Power Transformer for offshore platform substation Marine environmental conditions</vt:lpstr>
      <vt:lpstr>Optimizing Power Transformer for offshore platform substation Loading </vt:lpstr>
      <vt:lpstr>Optimizing Power Transformer for offshore platform substation Specific requirements </vt:lpstr>
      <vt:lpstr>Optimizing Power Transformer for offshore platform substation Cooling mode </vt:lpstr>
      <vt:lpstr>Optimizing Power Transformer for offshore platform substation General arrangement and dimensions &amp; weights limitation</vt:lpstr>
      <vt:lpstr>Optimizing Power Transformer for offshore platform substation Transport limitation </vt:lpstr>
      <vt:lpstr>Optimizing Power Transformer for offshore platform substation Energy efficiency  </vt:lpstr>
      <vt:lpstr>Optimizing Power Transformer for offshore platform substation Environmental requirements</vt:lpstr>
      <vt:lpstr>Optimizing Power Transformer for offshore platform substation Fire hazardous</vt:lpstr>
      <vt:lpstr>Optimizing Power Transformer for offshore platform substation New high-temperature insulation materials</vt:lpstr>
      <vt:lpstr>PowerPoint Presentation</vt:lpstr>
      <vt:lpstr>Optimizing Power Transformer for offshore platform substation Purchasing cost vs costs of losses</vt:lpstr>
      <vt:lpstr>Optimizing Power Transformer for offshore platform substation Total Cost of Ownership (TCO)</vt:lpstr>
      <vt:lpstr>Optimizing Power Transformer for OFFshore platform substation Conclusions</vt:lpstr>
      <vt:lpstr>Thank you … and  you are welcome to ask questions to …   </vt:lpstr>
      <vt:lpstr>Disclaimer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Optimization of offshore platform transformers </dc:title>
  <dc:creator>Pawel Prylinski</dc:creator>
  <cp:lastModifiedBy>Media</cp:lastModifiedBy>
  <cp:revision>58</cp:revision>
  <dcterms:created xsi:type="dcterms:W3CDTF">2016-07-02T16:41:57Z</dcterms:created>
  <dcterms:modified xsi:type="dcterms:W3CDTF">2016-09-27T12:02:51Z</dcterms:modified>
</cp:coreProperties>
</file>