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4791d370720c4a2b" Type="http://schemas.microsoft.com/office/2006/relationships/ui/extensibility" Target="customUI/customUI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5"/>
  </p:notesMasterIdLst>
  <p:sldIdLst>
    <p:sldId id="287" r:id="rId2"/>
    <p:sldId id="319" r:id="rId3"/>
    <p:sldId id="317" r:id="rId4"/>
    <p:sldId id="324" r:id="rId5"/>
    <p:sldId id="318" r:id="rId6"/>
    <p:sldId id="305" r:id="rId7"/>
    <p:sldId id="312" r:id="rId8"/>
    <p:sldId id="306" r:id="rId9"/>
    <p:sldId id="308" r:id="rId10"/>
    <p:sldId id="326" r:id="rId11"/>
    <p:sldId id="314" r:id="rId12"/>
    <p:sldId id="325" r:id="rId13"/>
    <p:sldId id="323" r:id="rId14"/>
  </p:sldIdLst>
  <p:sldSz cx="9144000" cy="5143500" type="screen16x9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s Arce" initials="CA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BAB"/>
    <a:srgbClr val="FFFFFF"/>
    <a:srgbClr val="768187"/>
    <a:srgbClr val="6CA528"/>
    <a:srgbClr val="00AAC8"/>
    <a:srgbClr val="013F70"/>
    <a:srgbClr val="000000"/>
    <a:srgbClr val="B5A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585" autoAdjust="0"/>
  </p:normalViewPr>
  <p:slideViewPr>
    <p:cSldViewPr>
      <p:cViewPr varScale="1">
        <p:scale>
          <a:sx n="112" d="100"/>
          <a:sy n="112" d="100"/>
        </p:scale>
        <p:origin x="-629" y="-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A6768-150A-4D67-8204-EC075D73789C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6BBFEF-2747-4A3C-843C-D555AFB7E6F5}">
      <dgm:prSet phldrT="[Text]" custT="1"/>
      <dgm:spPr/>
      <dgm:t>
        <a:bodyPr/>
        <a:lstStyle/>
        <a:p>
          <a:r>
            <a:rPr lang="en-US" sz="1050" dirty="0" smtClean="0"/>
            <a:t>Aerodynamic Testing in LM Wind Tunnel</a:t>
          </a:r>
          <a:endParaRPr lang="en-US" sz="1050" dirty="0"/>
        </a:p>
      </dgm:t>
    </dgm:pt>
    <dgm:pt modelId="{B44E93F3-FE01-4094-AD6F-CE9205A68380}" type="parTrans" cxnId="{31883009-EFA3-49DE-8ADF-EA3704F28A6C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D39A60D1-5B4D-4ED7-8A1E-05F4336A0DC3}" type="sibTrans" cxnId="{31883009-EFA3-49DE-8ADF-EA3704F28A6C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418C90BE-A5EB-4E26-B5CE-249135E683BC}">
      <dgm:prSet phldrT="[Text]" custT="1"/>
      <dgm:spPr/>
      <dgm:t>
        <a:bodyPr/>
        <a:lstStyle/>
        <a:p>
          <a:r>
            <a:rPr lang="en-US" sz="1050" dirty="0" smtClean="0"/>
            <a:t>Acoustics Testing in Anechoic Wind Tunnel</a:t>
          </a:r>
          <a:endParaRPr lang="en-US" sz="1050" dirty="0"/>
        </a:p>
      </dgm:t>
    </dgm:pt>
    <dgm:pt modelId="{5910EA52-7FB3-4B98-9E6E-3A8F29762103}" type="parTrans" cxnId="{1D4654C4-D262-41E4-B64A-3B46C32F4026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9EB1F037-706D-4001-9C34-D0A595421FE9}" type="sibTrans" cxnId="{1D4654C4-D262-41E4-B64A-3B46C32F4026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C351B879-6560-4DC9-8132-B5ED826D010A}">
      <dgm:prSet phldrT="[Text]" custT="1"/>
      <dgm:spPr/>
      <dgm:t>
        <a:bodyPr/>
        <a:lstStyle/>
        <a:p>
          <a:r>
            <a:rPr lang="en-US" sz="1050" dirty="0" smtClean="0"/>
            <a:t>Structural Testing in Multiple Labs</a:t>
          </a:r>
          <a:endParaRPr lang="en-US" sz="1050" dirty="0"/>
        </a:p>
      </dgm:t>
    </dgm:pt>
    <dgm:pt modelId="{08F94312-09E6-433B-8B15-93F00E341715}" type="parTrans" cxnId="{27368B3F-3AE1-4462-B0FF-1C85500CDE43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62F9EF16-2BE5-4D22-9876-1A26C1153B94}" type="sibTrans" cxnId="{27368B3F-3AE1-4462-B0FF-1C85500CDE43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66BF7151-AA50-4D11-9349-E722D145C094}">
      <dgm:prSet custT="1"/>
      <dgm:spPr/>
      <dgm:t>
        <a:bodyPr/>
        <a:lstStyle/>
        <a:p>
          <a:r>
            <a:rPr lang="en-US" sz="1050" smtClean="0"/>
            <a:t>Wind Load Testing on Serrations</a:t>
          </a:r>
          <a:endParaRPr lang="en-US" sz="1050" dirty="0"/>
        </a:p>
      </dgm:t>
    </dgm:pt>
    <dgm:pt modelId="{00BBBCBD-3DF8-4EDB-BF1F-69709BBF4E7D}" type="parTrans" cxnId="{04202575-E16D-4475-B25A-50BBF23DF628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E6DC5A6D-A430-4F2F-BDA5-353459E7D363}" type="sibTrans" cxnId="{04202575-E16D-4475-B25A-50BBF23DF628}">
      <dgm:prSet/>
      <dgm:spPr/>
      <dgm:t>
        <a:bodyPr/>
        <a:lstStyle/>
        <a:p>
          <a:endParaRPr lang="en-US" sz="2800">
            <a:solidFill>
              <a:schemeClr val="accent1"/>
            </a:solidFill>
          </a:endParaRPr>
        </a:p>
      </dgm:t>
    </dgm:pt>
    <dgm:pt modelId="{C7E90D2D-1B89-4C81-94CE-CA393C2162AE}">
      <dgm:prSet custT="1"/>
      <dgm:spPr/>
      <dgm:t>
        <a:bodyPr/>
        <a:lstStyle/>
        <a:p>
          <a:r>
            <a:rPr lang="en-US" sz="1050" smtClean="0"/>
            <a:t>Field Noise Testing</a:t>
          </a:r>
          <a:endParaRPr lang="en-US" sz="1050" dirty="0"/>
        </a:p>
      </dgm:t>
    </dgm:pt>
    <dgm:pt modelId="{B214F541-4B4C-4E0E-AD04-9352AD4D61E1}" type="parTrans" cxnId="{ABA438BD-E0E6-4A57-990B-8BAED889FC76}">
      <dgm:prSet/>
      <dgm:spPr/>
      <dgm:t>
        <a:bodyPr/>
        <a:lstStyle/>
        <a:p>
          <a:endParaRPr lang="en-US" sz="1600"/>
        </a:p>
      </dgm:t>
    </dgm:pt>
    <dgm:pt modelId="{856BEC67-AA5C-42EF-A48E-F4BA03C98E9C}" type="sibTrans" cxnId="{ABA438BD-E0E6-4A57-990B-8BAED889FC76}">
      <dgm:prSet/>
      <dgm:spPr/>
      <dgm:t>
        <a:bodyPr/>
        <a:lstStyle/>
        <a:p>
          <a:endParaRPr lang="en-US" sz="1600"/>
        </a:p>
      </dgm:t>
    </dgm:pt>
    <dgm:pt modelId="{1DACBBEC-29CD-455B-8BA6-397F9C4CDC14}" type="pres">
      <dgm:prSet presAssocID="{EA8A6768-150A-4D67-8204-EC075D73789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DCB0B85-082B-451B-9EE0-F0B3D1E1A610}" type="pres">
      <dgm:prSet presAssocID="{AF6BBFEF-2747-4A3C-843C-D555AFB7E6F5}" presName="Accent1" presStyleCnt="0"/>
      <dgm:spPr/>
    </dgm:pt>
    <dgm:pt modelId="{33C07E51-49D2-4881-ACDF-7A9D6CE7F060}" type="pres">
      <dgm:prSet presAssocID="{AF6BBFEF-2747-4A3C-843C-D555AFB7E6F5}" presName="Accent" presStyleLbl="node1" presStyleIdx="0" presStyleCnt="5"/>
      <dgm:spPr/>
    </dgm:pt>
    <dgm:pt modelId="{6B097B0B-7D88-45C4-A9BB-4DF1715CD221}" type="pres">
      <dgm:prSet presAssocID="{AF6BBFEF-2747-4A3C-843C-D555AFB7E6F5}" presName="Parent1" presStyleLbl="revTx" presStyleIdx="0" presStyleCnt="5" custScaleX="119829" custScaleY="159305" custLinFactNeighborX="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CE2CD-1A66-43B6-8159-27476D05CC7D}" type="pres">
      <dgm:prSet presAssocID="{418C90BE-A5EB-4E26-B5CE-249135E683BC}" presName="Accent2" presStyleCnt="0"/>
      <dgm:spPr/>
    </dgm:pt>
    <dgm:pt modelId="{9C2E04A3-D7BD-4ED2-8682-2791CA9F509F}" type="pres">
      <dgm:prSet presAssocID="{418C90BE-A5EB-4E26-B5CE-249135E683BC}" presName="Accent" presStyleLbl="node1" presStyleIdx="1" presStyleCnt="5"/>
      <dgm:spPr/>
    </dgm:pt>
    <dgm:pt modelId="{81B5A57C-9C50-4BF5-B541-2AC7B92C53B9}" type="pres">
      <dgm:prSet presAssocID="{418C90BE-A5EB-4E26-B5CE-249135E683BC}" presName="Parent2" presStyleLbl="revTx" presStyleIdx="1" presStyleCnt="5" custScaleX="140400" custLinFactNeighborX="20203" custLinFactNeighborY="84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E1E49-F5F3-49BA-804D-5C4DF16E8BCB}" type="pres">
      <dgm:prSet presAssocID="{C351B879-6560-4DC9-8132-B5ED826D010A}" presName="Accent3" presStyleCnt="0"/>
      <dgm:spPr/>
    </dgm:pt>
    <dgm:pt modelId="{4F64731E-D160-45B4-9413-FE9DD96422AE}" type="pres">
      <dgm:prSet presAssocID="{C351B879-6560-4DC9-8132-B5ED826D010A}" presName="Accent" presStyleLbl="node1" presStyleIdx="2" presStyleCnt="5"/>
      <dgm:spPr/>
      <dgm:t>
        <a:bodyPr/>
        <a:lstStyle/>
        <a:p>
          <a:endParaRPr lang="en-US"/>
        </a:p>
      </dgm:t>
    </dgm:pt>
    <dgm:pt modelId="{02431B8A-E370-437D-8B9D-48701C92B9AC}" type="pres">
      <dgm:prSet presAssocID="{C351B879-6560-4DC9-8132-B5ED826D010A}" presName="Parent3" presStyleLbl="revTx" presStyleIdx="2" presStyleCnt="5" custLinFactNeighborX="102" custLinFactNeighborY="-124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12D58-9F24-426F-9E8E-D1AF6A211DFB}" type="pres">
      <dgm:prSet presAssocID="{66BF7151-AA50-4D11-9349-E722D145C094}" presName="Accent4" presStyleCnt="0"/>
      <dgm:spPr/>
    </dgm:pt>
    <dgm:pt modelId="{7C4D42E0-9F2D-45FB-ADF7-A7C13D6F6AD7}" type="pres">
      <dgm:prSet presAssocID="{66BF7151-AA50-4D11-9349-E722D145C094}" presName="Accent" presStyleLbl="node1" presStyleIdx="3" presStyleCnt="5"/>
      <dgm:spPr/>
    </dgm:pt>
    <dgm:pt modelId="{32C2787A-BDA6-434C-8F76-9785CE8D7329}" type="pres">
      <dgm:prSet presAssocID="{66BF7151-AA50-4D11-9349-E722D145C094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12539-AE42-4117-8BA1-32B02F867DB1}" type="pres">
      <dgm:prSet presAssocID="{C7E90D2D-1B89-4C81-94CE-CA393C2162AE}" presName="Accent5" presStyleCnt="0"/>
      <dgm:spPr/>
    </dgm:pt>
    <dgm:pt modelId="{EB83B2F6-BF21-414C-872F-D39DC340C8D5}" type="pres">
      <dgm:prSet presAssocID="{C7E90D2D-1B89-4C81-94CE-CA393C2162AE}" presName="Accent" presStyleLbl="node1" presStyleIdx="4" presStyleCnt="5"/>
      <dgm:spPr/>
    </dgm:pt>
    <dgm:pt modelId="{99D25080-87A5-4BCC-AD98-0EB357728B9D}" type="pres">
      <dgm:prSet presAssocID="{C7E90D2D-1B89-4C81-94CE-CA393C2162AE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31660E-F3A7-444C-9649-31C39B8AC20E}" type="presOf" srcId="{EA8A6768-150A-4D67-8204-EC075D73789C}" destId="{1DACBBEC-29CD-455B-8BA6-397F9C4CDC14}" srcOrd="0" destOrd="0" presId="urn:microsoft.com/office/officeart/2009/layout/CircleArrowProcess"/>
    <dgm:cxn modelId="{35FD46F8-6AE2-4CE5-9E4E-F9330F7750CC}" type="presOf" srcId="{66BF7151-AA50-4D11-9349-E722D145C094}" destId="{32C2787A-BDA6-434C-8F76-9785CE8D7329}" srcOrd="0" destOrd="0" presId="urn:microsoft.com/office/officeart/2009/layout/CircleArrowProcess"/>
    <dgm:cxn modelId="{04202575-E16D-4475-B25A-50BBF23DF628}" srcId="{EA8A6768-150A-4D67-8204-EC075D73789C}" destId="{66BF7151-AA50-4D11-9349-E722D145C094}" srcOrd="3" destOrd="0" parTransId="{00BBBCBD-3DF8-4EDB-BF1F-69709BBF4E7D}" sibTransId="{E6DC5A6D-A430-4F2F-BDA5-353459E7D363}"/>
    <dgm:cxn modelId="{ABA438BD-E0E6-4A57-990B-8BAED889FC76}" srcId="{EA8A6768-150A-4D67-8204-EC075D73789C}" destId="{C7E90D2D-1B89-4C81-94CE-CA393C2162AE}" srcOrd="4" destOrd="0" parTransId="{B214F541-4B4C-4E0E-AD04-9352AD4D61E1}" sibTransId="{856BEC67-AA5C-42EF-A48E-F4BA03C98E9C}"/>
    <dgm:cxn modelId="{5CB18666-1717-40A0-8782-64062335DDDB}" type="presOf" srcId="{C7E90D2D-1B89-4C81-94CE-CA393C2162AE}" destId="{99D25080-87A5-4BCC-AD98-0EB357728B9D}" srcOrd="0" destOrd="0" presId="urn:microsoft.com/office/officeart/2009/layout/CircleArrowProcess"/>
    <dgm:cxn modelId="{31883009-EFA3-49DE-8ADF-EA3704F28A6C}" srcId="{EA8A6768-150A-4D67-8204-EC075D73789C}" destId="{AF6BBFEF-2747-4A3C-843C-D555AFB7E6F5}" srcOrd="0" destOrd="0" parTransId="{B44E93F3-FE01-4094-AD6F-CE9205A68380}" sibTransId="{D39A60D1-5B4D-4ED7-8A1E-05F4336A0DC3}"/>
    <dgm:cxn modelId="{1F662D30-D532-4E8A-AD80-814D67BDD76A}" type="presOf" srcId="{418C90BE-A5EB-4E26-B5CE-249135E683BC}" destId="{81B5A57C-9C50-4BF5-B541-2AC7B92C53B9}" srcOrd="0" destOrd="0" presId="urn:microsoft.com/office/officeart/2009/layout/CircleArrowProcess"/>
    <dgm:cxn modelId="{1D4654C4-D262-41E4-B64A-3B46C32F4026}" srcId="{EA8A6768-150A-4D67-8204-EC075D73789C}" destId="{418C90BE-A5EB-4E26-B5CE-249135E683BC}" srcOrd="1" destOrd="0" parTransId="{5910EA52-7FB3-4B98-9E6E-3A8F29762103}" sibTransId="{9EB1F037-706D-4001-9C34-D0A595421FE9}"/>
    <dgm:cxn modelId="{27368B3F-3AE1-4462-B0FF-1C85500CDE43}" srcId="{EA8A6768-150A-4D67-8204-EC075D73789C}" destId="{C351B879-6560-4DC9-8132-B5ED826D010A}" srcOrd="2" destOrd="0" parTransId="{08F94312-09E6-433B-8B15-93F00E341715}" sibTransId="{62F9EF16-2BE5-4D22-9876-1A26C1153B94}"/>
    <dgm:cxn modelId="{F6D9645C-434E-4102-9F7E-B1EDB4EE9174}" type="presOf" srcId="{AF6BBFEF-2747-4A3C-843C-D555AFB7E6F5}" destId="{6B097B0B-7D88-45C4-A9BB-4DF1715CD221}" srcOrd="0" destOrd="0" presId="urn:microsoft.com/office/officeart/2009/layout/CircleArrowProcess"/>
    <dgm:cxn modelId="{77874B2B-6324-40C8-9E55-4766783B7B3B}" type="presOf" srcId="{C351B879-6560-4DC9-8132-B5ED826D010A}" destId="{02431B8A-E370-437D-8B9D-48701C92B9AC}" srcOrd="0" destOrd="0" presId="urn:microsoft.com/office/officeart/2009/layout/CircleArrowProcess"/>
    <dgm:cxn modelId="{C5A2293E-D9CD-4FA4-B5CF-C209138D3346}" type="presParOf" srcId="{1DACBBEC-29CD-455B-8BA6-397F9C4CDC14}" destId="{BDCB0B85-082B-451B-9EE0-F0B3D1E1A610}" srcOrd="0" destOrd="0" presId="urn:microsoft.com/office/officeart/2009/layout/CircleArrowProcess"/>
    <dgm:cxn modelId="{80F0E00A-97C2-4D0F-9950-7688CAED1035}" type="presParOf" srcId="{BDCB0B85-082B-451B-9EE0-F0B3D1E1A610}" destId="{33C07E51-49D2-4881-ACDF-7A9D6CE7F060}" srcOrd="0" destOrd="0" presId="urn:microsoft.com/office/officeart/2009/layout/CircleArrowProcess"/>
    <dgm:cxn modelId="{42C6CDBA-731D-46DD-AA4B-C42A3EC4F943}" type="presParOf" srcId="{1DACBBEC-29CD-455B-8BA6-397F9C4CDC14}" destId="{6B097B0B-7D88-45C4-A9BB-4DF1715CD221}" srcOrd="1" destOrd="0" presId="urn:microsoft.com/office/officeart/2009/layout/CircleArrowProcess"/>
    <dgm:cxn modelId="{939965FA-8B7F-4D77-BE40-651A244AD7C8}" type="presParOf" srcId="{1DACBBEC-29CD-455B-8BA6-397F9C4CDC14}" destId="{F9DCE2CD-1A66-43B6-8159-27476D05CC7D}" srcOrd="2" destOrd="0" presId="urn:microsoft.com/office/officeart/2009/layout/CircleArrowProcess"/>
    <dgm:cxn modelId="{4AD0F68D-83A5-4D71-A256-03EFFAA19473}" type="presParOf" srcId="{F9DCE2CD-1A66-43B6-8159-27476D05CC7D}" destId="{9C2E04A3-D7BD-4ED2-8682-2791CA9F509F}" srcOrd="0" destOrd="0" presId="urn:microsoft.com/office/officeart/2009/layout/CircleArrowProcess"/>
    <dgm:cxn modelId="{9F45411C-6BAA-43D9-A156-2D5EB719C472}" type="presParOf" srcId="{1DACBBEC-29CD-455B-8BA6-397F9C4CDC14}" destId="{81B5A57C-9C50-4BF5-B541-2AC7B92C53B9}" srcOrd="3" destOrd="0" presId="urn:microsoft.com/office/officeart/2009/layout/CircleArrowProcess"/>
    <dgm:cxn modelId="{302C2451-2E9B-47B9-A184-C752B72F9724}" type="presParOf" srcId="{1DACBBEC-29CD-455B-8BA6-397F9C4CDC14}" destId="{E2AE1E49-F5F3-49BA-804D-5C4DF16E8BCB}" srcOrd="4" destOrd="0" presId="urn:microsoft.com/office/officeart/2009/layout/CircleArrowProcess"/>
    <dgm:cxn modelId="{08A6A9E4-A30A-4ED7-91B8-2248E9E9E477}" type="presParOf" srcId="{E2AE1E49-F5F3-49BA-804D-5C4DF16E8BCB}" destId="{4F64731E-D160-45B4-9413-FE9DD96422AE}" srcOrd="0" destOrd="0" presId="urn:microsoft.com/office/officeart/2009/layout/CircleArrowProcess"/>
    <dgm:cxn modelId="{D0387EDC-A1B0-4B8F-95A7-9B311C8E6491}" type="presParOf" srcId="{1DACBBEC-29CD-455B-8BA6-397F9C4CDC14}" destId="{02431B8A-E370-437D-8B9D-48701C92B9AC}" srcOrd="5" destOrd="0" presId="urn:microsoft.com/office/officeart/2009/layout/CircleArrowProcess"/>
    <dgm:cxn modelId="{66DAD7B6-A2A1-4378-AACC-181255886D80}" type="presParOf" srcId="{1DACBBEC-29CD-455B-8BA6-397F9C4CDC14}" destId="{CF912D58-9F24-426F-9E8E-D1AF6A211DFB}" srcOrd="6" destOrd="0" presId="urn:microsoft.com/office/officeart/2009/layout/CircleArrowProcess"/>
    <dgm:cxn modelId="{FF3B87E0-2EAA-436E-AD42-42DB052A29F1}" type="presParOf" srcId="{CF912D58-9F24-426F-9E8E-D1AF6A211DFB}" destId="{7C4D42E0-9F2D-45FB-ADF7-A7C13D6F6AD7}" srcOrd="0" destOrd="0" presId="urn:microsoft.com/office/officeart/2009/layout/CircleArrowProcess"/>
    <dgm:cxn modelId="{94E26517-8BF4-4D09-89C3-F173FB2A48E1}" type="presParOf" srcId="{1DACBBEC-29CD-455B-8BA6-397F9C4CDC14}" destId="{32C2787A-BDA6-434C-8F76-9785CE8D7329}" srcOrd="7" destOrd="0" presId="urn:microsoft.com/office/officeart/2009/layout/CircleArrowProcess"/>
    <dgm:cxn modelId="{94AFBAAA-B095-44BC-9504-D8E0479CD943}" type="presParOf" srcId="{1DACBBEC-29CD-455B-8BA6-397F9C4CDC14}" destId="{18F12539-AE42-4117-8BA1-32B02F867DB1}" srcOrd="8" destOrd="0" presId="urn:microsoft.com/office/officeart/2009/layout/CircleArrowProcess"/>
    <dgm:cxn modelId="{F8EF0A25-AD8D-483E-BABA-13CEED4DA75A}" type="presParOf" srcId="{18F12539-AE42-4117-8BA1-32B02F867DB1}" destId="{EB83B2F6-BF21-414C-872F-D39DC340C8D5}" srcOrd="0" destOrd="0" presId="urn:microsoft.com/office/officeart/2009/layout/CircleArrowProcess"/>
    <dgm:cxn modelId="{F6734B7A-792D-41CE-BF8E-426FCD42C067}" type="presParOf" srcId="{1DACBBEC-29CD-455B-8BA6-397F9C4CDC14}" destId="{99D25080-87A5-4BCC-AD98-0EB357728B9D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07E51-49D2-4881-ACDF-7A9D6CE7F060}">
      <dsp:nvSpPr>
        <dsp:cNvPr id="0" name=""/>
        <dsp:cNvSpPr/>
      </dsp:nvSpPr>
      <dsp:spPr>
        <a:xfrm>
          <a:off x="1069846" y="0"/>
          <a:ext cx="1363221" cy="136329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97B0B-7D88-45C4-A9BB-4DF1715CD221}">
      <dsp:nvSpPr>
        <dsp:cNvPr id="0" name=""/>
        <dsp:cNvSpPr/>
      </dsp:nvSpPr>
      <dsp:spPr>
        <a:xfrm>
          <a:off x="1295399" y="381000"/>
          <a:ext cx="911605" cy="605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Aerodynamic Testing in LM Wind Tunnel</a:t>
          </a:r>
          <a:endParaRPr lang="en-US" sz="1050" kern="1200" dirty="0"/>
        </a:p>
      </dsp:txBody>
      <dsp:txXfrm>
        <a:off x="1295399" y="381000"/>
        <a:ext cx="911605" cy="605689"/>
      </dsp:txXfrm>
    </dsp:sp>
    <dsp:sp modelId="{9C2E04A3-D7BD-4ED2-8682-2791CA9F509F}">
      <dsp:nvSpPr>
        <dsp:cNvPr id="0" name=""/>
        <dsp:cNvSpPr/>
      </dsp:nvSpPr>
      <dsp:spPr>
        <a:xfrm>
          <a:off x="691131" y="783297"/>
          <a:ext cx="1363221" cy="136329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5A57C-9C50-4BF5-B541-2AC7B92C53B9}">
      <dsp:nvSpPr>
        <dsp:cNvPr id="0" name=""/>
        <dsp:cNvSpPr/>
      </dsp:nvSpPr>
      <dsp:spPr>
        <a:xfrm>
          <a:off x="990597" y="1310961"/>
          <a:ext cx="1068099" cy="38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Acoustics Testing in Anechoic Wind Tunnel</a:t>
          </a:r>
          <a:endParaRPr lang="en-US" sz="1050" kern="1200" dirty="0"/>
        </a:p>
      </dsp:txBody>
      <dsp:txXfrm>
        <a:off x="990597" y="1310961"/>
        <a:ext cx="1068099" cy="380207"/>
      </dsp:txXfrm>
    </dsp:sp>
    <dsp:sp modelId="{4F64731E-D160-45B4-9413-FE9DD96422AE}">
      <dsp:nvSpPr>
        <dsp:cNvPr id="0" name=""/>
        <dsp:cNvSpPr/>
      </dsp:nvSpPr>
      <dsp:spPr>
        <a:xfrm>
          <a:off x="1069846" y="1570116"/>
          <a:ext cx="1363221" cy="136329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31B8A-E370-437D-8B9D-48701C92B9AC}">
      <dsp:nvSpPr>
        <dsp:cNvPr id="0" name=""/>
        <dsp:cNvSpPr/>
      </dsp:nvSpPr>
      <dsp:spPr>
        <a:xfrm>
          <a:off x="1371600" y="2016025"/>
          <a:ext cx="760754" cy="38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Structural Testing in Multiple Labs</a:t>
          </a:r>
          <a:endParaRPr lang="en-US" sz="1050" kern="1200" dirty="0"/>
        </a:p>
      </dsp:txBody>
      <dsp:txXfrm>
        <a:off x="1371600" y="2016025"/>
        <a:ext cx="760754" cy="380207"/>
      </dsp:txXfrm>
    </dsp:sp>
    <dsp:sp modelId="{7C4D42E0-9F2D-45FB-ADF7-A7C13D6F6AD7}">
      <dsp:nvSpPr>
        <dsp:cNvPr id="0" name=""/>
        <dsp:cNvSpPr/>
      </dsp:nvSpPr>
      <dsp:spPr>
        <a:xfrm>
          <a:off x="691131" y="2354734"/>
          <a:ext cx="1363221" cy="136329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2787A-BDA6-434C-8F76-9785CE8D7329}">
      <dsp:nvSpPr>
        <dsp:cNvPr id="0" name=""/>
        <dsp:cNvSpPr/>
      </dsp:nvSpPr>
      <dsp:spPr>
        <a:xfrm>
          <a:off x="990574" y="2848476"/>
          <a:ext cx="760754" cy="38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smtClean="0"/>
            <a:t>Wind Load Testing on Serrations</a:t>
          </a:r>
          <a:endParaRPr lang="en-US" sz="1050" kern="1200" dirty="0"/>
        </a:p>
      </dsp:txBody>
      <dsp:txXfrm>
        <a:off x="990574" y="2848476"/>
        <a:ext cx="760754" cy="380207"/>
      </dsp:txXfrm>
    </dsp:sp>
    <dsp:sp modelId="{EB83B2F6-BF21-414C-872F-D39DC340C8D5}">
      <dsp:nvSpPr>
        <dsp:cNvPr id="0" name=""/>
        <dsp:cNvSpPr/>
      </dsp:nvSpPr>
      <dsp:spPr>
        <a:xfrm>
          <a:off x="1166763" y="3228683"/>
          <a:ext cx="1171179" cy="117186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25080-87A5-4BCC-AD98-0EB357728B9D}">
      <dsp:nvSpPr>
        <dsp:cNvPr id="0" name=""/>
        <dsp:cNvSpPr/>
      </dsp:nvSpPr>
      <dsp:spPr>
        <a:xfrm>
          <a:off x="1370824" y="3633534"/>
          <a:ext cx="760754" cy="38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smtClean="0"/>
            <a:t>Field Noise Testing</a:t>
          </a:r>
          <a:endParaRPr lang="en-US" sz="1050" kern="1200" dirty="0"/>
        </a:p>
      </dsp:txBody>
      <dsp:txXfrm>
        <a:off x="1370824" y="3633534"/>
        <a:ext cx="760754" cy="380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BF72B-764E-4BF1-9107-A2A553F1ED32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B1689-400F-4198-A414-3819F6EB0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B1689-400F-4198-A414-3819F6EB08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7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B1689-400F-4198-A414-3819F6EB08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Green" hidden="1"/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rgbClr val="6CA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Blue"/>
          <p:cNvSpPr/>
          <p:nvPr/>
        </p:nvSpPr>
        <p:spPr>
          <a:xfrm>
            <a:off x="0" y="-18"/>
            <a:ext cx="9144000" cy="2571750"/>
          </a:xfrm>
          <a:prstGeom prst="rect">
            <a:avLst/>
          </a:prstGeom>
          <a:solidFill>
            <a:srgbClr val="013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72000" y="300624"/>
            <a:ext cx="4214842" cy="1125149"/>
          </a:xfrm>
        </p:spPr>
        <p:txBody>
          <a:bodyPr lIns="36000" tIns="36000" rIns="36000" bIns="36000" anchor="t" anchorCtr="0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add title</a:t>
            </a:r>
            <a:endParaRPr lang="en-US" noProof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572000" y="1530901"/>
            <a:ext cx="4214842" cy="36454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[Location] / [Month] [date] / [year]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896000" y="1910528"/>
            <a:ext cx="3890842" cy="29277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[author]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1911600"/>
            <a:ext cx="357190" cy="291600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r>
              <a:rPr lang="da-DK" sz="1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By</a:t>
            </a:r>
          </a:p>
        </p:txBody>
      </p:sp>
      <p:pic>
        <p:nvPicPr>
          <p:cNvPr id="14" name="LMWindpowerBlades" descr="LMWP Blades.pn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000" y="4527901"/>
            <a:ext cx="1440000" cy="348074"/>
          </a:xfrm>
          <a:prstGeom prst="rect">
            <a:avLst/>
          </a:prstGeom>
        </p:spPr>
      </p:pic>
      <p:pic>
        <p:nvPicPr>
          <p:cNvPr id="17" name="LMWindpowerService" descr="LMWP S&amp;L.pn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000" y="4527900"/>
            <a:ext cx="1512000" cy="350088"/>
          </a:xfrm>
          <a:prstGeom prst="rect">
            <a:avLst/>
          </a:prstGeom>
        </p:spPr>
      </p:pic>
      <p:pic>
        <p:nvPicPr>
          <p:cNvPr id="18" name="TitleboxGrey" descr="C:\Users\WordSpecialisten\WSKunder\Kunder\Make\Windpower\Filer fra Make\Brand squares til Service ppt\BRSQ-lightgrey_transparent.png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00" y="1363500"/>
            <a:ext cx="3201210" cy="2419200"/>
          </a:xfrm>
          <a:prstGeom prst="rect">
            <a:avLst/>
          </a:prstGeom>
          <a:noFill/>
        </p:spPr>
      </p:pic>
      <p:sp>
        <p:nvSpPr>
          <p:cNvPr id="19" name="RectangleGreen" hidden="1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rgbClr val="6CA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013F70"/>
              </a:solidFill>
            </a:endParaRPr>
          </a:p>
        </p:txBody>
      </p:sp>
      <p:sp>
        <p:nvSpPr>
          <p:cNvPr id="20" name="RectangleBlue"/>
          <p:cNvSpPr/>
          <p:nvPr userDrawn="1"/>
        </p:nvSpPr>
        <p:spPr>
          <a:xfrm>
            <a:off x="0" y="-18"/>
            <a:ext cx="9144000" cy="2571750"/>
          </a:xfrm>
          <a:prstGeom prst="rect">
            <a:avLst/>
          </a:prstGeom>
          <a:solidFill>
            <a:srgbClr val="013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013F70"/>
              </a:solidFill>
            </a:endParaRPr>
          </a:p>
        </p:txBody>
      </p:sp>
      <p:sp>
        <p:nvSpPr>
          <p:cNvPr id="22" name="TextBox 12"/>
          <p:cNvSpPr txBox="1"/>
          <p:nvPr userDrawn="1"/>
        </p:nvSpPr>
        <p:spPr>
          <a:xfrm>
            <a:off x="4572000" y="1921125"/>
            <a:ext cx="357190" cy="288000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r>
              <a:rPr lang="da-DK" sz="1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By</a:t>
            </a:r>
          </a:p>
        </p:txBody>
      </p:sp>
      <p:pic>
        <p:nvPicPr>
          <p:cNvPr id="23" name="TitleboxGrey" descr="C:\Users\WordSpecialisten\WSKunder\Kunder\Make\Windpower\Filer fra Make\Brand squares til Service ppt\BRSQ-lightgrey_transparent.png" hidden="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00" y="1364400"/>
            <a:ext cx="2400907" cy="2419200"/>
          </a:xfrm>
          <a:prstGeom prst="rect">
            <a:avLst/>
          </a:prstGeom>
          <a:noFill/>
        </p:spPr>
      </p:pic>
      <p:pic>
        <p:nvPicPr>
          <p:cNvPr id="24" name="Titlebox1Blue" descr="C:\Users\WordSpecialisten\WSKunder\Kunder\Make\Windpower\Filer fra Make\Overlevering til Wordspecialisten\Graphic elements\Brand square ÔÇô overlay on images.pn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00" y="1357304"/>
            <a:ext cx="2400102" cy="2418159"/>
          </a:xfrm>
          <a:prstGeom prst="rect">
            <a:avLst/>
          </a:prstGeom>
          <a:noFill/>
        </p:spPr>
      </p:pic>
      <p:pic>
        <p:nvPicPr>
          <p:cNvPr id="26" name="LMWindpowerBlades" descr="LMWP Blades.png" hidden="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80000" y="4424376"/>
            <a:ext cx="1440000" cy="464099"/>
          </a:xfrm>
          <a:prstGeom prst="rect">
            <a:avLst/>
          </a:prstGeom>
        </p:spPr>
      </p:pic>
      <p:pic>
        <p:nvPicPr>
          <p:cNvPr id="27" name="LMWindpowerService" descr="LMWP S&amp;L.png" hidden="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80000" y="4424376"/>
            <a:ext cx="1512000" cy="466784"/>
          </a:xfrm>
          <a:prstGeom prst="rect">
            <a:avLst/>
          </a:prstGeom>
        </p:spPr>
      </p:pic>
      <p:pic>
        <p:nvPicPr>
          <p:cNvPr id="25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46152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eft, overlapping field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19600" y="1260900"/>
            <a:ext cx="4464000" cy="3882600"/>
          </a:xfrm>
        </p:spPr>
        <p:txBody>
          <a:bodyPr lIns="36000" tIns="36000" rIns="36000" bIns="36000">
            <a:normAutofit/>
          </a:bodyPr>
          <a:lstStyle>
            <a:lvl1pPr>
              <a:buNone/>
              <a:defRPr sz="2000">
                <a:solidFill>
                  <a:srgbClr val="758187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4999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add slide heading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/>
          </p:nvPr>
        </p:nvSpPr>
        <p:spPr>
          <a:xfrm>
            <a:off x="219600" y="3843346"/>
            <a:ext cx="3495144" cy="1017992"/>
          </a:xfrm>
          <a:gradFill flip="none" rotWithShape="1">
            <a:gsLst>
              <a:gs pos="48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</p:spPr>
        <p:txBody>
          <a:bodyPr lIns="540000" tIns="144000" rIns="144000" bIns="144000" anchor="ctr" anchorCtr="0">
            <a:noAutofit/>
          </a:bodyPr>
          <a:lstStyle>
            <a:lvl1pPr marL="0" indent="0">
              <a:buNone/>
              <a:defRPr sz="1400" b="0">
                <a:solidFill>
                  <a:srgbClr val="758187"/>
                </a:solidFill>
              </a:defRPr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8"/>
          </p:nvPr>
        </p:nvSpPr>
        <p:spPr>
          <a:xfrm>
            <a:off x="5184000" y="1189426"/>
            <a:ext cx="3600000" cy="3091500"/>
          </a:xfrm>
        </p:spPr>
        <p:txBody>
          <a:bodyPr lIns="36000" tIns="36000" rIns="0" bIns="36000">
            <a:noAutofit/>
          </a:bodyPr>
          <a:lstStyle>
            <a:lvl1pPr marL="361950" indent="-361950">
              <a:spcBef>
                <a:spcPts val="800"/>
              </a:spcBef>
              <a:spcAft>
                <a:spcPts val="800"/>
              </a:spcAft>
              <a:buSzPct val="75000"/>
              <a:buFontTx/>
              <a:buBlip>
                <a:blip r:embed="rId2"/>
              </a:buBlip>
              <a:defRPr sz="2000">
                <a:solidFill>
                  <a:srgbClr val="758187"/>
                </a:solidFill>
              </a:defRPr>
            </a:lvl1pPr>
            <a:lvl2pPr marL="684000" indent="-32400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800">
                <a:solidFill>
                  <a:srgbClr val="758187"/>
                </a:solidFill>
              </a:defRPr>
            </a:lvl2pPr>
            <a:lvl3pPr marL="1076325" indent="-36195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400">
                <a:solidFill>
                  <a:srgbClr val="758187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sp>
        <p:nvSpPr>
          <p:cNvPr id="14" name="Text Placeholder 48"/>
          <p:cNvSpPr>
            <a:spLocks noGrp="1"/>
          </p:cNvSpPr>
          <p:nvPr>
            <p:ph type="body" sz="quarter" idx="19" hasCustomPrompt="1"/>
          </p:nvPr>
        </p:nvSpPr>
        <p:spPr>
          <a:xfrm>
            <a:off x="5162554" y="4722032"/>
            <a:ext cx="3624288" cy="214314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noProof="0" smtClean="0"/>
              <a:t>Click to add source</a:t>
            </a:r>
          </a:p>
        </p:txBody>
      </p:sp>
      <p:pic>
        <p:nvPicPr>
          <p:cNvPr id="20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21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3" name="LMWindpowerBlades" descr="LMWP Blades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4" name="LMWindpowerService" descr="LMWP S&amp;L.png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sp>
        <p:nvSpPr>
          <p:cNvPr id="17" name="TextBox 11"/>
          <p:cNvSpPr txBox="1"/>
          <p:nvPr userDrawn="1"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8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19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6" name="LMWindpowerBlades" descr="LMWP Blades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7" name="LMWindpowerService" descr="LMWP S&amp;L.pn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9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4999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add slide heading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>
          <a:xfrm>
            <a:off x="780050" y="1432493"/>
            <a:ext cx="1800000" cy="1215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756000" y="1212582"/>
            <a:ext cx="1815736" cy="259023"/>
          </a:xfrm>
        </p:spPr>
        <p:txBody>
          <a:bodyPr lIns="36000" tIns="36000" rIns="0" bIns="36000">
            <a:noAutofit/>
          </a:bodyPr>
          <a:lstStyle>
            <a:lvl1pPr marL="0" indent="0">
              <a:buNone/>
              <a:defRPr sz="1400" b="1">
                <a:solidFill>
                  <a:srgbClr val="758187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35" name="Content Placeholder 12"/>
          <p:cNvSpPr>
            <a:spLocks noGrp="1"/>
          </p:cNvSpPr>
          <p:nvPr>
            <p:ph sz="quarter" idx="21"/>
          </p:nvPr>
        </p:nvSpPr>
        <p:spPr>
          <a:xfrm>
            <a:off x="2881538" y="1432493"/>
            <a:ext cx="1800000" cy="1215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8" name="Content Placeholder 12"/>
          <p:cNvSpPr>
            <a:spLocks noGrp="1"/>
          </p:cNvSpPr>
          <p:nvPr>
            <p:ph sz="quarter" idx="22"/>
          </p:nvPr>
        </p:nvSpPr>
        <p:spPr>
          <a:xfrm>
            <a:off x="809836" y="3097851"/>
            <a:ext cx="1800000" cy="1215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785786" y="2875361"/>
            <a:ext cx="1836000" cy="259023"/>
          </a:xfrm>
        </p:spPr>
        <p:txBody>
          <a:bodyPr lIns="36000" tIns="36000" rIns="0" bIns="36000">
            <a:noAutofit/>
          </a:bodyPr>
          <a:lstStyle>
            <a:lvl1pPr marL="0" indent="0">
              <a:buNone/>
              <a:defRPr sz="1400" b="1" baseline="0">
                <a:solidFill>
                  <a:srgbClr val="758187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40" name="Content Placeholder 12"/>
          <p:cNvSpPr>
            <a:spLocks noGrp="1"/>
          </p:cNvSpPr>
          <p:nvPr>
            <p:ph sz="quarter" idx="24"/>
          </p:nvPr>
        </p:nvSpPr>
        <p:spPr>
          <a:xfrm>
            <a:off x="2881538" y="3097851"/>
            <a:ext cx="1800000" cy="1215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857488" y="1203712"/>
            <a:ext cx="1836000" cy="259023"/>
          </a:xfrm>
        </p:spPr>
        <p:txBody>
          <a:bodyPr lIns="36000" tIns="36000" rIns="0" bIns="36000">
            <a:noAutofit/>
          </a:bodyPr>
          <a:lstStyle>
            <a:lvl1pPr marL="0" indent="0">
              <a:buNone/>
              <a:defRPr sz="1400" b="1">
                <a:solidFill>
                  <a:srgbClr val="758187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2857488" y="2875950"/>
            <a:ext cx="1836000" cy="259023"/>
          </a:xfrm>
        </p:spPr>
        <p:txBody>
          <a:bodyPr lIns="36000" tIns="36000" rIns="0" bIns="36000">
            <a:noAutofit/>
          </a:bodyPr>
          <a:lstStyle>
            <a:lvl1pPr marL="0" indent="0">
              <a:buNone/>
              <a:defRPr sz="1400" b="1">
                <a:solidFill>
                  <a:srgbClr val="758187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48" name="Text Placeholder 40"/>
          <p:cNvSpPr>
            <a:spLocks noGrp="1"/>
          </p:cNvSpPr>
          <p:nvPr>
            <p:ph type="body" sz="quarter" idx="27"/>
          </p:nvPr>
        </p:nvSpPr>
        <p:spPr>
          <a:xfrm>
            <a:off x="5184000" y="1189426"/>
            <a:ext cx="3600000" cy="3132000"/>
          </a:xfrm>
        </p:spPr>
        <p:txBody>
          <a:bodyPr lIns="36000" tIns="36000" rIns="0" bIns="36000">
            <a:noAutofit/>
          </a:bodyPr>
          <a:lstStyle>
            <a:lvl1pPr marL="361950" indent="-361950">
              <a:spcBef>
                <a:spcPts val="800"/>
              </a:spcBef>
              <a:spcAft>
                <a:spcPts val="800"/>
              </a:spcAft>
              <a:buSzPct val="75000"/>
              <a:buFontTx/>
              <a:buBlip>
                <a:blip r:embed="rId2"/>
              </a:buBlip>
              <a:defRPr sz="2000">
                <a:solidFill>
                  <a:srgbClr val="758187"/>
                </a:solidFill>
              </a:defRPr>
            </a:lvl1pPr>
            <a:lvl2pPr marL="684000" indent="-32400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800">
                <a:solidFill>
                  <a:srgbClr val="758187"/>
                </a:solidFill>
              </a:defRPr>
            </a:lvl2pPr>
            <a:lvl3pPr marL="1076325" indent="-36195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400">
                <a:solidFill>
                  <a:srgbClr val="758187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785982" y="0"/>
            <a:ext cx="1500198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create graphs directly</a:t>
            </a:r>
            <a:r>
              <a:rPr lang="en-US" sz="1400" baseline="0" dirty="0" smtClean="0">
                <a:solidFill>
                  <a:schemeClr val="accent1"/>
                </a:solidFill>
              </a:rPr>
              <a:t> in PowerPoint (instead of copy/paste from Excel), you have to format any text in the graph with the desired font size manually.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pic>
        <p:nvPicPr>
          <p:cNvPr id="22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23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5" name="LMWindpowerBlades" descr="LMWP Blades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6" name="LMWindpowerService" descr="LMWP S&amp;L.png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sp>
        <p:nvSpPr>
          <p:cNvPr id="27" name="TextBox 18"/>
          <p:cNvSpPr txBox="1"/>
          <p:nvPr userDrawn="1"/>
        </p:nvSpPr>
        <p:spPr>
          <a:xfrm>
            <a:off x="-1785982" y="0"/>
            <a:ext cx="1500198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create graphs directly</a:t>
            </a:r>
            <a:r>
              <a:rPr lang="en-US" sz="1400" baseline="0" dirty="0" smtClean="0">
                <a:solidFill>
                  <a:schemeClr val="accent1"/>
                </a:solidFill>
              </a:rPr>
              <a:t> in PowerPoint (instead of copy/paste from Excel), you have to format any text in the graph with the desired font size manually.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pic>
        <p:nvPicPr>
          <p:cNvPr id="28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9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31" name="LMWindpowerBlades" descr="LMWP Blades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32" name="LMWindpowerService" descr="LMWP S&amp;L.pn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36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contents, arrow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4999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add slide heading</a:t>
            </a:r>
          </a:p>
        </p:txBody>
      </p:sp>
      <p:sp>
        <p:nvSpPr>
          <p:cNvPr id="9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1103700"/>
            <a:ext cx="7740000" cy="309991"/>
          </a:xfrm>
        </p:spPr>
        <p:txBody>
          <a:bodyPr lIns="36000" tIns="36000" rIns="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758187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756000" y="1500180"/>
            <a:ext cx="7740000" cy="2464611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600">
                <a:solidFill>
                  <a:srgbClr val="758187"/>
                </a:solidFill>
              </a:defRPr>
            </a:lvl1pPr>
            <a:lvl2pPr>
              <a:defRPr sz="2600">
                <a:solidFill>
                  <a:schemeClr val="accent2"/>
                </a:solidFill>
              </a:defRPr>
            </a:lvl2pPr>
            <a:lvl3pPr>
              <a:defRPr sz="2600">
                <a:solidFill>
                  <a:schemeClr val="accent2"/>
                </a:solidFill>
              </a:defRPr>
            </a:lvl3pPr>
            <a:lvl4pPr>
              <a:defRPr sz="2600">
                <a:solidFill>
                  <a:schemeClr val="accent2"/>
                </a:solidFill>
              </a:defRPr>
            </a:lvl4pPr>
            <a:lvl5pPr>
              <a:defRPr sz="2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0" name="ClipArt Placeholder 14"/>
          <p:cNvSpPr>
            <a:spLocks noGrp="1"/>
          </p:cNvSpPr>
          <p:nvPr>
            <p:ph type="clipArt" sz="quarter" idx="21" hasCustomPrompt="1"/>
          </p:nvPr>
        </p:nvSpPr>
        <p:spPr>
          <a:xfrm>
            <a:off x="756000" y="4179094"/>
            <a:ext cx="3887438" cy="696600"/>
          </a:xfrm>
        </p:spPr>
        <p:txBody>
          <a:bodyPr lIns="36000" tIns="0" rIns="36000" bIns="36000" anchor="ctr" anchorCtr="0">
            <a:normAutofit/>
          </a:bodyPr>
          <a:lstStyle>
            <a:lvl1pPr marL="0" indent="0">
              <a:buFontTx/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Copy/paste arrow object from last example slide</a:t>
            </a:r>
            <a:endParaRPr lang="en-US" noProof="0"/>
          </a:p>
        </p:txBody>
      </p:sp>
      <p:pic>
        <p:nvPicPr>
          <p:cNvPr id="13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0501"/>
            <a:ext cx="219600" cy="5110742"/>
          </a:xfrm>
          <a:prstGeom prst="rect">
            <a:avLst/>
          </a:prstGeom>
          <a:noFill/>
        </p:spPr>
      </p:pic>
      <p:pic>
        <p:nvPicPr>
          <p:cNvPr id="17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19" name="LMWindpowerBlades" descr="LMWP Blades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pic>
        <p:nvPicPr>
          <p:cNvPr id="14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15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2" name="LMWindpowerBlades" descr="LMWP Blades.pn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3" name="LMWindpowerService" descr="LMWP S&amp;L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6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contents, arrow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5000"/>
            <a:ext cx="6012000" cy="345082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add slide heading</a:t>
            </a:r>
          </a:p>
        </p:txBody>
      </p:sp>
      <p:sp>
        <p:nvSpPr>
          <p:cNvPr id="16" name="ClipArt Placeholder 14"/>
          <p:cNvSpPr>
            <a:spLocks noGrp="1"/>
          </p:cNvSpPr>
          <p:nvPr>
            <p:ph type="clipArt" sz="quarter" idx="22" hasCustomPrompt="1"/>
          </p:nvPr>
        </p:nvSpPr>
        <p:spPr>
          <a:xfrm>
            <a:off x="756000" y="1017973"/>
            <a:ext cx="1887174" cy="696600"/>
          </a:xfrm>
        </p:spPr>
        <p:txBody>
          <a:bodyPr lIns="36000" tIns="0" rIns="36000" bIns="36000" anchor="ctr" anchorCtr="0">
            <a:normAutofit/>
          </a:bodyPr>
          <a:lstStyle>
            <a:lvl1pPr marL="0" indent="0">
              <a:buFontTx/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Copy/paste arrow object from last example slide</a:t>
            </a:r>
            <a:endParaRPr lang="en-US" noProof="0"/>
          </a:p>
        </p:txBody>
      </p:sp>
      <p:sp>
        <p:nvSpPr>
          <p:cNvPr id="23" name="ClipArt Placeholder 14"/>
          <p:cNvSpPr>
            <a:spLocks noGrp="1"/>
          </p:cNvSpPr>
          <p:nvPr>
            <p:ph type="clipArt" sz="quarter" idx="23" hasCustomPrompt="1"/>
          </p:nvPr>
        </p:nvSpPr>
        <p:spPr>
          <a:xfrm>
            <a:off x="2786050" y="1017973"/>
            <a:ext cx="1887174" cy="696600"/>
          </a:xfrm>
        </p:spPr>
        <p:txBody>
          <a:bodyPr lIns="36000" tIns="0" rIns="36000" bIns="36000" anchor="ctr" anchorCtr="0">
            <a:normAutofit/>
          </a:bodyPr>
          <a:lstStyle>
            <a:lvl1pPr marL="0" indent="0">
              <a:buFontTx/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Copy/paste arrow object from last example slide</a:t>
            </a:r>
            <a:endParaRPr lang="en-US" noProof="0"/>
          </a:p>
        </p:txBody>
      </p:sp>
      <p:sp>
        <p:nvSpPr>
          <p:cNvPr id="24" name="ClipArt Placeholder 14"/>
          <p:cNvSpPr>
            <a:spLocks noGrp="1"/>
          </p:cNvSpPr>
          <p:nvPr>
            <p:ph type="clipArt" sz="quarter" idx="24" hasCustomPrompt="1"/>
          </p:nvPr>
        </p:nvSpPr>
        <p:spPr>
          <a:xfrm>
            <a:off x="4837491" y="1017973"/>
            <a:ext cx="1887174" cy="696600"/>
          </a:xfrm>
        </p:spPr>
        <p:txBody>
          <a:bodyPr lIns="36000" tIns="0" rIns="36000" bIns="36000" anchor="ctr" anchorCtr="0">
            <a:normAutofit/>
          </a:bodyPr>
          <a:lstStyle>
            <a:lvl1pPr marL="0" indent="0">
              <a:buFontTx/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Copy/paste arrow object from last example slide</a:t>
            </a:r>
            <a:endParaRPr lang="en-US" noProof="0"/>
          </a:p>
        </p:txBody>
      </p:sp>
      <p:sp>
        <p:nvSpPr>
          <p:cNvPr id="25" name="ClipArt Placeholder 14"/>
          <p:cNvSpPr>
            <a:spLocks noGrp="1"/>
          </p:cNvSpPr>
          <p:nvPr>
            <p:ph type="clipArt" sz="quarter" idx="25" hasCustomPrompt="1"/>
          </p:nvPr>
        </p:nvSpPr>
        <p:spPr>
          <a:xfrm>
            <a:off x="6876000" y="1017973"/>
            <a:ext cx="1887174" cy="696600"/>
          </a:xfrm>
        </p:spPr>
        <p:txBody>
          <a:bodyPr lIns="36000" tIns="0" rIns="36000" bIns="36000" anchor="ctr" anchorCtr="0">
            <a:normAutofit/>
          </a:bodyPr>
          <a:lstStyle>
            <a:lvl1pPr marL="0" indent="0">
              <a:buFontTx/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Copy/paste arrow object from last example slide</a:t>
            </a:r>
            <a:endParaRPr lang="en-US" noProof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756000" y="1814401"/>
            <a:ext cx="3924000" cy="2518172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000">
                <a:solidFill>
                  <a:srgbClr val="758187"/>
                </a:solidFill>
              </a:defRPr>
            </a:lvl1pPr>
            <a:lvl2pPr>
              <a:buNone/>
              <a:defRPr sz="2000">
                <a:solidFill>
                  <a:srgbClr val="758187"/>
                </a:solidFill>
              </a:defRPr>
            </a:lvl2pPr>
            <a:lvl3pPr>
              <a:buNone/>
              <a:defRPr sz="2000">
                <a:solidFill>
                  <a:srgbClr val="758187"/>
                </a:solidFill>
              </a:defRPr>
            </a:lvl3pPr>
            <a:lvl4pPr>
              <a:buNone/>
              <a:defRPr sz="2000">
                <a:solidFill>
                  <a:srgbClr val="758187"/>
                </a:solidFill>
              </a:defRPr>
            </a:lvl4pPr>
            <a:lvl5pPr>
              <a:buNone/>
              <a:defRPr sz="2000">
                <a:solidFill>
                  <a:srgbClr val="758187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16"/>
          <p:cNvSpPr>
            <a:spLocks noGrp="1"/>
          </p:cNvSpPr>
          <p:nvPr>
            <p:ph sz="quarter" idx="27"/>
          </p:nvPr>
        </p:nvSpPr>
        <p:spPr>
          <a:xfrm>
            <a:off x="4848227" y="1821652"/>
            <a:ext cx="3924000" cy="2518172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2000">
                <a:solidFill>
                  <a:srgbClr val="758187"/>
                </a:solidFill>
              </a:defRPr>
            </a:lvl1pPr>
            <a:lvl2pPr>
              <a:buNone/>
              <a:defRPr sz="2000">
                <a:solidFill>
                  <a:srgbClr val="758187"/>
                </a:solidFill>
              </a:defRPr>
            </a:lvl2pPr>
            <a:lvl3pPr>
              <a:buNone/>
              <a:defRPr sz="2000">
                <a:solidFill>
                  <a:srgbClr val="758187"/>
                </a:solidFill>
              </a:defRPr>
            </a:lvl3pPr>
            <a:lvl4pPr>
              <a:buNone/>
              <a:defRPr sz="2000">
                <a:solidFill>
                  <a:srgbClr val="758187"/>
                </a:solidFill>
              </a:defRPr>
            </a:lvl4pPr>
            <a:lvl5pPr>
              <a:buNone/>
              <a:defRPr sz="2000">
                <a:solidFill>
                  <a:srgbClr val="758187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pic>
        <p:nvPicPr>
          <p:cNvPr id="20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21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9" name="LMWindpowerBlades" descr="LMWP Blades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30" name="LMWindpowerService" descr="LMWP S&amp;L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pic>
        <p:nvPicPr>
          <p:cNvPr id="19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2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7" name="LMWindpowerBlades" descr="LMWP Blades.pn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31" name="LMWindpowerService" descr="LMWP S&amp;L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33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3100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71934" y="2786064"/>
            <a:ext cx="4644000" cy="803678"/>
          </a:xfrm>
        </p:spPr>
        <p:txBody>
          <a:bodyPr lIns="36000" tIns="36000" rIns="36000" bIns="36000" anchor="t" anchorCtr="0">
            <a:noAutofit/>
          </a:bodyPr>
          <a:lstStyle>
            <a:lvl1pPr algn="l">
              <a:defRPr sz="3200" b="1" cap="all" baseline="0">
                <a:solidFill>
                  <a:srgbClr val="00AAC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add title</a:t>
            </a:r>
            <a:endParaRPr lang="en-US" noProof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1934" y="3615137"/>
            <a:ext cx="4644000" cy="36454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200" baseline="0">
                <a:solidFill>
                  <a:srgbClr val="00AAC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[Location] / [Month] [date] / [year]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357686" y="3996000"/>
            <a:ext cx="4358248" cy="29160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400" b="1" baseline="0">
                <a:solidFill>
                  <a:srgbClr val="758187"/>
                </a:solidFill>
              </a:defRPr>
            </a:lvl1pPr>
            <a:lvl2pPr>
              <a:defRPr>
                <a:solidFill>
                  <a:srgbClr val="758187"/>
                </a:solidFill>
              </a:defRPr>
            </a:lvl2pPr>
            <a:lvl3pPr>
              <a:defRPr>
                <a:solidFill>
                  <a:srgbClr val="758187"/>
                </a:solidFill>
              </a:defRPr>
            </a:lvl3pPr>
            <a:lvl4pPr>
              <a:defRPr>
                <a:solidFill>
                  <a:srgbClr val="758187"/>
                </a:solidFill>
              </a:defRPr>
            </a:lvl4pPr>
            <a:lvl5pPr>
              <a:defRPr>
                <a:solidFill>
                  <a:srgbClr val="758187"/>
                </a:solidFill>
              </a:defRPr>
            </a:lvl5pPr>
          </a:lstStyle>
          <a:p>
            <a:pPr lvl="0"/>
            <a:r>
              <a:rPr lang="en-US" noProof="0" dirty="0" smtClean="0"/>
              <a:t>[author]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85982" y="0"/>
            <a:ext cx="1500198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Select one of the 3 title pages and delete the others.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Please do not create new title pages by using the layouts Title 1 – 3 as these layouts do not contain the necessary graphic elements.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525" y="1368019"/>
            <a:ext cx="3200400" cy="2419200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6" name="TextBox 15"/>
          <p:cNvSpPr txBox="1"/>
          <p:nvPr/>
        </p:nvSpPr>
        <p:spPr>
          <a:xfrm>
            <a:off x="4071934" y="3996001"/>
            <a:ext cx="357190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r>
              <a:rPr lang="da-DK" sz="1400" b="1" kern="1200" baseline="0" dirty="0" smtClean="0">
                <a:solidFill>
                  <a:srgbClr val="758187"/>
                </a:solidFill>
                <a:latin typeface="+mn-lt"/>
                <a:ea typeface="+mn-ea"/>
                <a:cs typeface="+mn-cs"/>
              </a:rPr>
              <a:t>By</a:t>
            </a:r>
          </a:p>
        </p:txBody>
      </p:sp>
      <p:pic>
        <p:nvPicPr>
          <p:cNvPr id="23" name="LMWindpowerBlades" descr="LMWP Blades.pn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000" y="4527901"/>
            <a:ext cx="1440000" cy="348074"/>
          </a:xfrm>
          <a:prstGeom prst="rect">
            <a:avLst/>
          </a:prstGeom>
        </p:spPr>
      </p:pic>
      <p:pic>
        <p:nvPicPr>
          <p:cNvPr id="24" name="LMWindpowerService" descr="LMWP S&amp;L.pn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000" y="4527900"/>
            <a:ext cx="1512000" cy="350088"/>
          </a:xfrm>
          <a:prstGeom prst="rect">
            <a:avLst/>
          </a:prstGeom>
        </p:spPr>
      </p:pic>
      <p:sp>
        <p:nvSpPr>
          <p:cNvPr id="17" name="TextBox 10"/>
          <p:cNvSpPr txBox="1"/>
          <p:nvPr userDrawn="1"/>
        </p:nvSpPr>
        <p:spPr>
          <a:xfrm>
            <a:off x="-1785982" y="0"/>
            <a:ext cx="1500198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Select one of the 3 title pages and delete the others.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Please do not create new title pages by using the layouts Title 1 – 3 as these layouts do not contain the necessary graphic elements.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20" name="LMWindpowerBlades" descr="LMWP Blades.png" hidden="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80000" y="4424376"/>
            <a:ext cx="1440000" cy="464099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80000" y="4424376"/>
            <a:ext cx="1512000" cy="466784"/>
          </a:xfrm>
          <a:prstGeom prst="rect">
            <a:avLst/>
          </a:prstGeom>
        </p:spPr>
      </p:pic>
      <p:pic>
        <p:nvPicPr>
          <p:cNvPr id="25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472" y="46152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3100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36000" y="2786064"/>
            <a:ext cx="5760000" cy="803678"/>
          </a:xfrm>
        </p:spPr>
        <p:txBody>
          <a:bodyPr lIns="36000" tIns="36000" rIns="36000" bIns="36000" anchor="t" anchorCtr="0">
            <a:noAutofit/>
          </a:bodyPr>
          <a:lstStyle>
            <a:lvl1pPr algn="l">
              <a:defRPr sz="3200" b="1" cap="all" baseline="0">
                <a:solidFill>
                  <a:srgbClr val="00AAC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 smtClean="0"/>
              <a:t>Click to add title</a:t>
            </a:r>
            <a:endParaRPr lang="en-US" noProof="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936000" y="3615301"/>
            <a:ext cx="5760000" cy="364544"/>
          </a:xfrm>
        </p:spPr>
        <p:txBody>
          <a:bodyPr lIns="36000" tIns="36000" rIns="36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rgbClr val="00AAC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[Location] / [Month] [date] / [year]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38226" y="3996000"/>
            <a:ext cx="5468400" cy="29160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400" b="1">
                <a:solidFill>
                  <a:srgbClr val="758187"/>
                </a:solidFill>
              </a:defRPr>
            </a:lvl1pPr>
          </a:lstStyle>
          <a:p>
            <a:pPr lvl="0"/>
            <a:r>
              <a:rPr lang="en-US" noProof="0" smtClean="0"/>
              <a:t>[author]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785982" y="0"/>
            <a:ext cx="1500198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Select one of the 3 title pages and delete the others.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Please do not create new title pages by using the layouts Title 1 – 3 as these layouts do not contain the necessary graphic elements.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000" y="3996000"/>
            <a:ext cx="357190" cy="288147"/>
          </a:xfrm>
          <a:prstGeom prst="rect">
            <a:avLst/>
          </a:prstGeom>
        </p:spPr>
        <p:txBody>
          <a:bodyPr wrap="square" lIns="36000" tIns="36000" rIns="36000" bIns="36000" rtlCol="0">
            <a:spAutoFit/>
          </a:bodyPr>
          <a:lstStyle/>
          <a:p>
            <a:r>
              <a:rPr lang="da-DK" sz="1400" b="1" kern="1200" baseline="0" dirty="0" smtClean="0">
                <a:solidFill>
                  <a:srgbClr val="758187"/>
                </a:solidFill>
                <a:latin typeface="+mn-lt"/>
                <a:ea typeface="+mn-ea"/>
                <a:cs typeface="+mn-cs"/>
              </a:rPr>
              <a:t>By</a:t>
            </a:r>
          </a:p>
        </p:txBody>
      </p:sp>
      <p:pic>
        <p:nvPicPr>
          <p:cNvPr id="26" name="LMWindpowerBlades" descr="LMWP Blades.pn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000" y="4527901"/>
            <a:ext cx="1440000" cy="348074"/>
          </a:xfrm>
          <a:prstGeom prst="rect">
            <a:avLst/>
          </a:prstGeom>
        </p:spPr>
      </p:pic>
      <p:pic>
        <p:nvPicPr>
          <p:cNvPr id="27" name="LMWindpowerService" descr="LMWP S&amp;L.pn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000" y="4527900"/>
            <a:ext cx="1512000" cy="350088"/>
          </a:xfrm>
          <a:prstGeom prst="rect">
            <a:avLst/>
          </a:prstGeom>
        </p:spPr>
      </p:pic>
      <p:sp>
        <p:nvSpPr>
          <p:cNvPr id="16" name="TextBox 10"/>
          <p:cNvSpPr txBox="1"/>
          <p:nvPr userDrawn="1"/>
        </p:nvSpPr>
        <p:spPr>
          <a:xfrm>
            <a:off x="-1785982" y="0"/>
            <a:ext cx="1500198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Select one of the 3 title pages and delete the others.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Please do not create new title pages by using the layouts Title 1 – 3 as these layouts do not contain the necessary graphic elements.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9" name="LMWindpowerBlades" descr="LMWP Blades.png" hidden="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80000" y="4424376"/>
            <a:ext cx="1440000" cy="464099"/>
          </a:xfrm>
          <a:prstGeom prst="rect">
            <a:avLst/>
          </a:prstGeom>
        </p:spPr>
      </p:pic>
      <p:pic>
        <p:nvPicPr>
          <p:cNvPr id="20" name="LMWindpowerService" descr="LMWP S&amp;L.png" hidden="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80000" y="4424376"/>
            <a:ext cx="1512000" cy="466784"/>
          </a:xfrm>
          <a:prstGeom prst="rect">
            <a:avLst/>
          </a:prstGeom>
        </p:spPr>
      </p:pic>
      <p:pic>
        <p:nvPicPr>
          <p:cNvPr id="23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472" y="46152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14313" y="857238"/>
            <a:ext cx="8929687" cy="4286262"/>
          </a:xfrm>
        </p:spPr>
        <p:txBody>
          <a:bodyPr lIns="36000" tIns="36000" rIns="36000" bIns="36000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19600" y="857250"/>
            <a:ext cx="4464000" cy="4286250"/>
          </a:xfrm>
          <a:gradFill flip="none" rotWithShape="1">
            <a:gsLst>
              <a:gs pos="4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lIns="432000" tIns="396000" rIns="432000" bIns="36000">
            <a:noAutofit/>
          </a:bodyPr>
          <a:lstStyle>
            <a:lvl1pPr marL="0" indent="0">
              <a:buNone/>
              <a:defRPr sz="3200" b="1" cap="none" baseline="0">
                <a:solidFill>
                  <a:srgbClr val="00AAC8"/>
                </a:solidFill>
              </a:defRPr>
            </a:lvl1pPr>
          </a:lstStyle>
          <a:p>
            <a:r>
              <a:rPr lang="en-US" dirty="0" smtClean="0"/>
              <a:t>Breaker slide A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219600" y="1660929"/>
            <a:ext cx="4464000" cy="2661041"/>
          </a:xfrm>
        </p:spPr>
        <p:txBody>
          <a:bodyPr lIns="432000" tIns="36000" rIns="432000" bIns="36000">
            <a:noAutofit/>
          </a:bodyPr>
          <a:lstStyle>
            <a:lvl1pPr marL="0" indent="0">
              <a:buNone/>
              <a:defRPr sz="2600" b="1">
                <a:solidFill>
                  <a:srgbClr val="00AAC8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7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8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0" name="LMWindpowerBlades" descr="LMWP Blades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sp>
        <p:nvSpPr>
          <p:cNvPr id="14" name="TextBox 11"/>
          <p:cNvSpPr txBox="1"/>
          <p:nvPr userDrawn="1"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5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2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4" name="LMWindpowerBlades" descr="LMWP Blades.pn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5" name="LMWindpowerService" descr="LMWP S&amp;L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32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14313" y="857238"/>
            <a:ext cx="8929687" cy="4286262"/>
          </a:xfrm>
        </p:spPr>
        <p:txBody>
          <a:bodyPr lIns="36000" tIns="36000" rIns="36000" bIns="36000"/>
          <a:lstStyle>
            <a:lvl1pPr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19600" y="857238"/>
            <a:ext cx="8924400" cy="2106000"/>
          </a:xfrm>
          <a:gradFill flip="none" rotWithShape="1">
            <a:gsLst>
              <a:gs pos="4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lIns="432000" tIns="396000" rIns="1296000" bIns="36000">
            <a:noAutofit/>
          </a:bodyPr>
          <a:lstStyle>
            <a:lvl1pPr marL="0" indent="0">
              <a:buNone/>
              <a:defRPr sz="3200" b="1" cap="none" baseline="0">
                <a:solidFill>
                  <a:srgbClr val="00AAC8"/>
                </a:solidFill>
              </a:defRPr>
            </a:lvl1pPr>
          </a:lstStyle>
          <a:p>
            <a:r>
              <a:rPr lang="en-US" dirty="0" smtClean="0"/>
              <a:t>Breaker slide B</a:t>
            </a:r>
            <a:endParaRPr lang="en-US" dirty="0"/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219600" y="1647000"/>
            <a:ext cx="7567110" cy="1299800"/>
          </a:xfrm>
        </p:spPr>
        <p:txBody>
          <a:bodyPr lIns="432000" tIns="36000" rIns="0" bIns="36000">
            <a:noAutofit/>
          </a:bodyPr>
          <a:lstStyle>
            <a:lvl1pPr marL="0" indent="0">
              <a:buNone/>
              <a:defRPr sz="2600" b="1">
                <a:solidFill>
                  <a:srgbClr val="00AAC8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5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8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0" name="LMWindpowerBlades" descr="LMWP Blades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sp>
        <p:nvSpPr>
          <p:cNvPr id="14" name="TextBox 9"/>
          <p:cNvSpPr txBox="1"/>
          <p:nvPr userDrawn="1"/>
        </p:nvSpPr>
        <p:spPr>
          <a:xfrm>
            <a:off x="-1785982" y="0"/>
            <a:ext cx="15001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If you insert or change a picture and it covers other graphic elements, you can right click the picture and select ”Bring to back”. </a:t>
            </a:r>
          </a:p>
        </p:txBody>
      </p:sp>
      <p:pic>
        <p:nvPicPr>
          <p:cNvPr id="17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2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4" name="LMWindpowerBlades" descr="LMWP Blades.pn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5" name="LMWindpowerService" descr="LMWP S&amp;L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9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15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8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0" name="LMWindpowerBlades" descr="LMWP Blades.pn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sp>
        <p:nvSpPr>
          <p:cNvPr id="11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5000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32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dirty="0" smtClean="0"/>
              <a:t>Click to add slide heading</a:t>
            </a:r>
          </a:p>
        </p:txBody>
      </p:sp>
      <p:pic>
        <p:nvPicPr>
          <p:cNvPr id="12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3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16" name="LMWindpowerBlades" descr="LMWP Blades.png" hidden="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17" name="LMWindpowerService" descr="LMWP S&amp;L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5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843465" y="1246106"/>
            <a:ext cx="3929089" cy="3078000"/>
          </a:xfrm>
        </p:spPr>
        <p:txBody>
          <a:bodyPr lIns="36000" tIns="36000" rIns="36000" bIns="36000">
            <a:normAutofit/>
          </a:bodyPr>
          <a:lstStyle>
            <a:lvl1pPr>
              <a:buNone/>
              <a:defRPr sz="2000">
                <a:solidFill>
                  <a:srgbClr val="758187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5000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dirty="0" smtClean="0"/>
              <a:t>Click to add slide heading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1182600"/>
            <a:ext cx="3600000" cy="529200"/>
          </a:xfrm>
        </p:spPr>
        <p:txBody>
          <a:bodyPr lIns="3600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758187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 hasCustomPrompt="1"/>
          </p:nvPr>
        </p:nvSpPr>
        <p:spPr>
          <a:xfrm>
            <a:off x="4843466" y="4393419"/>
            <a:ext cx="3943377" cy="214314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noProof="0" smtClean="0"/>
              <a:t>Click to add source</a:t>
            </a:r>
          </a:p>
        </p:txBody>
      </p:sp>
      <p:sp>
        <p:nvSpPr>
          <p:cNvPr id="60" name="Text Placeholder 40"/>
          <p:cNvSpPr>
            <a:spLocks noGrp="1"/>
          </p:cNvSpPr>
          <p:nvPr>
            <p:ph type="body" sz="quarter" idx="15"/>
          </p:nvPr>
        </p:nvSpPr>
        <p:spPr>
          <a:xfrm>
            <a:off x="756000" y="1771200"/>
            <a:ext cx="3600000" cy="2538000"/>
          </a:xfrm>
        </p:spPr>
        <p:txBody>
          <a:bodyPr lIns="36000" tIns="36000" rIns="0" bIns="36000">
            <a:noAutofit/>
          </a:bodyPr>
          <a:lstStyle>
            <a:lvl1pPr marL="361950" indent="-361950">
              <a:spcBef>
                <a:spcPts val="800"/>
              </a:spcBef>
              <a:spcAft>
                <a:spcPts val="800"/>
              </a:spcAft>
              <a:buSzPct val="75000"/>
              <a:buFontTx/>
              <a:buBlip>
                <a:blip r:embed="rId2"/>
              </a:buBlip>
              <a:defRPr sz="2000">
                <a:solidFill>
                  <a:srgbClr val="758187"/>
                </a:solidFill>
              </a:defRPr>
            </a:lvl1pPr>
            <a:lvl2pPr marL="684000" indent="-32400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800">
                <a:solidFill>
                  <a:srgbClr val="758187"/>
                </a:solidFill>
              </a:defRPr>
            </a:lvl2pPr>
            <a:lvl3pPr marL="1076325" indent="-36195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400">
                <a:solidFill>
                  <a:srgbClr val="758187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pic>
        <p:nvPicPr>
          <p:cNvPr id="15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7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19" name="LMWindpowerBlades" descr="LMWP Blades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0" name="LMWindpowerService" descr="LMWP S&amp;L.png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pic>
        <p:nvPicPr>
          <p:cNvPr id="21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2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4" name="LMWindpowerBlades" descr="LMWP Blades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5" name="LMWindpowerService" descr="LMWP S&amp;L.pn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8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56000" y="1247400"/>
            <a:ext cx="3924000" cy="3078000"/>
          </a:xfrm>
        </p:spPr>
        <p:txBody>
          <a:bodyPr lIns="36000" tIns="36000" rIns="36000" bIns="36000">
            <a:normAutofit/>
          </a:bodyPr>
          <a:lstStyle>
            <a:lvl1pPr>
              <a:buNone/>
              <a:defRPr sz="2000">
                <a:solidFill>
                  <a:srgbClr val="758187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4999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dirty="0" smtClean="0"/>
              <a:t>Click to add slide heading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7" hasCustomPrompt="1"/>
          </p:nvPr>
        </p:nvSpPr>
        <p:spPr>
          <a:xfrm>
            <a:off x="5184000" y="1183051"/>
            <a:ext cx="3600000" cy="527876"/>
          </a:xfrm>
        </p:spPr>
        <p:txBody>
          <a:bodyPr lIns="36000" tIns="36000" rIns="0" bIns="36000">
            <a:noAutofit/>
          </a:bodyPr>
          <a:lstStyle>
            <a:lvl1pPr marL="0" indent="0">
              <a:buNone/>
              <a:defRPr sz="2000" b="1">
                <a:solidFill>
                  <a:srgbClr val="758187"/>
                </a:solidFill>
              </a:defRPr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noProof="0" smtClean="0"/>
              <a:t>Click to add heading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 hasCustomPrompt="1"/>
          </p:nvPr>
        </p:nvSpPr>
        <p:spPr>
          <a:xfrm>
            <a:off x="756000" y="4393419"/>
            <a:ext cx="3924000" cy="214314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200">
                <a:solidFill>
                  <a:srgbClr val="758187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noProof="0" dirty="0" smtClean="0"/>
              <a:t>Click to add source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5"/>
          </p:nvPr>
        </p:nvSpPr>
        <p:spPr>
          <a:xfrm>
            <a:off x="5184000" y="1771645"/>
            <a:ext cx="3600000" cy="2538000"/>
          </a:xfrm>
        </p:spPr>
        <p:txBody>
          <a:bodyPr lIns="36000" tIns="36000" rIns="0" bIns="36000">
            <a:noAutofit/>
          </a:bodyPr>
          <a:lstStyle>
            <a:lvl1pPr marL="361950" indent="-361950">
              <a:spcBef>
                <a:spcPts val="800"/>
              </a:spcBef>
              <a:spcAft>
                <a:spcPts val="800"/>
              </a:spcAft>
              <a:buSzPct val="75000"/>
              <a:buFontTx/>
              <a:buBlip>
                <a:blip r:embed="rId2"/>
              </a:buBlip>
              <a:defRPr sz="2000">
                <a:solidFill>
                  <a:srgbClr val="758187"/>
                </a:solidFill>
              </a:defRPr>
            </a:lvl1pPr>
            <a:lvl2pPr marL="684000" indent="-32400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800">
                <a:solidFill>
                  <a:srgbClr val="758187"/>
                </a:solidFill>
              </a:defRPr>
            </a:lvl2pPr>
            <a:lvl3pPr marL="1076325" indent="-36195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400">
                <a:solidFill>
                  <a:srgbClr val="758187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pic>
        <p:nvPicPr>
          <p:cNvPr id="18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9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21" name="LMWindpowerBlades" descr="LMWP Blades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22" name="LMWindpowerService" descr="LMWP S&amp;L.png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pic>
        <p:nvPicPr>
          <p:cNvPr id="15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23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5" name="LMWindpowerBlades" descr="LMWP Blades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6" name="LMWindpowerService" descr="LMWP S&amp;L.pn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8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5"/>
          </p:nvPr>
        </p:nvSpPr>
        <p:spPr>
          <a:xfrm>
            <a:off x="756000" y="1171570"/>
            <a:ext cx="7740000" cy="3091500"/>
          </a:xfrm>
        </p:spPr>
        <p:txBody>
          <a:bodyPr lIns="36000" tIns="36000" rIns="0" bIns="36000">
            <a:noAutofit/>
          </a:bodyPr>
          <a:lstStyle>
            <a:lvl1pPr marL="360000" indent="-360000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2"/>
              </a:buBlip>
              <a:defRPr sz="2400" b="1">
                <a:solidFill>
                  <a:srgbClr val="758187"/>
                </a:solidFill>
              </a:defRPr>
            </a:lvl1pPr>
            <a:lvl2pPr marL="684000" indent="-324000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2000">
                <a:solidFill>
                  <a:srgbClr val="758187"/>
                </a:solidFill>
              </a:defRPr>
            </a:lvl2pPr>
            <a:lvl3pPr marL="990600" indent="-276225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2"/>
              </a:buBlip>
              <a:defRPr sz="1800">
                <a:solidFill>
                  <a:srgbClr val="758187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404999"/>
            <a:ext cx="6012000" cy="607500"/>
          </a:xfrm>
        </p:spPr>
        <p:txBody>
          <a:bodyPr lIns="36000" tIns="36000" rIns="36000" bIns="36000"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600" b="1">
                <a:solidFill>
                  <a:srgbClr val="00AAC8"/>
                </a:solidFill>
              </a:defRPr>
            </a:lvl1pPr>
            <a:lvl2pPr>
              <a:defRPr sz="3200" b="1">
                <a:solidFill>
                  <a:schemeClr val="accent3"/>
                </a:solidFill>
              </a:defRPr>
            </a:lvl2pPr>
            <a:lvl3pPr>
              <a:defRPr sz="3200" b="1">
                <a:solidFill>
                  <a:schemeClr val="accent3"/>
                </a:solidFill>
              </a:defRPr>
            </a:lvl3pPr>
            <a:lvl4pPr>
              <a:defRPr sz="3200" b="1">
                <a:solidFill>
                  <a:schemeClr val="accent3"/>
                </a:solidFill>
              </a:defRPr>
            </a:lvl4pPr>
            <a:lvl5pPr>
              <a:defRPr sz="32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add slide heading</a:t>
            </a:r>
          </a:p>
        </p:txBody>
      </p:sp>
      <p:pic>
        <p:nvPicPr>
          <p:cNvPr id="13" name="SpineGreen" descr="C:\Users\WordSpecialisten\WSKunder\Kunder\Make\Windpower\Filer fra Make\Overlevering til Wordspecialisten\Graphic elements\Spine ÔÇô Green.png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01"/>
            <a:ext cx="219600" cy="5110742"/>
          </a:xfrm>
          <a:prstGeom prst="rect">
            <a:avLst/>
          </a:prstGeom>
          <a:noFill/>
        </p:spPr>
      </p:pic>
      <p:pic>
        <p:nvPicPr>
          <p:cNvPr id="14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9192"/>
            <a:ext cx="219600" cy="5110604"/>
          </a:xfrm>
          <a:prstGeom prst="rect">
            <a:avLst/>
          </a:prstGeom>
          <a:noFill/>
        </p:spPr>
      </p:pic>
      <p:pic>
        <p:nvPicPr>
          <p:cNvPr id="16" name="LMWindpowerBlades" descr="LMWP Blades.png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000" y="270001"/>
            <a:ext cx="1440000" cy="348074"/>
          </a:xfrm>
          <a:prstGeom prst="rect">
            <a:avLst/>
          </a:prstGeom>
        </p:spPr>
      </p:pic>
      <p:pic>
        <p:nvPicPr>
          <p:cNvPr id="17" name="LMWindpowerService" descr="LMWP S&amp;L.png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000" y="270000"/>
            <a:ext cx="1512000" cy="350088"/>
          </a:xfrm>
          <a:prstGeom prst="rect">
            <a:avLst/>
          </a:prstGeom>
        </p:spPr>
      </p:pic>
      <p:pic>
        <p:nvPicPr>
          <p:cNvPr id="12" name="SpineGreen" descr="C:\Users\WordSpecialisten\WSKunder\Kunder\Make\Windpower\Filer fra Make\Overlevering til Wordspecialisten\Graphic elements\Spine ÔÇô Green.png" hidden="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00"/>
            <a:ext cx="219600" cy="5112000"/>
          </a:xfrm>
          <a:prstGeom prst="rect">
            <a:avLst/>
          </a:prstGeom>
          <a:noFill/>
        </p:spPr>
      </p:pic>
      <p:pic>
        <p:nvPicPr>
          <p:cNvPr id="18" name="SpineGrey" descr="C:\Users\WordSpecialisten\WSKunder\Kunder\Make\Windpower\Filer fra Make\Overlevering til Wordspecialisten\Graphic elements\Spine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92"/>
            <a:ext cx="219600" cy="5110604"/>
          </a:xfrm>
          <a:prstGeom prst="rect">
            <a:avLst/>
          </a:prstGeom>
          <a:noFill/>
        </p:spPr>
      </p:pic>
      <p:pic>
        <p:nvPicPr>
          <p:cNvPr id="20" name="LMWindpowerBlades" descr="LMWP Blades.png" hidden="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000" y="288000"/>
            <a:ext cx="1440000" cy="464099"/>
          </a:xfrm>
          <a:prstGeom prst="rect">
            <a:avLst/>
          </a:prstGeom>
        </p:spPr>
      </p:pic>
      <p:pic>
        <p:nvPicPr>
          <p:cNvPr id="21" name="LMWindpowerService" descr="LMWP S&amp;L.png" hidden="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380000" y="288000"/>
            <a:ext cx="1512000" cy="466784"/>
          </a:xfrm>
          <a:prstGeom prst="rect">
            <a:avLst/>
          </a:prstGeom>
        </p:spPr>
      </p:pic>
      <p:pic>
        <p:nvPicPr>
          <p:cNvPr id="25" name="LMWindpower" descr="C:\Users\WordSpecialisten\WSKunder\Kunder\Make\Windpower\Filer fra Make\Overlevering til Wordspecialisten\Logo\LMWP Logo.pn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2472" y="291600"/>
            <a:ext cx="1188000" cy="23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noProof="0" smtClean="0"/>
              <a:t>Klik for at redigere i master</a:t>
            </a:r>
            <a:endParaRPr lang="en-US" noProof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B06995B0-F8CB-4676-9D9B-018313FE117B}" type="datetimeFigureOut">
              <a:rPr lang="da-DK" smtClean="0"/>
              <a:pPr/>
              <a:t>26-09-2016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A99C7D83-A231-4A1D-BFA0-202B452113C5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si@lmwindpower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PFU\lswt\22u-414-1%20Project%20management\22u-414-1-18%20Meeting%20programs,%20minutes\Indvielse%20120606\final_max.wmv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1143000" y="209550"/>
            <a:ext cx="7467600" cy="1125149"/>
          </a:xfrm>
        </p:spPr>
        <p:txBody>
          <a:bodyPr/>
          <a:lstStyle/>
          <a:p>
            <a:r>
              <a:rPr lang="en-GB" sz="2600" dirty="0"/>
              <a:t>Product Insertion of LM Wind Power Serrations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u="sng" dirty="0" smtClean="0">
                <a:hlinkClick r:id="rId2"/>
              </a:rPr>
              <a:t>asi@lmwindpower.com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1" name="Undertitel 10"/>
          <p:cNvSpPr>
            <a:spLocks noGrp="1"/>
          </p:cNvSpPr>
          <p:nvPr>
            <p:ph type="subTitle" idx="1"/>
          </p:nvPr>
        </p:nvSpPr>
        <p:spPr>
          <a:xfrm>
            <a:off x="4572000" y="1216606"/>
            <a:ext cx="4214842" cy="364544"/>
          </a:xfrm>
        </p:spPr>
        <p:txBody>
          <a:bodyPr/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WindEurope</a:t>
            </a:r>
            <a:r>
              <a:rPr lang="en-US" sz="1800" dirty="0" smtClean="0">
                <a:solidFill>
                  <a:srgbClr val="FFFFFF"/>
                </a:solidFill>
              </a:rPr>
              <a:t> Summit 2016 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Hamburg / September 27-29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/>
          </p:nvPr>
        </p:nvSpPr>
        <p:spPr>
          <a:xfrm>
            <a:off x="4870807" y="1921053"/>
            <a:ext cx="3962400" cy="457200"/>
          </a:xfrm>
        </p:spPr>
        <p:txBody>
          <a:bodyPr/>
          <a:lstStyle/>
          <a:p>
            <a:r>
              <a:rPr lang="en-US" dirty="0" smtClean="0"/>
              <a:t>Ashish Singh, Jose Mathew, Carlos Arce Le</a:t>
            </a:r>
            <a:r>
              <a:rPr lang="es-CR" dirty="0" err="1" smtClean="0"/>
              <a:t>ó</a:t>
            </a:r>
            <a:r>
              <a:rPr lang="en-US" dirty="0" smtClean="0"/>
              <a:t>n and Jesper Madsen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971550"/>
            <a:ext cx="3962400" cy="609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81000" y="971550"/>
            <a:ext cx="3892200" cy="1981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LM serrations have been certified to withstand 20 years of operation</a:t>
            </a:r>
          </a:p>
          <a:p>
            <a:pPr lvl="1"/>
            <a:r>
              <a:rPr lang="en-US" sz="1800" dirty="0" smtClean="0"/>
              <a:t>Extensive test program</a:t>
            </a:r>
          </a:p>
          <a:p>
            <a:pPr lvl="1"/>
            <a:r>
              <a:rPr lang="en-US" sz="1800" dirty="0"/>
              <a:t>M</a:t>
            </a:r>
            <a:r>
              <a:rPr lang="en-US" sz="1800" dirty="0" smtClean="0"/>
              <a:t>ultiple test facilities</a:t>
            </a:r>
          </a:p>
          <a:p>
            <a:pPr lvl="1"/>
            <a:r>
              <a:rPr lang="en-US" sz="1800" dirty="0" smtClean="0"/>
              <a:t>Fatigue and static tests</a:t>
            </a:r>
          </a:p>
          <a:p>
            <a:pPr lvl="1"/>
            <a:r>
              <a:rPr lang="en-US" sz="1800" dirty="0" smtClean="0"/>
              <a:t>Tests on the blade attachment</a:t>
            </a:r>
          </a:p>
          <a:p>
            <a:pPr lvl="1"/>
            <a:r>
              <a:rPr lang="en-US" sz="1800" dirty="0" smtClean="0"/>
              <a:t>UV tests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6012000" cy="607500"/>
          </a:xfrm>
        </p:spPr>
        <p:txBody>
          <a:bodyPr/>
          <a:lstStyle/>
          <a:p>
            <a:r>
              <a:rPr lang="en-US" dirty="0" smtClean="0"/>
              <a:t>Structural testing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971550"/>
            <a:ext cx="2390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971550"/>
            <a:ext cx="18065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5 CuadroTexto"/>
          <p:cNvSpPr txBox="1">
            <a:spLocks noChangeArrowheads="1"/>
          </p:cNvSpPr>
          <p:nvPr/>
        </p:nvSpPr>
        <p:spPr bwMode="auto">
          <a:xfrm>
            <a:off x="4510088" y="4714875"/>
            <a:ext cx="2376487" cy="27699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da-DK"/>
            </a:defPPr>
            <a:lvl1pPr algn="ct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en-US" altLang="en-US" dirty="0" smtClean="0"/>
              <a:t>Component Bending Test</a:t>
            </a:r>
            <a:endParaRPr lang="en-US" altLang="en-US" dirty="0"/>
          </a:p>
        </p:txBody>
      </p:sp>
      <p:sp>
        <p:nvSpPr>
          <p:cNvPr id="7" name="15 CuadroTexto"/>
          <p:cNvSpPr txBox="1">
            <a:spLocks noChangeArrowheads="1"/>
          </p:cNvSpPr>
          <p:nvPr/>
        </p:nvSpPr>
        <p:spPr bwMode="auto">
          <a:xfrm>
            <a:off x="7096125" y="4714875"/>
            <a:ext cx="1806575" cy="27699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da-DK"/>
            </a:defPPr>
            <a:lvl1pPr algn="ctr">
              <a:spcBef>
                <a:spcPct val="0"/>
              </a:spcBef>
              <a:buFontTx/>
              <a:buNone/>
              <a:defRPr sz="1200"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/>
              </a:defRPr>
            </a:lvl9pPr>
          </a:lstStyle>
          <a:p>
            <a:r>
              <a:rPr lang="en-US" altLang="en-US" dirty="0" smtClean="0"/>
              <a:t>Blade Straining Test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99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0" y="666750"/>
            <a:ext cx="8610600" cy="441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8104780" cy="607500"/>
          </a:xfrm>
        </p:spPr>
        <p:txBody>
          <a:bodyPr/>
          <a:lstStyle/>
          <a:p>
            <a:r>
              <a:rPr lang="en-US" dirty="0" smtClean="0"/>
              <a:t>Noise Reduction in the Field Test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9179" y="1055971"/>
            <a:ext cx="2403222" cy="1067634"/>
            <a:chOff x="889179" y="718528"/>
            <a:chExt cx="2403222" cy="1067634"/>
          </a:xfrm>
        </p:grpSpPr>
        <p:sp>
          <p:nvSpPr>
            <p:cNvPr id="5" name="Rounded Rectangle 4"/>
            <p:cNvSpPr/>
            <p:nvPr/>
          </p:nvSpPr>
          <p:spPr>
            <a:xfrm>
              <a:off x="1143000" y="1123949"/>
              <a:ext cx="1524000" cy="662213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9179" y="718528"/>
              <a:ext cx="24032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2-3 dB(A) Reduction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8" name="Picture 7" descr="C:\Users\caar\Desktop\IMG-20160128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32" y="3485352"/>
            <a:ext cx="1548866" cy="13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2544" y="932554"/>
            <a:ext cx="3907056" cy="3940628"/>
            <a:chOff x="457200" y="932554"/>
            <a:chExt cx="3907056" cy="39406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32554"/>
              <a:ext cx="3905562" cy="2324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85353"/>
              <a:ext cx="1905000" cy="1380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6" descr="C:\Users\JCASO\Desktop\FGA\2015-08-24 11.13.3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983" y="3485353"/>
              <a:ext cx="1857273" cy="1387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55" y="932554"/>
            <a:ext cx="3867851" cy="232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\\alisios.eolica.corp.gamesa.es\EOLICA\Proyectos\SIPATEC\Proyectos TD\A\Proyectos_TD_2013\Proyectos FGA\T13-41_Noise_Mng_Dev\80-WORKING_DATA\G90C\EL CARRIL II\FOTOS\2015.09.07_Assy_Dis_LM_2\COMANTUR\FOTOS\PALA B\General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/>
          <a:stretch>
            <a:fillRect/>
          </a:stretch>
        </p:blipFill>
        <p:spPr bwMode="auto">
          <a:xfrm>
            <a:off x="4837054" y="3485353"/>
            <a:ext cx="2254097" cy="13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8104780" cy="607500"/>
          </a:xfrm>
        </p:spPr>
        <p:txBody>
          <a:bodyPr/>
          <a:lstStyle/>
          <a:p>
            <a:r>
              <a:rPr lang="en-US" dirty="0" smtClean="0"/>
              <a:t>Concluding </a:t>
            </a:r>
            <a:r>
              <a:rPr lang="en-US" dirty="0" smtClean="0"/>
              <a:t>remarks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400" y="1200150"/>
            <a:ext cx="5715000" cy="3048000"/>
          </a:xfrm>
        </p:spPr>
        <p:txBody>
          <a:bodyPr/>
          <a:lstStyle/>
          <a:p>
            <a:r>
              <a:rPr lang="en-US" altLang="en-US" sz="1600" dirty="0" smtClean="0"/>
              <a:t>Market ready LM serrations</a:t>
            </a:r>
          </a:p>
          <a:p>
            <a:r>
              <a:rPr lang="en-US" altLang="en-US" sz="1600" dirty="0" smtClean="0"/>
              <a:t>2 </a:t>
            </a:r>
            <a:r>
              <a:rPr lang="en-US" altLang="en-US" sz="1600" dirty="0" smtClean="0"/>
              <a:t>dB(A) reduction in noise enable to install 7% longer blades or increase the RPM by 10% or decrease the distance to residential housing by 20%</a:t>
            </a:r>
          </a:p>
          <a:p>
            <a:r>
              <a:rPr lang="en-US" altLang="en-US" sz="1600" dirty="0" smtClean="0"/>
              <a:t>Certified for 20 yrs. of </a:t>
            </a:r>
            <a:r>
              <a:rPr lang="en-US" altLang="en-US" sz="1600" dirty="0" smtClean="0"/>
              <a:t>operations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335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9" b="8939"/>
          <a:stretch/>
        </p:blipFill>
        <p:spPr>
          <a:xfrm>
            <a:off x="228600" y="864096"/>
            <a:ext cx="8915400" cy="4279404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56953" y="819150"/>
            <a:ext cx="8915400" cy="2067888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17335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Ashish Singh</a:t>
            </a:r>
          </a:p>
          <a:p>
            <a:r>
              <a:rPr lang="en-US" sz="1200" dirty="0" smtClean="0"/>
              <a:t>asi@lmwindpower.com</a:t>
            </a:r>
          </a:p>
          <a:p>
            <a:endParaRPr lang="en-US" sz="1200" dirty="0"/>
          </a:p>
          <a:p>
            <a:r>
              <a:rPr lang="en-US" sz="1200" dirty="0" smtClean="0"/>
              <a:t>Carlos Arce Le</a:t>
            </a:r>
            <a:r>
              <a:rPr lang="es-CR" sz="1200" dirty="0" err="1" smtClean="0"/>
              <a:t>ó</a:t>
            </a:r>
            <a:r>
              <a:rPr lang="en-US" sz="1200" dirty="0" smtClean="0"/>
              <a:t>n</a:t>
            </a:r>
          </a:p>
          <a:p>
            <a:r>
              <a:rPr lang="en-US" sz="1200" dirty="0" smtClean="0"/>
              <a:t>caar@lmwindpower.com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22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7200" y="209550"/>
            <a:ext cx="6864000" cy="607500"/>
          </a:xfrm>
        </p:spPr>
        <p:txBody>
          <a:bodyPr/>
          <a:lstStyle/>
          <a:p>
            <a:r>
              <a:rPr lang="en-US" dirty="0" smtClean="0"/>
              <a:t>Serrations for wind turbine noise reduction</a:t>
            </a:r>
            <a:endParaRPr lang="en-US" dirty="0"/>
          </a:p>
        </p:txBody>
      </p:sp>
      <p:pic>
        <p:nvPicPr>
          <p:cNvPr id="4" name="WindTurbineWithSerratio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9223" y="1248312"/>
            <a:ext cx="5197578" cy="29236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682" y="1172111"/>
            <a:ext cx="3082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600"/>
              </a:spcBef>
              <a:spcAft>
                <a:spcPts val="600"/>
              </a:spcAft>
              <a:buSzPct val="75000"/>
              <a:buBlip>
                <a:blip r:embed="rId5"/>
              </a:buBlip>
            </a:pPr>
            <a:r>
              <a:rPr lang="en-US" sz="1600" b="1" dirty="0" smtClean="0"/>
              <a:t>More and more onshore developments are becoming constrained </a:t>
            </a:r>
            <a:r>
              <a:rPr lang="en-US" sz="1600" b="1" dirty="0"/>
              <a:t>by </a:t>
            </a:r>
            <a:r>
              <a:rPr lang="en-US" sz="1600" b="1" dirty="0" smtClean="0"/>
              <a:t>heavy noise regulations.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SzPct val="75000"/>
              <a:buBlip>
                <a:blip r:embed="rId5"/>
              </a:buBlip>
            </a:pPr>
            <a:r>
              <a:rPr lang="en-US" sz="1600" b="1" dirty="0" smtClean="0"/>
              <a:t>This</a:t>
            </a:r>
            <a:r>
              <a:rPr lang="en-US" sz="1600" b="1" dirty="0" smtClean="0"/>
              <a:t> leads to </a:t>
            </a:r>
            <a:r>
              <a:rPr lang="en-US" sz="1600" b="1" dirty="0"/>
              <a:t>fewer turbines per park, </a:t>
            </a:r>
            <a:r>
              <a:rPr lang="en-US" sz="1600" b="1" dirty="0" smtClean="0"/>
              <a:t>or the implementation of expensive curtailment schemes.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SzPct val="75000"/>
              <a:buBlip>
                <a:blip r:embed="rId5"/>
              </a:buBlip>
            </a:pPr>
            <a:r>
              <a:rPr lang="en-US" sz="1600" b="1" dirty="0"/>
              <a:t>LM serrations </a:t>
            </a:r>
            <a:r>
              <a:rPr lang="en-US" sz="1600" b="1" dirty="0" smtClean="0"/>
              <a:t>reduce the noise by at least 2 </a:t>
            </a:r>
            <a:r>
              <a:rPr lang="en-US" sz="1600" b="1" dirty="0"/>
              <a:t>dB(A</a:t>
            </a:r>
            <a:r>
              <a:rPr lang="en-US" sz="1600" b="1" dirty="0" smtClean="0"/>
              <a:t>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309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81000" y="133350"/>
            <a:ext cx="6012000" cy="607500"/>
          </a:xfrm>
        </p:spPr>
        <p:txBody>
          <a:bodyPr/>
          <a:lstStyle/>
          <a:p>
            <a:r>
              <a:rPr lang="en-US" dirty="0" smtClean="0"/>
              <a:t>Meeting Conflicting Requirements</a:t>
            </a:r>
            <a:endParaRPr lang="en-US" dirty="0"/>
          </a:p>
        </p:txBody>
      </p:sp>
      <p:pic>
        <p:nvPicPr>
          <p:cNvPr id="4" name="Picture 3" descr="C:\Users\caar\Desktop\IMG-20160128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94" y="1276352"/>
            <a:ext cx="3995106" cy="35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57200" y="1783927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Loads</a:t>
            </a:r>
            <a:endParaRPr lang="en-US" sz="120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457200" y="2291504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Reliability</a:t>
            </a:r>
            <a:endParaRPr lang="en-US" sz="12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57200" y="2799081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Safety</a:t>
            </a:r>
            <a:endParaRPr lang="en-US" sz="1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57200" y="3306658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Susceptibility to field condition</a:t>
            </a:r>
            <a:endParaRPr lang="en-US" sz="1200" dirty="0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57200" y="3814235"/>
            <a:ext cx="3892200" cy="44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Trade off b/w standardized &amp; blade specific product</a:t>
            </a:r>
            <a:endParaRPr lang="en-US" sz="12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57200" y="4400550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Quick time to market</a:t>
            </a:r>
            <a:endParaRPr lang="en-US" sz="1200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457200" y="666750"/>
            <a:ext cx="8305800" cy="457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Minimum 2 </a:t>
            </a:r>
            <a:r>
              <a:rPr lang="en-US" sz="1800" dirty="0" smtClean="0">
                <a:solidFill>
                  <a:schemeClr val="bg1"/>
                </a:solidFill>
              </a:rPr>
              <a:t>dB(A) </a:t>
            </a:r>
            <a:r>
              <a:rPr lang="en-US" sz="1800" dirty="0" smtClean="0">
                <a:solidFill>
                  <a:schemeClr val="bg1"/>
                </a:solidFill>
              </a:rPr>
              <a:t>noise </a:t>
            </a:r>
            <a:r>
              <a:rPr lang="en-US" sz="1800" dirty="0">
                <a:solidFill>
                  <a:schemeClr val="bg1"/>
                </a:solidFill>
              </a:rPr>
              <a:t>r</a:t>
            </a:r>
            <a:r>
              <a:rPr lang="en-US" sz="1800" dirty="0" smtClean="0">
                <a:solidFill>
                  <a:schemeClr val="bg1"/>
                </a:solidFill>
              </a:rPr>
              <a:t>eduction </a:t>
            </a:r>
            <a:r>
              <a:rPr lang="en-US" sz="1800" dirty="0" smtClean="0">
                <a:solidFill>
                  <a:schemeClr val="bg1"/>
                </a:solidFill>
              </a:rPr>
              <a:t>despite all </a:t>
            </a:r>
            <a:r>
              <a:rPr lang="en-US" sz="1800" dirty="0" smtClean="0">
                <a:solidFill>
                  <a:schemeClr val="bg1"/>
                </a:solidFill>
              </a:rPr>
              <a:t>restrictions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457200" y="1276350"/>
            <a:ext cx="38922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4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4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n-US" sz="1200" dirty="0" smtClean="0"/>
              <a:t>Annual energy production (AEP)</a:t>
            </a:r>
          </a:p>
          <a:p>
            <a:pPr marL="18288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55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850702"/>
            <a:ext cx="3657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en-US" sz="2000" b="1" dirty="0" smtClean="0"/>
              <a:t>Features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More than </a:t>
            </a:r>
            <a:r>
              <a:rPr lang="en-US" sz="1400" dirty="0"/>
              <a:t>2 </a:t>
            </a:r>
            <a:r>
              <a:rPr lang="en-US" sz="1400" dirty="0" smtClean="0"/>
              <a:t>dB(A) </a:t>
            </a:r>
            <a:r>
              <a:rPr lang="en-US" sz="1400" dirty="0"/>
              <a:t>noise </a:t>
            </a:r>
            <a:r>
              <a:rPr lang="en-US" sz="1400" dirty="0" smtClean="0"/>
              <a:t>reduction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No </a:t>
            </a:r>
            <a:r>
              <a:rPr lang="en-US" sz="1400" dirty="0"/>
              <a:t>blade </a:t>
            </a:r>
            <a:r>
              <a:rPr lang="en-US" sz="1400" dirty="0" smtClean="0"/>
              <a:t>recertification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Certified for 20-year lifetime operations</a:t>
            </a:r>
            <a:endParaRPr lang="en-US" sz="1400" dirty="0"/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/>
              <a:t>Handling </a:t>
            </a:r>
            <a:r>
              <a:rPr lang="en-US" sz="1400" dirty="0" smtClean="0"/>
              <a:t>&amp; transportation friendly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Innovative </a:t>
            </a:r>
            <a:r>
              <a:rPr lang="en-US" sz="1400" dirty="0"/>
              <a:t>locking </a:t>
            </a:r>
            <a:r>
              <a:rPr lang="en-US" sz="1400" dirty="0" smtClean="0"/>
              <a:t>mechanism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Easy retrofit and servicing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Quick time </a:t>
            </a:r>
            <a:r>
              <a:rPr lang="en-US" sz="1400" dirty="0"/>
              <a:t>to </a:t>
            </a:r>
            <a:r>
              <a:rPr lang="en-US" sz="1400" dirty="0" smtClean="0"/>
              <a:t>market</a:t>
            </a:r>
            <a:endParaRPr lang="en-US" sz="1400" dirty="0"/>
          </a:p>
          <a:p>
            <a:endParaRPr lang="en-US" sz="15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6012000" cy="607500"/>
          </a:xfrm>
        </p:spPr>
        <p:txBody>
          <a:bodyPr/>
          <a:lstStyle/>
          <a:p>
            <a:r>
              <a:rPr lang="en-US" dirty="0" smtClean="0"/>
              <a:t>Ready to Market – LM Serrations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028950"/>
            <a:ext cx="556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  <a:buSzPct val="75000"/>
            </a:pPr>
            <a:r>
              <a:rPr lang="en-US" sz="2000" b="1" dirty="0" smtClean="0"/>
              <a:t>Cost of </a:t>
            </a:r>
            <a:r>
              <a:rPr lang="en-US" sz="2000" b="1" dirty="0" smtClean="0"/>
              <a:t>energy </a:t>
            </a:r>
            <a:r>
              <a:rPr lang="en-US" sz="2000" b="1" dirty="0" smtClean="0"/>
              <a:t>reduction potential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Larger </a:t>
            </a:r>
            <a:r>
              <a:rPr lang="en-US" sz="1400" dirty="0"/>
              <a:t>windfarms for the same noise </a:t>
            </a:r>
            <a:r>
              <a:rPr lang="en-US" sz="1400" dirty="0" smtClean="0"/>
              <a:t>levels</a:t>
            </a:r>
            <a:endParaRPr lang="en-US" sz="1400" dirty="0"/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Longer </a:t>
            </a:r>
            <a:r>
              <a:rPr lang="en-US" sz="1400" dirty="0" smtClean="0"/>
              <a:t>blades, </a:t>
            </a:r>
            <a:r>
              <a:rPr lang="en-US" sz="1400" dirty="0" smtClean="0"/>
              <a:t>increase </a:t>
            </a:r>
            <a:r>
              <a:rPr lang="en-US" sz="1400" dirty="0"/>
              <a:t>energy </a:t>
            </a:r>
            <a:r>
              <a:rPr lang="en-US" sz="1400" dirty="0" smtClean="0"/>
              <a:t>production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Higher </a:t>
            </a:r>
            <a:r>
              <a:rPr lang="en-US" sz="1400" dirty="0" smtClean="0"/>
              <a:t>RPM, drivetrain </a:t>
            </a:r>
            <a:r>
              <a:rPr lang="en-US" sz="1400" dirty="0"/>
              <a:t>load </a:t>
            </a:r>
            <a:r>
              <a:rPr lang="en-US" sz="1400" dirty="0" smtClean="0"/>
              <a:t>reduction</a:t>
            </a:r>
            <a:endParaRPr lang="en-US" sz="1400" dirty="0" smtClean="0"/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Increased RPM, generate </a:t>
            </a:r>
            <a:r>
              <a:rPr lang="en-US" sz="1400" dirty="0"/>
              <a:t>more </a:t>
            </a:r>
            <a:r>
              <a:rPr lang="en-US" sz="1400" dirty="0" smtClean="0"/>
              <a:t>AEP</a:t>
            </a:r>
          </a:p>
          <a:p>
            <a:pPr marL="182880" lvl="1" indent="-360000">
              <a:buSzPct val="75000"/>
              <a:buBlip>
                <a:blip r:embed="rId2"/>
              </a:buBlip>
            </a:pPr>
            <a:r>
              <a:rPr lang="en-US" sz="1400" dirty="0" smtClean="0"/>
              <a:t>Avoid noise curtailment operations</a:t>
            </a:r>
            <a:endParaRPr lang="en-US" sz="1400" dirty="0"/>
          </a:p>
        </p:txBody>
      </p:sp>
      <p:pic>
        <p:nvPicPr>
          <p:cNvPr id="1026" name="Picture 2" descr="C:\Users\asi\Videos\Desktop\IMG_2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71550"/>
            <a:ext cx="2743200" cy="37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88800" y="209550"/>
            <a:ext cx="6012000" cy="607500"/>
          </a:xfrm>
        </p:spPr>
        <p:txBody>
          <a:bodyPr/>
          <a:lstStyle/>
          <a:p>
            <a:r>
              <a:rPr lang="en-US" dirty="0" smtClean="0"/>
              <a:t>Extensive testing of serrations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4751203"/>
              </p:ext>
            </p:extLst>
          </p:nvPr>
        </p:nvGraphicFramePr>
        <p:xfrm>
          <a:off x="4876800" y="514350"/>
          <a:ext cx="3124200" cy="440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400" y="971550"/>
            <a:ext cx="5181600" cy="4114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000" dirty="0" smtClean="0"/>
              <a:t>Thorough validation program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800" dirty="0" smtClean="0"/>
              <a:t>Aero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800" dirty="0" smtClean="0"/>
              <a:t>Acoustics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 smtClean="0"/>
              <a:t>Component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000" dirty="0" smtClean="0"/>
              <a:t>Innovative attachment method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000" dirty="0" smtClean="0"/>
              <a:t>Validated for bonding </a:t>
            </a:r>
            <a:r>
              <a:rPr lang="en-US" altLang="en-US" sz="2000" dirty="0" smtClean="0"/>
              <a:t>strength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000" dirty="0" smtClean="0"/>
              <a:t>Noise field testing</a:t>
            </a: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391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6012000" cy="607500"/>
          </a:xfrm>
        </p:spPr>
        <p:txBody>
          <a:bodyPr/>
          <a:lstStyle/>
          <a:p>
            <a:r>
              <a:rPr lang="en-US" dirty="0" smtClean="0"/>
              <a:t>Aerodynamic testing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57200" y="1461450"/>
            <a:ext cx="4349400" cy="2634300"/>
          </a:xfrm>
        </p:spPr>
        <p:txBody>
          <a:bodyPr/>
          <a:lstStyle/>
          <a:p>
            <a:r>
              <a:rPr lang="en-US" altLang="en-US" sz="1800" dirty="0" smtClean="0"/>
              <a:t>All of our airfoil profiles have been reevaluated with serrations</a:t>
            </a:r>
            <a:endParaRPr lang="en-US" altLang="en-US" sz="1800" dirty="0"/>
          </a:p>
          <a:p>
            <a:r>
              <a:rPr lang="en-US" altLang="en-US" sz="1800" dirty="0" smtClean="0"/>
              <a:t>Blade design is now tailored to the new aerodynamics of the serrations</a:t>
            </a:r>
          </a:p>
          <a:p>
            <a:r>
              <a:rPr lang="en-US" altLang="en-US" sz="1800" dirty="0" smtClean="0"/>
              <a:t>The effect of the serrations on existing blades is also fully known</a:t>
            </a:r>
          </a:p>
          <a:p>
            <a:r>
              <a:rPr lang="en-US" altLang="en-US" sz="1800" dirty="0" smtClean="0"/>
              <a:t>Aerodynamic testing is important to evaluate turbine power and loads</a:t>
            </a:r>
            <a:endParaRPr lang="en-US" altLang="en-US" sz="18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33400" y="819150"/>
            <a:ext cx="4267200" cy="457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3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3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3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LM Wind Power’s Wind Tunnel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final_ma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 cstate="print"/>
          <a:srcRect l="11076" t="3936" r="3987" b="5934"/>
          <a:stretch/>
        </p:blipFill>
        <p:spPr>
          <a:xfrm>
            <a:off x="5029200" y="1480836"/>
            <a:ext cx="3894014" cy="23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490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6012000" cy="607500"/>
          </a:xfrm>
        </p:spPr>
        <p:txBody>
          <a:bodyPr/>
          <a:lstStyle/>
          <a:p>
            <a:r>
              <a:rPr lang="en-US" dirty="0" smtClean="0"/>
              <a:t>Acoustic testing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282194" y="3318747"/>
            <a:ext cx="2861806" cy="1843803"/>
            <a:chOff x="6282194" y="3318747"/>
            <a:chExt cx="2861806" cy="18438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194" y="3318747"/>
              <a:ext cx="2861806" cy="166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434716" y="4900940"/>
              <a:ext cx="7280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Baseline</a:t>
              </a:r>
              <a:endParaRPr lang="en-US" sz="105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3130" y="4900940"/>
              <a:ext cx="50687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Short</a:t>
              </a:r>
              <a:endParaRPr lang="en-US" sz="10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96200" y="4908634"/>
              <a:ext cx="6655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Medium</a:t>
              </a:r>
              <a:endParaRPr lang="en-US" sz="105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326033" y="4908634"/>
              <a:ext cx="4860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Long</a:t>
              </a:r>
              <a:endParaRPr lang="en-US" sz="1050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81" y="3333750"/>
            <a:ext cx="282030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3409950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10400" y="3333750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657600" y="3790950"/>
            <a:ext cx="2489558" cy="1371600"/>
            <a:chOff x="3657600" y="3790950"/>
            <a:chExt cx="2489558" cy="1371600"/>
          </a:xfrm>
        </p:grpSpPr>
        <p:sp>
          <p:nvSpPr>
            <p:cNvPr id="17" name="Rectangle 16"/>
            <p:cNvSpPr/>
            <p:nvPr/>
          </p:nvSpPr>
          <p:spPr>
            <a:xfrm>
              <a:off x="3733800" y="5010150"/>
              <a:ext cx="2057400" cy="101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57600" y="4900940"/>
              <a:ext cx="7280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Baseline</a:t>
              </a:r>
              <a:endParaRPr lang="en-US" sz="105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6014" y="4900940"/>
              <a:ext cx="5229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0 </a:t>
              </a:r>
              <a:r>
                <a:rPr lang="en-US" sz="1050" dirty="0" err="1" smtClean="0"/>
                <a:t>deg</a:t>
              </a:r>
              <a:endParaRPr lang="en-US" sz="105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19084" y="4908634"/>
              <a:ext cx="5229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5 </a:t>
              </a:r>
              <a:r>
                <a:rPr lang="en-US" sz="1050" dirty="0" err="1" smtClean="0"/>
                <a:t>deg</a:t>
              </a:r>
              <a:endParaRPr lang="en-US" sz="105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48917" y="4908634"/>
              <a:ext cx="5982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10 </a:t>
              </a:r>
              <a:r>
                <a:rPr lang="en-US" sz="1050" dirty="0" err="1" smtClean="0"/>
                <a:t>deg</a:t>
              </a:r>
              <a:endParaRPr lang="en-US" sz="105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715000" y="3790950"/>
              <a:ext cx="0" cy="68580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5285063" y="3992288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tx1">
                      <a:lumMod val="50000"/>
                    </a:schemeClr>
                  </a:solidFill>
                </a:rPr>
                <a:t>Most NR</a:t>
              </a:r>
              <a:endParaRPr lang="en-US" sz="9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2800" y="1230628"/>
            <a:ext cx="2887088" cy="2120231"/>
            <a:chOff x="3352800" y="1160030"/>
            <a:chExt cx="2887088" cy="21202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581" y="1160030"/>
              <a:ext cx="2820307" cy="21202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2614999" y="2014149"/>
              <a:ext cx="17526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ym typeface="Symbol"/>
                </a:rPr>
                <a:t> dB</a:t>
              </a:r>
              <a:endParaRPr lang="en-US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0001" y="1235514"/>
            <a:ext cx="2882832" cy="2115346"/>
            <a:chOff x="6200001" y="1164916"/>
            <a:chExt cx="2882832" cy="21153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9025" y="1164916"/>
              <a:ext cx="2813808" cy="21153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5462200" y="2014151"/>
              <a:ext cx="17526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ym typeface="Symbol"/>
                </a:rPr>
                <a:t> dB</a:t>
              </a:r>
              <a:endParaRPr lang="en-US" sz="1200" dirty="0"/>
            </a:p>
          </p:txBody>
        </p:sp>
      </p:grpSp>
      <p:sp>
        <p:nvSpPr>
          <p:cNvPr id="36" name="Text Placeholder 1"/>
          <p:cNvSpPr txBox="1">
            <a:spLocks/>
          </p:cNvSpPr>
          <p:nvPr/>
        </p:nvSpPr>
        <p:spPr>
          <a:xfrm>
            <a:off x="457198" y="666750"/>
            <a:ext cx="5334002" cy="4572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0" bIns="36000" rtlCol="0">
            <a:noAutofit/>
          </a:bodyPr>
          <a:lstStyle>
            <a:lvl1pPr marL="360000" indent="-36000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SzPct val="75000"/>
              <a:buFontTx/>
              <a:buBlip>
                <a:blip r:embed="rId6"/>
              </a:buBlip>
              <a:defRPr sz="2400" b="1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1pPr>
            <a:lvl2pPr marL="684000" indent="-324000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6"/>
              </a:buBlip>
              <a:defRPr sz="2000" kern="1200" baseline="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914400" rtl="0" eaLnBrk="1" latinLnBrk="0" hangingPunct="1">
              <a:spcBef>
                <a:spcPts val="200"/>
              </a:spcBef>
              <a:spcAft>
                <a:spcPts val="200"/>
              </a:spcAft>
              <a:buSzPct val="75000"/>
              <a:buFontTx/>
              <a:buBlip>
                <a:blip r:embed="rId6"/>
              </a:buBlip>
              <a:defRPr sz="1800" kern="1200">
                <a:solidFill>
                  <a:srgbClr val="7581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ISVR Wind Tunnel, University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Southampton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81000" y="1461450"/>
            <a:ext cx="2819400" cy="2634300"/>
          </a:xfrm>
        </p:spPr>
        <p:txBody>
          <a:bodyPr/>
          <a:lstStyle/>
          <a:p>
            <a:r>
              <a:rPr lang="en-US" altLang="en-US" sz="2000" dirty="0" smtClean="0"/>
              <a:t>300+ tests with different conditions and serration geometries conducted</a:t>
            </a:r>
          </a:p>
          <a:p>
            <a:r>
              <a:rPr lang="en-US" altLang="en-US" sz="2000" dirty="0" smtClean="0"/>
              <a:t>Serration impact on blade section noise reduction is extensively evaluated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8178430" y="3992288"/>
            <a:ext cx="6335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</a:schemeClr>
                </a:solidFill>
              </a:rPr>
              <a:t>Most NR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61537" y="4151772"/>
            <a:ext cx="353863" cy="172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951937" y="4019550"/>
            <a:ext cx="353863" cy="172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18537" y="3923172"/>
            <a:ext cx="353863" cy="172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09550"/>
            <a:ext cx="6012000" cy="607500"/>
          </a:xfrm>
        </p:spPr>
        <p:txBody>
          <a:bodyPr/>
          <a:lstStyle/>
          <a:p>
            <a:r>
              <a:rPr lang="en-US" dirty="0"/>
              <a:t>Studying flow near serrations with particle image </a:t>
            </a:r>
            <a:r>
              <a:rPr lang="en-US" dirty="0" smtClean="0"/>
              <a:t>velocimetry, TU Delft</a:t>
            </a:r>
            <a:endParaRPr lang="en-US" dirty="0"/>
          </a:p>
        </p:txBody>
      </p:sp>
      <p:pic>
        <p:nvPicPr>
          <p:cNvPr id="7" name="WallNormalPlaneSetup_Shor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23951"/>
            <a:ext cx="4705127" cy="26466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71600" y="1047750"/>
            <a:ext cx="7126390" cy="3741997"/>
            <a:chOff x="1371600" y="1047750"/>
            <a:chExt cx="7126390" cy="3741997"/>
          </a:xfrm>
        </p:grpSpPr>
        <p:pic>
          <p:nvPicPr>
            <p:cNvPr id="4" name="Picture 2" descr="D:\ReynoldsQuadrant_TE_ydelta0_60_uv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562350"/>
              <a:ext cx="4157113" cy="1227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D:\StreamwiseLengthScales_real_ylo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372" y="3028950"/>
              <a:ext cx="3241705" cy="1597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D:\WallNormalCorrelation_Sr20R21_a0_p0_U20_z00_t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047750"/>
              <a:ext cx="2281513" cy="12377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f_plot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363" y="1738277"/>
              <a:ext cx="2452627" cy="20323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40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33400" y="285750"/>
            <a:ext cx="6012000" cy="607500"/>
          </a:xfrm>
        </p:spPr>
        <p:txBody>
          <a:bodyPr/>
          <a:lstStyle/>
          <a:p>
            <a:r>
              <a:rPr lang="en-US" dirty="0" smtClean="0"/>
              <a:t>Wind Load Testing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33400" y="1200150"/>
            <a:ext cx="3810000" cy="3048000"/>
          </a:xfrm>
        </p:spPr>
        <p:txBody>
          <a:bodyPr/>
          <a:lstStyle/>
          <a:p>
            <a:r>
              <a:rPr lang="en-US" altLang="en-US" sz="2000" dirty="0" smtClean="0"/>
              <a:t>LM Wind Power’s in-house </a:t>
            </a:r>
            <a:r>
              <a:rPr lang="en-US" altLang="en-US" sz="2000" dirty="0"/>
              <a:t>w</a:t>
            </a:r>
            <a:r>
              <a:rPr lang="en-US" altLang="en-US" sz="2000" dirty="0" smtClean="0"/>
              <a:t>ind </a:t>
            </a:r>
            <a:r>
              <a:rPr lang="en-US" altLang="en-US" sz="2000" dirty="0"/>
              <a:t>t</a:t>
            </a:r>
            <a:r>
              <a:rPr lang="en-US" altLang="en-US" sz="2000" dirty="0" smtClean="0"/>
              <a:t>unnel</a:t>
            </a:r>
          </a:p>
          <a:p>
            <a:pPr lvl="1"/>
            <a:r>
              <a:rPr lang="en-US" altLang="en-US" sz="1800" dirty="0" smtClean="0"/>
              <a:t>Wind loads on serrations evaluated for 50</a:t>
            </a:r>
            <a:r>
              <a:rPr lang="da-DK" altLang="en-US" sz="1800" dirty="0" smtClean="0"/>
              <a:t>-</a:t>
            </a:r>
            <a:r>
              <a:rPr lang="en-US" altLang="en-US" sz="1800" dirty="0" smtClean="0"/>
              <a:t>year return gust conditions</a:t>
            </a:r>
          </a:p>
          <a:p>
            <a:pPr lvl="1"/>
            <a:r>
              <a:rPr lang="en-US" altLang="en-US" sz="1800" dirty="0" smtClean="0"/>
              <a:t>Sufficient peel-off safeties due to extreme wind loads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56444"/>
            <a:ext cx="4435257" cy="29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MWindPower colours">
      <a:dk1>
        <a:srgbClr val="768187"/>
      </a:dk1>
      <a:lt1>
        <a:srgbClr val="FFFFFF"/>
      </a:lt1>
      <a:dk2>
        <a:srgbClr val="000000"/>
      </a:dk2>
      <a:lt2>
        <a:srgbClr val="FFFFFF"/>
      </a:lt2>
      <a:accent1>
        <a:srgbClr val="013F70"/>
      </a:accent1>
      <a:accent2>
        <a:srgbClr val="00AAC8"/>
      </a:accent2>
      <a:accent3>
        <a:srgbClr val="768187"/>
      </a:accent3>
      <a:accent4>
        <a:srgbClr val="6CA528"/>
      </a:accent4>
      <a:accent5>
        <a:srgbClr val="E65015"/>
      </a:accent5>
      <a:accent6>
        <a:srgbClr val="BCBBAB"/>
      </a:accent6>
      <a:hlink>
        <a:srgbClr val="013F70"/>
      </a:hlink>
      <a:folHlink>
        <a:srgbClr val="00AAC8"/>
      </a:folHlink>
    </a:clrScheme>
    <a:fontScheme name="LM Wind Power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MWindPower_16-9" id="{8F50AD02-9FDE-48C3-8B7B-C0CE35DB0BAC}" vid="{F1794AEA-E61B-412D-8B74-0512F455EF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10011</TotalTime>
  <Words>468</Words>
  <Application>Microsoft Office PowerPoint</Application>
  <PresentationFormat>On-screen Show (16:9)</PresentationFormat>
  <Paragraphs>95</Paragraphs>
  <Slides>13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</vt:lpstr>
      <vt:lpstr>Product Insertion of LM Wind Power Serrations asi@lmwindpower.com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LM Wind Power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Singh</dc:creator>
  <cp:lastModifiedBy>Ashish Singh</cp:lastModifiedBy>
  <cp:revision>374</cp:revision>
  <dcterms:created xsi:type="dcterms:W3CDTF">2016-06-28T09:26:03Z</dcterms:created>
  <dcterms:modified xsi:type="dcterms:W3CDTF">2016-09-27T13:45:41Z</dcterms:modified>
</cp:coreProperties>
</file>