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4791d370720c4a2b" Type="http://schemas.microsoft.com/office/2006/relationships/ui/extensibility" Target="customUI/customUI.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5"/>
  </p:notesMasterIdLst>
  <p:sldIdLst>
    <p:sldId id="287" r:id="rId2"/>
    <p:sldId id="288" r:id="rId3"/>
    <p:sldId id="302" r:id="rId4"/>
    <p:sldId id="303" r:id="rId5"/>
    <p:sldId id="304" r:id="rId6"/>
    <p:sldId id="314" r:id="rId7"/>
    <p:sldId id="306" r:id="rId8"/>
    <p:sldId id="313" r:id="rId9"/>
    <p:sldId id="308" r:id="rId10"/>
    <p:sldId id="309" r:id="rId11"/>
    <p:sldId id="310" r:id="rId12"/>
    <p:sldId id="300" r:id="rId13"/>
    <p:sldId id="291" r:id="rId14"/>
  </p:sldIdLst>
  <p:sldSz cx="9144000" cy="5143500" type="screen16x9"/>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8187"/>
    <a:srgbClr val="6CA528"/>
    <a:srgbClr val="00AAC8"/>
    <a:srgbClr val="013F70"/>
    <a:srgbClr val="000000"/>
    <a:srgbClr val="BCBBAB"/>
    <a:srgbClr val="B5AD1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4639" autoAdjust="0"/>
  </p:normalViewPr>
  <p:slideViewPr>
    <p:cSldViewPr>
      <p:cViewPr varScale="1">
        <p:scale>
          <a:sx n="83" d="100"/>
          <a:sy n="83" d="100"/>
        </p:scale>
        <p:origin x="-1008" y="-7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BF72B-764E-4BF1-9107-A2A553F1ED32}" type="datetimeFigureOut">
              <a:rPr lang="en-US" smtClean="0"/>
              <a:t>9/12/2016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CB1689-400F-4198-A414-3819F6EB0867}" type="slidenum">
              <a:rPr lang="en-US" smtClean="0"/>
              <a:t>‹#›</a:t>
            </a:fld>
            <a:endParaRPr lang="en-US"/>
          </a:p>
        </p:txBody>
      </p:sp>
    </p:spTree>
    <p:extLst>
      <p:ext uri="{BB962C8B-B14F-4D97-AF65-F5344CB8AC3E}">
        <p14:creationId xmlns:p14="http://schemas.microsoft.com/office/powerpoint/2010/main" val="110246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B1689-400F-4198-A414-3819F6EB0867}" type="slidenum">
              <a:rPr lang="en-US" smtClean="0"/>
              <a:t>3</a:t>
            </a:fld>
            <a:endParaRPr lang="en-US"/>
          </a:p>
        </p:txBody>
      </p:sp>
    </p:spTree>
    <p:extLst>
      <p:ext uri="{BB962C8B-B14F-4D97-AF65-F5344CB8AC3E}">
        <p14:creationId xmlns:p14="http://schemas.microsoft.com/office/powerpoint/2010/main" val="65948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B1689-400F-4198-A414-3819F6EB0867}" type="slidenum">
              <a:rPr lang="en-US" smtClean="0"/>
              <a:t>5</a:t>
            </a:fld>
            <a:endParaRPr lang="en-US"/>
          </a:p>
        </p:txBody>
      </p:sp>
    </p:spTree>
    <p:extLst>
      <p:ext uri="{BB962C8B-B14F-4D97-AF65-F5344CB8AC3E}">
        <p14:creationId xmlns:p14="http://schemas.microsoft.com/office/powerpoint/2010/main" val="375336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da-DK" baseline="0" dirty="0" smtClean="0"/>
          </a:p>
        </p:txBody>
      </p:sp>
      <p:sp>
        <p:nvSpPr>
          <p:cNvPr id="4" name="Slide Number Placeholder 3"/>
          <p:cNvSpPr>
            <a:spLocks noGrp="1"/>
          </p:cNvSpPr>
          <p:nvPr>
            <p:ph type="sldNum" sz="quarter" idx="10"/>
          </p:nvPr>
        </p:nvSpPr>
        <p:spPr/>
        <p:txBody>
          <a:bodyPr/>
          <a:lstStyle/>
          <a:p>
            <a:fld id="{3DCB1689-400F-4198-A414-3819F6EB0867}" type="slidenum">
              <a:rPr lang="en-US" smtClean="0"/>
              <a:t>6</a:t>
            </a:fld>
            <a:endParaRPr lang="en-US"/>
          </a:p>
        </p:txBody>
      </p:sp>
    </p:spTree>
    <p:extLst>
      <p:ext uri="{BB962C8B-B14F-4D97-AF65-F5344CB8AC3E}">
        <p14:creationId xmlns:p14="http://schemas.microsoft.com/office/powerpoint/2010/main" val="404257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CB1689-400F-4198-A414-3819F6EB0867}" type="slidenum">
              <a:rPr lang="en-US" smtClean="0"/>
              <a:t>7</a:t>
            </a:fld>
            <a:endParaRPr lang="en-US"/>
          </a:p>
        </p:txBody>
      </p:sp>
    </p:spTree>
    <p:extLst>
      <p:ext uri="{BB962C8B-B14F-4D97-AF65-F5344CB8AC3E}">
        <p14:creationId xmlns:p14="http://schemas.microsoft.com/office/powerpoint/2010/main" val="67800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noProof="0" dirty="0"/>
          </a:p>
        </p:txBody>
      </p:sp>
      <p:sp>
        <p:nvSpPr>
          <p:cNvPr id="4" name="Slide Number Placeholder 3"/>
          <p:cNvSpPr>
            <a:spLocks noGrp="1"/>
          </p:cNvSpPr>
          <p:nvPr>
            <p:ph type="sldNum" sz="quarter" idx="10"/>
          </p:nvPr>
        </p:nvSpPr>
        <p:spPr/>
        <p:txBody>
          <a:bodyPr/>
          <a:lstStyle/>
          <a:p>
            <a:fld id="{3DCB1689-400F-4198-A414-3819F6EB0867}" type="slidenum">
              <a:rPr lang="en-US" smtClean="0"/>
              <a:t>10</a:t>
            </a:fld>
            <a:endParaRPr lang="en-US"/>
          </a:p>
        </p:txBody>
      </p:sp>
    </p:spTree>
    <p:extLst>
      <p:ext uri="{BB962C8B-B14F-4D97-AF65-F5344CB8AC3E}">
        <p14:creationId xmlns:p14="http://schemas.microsoft.com/office/powerpoint/2010/main" val="652598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1">
    <p:spTree>
      <p:nvGrpSpPr>
        <p:cNvPr id="1" name=""/>
        <p:cNvGrpSpPr/>
        <p:nvPr/>
      </p:nvGrpSpPr>
      <p:grpSpPr>
        <a:xfrm>
          <a:off x="0" y="0"/>
          <a:ext cx="0" cy="0"/>
          <a:chOff x="0" y="0"/>
          <a:chExt cx="0" cy="0"/>
        </a:xfrm>
      </p:grpSpPr>
      <p:sp>
        <p:nvSpPr>
          <p:cNvPr id="16" name="RectangleGreen" hidden="1"/>
          <p:cNvSpPr/>
          <p:nvPr/>
        </p:nvSpPr>
        <p:spPr>
          <a:xfrm>
            <a:off x="0" y="0"/>
            <a:ext cx="9144000" cy="2571750"/>
          </a:xfrm>
          <a:prstGeom prst="rect">
            <a:avLst/>
          </a:prstGeom>
          <a:solidFill>
            <a:srgbClr val="6CA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ctangleBlue"/>
          <p:cNvSpPr/>
          <p:nvPr/>
        </p:nvSpPr>
        <p:spPr>
          <a:xfrm>
            <a:off x="0" y="-18"/>
            <a:ext cx="9144000" cy="2571750"/>
          </a:xfrm>
          <a:prstGeom prst="rect">
            <a:avLst/>
          </a:prstGeom>
          <a:solidFill>
            <a:srgbClr val="013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hasCustomPrompt="1"/>
          </p:nvPr>
        </p:nvSpPr>
        <p:spPr>
          <a:xfrm>
            <a:off x="4572000" y="300624"/>
            <a:ext cx="4214842" cy="1125149"/>
          </a:xfrm>
        </p:spPr>
        <p:txBody>
          <a:bodyPr lIns="36000" tIns="36000" rIns="36000" bIns="36000" anchor="t" anchorCtr="0">
            <a:noAutofit/>
          </a:bodyPr>
          <a:lstStyle>
            <a:lvl1pPr algn="l">
              <a:defRPr sz="3200" b="1" cap="all" baseline="0">
                <a:solidFill>
                  <a:schemeClr val="bg1"/>
                </a:solidFill>
                <a:latin typeface="Arial" pitchFamily="34" charset="0"/>
                <a:cs typeface="Arial" pitchFamily="34" charset="0"/>
              </a:defRPr>
            </a:lvl1pPr>
          </a:lstStyle>
          <a:p>
            <a:r>
              <a:rPr lang="en-US" noProof="0" smtClean="0"/>
              <a:t>Click to add title</a:t>
            </a:r>
            <a:endParaRPr lang="en-US" noProof="0"/>
          </a:p>
        </p:txBody>
      </p:sp>
      <p:sp>
        <p:nvSpPr>
          <p:cNvPr id="3" name="Undertitel 2"/>
          <p:cNvSpPr>
            <a:spLocks noGrp="1"/>
          </p:cNvSpPr>
          <p:nvPr>
            <p:ph type="subTitle" idx="1" hasCustomPrompt="1"/>
          </p:nvPr>
        </p:nvSpPr>
        <p:spPr>
          <a:xfrm>
            <a:off x="4572000" y="1530901"/>
            <a:ext cx="4214842" cy="364544"/>
          </a:xfrm>
        </p:spPr>
        <p:txBody>
          <a:bodyPr lIns="36000" tIns="36000" rIns="36000" bIns="36000">
            <a:noAutofit/>
          </a:bodyPr>
          <a:lstStyle>
            <a:lvl1pPr marL="0" indent="0" algn="l">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[Location] / [Month] [date] / [year]</a:t>
            </a:r>
            <a:endParaRPr lang="en-US" noProof="0"/>
          </a:p>
        </p:txBody>
      </p:sp>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sp>
        <p:nvSpPr>
          <p:cNvPr id="15" name="Text Placeholder 14"/>
          <p:cNvSpPr>
            <a:spLocks noGrp="1"/>
          </p:cNvSpPr>
          <p:nvPr>
            <p:ph type="body" sz="quarter" idx="13" hasCustomPrompt="1"/>
          </p:nvPr>
        </p:nvSpPr>
        <p:spPr>
          <a:xfrm>
            <a:off x="4896000" y="1910528"/>
            <a:ext cx="3890842" cy="292779"/>
          </a:xfrm>
        </p:spPr>
        <p:txBody>
          <a:bodyPr lIns="36000" tIns="36000" rIns="36000" bIns="36000">
            <a:noAutofit/>
          </a:bodyPr>
          <a:lstStyle>
            <a:lvl1pPr marL="0" indent="0">
              <a:buNone/>
              <a:defRPr sz="1400" b="1" baseline="0">
                <a:solidFill>
                  <a:schemeClr val="bg1"/>
                </a:solidFill>
              </a:defRPr>
            </a:lvl1pPr>
          </a:lstStyle>
          <a:p>
            <a:pPr lvl="0"/>
            <a:r>
              <a:rPr lang="en-US" noProof="0" smtClean="0"/>
              <a:t>[author]</a:t>
            </a:r>
          </a:p>
        </p:txBody>
      </p:sp>
      <p:sp>
        <p:nvSpPr>
          <p:cNvPr id="13" name="TextBox 12"/>
          <p:cNvSpPr txBox="1"/>
          <p:nvPr/>
        </p:nvSpPr>
        <p:spPr>
          <a:xfrm>
            <a:off x="4572000" y="1911600"/>
            <a:ext cx="357190" cy="291600"/>
          </a:xfrm>
          <a:prstGeom prst="rect">
            <a:avLst/>
          </a:prstGeom>
        </p:spPr>
        <p:txBody>
          <a:bodyPr wrap="square" lIns="36000" tIns="36000" rIns="36000" bIns="36000" rtlCol="0">
            <a:spAutoFit/>
          </a:bodyPr>
          <a:lstStyle/>
          <a:p>
            <a:r>
              <a:rPr lang="da-DK" sz="1400" b="1" kern="1200" baseline="0" dirty="0" smtClean="0">
                <a:solidFill>
                  <a:schemeClr val="bg1"/>
                </a:solidFill>
                <a:latin typeface="+mn-lt"/>
                <a:ea typeface="+mn-ea"/>
                <a:cs typeface="+mn-cs"/>
              </a:rPr>
              <a:t>By</a:t>
            </a:r>
          </a:p>
        </p:txBody>
      </p:sp>
      <p:pic>
        <p:nvPicPr>
          <p:cNvPr id="14" name="LMWindpowerBlades" descr="LMWP Blades.png" hidden="1"/>
          <p:cNvPicPr>
            <a:picLocks noChangeAspect="1"/>
          </p:cNvPicPr>
          <p:nvPr/>
        </p:nvPicPr>
        <p:blipFill>
          <a:blip r:embed="rId2" cstate="print"/>
          <a:stretch>
            <a:fillRect/>
          </a:stretch>
        </p:blipFill>
        <p:spPr>
          <a:xfrm>
            <a:off x="7380000" y="4527901"/>
            <a:ext cx="1440000" cy="348074"/>
          </a:xfrm>
          <a:prstGeom prst="rect">
            <a:avLst/>
          </a:prstGeom>
        </p:spPr>
      </p:pic>
      <p:pic>
        <p:nvPicPr>
          <p:cNvPr id="17" name="LMWindpowerService" descr="LMWP S&amp;L.png" hidden="1"/>
          <p:cNvPicPr>
            <a:picLocks noChangeAspect="1"/>
          </p:cNvPicPr>
          <p:nvPr/>
        </p:nvPicPr>
        <p:blipFill>
          <a:blip r:embed="rId3" cstate="print"/>
          <a:stretch>
            <a:fillRect/>
          </a:stretch>
        </p:blipFill>
        <p:spPr>
          <a:xfrm>
            <a:off x="7380000" y="4527900"/>
            <a:ext cx="1512000" cy="350088"/>
          </a:xfrm>
          <a:prstGeom prst="rect">
            <a:avLst/>
          </a:prstGeom>
        </p:spPr>
      </p:pic>
      <p:pic>
        <p:nvPicPr>
          <p:cNvPr id="18" name="TitleboxGrey" descr="C:\Users\WordSpecialisten\WSKunder\Kunder\Make\Windpower\Filer fra Make\Brand squares til Service ppt\BRSQ-lightgrey_transparent.png" hidden="1"/>
          <p:cNvPicPr>
            <a:picLocks noChangeAspect="1" noChangeArrowheads="1"/>
          </p:cNvPicPr>
          <p:nvPr/>
        </p:nvPicPr>
        <p:blipFill>
          <a:blip r:embed="rId4" cstate="print"/>
          <a:srcRect/>
          <a:stretch>
            <a:fillRect/>
          </a:stretch>
        </p:blipFill>
        <p:spPr bwMode="auto">
          <a:xfrm>
            <a:off x="-10800" y="1363500"/>
            <a:ext cx="3201210" cy="2419200"/>
          </a:xfrm>
          <a:prstGeom prst="rect">
            <a:avLst/>
          </a:prstGeom>
          <a:noFill/>
        </p:spPr>
      </p:pic>
      <p:sp>
        <p:nvSpPr>
          <p:cNvPr id="19" name="RectangleGreen" hidden="1"/>
          <p:cNvSpPr/>
          <p:nvPr userDrawn="1"/>
        </p:nvSpPr>
        <p:spPr>
          <a:xfrm>
            <a:off x="0" y="0"/>
            <a:ext cx="9144000" cy="2571750"/>
          </a:xfrm>
          <a:prstGeom prst="rect">
            <a:avLst/>
          </a:prstGeom>
          <a:solidFill>
            <a:srgbClr val="6CA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013F70"/>
              </a:solidFill>
            </a:endParaRPr>
          </a:p>
        </p:txBody>
      </p:sp>
      <p:sp>
        <p:nvSpPr>
          <p:cNvPr id="20" name="RectangleBlue"/>
          <p:cNvSpPr/>
          <p:nvPr userDrawn="1"/>
        </p:nvSpPr>
        <p:spPr>
          <a:xfrm>
            <a:off x="0" y="-18"/>
            <a:ext cx="9144000" cy="2571750"/>
          </a:xfrm>
          <a:prstGeom prst="rect">
            <a:avLst/>
          </a:prstGeom>
          <a:solidFill>
            <a:srgbClr val="013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013F70"/>
              </a:solidFill>
            </a:endParaRPr>
          </a:p>
        </p:txBody>
      </p:sp>
      <p:sp>
        <p:nvSpPr>
          <p:cNvPr id="22" name="TextBox 12"/>
          <p:cNvSpPr txBox="1"/>
          <p:nvPr userDrawn="1"/>
        </p:nvSpPr>
        <p:spPr>
          <a:xfrm>
            <a:off x="4572000" y="1921125"/>
            <a:ext cx="357190" cy="288000"/>
          </a:xfrm>
          <a:prstGeom prst="rect">
            <a:avLst/>
          </a:prstGeom>
        </p:spPr>
        <p:txBody>
          <a:bodyPr wrap="square" lIns="36000" tIns="36000" rIns="36000" bIns="36000" rtlCol="0">
            <a:spAutoFit/>
          </a:bodyPr>
          <a:lstStyle/>
          <a:p>
            <a:r>
              <a:rPr lang="da-DK" sz="1400" b="1" kern="1200" baseline="0" dirty="0" smtClean="0">
                <a:solidFill>
                  <a:schemeClr val="bg1"/>
                </a:solidFill>
                <a:latin typeface="+mn-lt"/>
                <a:ea typeface="+mn-ea"/>
                <a:cs typeface="+mn-cs"/>
              </a:rPr>
              <a:t>By</a:t>
            </a:r>
          </a:p>
        </p:txBody>
      </p:sp>
      <p:pic>
        <p:nvPicPr>
          <p:cNvPr id="23" name="TitleboxGrey" descr="C:\Users\WordSpecialisten\WSKunder\Kunder\Make\Windpower\Filer fra Make\Brand squares til Service ppt\BRSQ-lightgrey_transparent.png" hidden="1"/>
          <p:cNvPicPr>
            <a:picLocks noChangeAspect="1" noChangeArrowheads="1"/>
          </p:cNvPicPr>
          <p:nvPr userDrawn="1"/>
        </p:nvPicPr>
        <p:blipFill>
          <a:blip r:embed="rId4" cstate="print"/>
          <a:srcRect/>
          <a:stretch>
            <a:fillRect/>
          </a:stretch>
        </p:blipFill>
        <p:spPr bwMode="auto">
          <a:xfrm>
            <a:off x="-10800" y="1364400"/>
            <a:ext cx="2400907" cy="2419200"/>
          </a:xfrm>
          <a:prstGeom prst="rect">
            <a:avLst/>
          </a:prstGeom>
          <a:noFill/>
        </p:spPr>
      </p:pic>
      <p:pic>
        <p:nvPicPr>
          <p:cNvPr id="24" name="Titlebox1Blue" descr="C:\Users\WordSpecialisten\WSKunder\Kunder\Make\Windpower\Filer fra Make\Overlevering til Wordspecialisten\Graphic elements\Brand square ÔÇô overlay on images.png"/>
          <p:cNvPicPr>
            <a:picLocks noChangeArrowheads="1"/>
          </p:cNvPicPr>
          <p:nvPr userDrawn="1"/>
        </p:nvPicPr>
        <p:blipFill>
          <a:blip r:embed="rId5" cstate="print"/>
          <a:srcRect/>
          <a:stretch>
            <a:fillRect/>
          </a:stretch>
        </p:blipFill>
        <p:spPr bwMode="auto">
          <a:xfrm>
            <a:off x="-10800" y="1357304"/>
            <a:ext cx="2400102" cy="2418159"/>
          </a:xfrm>
          <a:prstGeom prst="rect">
            <a:avLst/>
          </a:prstGeom>
          <a:noFill/>
        </p:spPr>
      </p:pic>
      <p:pic>
        <p:nvPicPr>
          <p:cNvPr id="26" name="LMWindpowerBlades" descr="LMWP Blades.png" hidden="1"/>
          <p:cNvPicPr>
            <a:picLocks noChangeAspect="1"/>
          </p:cNvPicPr>
          <p:nvPr userDrawn="1"/>
        </p:nvPicPr>
        <p:blipFill>
          <a:blip r:embed="rId2" cstate="print"/>
          <a:stretch>
            <a:fillRect/>
          </a:stretch>
        </p:blipFill>
        <p:spPr>
          <a:xfrm>
            <a:off x="7380000" y="4424376"/>
            <a:ext cx="1440000" cy="464099"/>
          </a:xfrm>
          <a:prstGeom prst="rect">
            <a:avLst/>
          </a:prstGeom>
        </p:spPr>
      </p:pic>
      <p:pic>
        <p:nvPicPr>
          <p:cNvPr id="27" name="LMWindpowerService" descr="LMWP S&amp;L.png" hidden="1"/>
          <p:cNvPicPr>
            <a:picLocks noChangeAspect="1"/>
          </p:cNvPicPr>
          <p:nvPr userDrawn="1"/>
        </p:nvPicPr>
        <p:blipFill>
          <a:blip r:embed="rId3" cstate="print"/>
          <a:stretch>
            <a:fillRect/>
          </a:stretch>
        </p:blipFill>
        <p:spPr>
          <a:xfrm>
            <a:off x="7380000" y="4424376"/>
            <a:ext cx="1512000" cy="466784"/>
          </a:xfrm>
          <a:prstGeom prst="rect">
            <a:avLst/>
          </a:prstGeom>
        </p:spPr>
      </p:pic>
      <p:pic>
        <p:nvPicPr>
          <p:cNvPr id="25" name="LMWindpower" descr="C:\Users\WordSpecialisten\WSKunder\Kunder\Make\Windpower\Filer fra Make\Overlevering til Wordspecialisten\Logo\LMWP Logo.png"/>
          <p:cNvPicPr>
            <a:picLocks noChangeArrowheads="1"/>
          </p:cNvPicPr>
          <p:nvPr userDrawn="1"/>
        </p:nvPicPr>
        <p:blipFill>
          <a:blip r:embed="rId6" cstate="print"/>
          <a:srcRect/>
          <a:stretch>
            <a:fillRect/>
          </a:stretch>
        </p:blipFill>
        <p:spPr bwMode="auto">
          <a:xfrm>
            <a:off x="7632472" y="4615200"/>
            <a:ext cx="1188000" cy="234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sp>
        <p:nvSpPr>
          <p:cNvPr id="41" name="Text Placeholder 40"/>
          <p:cNvSpPr>
            <a:spLocks noGrp="1"/>
          </p:cNvSpPr>
          <p:nvPr>
            <p:ph type="body" sz="quarter" idx="15"/>
          </p:nvPr>
        </p:nvSpPr>
        <p:spPr>
          <a:xfrm>
            <a:off x="756000" y="1171570"/>
            <a:ext cx="7740000" cy="3091500"/>
          </a:xfrm>
        </p:spPr>
        <p:txBody>
          <a:bodyPr lIns="36000" tIns="36000" rIns="0" bIns="36000">
            <a:noAutofit/>
          </a:bodyPr>
          <a:lstStyle>
            <a:lvl1pPr marL="360000" indent="-360000">
              <a:spcBef>
                <a:spcPts val="1200"/>
              </a:spcBef>
              <a:spcAft>
                <a:spcPts val="1200"/>
              </a:spcAft>
              <a:buSzPct val="75000"/>
              <a:buFontTx/>
              <a:buBlip>
                <a:blip r:embed="rId2"/>
              </a:buBlip>
              <a:defRPr sz="2400" b="1">
                <a:solidFill>
                  <a:srgbClr val="758187"/>
                </a:solidFill>
              </a:defRPr>
            </a:lvl1pPr>
            <a:lvl2pPr marL="684000" indent="-324000">
              <a:spcBef>
                <a:spcPts val="200"/>
              </a:spcBef>
              <a:spcAft>
                <a:spcPts val="200"/>
              </a:spcAft>
              <a:buSzPct val="75000"/>
              <a:buFontTx/>
              <a:buBlip>
                <a:blip r:embed="rId2"/>
              </a:buBlip>
              <a:defRPr sz="2000">
                <a:solidFill>
                  <a:srgbClr val="758187"/>
                </a:solidFill>
              </a:defRPr>
            </a:lvl2pPr>
            <a:lvl3pPr marL="990600" indent="-276225">
              <a:spcBef>
                <a:spcPts val="200"/>
              </a:spcBef>
              <a:spcAft>
                <a:spcPts val="200"/>
              </a:spcAft>
              <a:buSzPct val="75000"/>
              <a:buFontTx/>
              <a:buBlip>
                <a:blip r:embed="rId2"/>
              </a:buBlip>
              <a:defRPr sz="1800">
                <a:solidFill>
                  <a:srgbClr val="758187"/>
                </a:solidFill>
              </a:defRPr>
            </a:lvl3pPr>
            <a:lvl4pPr>
              <a:defRPr sz="2000">
                <a:solidFill>
                  <a:schemeClr val="accent2"/>
                </a:solidFill>
              </a:defRPr>
            </a:lvl4pPr>
            <a:lvl5pPr>
              <a:defRPr sz="2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3" name="Text Placeholder 42"/>
          <p:cNvSpPr>
            <a:spLocks noGrp="1"/>
          </p:cNvSpPr>
          <p:nvPr>
            <p:ph type="body" sz="quarter" idx="16" hasCustomPrompt="1"/>
          </p:nvPr>
        </p:nvSpPr>
        <p:spPr>
          <a:xfrm>
            <a:off x="756000" y="404999"/>
            <a:ext cx="6012000" cy="607500"/>
          </a:xfrm>
        </p:spPr>
        <p:txBody>
          <a:bodyPr lIns="36000" tIns="36000" rIns="36000" bIns="36000">
            <a:noAutofit/>
          </a:bodyPr>
          <a:lstStyle>
            <a:lvl1pPr marL="0" indent="0">
              <a:lnSpc>
                <a:spcPts val="2800"/>
              </a:lnSpc>
              <a:spcBef>
                <a:spcPts val="0"/>
              </a:spcBef>
              <a:buNone/>
              <a:defRPr sz="2600" b="1">
                <a:solidFill>
                  <a:srgbClr val="00AAC8"/>
                </a:solidFill>
              </a:defRPr>
            </a:lvl1pPr>
            <a:lvl2pPr>
              <a:defRPr sz="3200" b="1">
                <a:solidFill>
                  <a:schemeClr val="accent3"/>
                </a:solidFill>
              </a:defRPr>
            </a:lvl2pPr>
            <a:lvl3pPr>
              <a:defRPr sz="3200" b="1">
                <a:solidFill>
                  <a:schemeClr val="accent3"/>
                </a:solidFill>
              </a:defRPr>
            </a:lvl3pPr>
            <a:lvl4pPr>
              <a:defRPr sz="3200" b="1">
                <a:solidFill>
                  <a:schemeClr val="accent3"/>
                </a:solidFill>
              </a:defRPr>
            </a:lvl4pPr>
            <a:lvl5pPr>
              <a:defRPr sz="3200" b="1">
                <a:solidFill>
                  <a:schemeClr val="accent3"/>
                </a:solidFill>
              </a:defRPr>
            </a:lvl5pPr>
          </a:lstStyle>
          <a:p>
            <a:pPr lvl="0"/>
            <a:r>
              <a:rPr lang="en-US" noProof="0" smtClean="0"/>
              <a:t>Click to add slide heading</a:t>
            </a:r>
          </a:p>
        </p:txBody>
      </p:sp>
      <p:pic>
        <p:nvPicPr>
          <p:cNvPr id="13" name="SpineGreen" descr="C:\Users\WordSpecialisten\WSKunder\Kunder\Make\Windpower\Filer fra Make\Overlevering til Wordspecialisten\Graphic elements\Spine ÔÇô Green.png" hidden="1"/>
          <p:cNvPicPr>
            <a:picLocks noChangeAspect="1" noChangeArrowheads="1"/>
          </p:cNvPicPr>
          <p:nvPr/>
        </p:nvPicPr>
        <p:blipFill>
          <a:blip r:embed="rId3" cstate="print"/>
          <a:srcRect/>
          <a:stretch>
            <a:fillRect/>
          </a:stretch>
        </p:blipFill>
        <p:spPr bwMode="auto">
          <a:xfrm>
            <a:off x="0" y="40501"/>
            <a:ext cx="219600" cy="5110742"/>
          </a:xfrm>
          <a:prstGeom prst="rect">
            <a:avLst/>
          </a:prstGeom>
          <a:noFill/>
        </p:spPr>
      </p:pic>
      <p:pic>
        <p:nvPicPr>
          <p:cNvPr id="14" name="SpineGrey" descr="C:\Users\WordSpecialisten\WSKunder\Kunder\Make\Windpower\Filer fra Make\Overlevering til Wordspecialisten\Graphic elements\Spine.png"/>
          <p:cNvPicPr>
            <a:picLocks noChangeAspect="1" noChangeArrowheads="1"/>
          </p:cNvPicPr>
          <p:nvPr/>
        </p:nvPicPr>
        <p:blipFill>
          <a:blip r:embed="rId4" cstate="print"/>
          <a:srcRect/>
          <a:stretch>
            <a:fillRect/>
          </a:stretch>
        </p:blipFill>
        <p:spPr bwMode="auto">
          <a:xfrm>
            <a:off x="-32" y="39192"/>
            <a:ext cx="219600" cy="5110604"/>
          </a:xfrm>
          <a:prstGeom prst="rect">
            <a:avLst/>
          </a:prstGeom>
          <a:noFill/>
        </p:spPr>
      </p:pic>
      <p:pic>
        <p:nvPicPr>
          <p:cNvPr id="16" name="LMWindpowerBlades" descr="LMWP Blades.png" hidden="1"/>
          <p:cNvPicPr>
            <a:picLocks noChangeAspect="1"/>
          </p:cNvPicPr>
          <p:nvPr/>
        </p:nvPicPr>
        <p:blipFill>
          <a:blip r:embed="rId5" cstate="print"/>
          <a:stretch>
            <a:fillRect/>
          </a:stretch>
        </p:blipFill>
        <p:spPr>
          <a:xfrm>
            <a:off x="7380000" y="270001"/>
            <a:ext cx="1440000" cy="348074"/>
          </a:xfrm>
          <a:prstGeom prst="rect">
            <a:avLst/>
          </a:prstGeom>
        </p:spPr>
      </p:pic>
      <p:pic>
        <p:nvPicPr>
          <p:cNvPr id="17" name="LMWindpowerService" descr="LMWP S&amp;L.png" hidden="1"/>
          <p:cNvPicPr>
            <a:picLocks noChangeAspect="1"/>
          </p:cNvPicPr>
          <p:nvPr/>
        </p:nvPicPr>
        <p:blipFill>
          <a:blip r:embed="rId6" cstate="print"/>
          <a:stretch>
            <a:fillRect/>
          </a:stretch>
        </p:blipFill>
        <p:spPr>
          <a:xfrm>
            <a:off x="7380000" y="270000"/>
            <a:ext cx="1512000" cy="350088"/>
          </a:xfrm>
          <a:prstGeom prst="rect">
            <a:avLst/>
          </a:prstGeom>
        </p:spPr>
      </p:pic>
      <p:pic>
        <p:nvPicPr>
          <p:cNvPr id="12" name="SpineGreen" descr="C:\Users\WordSpecialisten\WSKunder\Kunder\Make\Windpower\Filer fra Make\Overlevering til Wordspecialisten\Graphic elements\Spine ÔÇô Green.png" hidden="1"/>
          <p:cNvPicPr>
            <a:picLocks noChangeArrowheads="1"/>
          </p:cNvPicPr>
          <p:nvPr userDrawn="1"/>
        </p:nvPicPr>
        <p:blipFill>
          <a:blip r:embed="rId3" cstate="print"/>
          <a:srcRect/>
          <a:stretch>
            <a:fillRect/>
          </a:stretch>
        </p:blipFill>
        <p:spPr bwMode="auto">
          <a:xfrm>
            <a:off x="0" y="39600"/>
            <a:ext cx="219600" cy="5112000"/>
          </a:xfrm>
          <a:prstGeom prst="rect">
            <a:avLst/>
          </a:prstGeom>
          <a:noFill/>
        </p:spPr>
      </p:pic>
      <p:pic>
        <p:nvPicPr>
          <p:cNvPr id="18" name="SpineGrey" descr="C:\Users\WordSpecialisten\WSKunder\Kunder\Make\Windpower\Filer fra Make\Overlevering til Wordspecialisten\Graphic elements\Spine.png"/>
          <p:cNvPicPr>
            <a:picLocks noChangeAspect="1" noChangeArrowheads="1"/>
          </p:cNvPicPr>
          <p:nvPr userDrawn="1"/>
        </p:nvPicPr>
        <p:blipFill>
          <a:blip r:embed="rId4" cstate="print"/>
          <a:srcRect/>
          <a:stretch>
            <a:fillRect/>
          </a:stretch>
        </p:blipFill>
        <p:spPr bwMode="auto">
          <a:xfrm>
            <a:off x="0" y="39192"/>
            <a:ext cx="219600" cy="5110604"/>
          </a:xfrm>
          <a:prstGeom prst="rect">
            <a:avLst/>
          </a:prstGeom>
          <a:noFill/>
        </p:spPr>
      </p:pic>
      <p:pic>
        <p:nvPicPr>
          <p:cNvPr id="20" name="LMWindpowerBlades" descr="LMWP Blades.png" hidden="1"/>
          <p:cNvPicPr>
            <a:picLocks noChangeAspect="1"/>
          </p:cNvPicPr>
          <p:nvPr userDrawn="1"/>
        </p:nvPicPr>
        <p:blipFill>
          <a:blip r:embed="rId5" cstate="print"/>
          <a:stretch>
            <a:fillRect/>
          </a:stretch>
        </p:blipFill>
        <p:spPr>
          <a:xfrm>
            <a:off x="7380000" y="288000"/>
            <a:ext cx="1440000" cy="464099"/>
          </a:xfrm>
          <a:prstGeom prst="rect">
            <a:avLst/>
          </a:prstGeom>
        </p:spPr>
      </p:pic>
      <p:pic>
        <p:nvPicPr>
          <p:cNvPr id="21" name="LMWindpowerService" descr="LMWP S&amp;L.png" hidden="1"/>
          <p:cNvPicPr>
            <a:picLocks noChangeAspect="1"/>
          </p:cNvPicPr>
          <p:nvPr userDrawn="1"/>
        </p:nvPicPr>
        <p:blipFill>
          <a:blip r:embed="rId6" cstate="print"/>
          <a:stretch>
            <a:fillRect/>
          </a:stretch>
        </p:blipFill>
        <p:spPr>
          <a:xfrm>
            <a:off x="7380000" y="288000"/>
            <a:ext cx="1512000" cy="466784"/>
          </a:xfrm>
          <a:prstGeom prst="rect">
            <a:avLst/>
          </a:prstGeom>
        </p:spPr>
      </p:pic>
      <p:pic>
        <p:nvPicPr>
          <p:cNvPr id="25" name="LMWindpower" descr="C:\Users\WordSpecialisten\WSKunder\Kunder\Make\Windpower\Filer fra Make\Overlevering til Wordspecialisten\Logo\LMWP Logo.png"/>
          <p:cNvPicPr>
            <a:picLocks noChangeArrowheads="1"/>
          </p:cNvPicPr>
          <p:nvPr userDrawn="1"/>
        </p:nvPicPr>
        <p:blipFill>
          <a:blip r:embed="rId7" cstate="print"/>
          <a:srcRect/>
          <a:stretch>
            <a:fillRect/>
          </a:stretch>
        </p:blipFill>
        <p:spPr bwMode="auto">
          <a:xfrm>
            <a:off x="7632472" y="291600"/>
            <a:ext cx="1188000" cy="234000"/>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left, overlapping field - Text right">
    <p:spTree>
      <p:nvGrpSpPr>
        <p:cNvPr id="1" name=""/>
        <p:cNvGrpSpPr/>
        <p:nvPr/>
      </p:nvGrpSpPr>
      <p:grpSpPr>
        <a:xfrm>
          <a:off x="0" y="0"/>
          <a:ext cx="0" cy="0"/>
          <a:chOff x="0" y="0"/>
          <a:chExt cx="0" cy="0"/>
        </a:xfrm>
      </p:grpSpPr>
      <p:sp>
        <p:nvSpPr>
          <p:cNvPr id="16" name="Picture Placeholder 15"/>
          <p:cNvSpPr>
            <a:spLocks noGrp="1"/>
          </p:cNvSpPr>
          <p:nvPr>
            <p:ph type="pic" sz="quarter" idx="14"/>
          </p:nvPr>
        </p:nvSpPr>
        <p:spPr>
          <a:xfrm>
            <a:off x="219600" y="1260900"/>
            <a:ext cx="4464000" cy="3882600"/>
          </a:xfrm>
        </p:spPr>
        <p:txBody>
          <a:bodyPr lIns="36000" tIns="36000" rIns="36000" bIns="36000">
            <a:normAutofit/>
          </a:bodyPr>
          <a:lstStyle>
            <a:lvl1pPr>
              <a:buNone/>
              <a:defRPr sz="2000">
                <a:solidFill>
                  <a:srgbClr val="758187"/>
                </a:solidFill>
              </a:defRPr>
            </a:lvl1pPr>
          </a:lstStyle>
          <a:p>
            <a:r>
              <a:rPr lang="en-US" noProof="0" smtClean="0"/>
              <a:t>Click icon to add picture</a:t>
            </a:r>
            <a:endParaRPr lang="en-US" noProof="0"/>
          </a:p>
        </p:txBody>
      </p:sp>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sp>
        <p:nvSpPr>
          <p:cNvPr id="43" name="Text Placeholder 42"/>
          <p:cNvSpPr>
            <a:spLocks noGrp="1"/>
          </p:cNvSpPr>
          <p:nvPr>
            <p:ph type="body" sz="quarter" idx="16" hasCustomPrompt="1"/>
          </p:nvPr>
        </p:nvSpPr>
        <p:spPr>
          <a:xfrm>
            <a:off x="756000" y="404999"/>
            <a:ext cx="6012000" cy="607500"/>
          </a:xfrm>
        </p:spPr>
        <p:txBody>
          <a:bodyPr lIns="36000" tIns="36000" rIns="36000" bIns="36000">
            <a:noAutofit/>
          </a:bodyPr>
          <a:lstStyle>
            <a:lvl1pPr marL="0" indent="0">
              <a:lnSpc>
                <a:spcPts val="2800"/>
              </a:lnSpc>
              <a:spcBef>
                <a:spcPts val="0"/>
              </a:spcBef>
              <a:buNone/>
              <a:defRPr sz="2600" b="1">
                <a:solidFill>
                  <a:srgbClr val="00AAC8"/>
                </a:solidFill>
              </a:defRPr>
            </a:lvl1pPr>
            <a:lvl2pPr>
              <a:defRPr sz="3200" b="1">
                <a:solidFill>
                  <a:schemeClr val="accent3"/>
                </a:solidFill>
              </a:defRPr>
            </a:lvl2pPr>
            <a:lvl3pPr>
              <a:defRPr sz="3200" b="1">
                <a:solidFill>
                  <a:schemeClr val="accent3"/>
                </a:solidFill>
              </a:defRPr>
            </a:lvl3pPr>
            <a:lvl4pPr>
              <a:defRPr sz="3200" b="1">
                <a:solidFill>
                  <a:schemeClr val="accent3"/>
                </a:solidFill>
              </a:defRPr>
            </a:lvl4pPr>
            <a:lvl5pPr>
              <a:defRPr sz="3200" b="1">
                <a:solidFill>
                  <a:schemeClr val="accent3"/>
                </a:solidFill>
              </a:defRPr>
            </a:lvl5pPr>
          </a:lstStyle>
          <a:p>
            <a:pPr lvl="0"/>
            <a:r>
              <a:rPr lang="en-US" noProof="0" smtClean="0"/>
              <a:t>Click to add slide heading</a:t>
            </a:r>
          </a:p>
        </p:txBody>
      </p:sp>
      <p:sp>
        <p:nvSpPr>
          <p:cNvPr id="45" name="Text Placeholder 44"/>
          <p:cNvSpPr>
            <a:spLocks noGrp="1"/>
          </p:cNvSpPr>
          <p:nvPr>
            <p:ph type="body" sz="quarter" idx="17"/>
          </p:nvPr>
        </p:nvSpPr>
        <p:spPr>
          <a:xfrm>
            <a:off x="219600" y="3843346"/>
            <a:ext cx="3495144" cy="1017992"/>
          </a:xfrm>
          <a:gradFill flip="none" rotWithShape="1">
            <a:gsLst>
              <a:gs pos="48000">
                <a:schemeClr val="bg1"/>
              </a:gs>
              <a:gs pos="100000">
                <a:schemeClr val="bg1">
                  <a:alpha val="50000"/>
                </a:schemeClr>
              </a:gs>
            </a:gsLst>
            <a:lin ang="0" scaled="1"/>
            <a:tileRect/>
          </a:gradFill>
        </p:spPr>
        <p:txBody>
          <a:bodyPr lIns="540000" tIns="144000" rIns="144000" bIns="144000" anchor="ctr" anchorCtr="0">
            <a:noAutofit/>
          </a:bodyPr>
          <a:lstStyle>
            <a:lvl1pPr marL="0" indent="0">
              <a:buNone/>
              <a:defRPr sz="1400" b="0">
                <a:solidFill>
                  <a:srgbClr val="758187"/>
                </a:solidFill>
              </a:defRPr>
            </a:lvl1pPr>
            <a:lvl2pPr>
              <a:defRPr sz="2000" b="1"/>
            </a:lvl2pPr>
            <a:lvl3pPr>
              <a:defRPr sz="2000" b="1"/>
            </a:lvl3pPr>
            <a:lvl4pPr>
              <a:defRPr sz="2000" b="1"/>
            </a:lvl4pPr>
            <a:lvl5pPr>
              <a:defRPr sz="2000" b="1"/>
            </a:lvl5pPr>
          </a:lstStyle>
          <a:p>
            <a:pPr lvl="0"/>
            <a:r>
              <a:rPr lang="en-US" noProof="0" smtClean="0"/>
              <a:t>Click to edit Master text styles</a:t>
            </a:r>
          </a:p>
        </p:txBody>
      </p:sp>
      <p:sp>
        <p:nvSpPr>
          <p:cNvPr id="15" name="Text Placeholder 40"/>
          <p:cNvSpPr>
            <a:spLocks noGrp="1"/>
          </p:cNvSpPr>
          <p:nvPr>
            <p:ph type="body" sz="quarter" idx="18"/>
          </p:nvPr>
        </p:nvSpPr>
        <p:spPr>
          <a:xfrm>
            <a:off x="5184000" y="1189426"/>
            <a:ext cx="3600000" cy="3091500"/>
          </a:xfrm>
        </p:spPr>
        <p:txBody>
          <a:bodyPr lIns="36000" tIns="36000" rIns="0" bIns="36000">
            <a:noAutofit/>
          </a:bodyPr>
          <a:lstStyle>
            <a:lvl1pPr marL="361950" indent="-361950">
              <a:spcBef>
                <a:spcPts val="800"/>
              </a:spcBef>
              <a:spcAft>
                <a:spcPts val="800"/>
              </a:spcAft>
              <a:buSzPct val="75000"/>
              <a:buFontTx/>
              <a:buBlip>
                <a:blip r:embed="rId2"/>
              </a:buBlip>
              <a:defRPr sz="2000">
                <a:solidFill>
                  <a:srgbClr val="758187"/>
                </a:solidFill>
              </a:defRPr>
            </a:lvl1pPr>
            <a:lvl2pPr marL="684000" indent="-324000">
              <a:spcBef>
                <a:spcPts val="200"/>
              </a:spcBef>
              <a:spcAft>
                <a:spcPts val="200"/>
              </a:spcAft>
              <a:buSzPct val="75000"/>
              <a:buFontTx/>
              <a:buBlip>
                <a:blip r:embed="rId2"/>
              </a:buBlip>
              <a:defRPr sz="1800">
                <a:solidFill>
                  <a:srgbClr val="758187"/>
                </a:solidFill>
              </a:defRPr>
            </a:lvl2pPr>
            <a:lvl3pPr marL="1076325" indent="-361950">
              <a:spcBef>
                <a:spcPts val="200"/>
              </a:spcBef>
              <a:spcAft>
                <a:spcPts val="200"/>
              </a:spcAft>
              <a:buSzPct val="75000"/>
              <a:buFontTx/>
              <a:buBlip>
                <a:blip r:embed="rId2"/>
              </a:buBlip>
              <a:defRPr sz="1400">
                <a:solidFill>
                  <a:srgbClr val="758187"/>
                </a:solidFill>
              </a:defRPr>
            </a:lvl3pPr>
            <a:lvl4pPr>
              <a:defRPr sz="2000">
                <a:solidFill>
                  <a:schemeClr val="accent2"/>
                </a:solidFill>
              </a:defRPr>
            </a:lvl4pPr>
            <a:lvl5pPr>
              <a:defRPr sz="2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TextBox 11"/>
          <p:cNvSpPr txBox="1"/>
          <p:nvPr/>
        </p:nvSpPr>
        <p:spPr>
          <a:xfrm>
            <a:off x="-1785982" y="0"/>
            <a:ext cx="1500198" cy="2031325"/>
          </a:xfrm>
          <a:prstGeom prst="rect">
            <a:avLst/>
          </a:prstGeom>
          <a:solidFill>
            <a:schemeClr val="bg1"/>
          </a:solidFill>
        </p:spPr>
        <p:txBody>
          <a:bodyPr wrap="square" rtlCol="0">
            <a:spAutoFit/>
          </a:bodyPr>
          <a:lstStyle/>
          <a:p>
            <a:pPr>
              <a:spcAft>
                <a:spcPts val="600"/>
              </a:spcAft>
            </a:pPr>
            <a:r>
              <a:rPr lang="en-US" sz="1400" dirty="0" smtClean="0">
                <a:solidFill>
                  <a:schemeClr val="accent1"/>
                </a:solidFill>
              </a:rPr>
              <a:t>If you insert or change a picture and it covers other graphic elements, you can right click the picture and select ”Bring to back”. </a:t>
            </a:r>
          </a:p>
        </p:txBody>
      </p:sp>
      <p:sp>
        <p:nvSpPr>
          <p:cNvPr id="14" name="Text Placeholder 48"/>
          <p:cNvSpPr>
            <a:spLocks noGrp="1"/>
          </p:cNvSpPr>
          <p:nvPr>
            <p:ph type="body" sz="quarter" idx="19" hasCustomPrompt="1"/>
          </p:nvPr>
        </p:nvSpPr>
        <p:spPr>
          <a:xfrm>
            <a:off x="5162554" y="4722032"/>
            <a:ext cx="3624288" cy="214314"/>
          </a:xfrm>
        </p:spPr>
        <p:txBody>
          <a:bodyPr lIns="36000" tIns="36000" rIns="36000" bIns="36000">
            <a:noAutofit/>
          </a:bodyPr>
          <a:lstStyle>
            <a:lvl1pPr marL="0" indent="0">
              <a:buNone/>
              <a:defRPr sz="1200">
                <a:solidFill>
                  <a:srgbClr val="758187"/>
                </a:solidFill>
              </a:defRPr>
            </a:lvl1pPr>
            <a:lvl2pPr>
              <a:buNone/>
              <a:defRPr sz="1400"/>
            </a:lvl2pPr>
            <a:lvl3pPr>
              <a:buNone/>
              <a:defRPr sz="1400"/>
            </a:lvl3pPr>
            <a:lvl4pPr>
              <a:buNone/>
              <a:defRPr sz="1400"/>
            </a:lvl4pPr>
            <a:lvl5pPr>
              <a:buNone/>
              <a:defRPr sz="1400"/>
            </a:lvl5pPr>
          </a:lstStyle>
          <a:p>
            <a:pPr lvl="0"/>
            <a:r>
              <a:rPr lang="en-US" noProof="0" smtClean="0"/>
              <a:t>Click to add source</a:t>
            </a:r>
          </a:p>
        </p:txBody>
      </p:sp>
      <p:pic>
        <p:nvPicPr>
          <p:cNvPr id="20" name="SpineGreen" descr="C:\Users\WordSpecialisten\WSKunder\Kunder\Make\Windpower\Filer fra Make\Overlevering til Wordspecialisten\Graphic elements\Spine ÔÇô Green.png" hidden="1"/>
          <p:cNvPicPr>
            <a:picLocks noChangeAspect="1" noChangeArrowheads="1"/>
          </p:cNvPicPr>
          <p:nvPr/>
        </p:nvPicPr>
        <p:blipFill>
          <a:blip r:embed="rId3" cstate="print"/>
          <a:srcRect/>
          <a:stretch>
            <a:fillRect/>
          </a:stretch>
        </p:blipFill>
        <p:spPr bwMode="auto">
          <a:xfrm>
            <a:off x="0" y="40501"/>
            <a:ext cx="219600" cy="5110742"/>
          </a:xfrm>
          <a:prstGeom prst="rect">
            <a:avLst/>
          </a:prstGeom>
          <a:noFill/>
        </p:spPr>
      </p:pic>
      <p:pic>
        <p:nvPicPr>
          <p:cNvPr id="21" name="SpineGrey" descr="C:\Users\WordSpecialisten\WSKunder\Kunder\Make\Windpower\Filer fra Make\Overlevering til Wordspecialisten\Graphic elements\Spine.png"/>
          <p:cNvPicPr>
            <a:picLocks noChangeAspect="1" noChangeArrowheads="1"/>
          </p:cNvPicPr>
          <p:nvPr/>
        </p:nvPicPr>
        <p:blipFill>
          <a:blip r:embed="rId4" cstate="print"/>
          <a:srcRect/>
          <a:stretch>
            <a:fillRect/>
          </a:stretch>
        </p:blipFill>
        <p:spPr bwMode="auto">
          <a:xfrm>
            <a:off x="-32" y="39192"/>
            <a:ext cx="219600" cy="5110604"/>
          </a:xfrm>
          <a:prstGeom prst="rect">
            <a:avLst/>
          </a:prstGeom>
          <a:noFill/>
        </p:spPr>
      </p:pic>
      <p:pic>
        <p:nvPicPr>
          <p:cNvPr id="23" name="LMWindpowerBlades" descr="LMWP Blades.png" hidden="1"/>
          <p:cNvPicPr>
            <a:picLocks noChangeAspect="1"/>
          </p:cNvPicPr>
          <p:nvPr/>
        </p:nvPicPr>
        <p:blipFill>
          <a:blip r:embed="rId5" cstate="print"/>
          <a:stretch>
            <a:fillRect/>
          </a:stretch>
        </p:blipFill>
        <p:spPr>
          <a:xfrm>
            <a:off x="7380000" y="270001"/>
            <a:ext cx="1440000" cy="348074"/>
          </a:xfrm>
          <a:prstGeom prst="rect">
            <a:avLst/>
          </a:prstGeom>
        </p:spPr>
      </p:pic>
      <p:pic>
        <p:nvPicPr>
          <p:cNvPr id="24" name="LMWindpowerService" descr="LMWP S&amp;L.png" hidden="1"/>
          <p:cNvPicPr>
            <a:picLocks noChangeAspect="1"/>
          </p:cNvPicPr>
          <p:nvPr/>
        </p:nvPicPr>
        <p:blipFill>
          <a:blip r:embed="rId6" cstate="print"/>
          <a:stretch>
            <a:fillRect/>
          </a:stretch>
        </p:blipFill>
        <p:spPr>
          <a:xfrm>
            <a:off x="7380000" y="270000"/>
            <a:ext cx="1512000" cy="350088"/>
          </a:xfrm>
          <a:prstGeom prst="rect">
            <a:avLst/>
          </a:prstGeom>
        </p:spPr>
      </p:pic>
      <p:sp>
        <p:nvSpPr>
          <p:cNvPr id="17" name="TextBox 11"/>
          <p:cNvSpPr txBox="1"/>
          <p:nvPr userDrawn="1"/>
        </p:nvSpPr>
        <p:spPr>
          <a:xfrm>
            <a:off x="-1785982" y="0"/>
            <a:ext cx="1500198" cy="2031325"/>
          </a:xfrm>
          <a:prstGeom prst="rect">
            <a:avLst/>
          </a:prstGeom>
          <a:solidFill>
            <a:schemeClr val="bg1"/>
          </a:solidFill>
        </p:spPr>
        <p:txBody>
          <a:bodyPr wrap="square" rtlCol="0">
            <a:spAutoFit/>
          </a:bodyPr>
          <a:lstStyle/>
          <a:p>
            <a:pPr>
              <a:spcAft>
                <a:spcPts val="600"/>
              </a:spcAft>
            </a:pPr>
            <a:r>
              <a:rPr lang="en-US" sz="1400" dirty="0" smtClean="0">
                <a:solidFill>
                  <a:schemeClr val="accent1"/>
                </a:solidFill>
              </a:rPr>
              <a:t>If you insert or change a picture and it covers other graphic elements, you can right click the picture and select ”Bring to back”. </a:t>
            </a:r>
          </a:p>
        </p:txBody>
      </p:sp>
      <p:pic>
        <p:nvPicPr>
          <p:cNvPr id="18" name="SpineGreen" descr="C:\Users\WordSpecialisten\WSKunder\Kunder\Make\Windpower\Filer fra Make\Overlevering til Wordspecialisten\Graphic elements\Spine ÔÇô Green.png" hidden="1"/>
          <p:cNvPicPr>
            <a:picLocks noChangeArrowheads="1"/>
          </p:cNvPicPr>
          <p:nvPr userDrawn="1"/>
        </p:nvPicPr>
        <p:blipFill>
          <a:blip r:embed="rId3" cstate="print"/>
          <a:srcRect/>
          <a:stretch>
            <a:fillRect/>
          </a:stretch>
        </p:blipFill>
        <p:spPr bwMode="auto">
          <a:xfrm>
            <a:off x="0" y="39600"/>
            <a:ext cx="219600" cy="5112000"/>
          </a:xfrm>
          <a:prstGeom prst="rect">
            <a:avLst/>
          </a:prstGeom>
          <a:noFill/>
        </p:spPr>
      </p:pic>
      <p:pic>
        <p:nvPicPr>
          <p:cNvPr id="19" name="SpineGrey" descr="C:\Users\WordSpecialisten\WSKunder\Kunder\Make\Windpower\Filer fra Make\Overlevering til Wordspecialisten\Graphic elements\Spine.png"/>
          <p:cNvPicPr>
            <a:picLocks noChangeAspect="1" noChangeArrowheads="1"/>
          </p:cNvPicPr>
          <p:nvPr userDrawn="1"/>
        </p:nvPicPr>
        <p:blipFill>
          <a:blip r:embed="rId4" cstate="print"/>
          <a:srcRect/>
          <a:stretch>
            <a:fillRect/>
          </a:stretch>
        </p:blipFill>
        <p:spPr bwMode="auto">
          <a:xfrm>
            <a:off x="0" y="39192"/>
            <a:ext cx="219600" cy="5110604"/>
          </a:xfrm>
          <a:prstGeom prst="rect">
            <a:avLst/>
          </a:prstGeom>
          <a:noFill/>
        </p:spPr>
      </p:pic>
      <p:pic>
        <p:nvPicPr>
          <p:cNvPr id="26" name="LMWindpowerBlades" descr="LMWP Blades.png" hidden="1"/>
          <p:cNvPicPr>
            <a:picLocks noChangeAspect="1"/>
          </p:cNvPicPr>
          <p:nvPr userDrawn="1"/>
        </p:nvPicPr>
        <p:blipFill>
          <a:blip r:embed="rId5" cstate="print"/>
          <a:stretch>
            <a:fillRect/>
          </a:stretch>
        </p:blipFill>
        <p:spPr>
          <a:xfrm>
            <a:off x="7380000" y="288000"/>
            <a:ext cx="1440000" cy="464099"/>
          </a:xfrm>
          <a:prstGeom prst="rect">
            <a:avLst/>
          </a:prstGeom>
        </p:spPr>
      </p:pic>
      <p:pic>
        <p:nvPicPr>
          <p:cNvPr id="27" name="LMWindpowerService" descr="LMWP S&amp;L.png" hidden="1"/>
          <p:cNvPicPr>
            <a:picLocks noChangeAspect="1"/>
          </p:cNvPicPr>
          <p:nvPr userDrawn="1"/>
        </p:nvPicPr>
        <p:blipFill>
          <a:blip r:embed="rId6" cstate="print"/>
          <a:stretch>
            <a:fillRect/>
          </a:stretch>
        </p:blipFill>
        <p:spPr>
          <a:xfrm>
            <a:off x="7380000" y="288000"/>
            <a:ext cx="1512000" cy="466784"/>
          </a:xfrm>
          <a:prstGeom prst="rect">
            <a:avLst/>
          </a:prstGeom>
        </p:spPr>
      </p:pic>
      <p:pic>
        <p:nvPicPr>
          <p:cNvPr id="29" name="LMWindpower" descr="C:\Users\WordSpecialisten\WSKunder\Kunder\Make\Windpower\Filer fra Make\Overlevering til Wordspecialisten\Logo\LMWP Logo.png"/>
          <p:cNvPicPr>
            <a:picLocks noChangeArrowheads="1"/>
          </p:cNvPicPr>
          <p:nvPr userDrawn="1"/>
        </p:nvPicPr>
        <p:blipFill>
          <a:blip r:embed="rId7" cstate="print"/>
          <a:srcRect/>
          <a:stretch>
            <a:fillRect/>
          </a:stretch>
        </p:blipFill>
        <p:spPr bwMode="auto">
          <a:xfrm>
            <a:off x="7632472" y="291600"/>
            <a:ext cx="1188000" cy="23400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s and tex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dirty="0"/>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sp>
        <p:nvSpPr>
          <p:cNvPr id="43" name="Text Placeholder 42"/>
          <p:cNvSpPr>
            <a:spLocks noGrp="1"/>
          </p:cNvSpPr>
          <p:nvPr>
            <p:ph type="body" sz="quarter" idx="16" hasCustomPrompt="1"/>
          </p:nvPr>
        </p:nvSpPr>
        <p:spPr>
          <a:xfrm>
            <a:off x="756000" y="404999"/>
            <a:ext cx="6012000" cy="607500"/>
          </a:xfrm>
        </p:spPr>
        <p:txBody>
          <a:bodyPr lIns="36000" tIns="36000" rIns="36000" bIns="36000">
            <a:noAutofit/>
          </a:bodyPr>
          <a:lstStyle>
            <a:lvl1pPr marL="0" indent="0">
              <a:lnSpc>
                <a:spcPts val="2800"/>
              </a:lnSpc>
              <a:spcBef>
                <a:spcPts val="0"/>
              </a:spcBef>
              <a:buNone/>
              <a:defRPr sz="2600" b="1">
                <a:solidFill>
                  <a:srgbClr val="00AAC8"/>
                </a:solidFill>
              </a:defRPr>
            </a:lvl1pPr>
            <a:lvl2pPr>
              <a:defRPr sz="3200" b="1">
                <a:solidFill>
                  <a:schemeClr val="accent3"/>
                </a:solidFill>
              </a:defRPr>
            </a:lvl2pPr>
            <a:lvl3pPr>
              <a:defRPr sz="3200" b="1">
                <a:solidFill>
                  <a:schemeClr val="accent3"/>
                </a:solidFill>
              </a:defRPr>
            </a:lvl3pPr>
            <a:lvl4pPr>
              <a:defRPr sz="3200" b="1">
                <a:solidFill>
                  <a:schemeClr val="accent3"/>
                </a:solidFill>
              </a:defRPr>
            </a:lvl4pPr>
            <a:lvl5pPr>
              <a:defRPr sz="3200" b="1">
                <a:solidFill>
                  <a:schemeClr val="accent3"/>
                </a:solidFill>
              </a:defRPr>
            </a:lvl5pPr>
          </a:lstStyle>
          <a:p>
            <a:pPr lvl="0"/>
            <a:r>
              <a:rPr lang="en-US" noProof="0" smtClean="0"/>
              <a:t>Click to add slide heading</a:t>
            </a:r>
          </a:p>
        </p:txBody>
      </p:sp>
      <p:sp>
        <p:nvSpPr>
          <p:cNvPr id="13" name="Content Placeholder 12"/>
          <p:cNvSpPr>
            <a:spLocks noGrp="1"/>
          </p:cNvSpPr>
          <p:nvPr>
            <p:ph sz="quarter" idx="19"/>
          </p:nvPr>
        </p:nvSpPr>
        <p:spPr>
          <a:xfrm>
            <a:off x="780050" y="1432493"/>
            <a:ext cx="1800000" cy="1215000"/>
          </a:xfrm>
        </p:spPr>
        <p:txBody>
          <a:bodyPr lIns="0" tIns="0" rIns="0" bIns="0">
            <a:normAutofit/>
          </a:bodyPr>
          <a:lstStyle>
            <a:lvl1pPr marL="0" indent="0">
              <a:buNone/>
              <a:defRPr sz="1200">
                <a:solidFill>
                  <a:srgbClr val="758187"/>
                </a:solidFill>
              </a:defRPr>
            </a:lvl1pPr>
          </a:lstStyle>
          <a:p>
            <a:pPr lvl="0"/>
            <a:r>
              <a:rPr lang="en-US" noProof="0" smtClean="0"/>
              <a:t>Click to edit Master text styles</a:t>
            </a:r>
          </a:p>
        </p:txBody>
      </p:sp>
      <p:sp>
        <p:nvSpPr>
          <p:cNvPr id="18" name="Text Placeholder 17"/>
          <p:cNvSpPr>
            <a:spLocks noGrp="1"/>
          </p:cNvSpPr>
          <p:nvPr>
            <p:ph type="body" sz="quarter" idx="20" hasCustomPrompt="1"/>
          </p:nvPr>
        </p:nvSpPr>
        <p:spPr>
          <a:xfrm>
            <a:off x="756000" y="1212582"/>
            <a:ext cx="1815736" cy="259023"/>
          </a:xfrm>
        </p:spPr>
        <p:txBody>
          <a:bodyPr lIns="36000" tIns="36000" rIns="0" bIns="36000">
            <a:noAutofit/>
          </a:bodyPr>
          <a:lstStyle>
            <a:lvl1pPr marL="0" indent="0">
              <a:buNone/>
              <a:defRPr sz="1400" b="1">
                <a:solidFill>
                  <a:srgbClr val="758187"/>
                </a:solidFill>
              </a:defRPr>
            </a:lvl1pPr>
            <a:lvl2pPr>
              <a:buNone/>
              <a:defRPr sz="2000"/>
            </a:lvl2pPr>
            <a:lvl3pPr>
              <a:buNone/>
              <a:defRPr sz="2000"/>
            </a:lvl3pPr>
            <a:lvl4pPr>
              <a:buNone/>
              <a:defRPr sz="2000"/>
            </a:lvl4pPr>
            <a:lvl5pPr>
              <a:buNone/>
              <a:defRPr sz="2000"/>
            </a:lvl5pPr>
          </a:lstStyle>
          <a:p>
            <a:pPr lvl="0"/>
            <a:r>
              <a:rPr lang="en-US" noProof="0" smtClean="0"/>
              <a:t>Click to add heading</a:t>
            </a:r>
          </a:p>
        </p:txBody>
      </p:sp>
      <p:sp>
        <p:nvSpPr>
          <p:cNvPr id="35" name="Content Placeholder 12"/>
          <p:cNvSpPr>
            <a:spLocks noGrp="1"/>
          </p:cNvSpPr>
          <p:nvPr>
            <p:ph sz="quarter" idx="21"/>
          </p:nvPr>
        </p:nvSpPr>
        <p:spPr>
          <a:xfrm>
            <a:off x="2881538" y="1432493"/>
            <a:ext cx="1800000" cy="1215000"/>
          </a:xfrm>
        </p:spPr>
        <p:txBody>
          <a:bodyPr lIns="0" tIns="0" rIns="0" bIns="0">
            <a:normAutofit/>
          </a:bodyPr>
          <a:lstStyle>
            <a:lvl1pPr marL="0" indent="0">
              <a:buNone/>
              <a:defRPr sz="1200">
                <a:solidFill>
                  <a:srgbClr val="758187"/>
                </a:solidFill>
              </a:defRPr>
            </a:lvl1pPr>
          </a:lstStyle>
          <a:p>
            <a:pPr lvl="0"/>
            <a:r>
              <a:rPr lang="en-US" noProof="0" smtClean="0"/>
              <a:t>Click to edit Master text styles</a:t>
            </a:r>
          </a:p>
        </p:txBody>
      </p:sp>
      <p:sp>
        <p:nvSpPr>
          <p:cNvPr id="38" name="Content Placeholder 12"/>
          <p:cNvSpPr>
            <a:spLocks noGrp="1"/>
          </p:cNvSpPr>
          <p:nvPr>
            <p:ph sz="quarter" idx="22"/>
          </p:nvPr>
        </p:nvSpPr>
        <p:spPr>
          <a:xfrm>
            <a:off x="809836" y="3097851"/>
            <a:ext cx="1800000" cy="1215000"/>
          </a:xfrm>
        </p:spPr>
        <p:txBody>
          <a:bodyPr lIns="0" tIns="0" rIns="0" bIns="0">
            <a:normAutofit/>
          </a:bodyPr>
          <a:lstStyle>
            <a:lvl1pPr marL="0" indent="0">
              <a:buNone/>
              <a:defRPr sz="1200">
                <a:solidFill>
                  <a:srgbClr val="758187"/>
                </a:solidFill>
              </a:defRPr>
            </a:lvl1pPr>
          </a:lstStyle>
          <a:p>
            <a:pPr lvl="0"/>
            <a:r>
              <a:rPr lang="en-US" noProof="0" smtClean="0"/>
              <a:t>Click to edit Master text styles</a:t>
            </a:r>
          </a:p>
        </p:txBody>
      </p:sp>
      <p:sp>
        <p:nvSpPr>
          <p:cNvPr id="39" name="Text Placeholder 17"/>
          <p:cNvSpPr>
            <a:spLocks noGrp="1"/>
          </p:cNvSpPr>
          <p:nvPr>
            <p:ph type="body" sz="quarter" idx="23" hasCustomPrompt="1"/>
          </p:nvPr>
        </p:nvSpPr>
        <p:spPr>
          <a:xfrm>
            <a:off x="785786" y="2875361"/>
            <a:ext cx="1836000" cy="259023"/>
          </a:xfrm>
        </p:spPr>
        <p:txBody>
          <a:bodyPr lIns="36000" tIns="36000" rIns="0" bIns="36000">
            <a:noAutofit/>
          </a:bodyPr>
          <a:lstStyle>
            <a:lvl1pPr marL="0" indent="0">
              <a:buNone/>
              <a:defRPr sz="1400" b="1" baseline="0">
                <a:solidFill>
                  <a:srgbClr val="758187"/>
                </a:solidFill>
              </a:defRPr>
            </a:lvl1pPr>
            <a:lvl2pPr>
              <a:buNone/>
              <a:defRPr sz="2000"/>
            </a:lvl2pPr>
            <a:lvl3pPr>
              <a:buNone/>
              <a:defRPr sz="2000"/>
            </a:lvl3pPr>
            <a:lvl4pPr>
              <a:buNone/>
              <a:defRPr sz="2000"/>
            </a:lvl4pPr>
            <a:lvl5pPr>
              <a:buNone/>
              <a:defRPr sz="2000"/>
            </a:lvl5pPr>
          </a:lstStyle>
          <a:p>
            <a:pPr lvl="0"/>
            <a:r>
              <a:rPr lang="en-US" noProof="0" smtClean="0"/>
              <a:t>Click to add heading</a:t>
            </a:r>
          </a:p>
        </p:txBody>
      </p:sp>
      <p:sp>
        <p:nvSpPr>
          <p:cNvPr id="40" name="Content Placeholder 12"/>
          <p:cNvSpPr>
            <a:spLocks noGrp="1"/>
          </p:cNvSpPr>
          <p:nvPr>
            <p:ph sz="quarter" idx="24"/>
          </p:nvPr>
        </p:nvSpPr>
        <p:spPr>
          <a:xfrm>
            <a:off x="2881538" y="3097851"/>
            <a:ext cx="1800000" cy="1215000"/>
          </a:xfrm>
        </p:spPr>
        <p:txBody>
          <a:bodyPr lIns="0" tIns="0" rIns="0" bIns="0">
            <a:normAutofit/>
          </a:bodyPr>
          <a:lstStyle>
            <a:lvl1pPr marL="0" indent="0">
              <a:buNone/>
              <a:defRPr sz="1200">
                <a:solidFill>
                  <a:srgbClr val="758187"/>
                </a:solidFill>
              </a:defRPr>
            </a:lvl1pPr>
          </a:lstStyle>
          <a:p>
            <a:pPr lvl="0"/>
            <a:r>
              <a:rPr lang="en-US" noProof="0" smtClean="0"/>
              <a:t>Click to edit Master text styles</a:t>
            </a:r>
          </a:p>
        </p:txBody>
      </p:sp>
      <p:sp>
        <p:nvSpPr>
          <p:cNvPr id="42" name="Text Placeholder 17"/>
          <p:cNvSpPr>
            <a:spLocks noGrp="1"/>
          </p:cNvSpPr>
          <p:nvPr>
            <p:ph type="body" sz="quarter" idx="25" hasCustomPrompt="1"/>
          </p:nvPr>
        </p:nvSpPr>
        <p:spPr>
          <a:xfrm>
            <a:off x="2857488" y="1203712"/>
            <a:ext cx="1836000" cy="259023"/>
          </a:xfrm>
        </p:spPr>
        <p:txBody>
          <a:bodyPr lIns="36000" tIns="36000" rIns="0" bIns="36000">
            <a:noAutofit/>
          </a:bodyPr>
          <a:lstStyle>
            <a:lvl1pPr marL="0" indent="0">
              <a:buNone/>
              <a:defRPr sz="1400" b="1">
                <a:solidFill>
                  <a:srgbClr val="758187"/>
                </a:solidFill>
              </a:defRPr>
            </a:lvl1pPr>
            <a:lvl2pPr>
              <a:buNone/>
              <a:defRPr sz="2000"/>
            </a:lvl2pPr>
            <a:lvl3pPr>
              <a:buNone/>
              <a:defRPr sz="2000"/>
            </a:lvl3pPr>
            <a:lvl4pPr>
              <a:buNone/>
              <a:defRPr sz="2000"/>
            </a:lvl4pPr>
            <a:lvl5pPr>
              <a:buNone/>
              <a:defRPr sz="2000"/>
            </a:lvl5pPr>
          </a:lstStyle>
          <a:p>
            <a:pPr lvl="0"/>
            <a:r>
              <a:rPr lang="en-US" noProof="0" smtClean="0"/>
              <a:t>Click to add heading</a:t>
            </a:r>
          </a:p>
        </p:txBody>
      </p:sp>
      <p:sp>
        <p:nvSpPr>
          <p:cNvPr id="44" name="Text Placeholder 17"/>
          <p:cNvSpPr>
            <a:spLocks noGrp="1"/>
          </p:cNvSpPr>
          <p:nvPr>
            <p:ph type="body" sz="quarter" idx="26" hasCustomPrompt="1"/>
          </p:nvPr>
        </p:nvSpPr>
        <p:spPr>
          <a:xfrm>
            <a:off x="2857488" y="2875950"/>
            <a:ext cx="1836000" cy="259023"/>
          </a:xfrm>
        </p:spPr>
        <p:txBody>
          <a:bodyPr lIns="36000" tIns="36000" rIns="0" bIns="36000">
            <a:noAutofit/>
          </a:bodyPr>
          <a:lstStyle>
            <a:lvl1pPr marL="0" indent="0">
              <a:buNone/>
              <a:defRPr sz="1400" b="1">
                <a:solidFill>
                  <a:srgbClr val="758187"/>
                </a:solidFill>
              </a:defRPr>
            </a:lvl1pPr>
            <a:lvl2pPr>
              <a:buNone/>
              <a:defRPr sz="2000"/>
            </a:lvl2pPr>
            <a:lvl3pPr>
              <a:buNone/>
              <a:defRPr sz="2000"/>
            </a:lvl3pPr>
            <a:lvl4pPr>
              <a:buNone/>
              <a:defRPr sz="2000"/>
            </a:lvl4pPr>
            <a:lvl5pPr>
              <a:buNone/>
              <a:defRPr sz="2000"/>
            </a:lvl5pPr>
          </a:lstStyle>
          <a:p>
            <a:pPr lvl="0"/>
            <a:r>
              <a:rPr lang="en-US" noProof="0" smtClean="0"/>
              <a:t>Click to add heading</a:t>
            </a:r>
          </a:p>
        </p:txBody>
      </p:sp>
      <p:sp>
        <p:nvSpPr>
          <p:cNvPr id="48" name="Text Placeholder 40"/>
          <p:cNvSpPr>
            <a:spLocks noGrp="1"/>
          </p:cNvSpPr>
          <p:nvPr>
            <p:ph type="body" sz="quarter" idx="27"/>
          </p:nvPr>
        </p:nvSpPr>
        <p:spPr>
          <a:xfrm>
            <a:off x="5184000" y="1189426"/>
            <a:ext cx="3600000" cy="3132000"/>
          </a:xfrm>
        </p:spPr>
        <p:txBody>
          <a:bodyPr lIns="36000" tIns="36000" rIns="0" bIns="36000">
            <a:noAutofit/>
          </a:bodyPr>
          <a:lstStyle>
            <a:lvl1pPr marL="361950" indent="-361950">
              <a:spcBef>
                <a:spcPts val="800"/>
              </a:spcBef>
              <a:spcAft>
                <a:spcPts val="800"/>
              </a:spcAft>
              <a:buSzPct val="75000"/>
              <a:buFontTx/>
              <a:buBlip>
                <a:blip r:embed="rId2"/>
              </a:buBlip>
              <a:defRPr sz="2000">
                <a:solidFill>
                  <a:srgbClr val="758187"/>
                </a:solidFill>
              </a:defRPr>
            </a:lvl1pPr>
            <a:lvl2pPr marL="684000" indent="-324000">
              <a:spcBef>
                <a:spcPts val="200"/>
              </a:spcBef>
              <a:spcAft>
                <a:spcPts val="200"/>
              </a:spcAft>
              <a:buSzPct val="75000"/>
              <a:buFontTx/>
              <a:buBlip>
                <a:blip r:embed="rId2"/>
              </a:buBlip>
              <a:defRPr sz="1800">
                <a:solidFill>
                  <a:srgbClr val="758187"/>
                </a:solidFill>
              </a:defRPr>
            </a:lvl2pPr>
            <a:lvl3pPr marL="1076325" indent="-361950">
              <a:spcBef>
                <a:spcPts val="200"/>
              </a:spcBef>
              <a:spcAft>
                <a:spcPts val="200"/>
              </a:spcAft>
              <a:buSzPct val="75000"/>
              <a:buFontTx/>
              <a:buBlip>
                <a:blip r:embed="rId2"/>
              </a:buBlip>
              <a:defRPr sz="1400">
                <a:solidFill>
                  <a:srgbClr val="758187"/>
                </a:solidFill>
              </a:defRPr>
            </a:lvl3pPr>
            <a:lvl4pPr>
              <a:defRPr sz="2000">
                <a:solidFill>
                  <a:schemeClr val="accent2"/>
                </a:solidFill>
              </a:defRPr>
            </a:lvl4pPr>
            <a:lvl5pPr>
              <a:defRPr sz="2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1" name="TextBox 20"/>
          <p:cNvSpPr txBox="1"/>
          <p:nvPr/>
        </p:nvSpPr>
        <p:spPr>
          <a:xfrm>
            <a:off x="-1785982" y="0"/>
            <a:ext cx="1500198" cy="2462213"/>
          </a:xfrm>
          <a:prstGeom prst="rect">
            <a:avLst/>
          </a:prstGeom>
          <a:solidFill>
            <a:schemeClr val="bg1"/>
          </a:solidFill>
        </p:spPr>
        <p:txBody>
          <a:bodyPr wrap="square" rtlCol="0">
            <a:spAutoFit/>
          </a:bodyPr>
          <a:lstStyle/>
          <a:p>
            <a:pPr>
              <a:spcAft>
                <a:spcPts val="600"/>
              </a:spcAft>
            </a:pPr>
            <a:r>
              <a:rPr lang="en-US" sz="1400" dirty="0" smtClean="0">
                <a:solidFill>
                  <a:schemeClr val="accent1"/>
                </a:solidFill>
              </a:rPr>
              <a:t>If you create graphs directly</a:t>
            </a:r>
            <a:r>
              <a:rPr lang="en-US" sz="1400" baseline="0" dirty="0" smtClean="0">
                <a:solidFill>
                  <a:schemeClr val="accent1"/>
                </a:solidFill>
              </a:rPr>
              <a:t> in PowerPoint (instead of copy/paste from Excel), you have to format any text in the graph with the desired font size manually.</a:t>
            </a:r>
            <a:endParaRPr lang="en-US" sz="1400" dirty="0" smtClean="0">
              <a:solidFill>
                <a:schemeClr val="accent1"/>
              </a:solidFill>
            </a:endParaRPr>
          </a:p>
        </p:txBody>
      </p:sp>
      <p:pic>
        <p:nvPicPr>
          <p:cNvPr id="22" name="SpineGreen" descr="C:\Users\WordSpecialisten\WSKunder\Kunder\Make\Windpower\Filer fra Make\Overlevering til Wordspecialisten\Graphic elements\Spine ÔÇô Green.png" hidden="1"/>
          <p:cNvPicPr>
            <a:picLocks noChangeAspect="1" noChangeArrowheads="1"/>
          </p:cNvPicPr>
          <p:nvPr/>
        </p:nvPicPr>
        <p:blipFill>
          <a:blip r:embed="rId3" cstate="print"/>
          <a:srcRect/>
          <a:stretch>
            <a:fillRect/>
          </a:stretch>
        </p:blipFill>
        <p:spPr bwMode="auto">
          <a:xfrm>
            <a:off x="0" y="40501"/>
            <a:ext cx="219600" cy="5110742"/>
          </a:xfrm>
          <a:prstGeom prst="rect">
            <a:avLst/>
          </a:prstGeom>
          <a:noFill/>
        </p:spPr>
      </p:pic>
      <p:pic>
        <p:nvPicPr>
          <p:cNvPr id="23" name="SpineGrey" descr="C:\Users\WordSpecialisten\WSKunder\Kunder\Make\Windpower\Filer fra Make\Overlevering til Wordspecialisten\Graphic elements\Spine.png"/>
          <p:cNvPicPr>
            <a:picLocks noChangeAspect="1" noChangeArrowheads="1"/>
          </p:cNvPicPr>
          <p:nvPr/>
        </p:nvPicPr>
        <p:blipFill>
          <a:blip r:embed="rId4" cstate="print"/>
          <a:srcRect/>
          <a:stretch>
            <a:fillRect/>
          </a:stretch>
        </p:blipFill>
        <p:spPr bwMode="auto">
          <a:xfrm>
            <a:off x="-32" y="39192"/>
            <a:ext cx="219600" cy="5110604"/>
          </a:xfrm>
          <a:prstGeom prst="rect">
            <a:avLst/>
          </a:prstGeom>
          <a:noFill/>
        </p:spPr>
      </p:pic>
      <p:pic>
        <p:nvPicPr>
          <p:cNvPr id="25" name="LMWindpowerBlades" descr="LMWP Blades.png" hidden="1"/>
          <p:cNvPicPr>
            <a:picLocks noChangeAspect="1"/>
          </p:cNvPicPr>
          <p:nvPr/>
        </p:nvPicPr>
        <p:blipFill>
          <a:blip r:embed="rId5" cstate="print"/>
          <a:stretch>
            <a:fillRect/>
          </a:stretch>
        </p:blipFill>
        <p:spPr>
          <a:xfrm>
            <a:off x="7380000" y="270001"/>
            <a:ext cx="1440000" cy="348074"/>
          </a:xfrm>
          <a:prstGeom prst="rect">
            <a:avLst/>
          </a:prstGeom>
        </p:spPr>
      </p:pic>
      <p:pic>
        <p:nvPicPr>
          <p:cNvPr id="26" name="LMWindpowerService" descr="LMWP S&amp;L.png" hidden="1"/>
          <p:cNvPicPr>
            <a:picLocks noChangeAspect="1"/>
          </p:cNvPicPr>
          <p:nvPr/>
        </p:nvPicPr>
        <p:blipFill>
          <a:blip r:embed="rId6" cstate="print"/>
          <a:stretch>
            <a:fillRect/>
          </a:stretch>
        </p:blipFill>
        <p:spPr>
          <a:xfrm>
            <a:off x="7380000" y="270000"/>
            <a:ext cx="1512000" cy="350088"/>
          </a:xfrm>
          <a:prstGeom prst="rect">
            <a:avLst/>
          </a:prstGeom>
        </p:spPr>
      </p:pic>
      <p:sp>
        <p:nvSpPr>
          <p:cNvPr id="27" name="TextBox 18"/>
          <p:cNvSpPr txBox="1"/>
          <p:nvPr userDrawn="1"/>
        </p:nvSpPr>
        <p:spPr>
          <a:xfrm>
            <a:off x="-1785982" y="0"/>
            <a:ext cx="1500198" cy="2462213"/>
          </a:xfrm>
          <a:prstGeom prst="rect">
            <a:avLst/>
          </a:prstGeom>
          <a:solidFill>
            <a:schemeClr val="bg1"/>
          </a:solidFill>
        </p:spPr>
        <p:txBody>
          <a:bodyPr wrap="square" rtlCol="0">
            <a:spAutoFit/>
          </a:bodyPr>
          <a:lstStyle/>
          <a:p>
            <a:pPr>
              <a:spcAft>
                <a:spcPts val="600"/>
              </a:spcAft>
            </a:pPr>
            <a:r>
              <a:rPr lang="en-US" sz="1400" dirty="0" smtClean="0">
                <a:solidFill>
                  <a:schemeClr val="accent1"/>
                </a:solidFill>
              </a:rPr>
              <a:t>If you create graphs directly</a:t>
            </a:r>
            <a:r>
              <a:rPr lang="en-US" sz="1400" baseline="0" dirty="0" smtClean="0">
                <a:solidFill>
                  <a:schemeClr val="accent1"/>
                </a:solidFill>
              </a:rPr>
              <a:t> in PowerPoint (instead of copy/paste from Excel), you have to format any text in the graph with the desired font size manually.</a:t>
            </a:r>
            <a:endParaRPr lang="en-US" sz="1400" dirty="0" smtClean="0">
              <a:solidFill>
                <a:schemeClr val="accent1"/>
              </a:solidFill>
            </a:endParaRPr>
          </a:p>
        </p:txBody>
      </p:sp>
      <p:pic>
        <p:nvPicPr>
          <p:cNvPr id="28" name="SpineGreen" descr="C:\Users\WordSpecialisten\WSKunder\Kunder\Make\Windpower\Filer fra Make\Overlevering til Wordspecialisten\Graphic elements\Spine ÔÇô Green.png" hidden="1"/>
          <p:cNvPicPr>
            <a:picLocks noChangeArrowheads="1"/>
          </p:cNvPicPr>
          <p:nvPr userDrawn="1"/>
        </p:nvPicPr>
        <p:blipFill>
          <a:blip r:embed="rId3" cstate="print"/>
          <a:srcRect/>
          <a:stretch>
            <a:fillRect/>
          </a:stretch>
        </p:blipFill>
        <p:spPr bwMode="auto">
          <a:xfrm>
            <a:off x="0" y="39600"/>
            <a:ext cx="219600" cy="5112000"/>
          </a:xfrm>
          <a:prstGeom prst="rect">
            <a:avLst/>
          </a:prstGeom>
          <a:noFill/>
        </p:spPr>
      </p:pic>
      <p:pic>
        <p:nvPicPr>
          <p:cNvPr id="29" name="SpineGrey" descr="C:\Users\WordSpecialisten\WSKunder\Kunder\Make\Windpower\Filer fra Make\Overlevering til Wordspecialisten\Graphic elements\Spine.png"/>
          <p:cNvPicPr>
            <a:picLocks noChangeAspect="1" noChangeArrowheads="1"/>
          </p:cNvPicPr>
          <p:nvPr userDrawn="1"/>
        </p:nvPicPr>
        <p:blipFill>
          <a:blip r:embed="rId4" cstate="print"/>
          <a:srcRect/>
          <a:stretch>
            <a:fillRect/>
          </a:stretch>
        </p:blipFill>
        <p:spPr bwMode="auto">
          <a:xfrm>
            <a:off x="0" y="39192"/>
            <a:ext cx="219600" cy="5110604"/>
          </a:xfrm>
          <a:prstGeom prst="rect">
            <a:avLst/>
          </a:prstGeom>
          <a:noFill/>
        </p:spPr>
      </p:pic>
      <p:pic>
        <p:nvPicPr>
          <p:cNvPr id="31" name="LMWindpowerBlades" descr="LMWP Blades.png" hidden="1"/>
          <p:cNvPicPr>
            <a:picLocks noChangeAspect="1"/>
          </p:cNvPicPr>
          <p:nvPr userDrawn="1"/>
        </p:nvPicPr>
        <p:blipFill>
          <a:blip r:embed="rId5" cstate="print"/>
          <a:stretch>
            <a:fillRect/>
          </a:stretch>
        </p:blipFill>
        <p:spPr>
          <a:xfrm>
            <a:off x="7380000" y="288000"/>
            <a:ext cx="1440000" cy="464099"/>
          </a:xfrm>
          <a:prstGeom prst="rect">
            <a:avLst/>
          </a:prstGeom>
        </p:spPr>
      </p:pic>
      <p:pic>
        <p:nvPicPr>
          <p:cNvPr id="32" name="LMWindpowerService" descr="LMWP S&amp;L.png" hidden="1"/>
          <p:cNvPicPr>
            <a:picLocks noChangeAspect="1"/>
          </p:cNvPicPr>
          <p:nvPr userDrawn="1"/>
        </p:nvPicPr>
        <p:blipFill>
          <a:blip r:embed="rId6" cstate="print"/>
          <a:stretch>
            <a:fillRect/>
          </a:stretch>
        </p:blipFill>
        <p:spPr>
          <a:xfrm>
            <a:off x="7380000" y="288000"/>
            <a:ext cx="1512000" cy="466784"/>
          </a:xfrm>
          <a:prstGeom prst="rect">
            <a:avLst/>
          </a:prstGeom>
        </p:spPr>
      </p:pic>
      <p:pic>
        <p:nvPicPr>
          <p:cNvPr id="36" name="LMWindpower" descr="C:\Users\WordSpecialisten\WSKunder\Kunder\Make\Windpower\Filer fra Make\Overlevering til Wordspecialisten\Logo\LMWP Logo.png"/>
          <p:cNvPicPr>
            <a:picLocks noChangeArrowheads="1"/>
          </p:cNvPicPr>
          <p:nvPr userDrawn="1"/>
        </p:nvPicPr>
        <p:blipFill>
          <a:blip r:embed="rId7" cstate="print"/>
          <a:srcRect/>
          <a:stretch>
            <a:fillRect/>
          </a:stretch>
        </p:blipFill>
        <p:spPr bwMode="auto">
          <a:xfrm>
            <a:off x="7632472" y="291600"/>
            <a:ext cx="1188000" cy="234000"/>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ing, contents, arrow bottom">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sp>
        <p:nvSpPr>
          <p:cNvPr id="43" name="Text Placeholder 42"/>
          <p:cNvSpPr>
            <a:spLocks noGrp="1"/>
          </p:cNvSpPr>
          <p:nvPr>
            <p:ph type="body" sz="quarter" idx="16" hasCustomPrompt="1"/>
          </p:nvPr>
        </p:nvSpPr>
        <p:spPr>
          <a:xfrm>
            <a:off x="756000" y="404999"/>
            <a:ext cx="6012000" cy="607500"/>
          </a:xfrm>
        </p:spPr>
        <p:txBody>
          <a:bodyPr lIns="36000" tIns="36000" rIns="36000" bIns="36000">
            <a:noAutofit/>
          </a:bodyPr>
          <a:lstStyle>
            <a:lvl1pPr marL="0" indent="0">
              <a:lnSpc>
                <a:spcPts val="2800"/>
              </a:lnSpc>
              <a:spcBef>
                <a:spcPts val="0"/>
              </a:spcBef>
              <a:buNone/>
              <a:defRPr sz="2600" b="1">
                <a:solidFill>
                  <a:srgbClr val="00AAC8"/>
                </a:solidFill>
              </a:defRPr>
            </a:lvl1pPr>
            <a:lvl2pPr>
              <a:defRPr sz="3200" b="1">
                <a:solidFill>
                  <a:schemeClr val="accent3"/>
                </a:solidFill>
              </a:defRPr>
            </a:lvl2pPr>
            <a:lvl3pPr>
              <a:defRPr sz="3200" b="1">
                <a:solidFill>
                  <a:schemeClr val="accent3"/>
                </a:solidFill>
              </a:defRPr>
            </a:lvl3pPr>
            <a:lvl4pPr>
              <a:defRPr sz="3200" b="1">
                <a:solidFill>
                  <a:schemeClr val="accent3"/>
                </a:solidFill>
              </a:defRPr>
            </a:lvl4pPr>
            <a:lvl5pPr>
              <a:defRPr sz="3200" b="1">
                <a:solidFill>
                  <a:schemeClr val="accent3"/>
                </a:solidFill>
              </a:defRPr>
            </a:lvl5pPr>
          </a:lstStyle>
          <a:p>
            <a:pPr lvl="0"/>
            <a:r>
              <a:rPr lang="en-US" noProof="0" smtClean="0"/>
              <a:t>Click to add slide heading</a:t>
            </a:r>
          </a:p>
        </p:txBody>
      </p:sp>
      <p:sp>
        <p:nvSpPr>
          <p:cNvPr id="9" name="Text Placeholder 44"/>
          <p:cNvSpPr>
            <a:spLocks noGrp="1"/>
          </p:cNvSpPr>
          <p:nvPr>
            <p:ph type="body" sz="quarter" idx="17" hasCustomPrompt="1"/>
          </p:nvPr>
        </p:nvSpPr>
        <p:spPr>
          <a:xfrm>
            <a:off x="756000" y="1103700"/>
            <a:ext cx="7740000" cy="309991"/>
          </a:xfrm>
        </p:spPr>
        <p:txBody>
          <a:bodyPr lIns="36000" tIns="36000" rIns="0" bIns="36000">
            <a:noAutofit/>
          </a:bodyPr>
          <a:lstStyle>
            <a:lvl1pPr marL="0" indent="0">
              <a:lnSpc>
                <a:spcPts val="2800"/>
              </a:lnSpc>
              <a:spcBef>
                <a:spcPts val="0"/>
              </a:spcBef>
              <a:buNone/>
              <a:defRPr sz="2600" b="1">
                <a:solidFill>
                  <a:srgbClr val="758187"/>
                </a:solidFill>
              </a:defRPr>
            </a:lvl1pPr>
            <a:lvl2pPr>
              <a:defRPr b="1"/>
            </a:lvl2pPr>
            <a:lvl3pPr>
              <a:defRPr b="1"/>
            </a:lvl3pPr>
            <a:lvl4pPr>
              <a:defRPr b="1"/>
            </a:lvl4pPr>
            <a:lvl5pPr>
              <a:defRPr b="1"/>
            </a:lvl5pPr>
          </a:lstStyle>
          <a:p>
            <a:pPr lvl="0"/>
            <a:r>
              <a:rPr lang="en-US" noProof="0" smtClean="0"/>
              <a:t>Click to add heading</a:t>
            </a:r>
          </a:p>
        </p:txBody>
      </p:sp>
      <p:sp>
        <p:nvSpPr>
          <p:cNvPr id="12" name="Content Placeholder 11"/>
          <p:cNvSpPr>
            <a:spLocks noGrp="1"/>
          </p:cNvSpPr>
          <p:nvPr>
            <p:ph sz="quarter" idx="18"/>
          </p:nvPr>
        </p:nvSpPr>
        <p:spPr>
          <a:xfrm>
            <a:off x="756000" y="1500180"/>
            <a:ext cx="7740000" cy="2464611"/>
          </a:xfrm>
        </p:spPr>
        <p:txBody>
          <a:bodyPr lIns="36000" tIns="36000" rIns="36000" bIns="36000">
            <a:noAutofit/>
          </a:bodyPr>
          <a:lstStyle>
            <a:lvl1pPr marL="0" indent="0">
              <a:buNone/>
              <a:defRPr sz="2600">
                <a:solidFill>
                  <a:srgbClr val="758187"/>
                </a:solidFill>
              </a:defRPr>
            </a:lvl1pPr>
            <a:lvl2pPr>
              <a:defRPr sz="2600">
                <a:solidFill>
                  <a:schemeClr val="accent2"/>
                </a:solidFill>
              </a:defRPr>
            </a:lvl2pPr>
            <a:lvl3pPr>
              <a:defRPr sz="2600">
                <a:solidFill>
                  <a:schemeClr val="accent2"/>
                </a:solidFill>
              </a:defRPr>
            </a:lvl3pPr>
            <a:lvl4pPr>
              <a:defRPr sz="2600">
                <a:solidFill>
                  <a:schemeClr val="accent2"/>
                </a:solidFill>
              </a:defRPr>
            </a:lvl4pPr>
            <a:lvl5pPr>
              <a:defRPr sz="2600">
                <a:solidFill>
                  <a:schemeClr val="accent2"/>
                </a:solidFill>
              </a:defRPr>
            </a:lvl5pPr>
          </a:lstStyle>
          <a:p>
            <a:pPr lvl="0"/>
            <a:r>
              <a:rPr lang="en-US" noProof="0" smtClean="0"/>
              <a:t>Click to edit Master text styles</a:t>
            </a:r>
          </a:p>
        </p:txBody>
      </p:sp>
      <p:sp>
        <p:nvSpPr>
          <p:cNvPr id="20" name="ClipArt Placeholder 14"/>
          <p:cNvSpPr>
            <a:spLocks noGrp="1"/>
          </p:cNvSpPr>
          <p:nvPr>
            <p:ph type="clipArt" sz="quarter" idx="21" hasCustomPrompt="1"/>
          </p:nvPr>
        </p:nvSpPr>
        <p:spPr>
          <a:xfrm>
            <a:off x="756000" y="4179094"/>
            <a:ext cx="3887438" cy="696600"/>
          </a:xfrm>
        </p:spPr>
        <p:txBody>
          <a:bodyPr lIns="36000" tIns="0" rIns="36000" bIns="36000" anchor="ctr" anchorCtr="0">
            <a:normAutofit/>
          </a:bodyPr>
          <a:lstStyle>
            <a:lvl1pPr marL="0" indent="0">
              <a:buFontTx/>
              <a:buNone/>
              <a:defRPr sz="1400" baseline="0">
                <a:solidFill>
                  <a:srgbClr val="000000"/>
                </a:solidFill>
              </a:defRPr>
            </a:lvl1pPr>
          </a:lstStyle>
          <a:p>
            <a:r>
              <a:rPr lang="en-US" noProof="0" smtClean="0"/>
              <a:t>Copy/paste arrow object from last example slide</a:t>
            </a:r>
            <a:endParaRPr lang="en-US" noProof="0"/>
          </a:p>
        </p:txBody>
      </p:sp>
      <p:pic>
        <p:nvPicPr>
          <p:cNvPr id="13" name="SpineGreen" descr="C:\Users\WordSpecialisten\WSKunder\Kunder\Make\Windpower\Filer fra Make\Overlevering til Wordspecialisten\Graphic elements\Spine ÔÇô Green.png" hidden="1"/>
          <p:cNvPicPr>
            <a:picLocks noChangeAspect="1" noChangeArrowheads="1"/>
          </p:cNvPicPr>
          <p:nvPr/>
        </p:nvPicPr>
        <p:blipFill>
          <a:blip r:embed="rId2" cstate="print"/>
          <a:srcRect/>
          <a:stretch>
            <a:fillRect/>
          </a:stretch>
        </p:blipFill>
        <p:spPr bwMode="auto">
          <a:xfrm>
            <a:off x="-32" y="40501"/>
            <a:ext cx="219600" cy="5110742"/>
          </a:xfrm>
          <a:prstGeom prst="rect">
            <a:avLst/>
          </a:prstGeom>
          <a:noFill/>
        </p:spPr>
      </p:pic>
      <p:pic>
        <p:nvPicPr>
          <p:cNvPr id="17" name="SpineGrey" descr="C:\Users\WordSpecialisten\WSKunder\Kunder\Make\Windpower\Filer fra Make\Overlevering til Wordspecialisten\Graphic elements\Spine.png"/>
          <p:cNvPicPr>
            <a:picLocks noChangeAspect="1" noChangeArrowheads="1"/>
          </p:cNvPicPr>
          <p:nvPr/>
        </p:nvPicPr>
        <p:blipFill>
          <a:blip r:embed="rId3" cstate="print"/>
          <a:srcRect/>
          <a:stretch>
            <a:fillRect/>
          </a:stretch>
        </p:blipFill>
        <p:spPr bwMode="auto">
          <a:xfrm>
            <a:off x="-32" y="39192"/>
            <a:ext cx="219600" cy="5110604"/>
          </a:xfrm>
          <a:prstGeom prst="rect">
            <a:avLst/>
          </a:prstGeom>
          <a:noFill/>
        </p:spPr>
      </p:pic>
      <p:pic>
        <p:nvPicPr>
          <p:cNvPr id="19" name="LMWindpowerBlades" descr="LMWP Blades.png" hidden="1"/>
          <p:cNvPicPr>
            <a:picLocks noChangeAspect="1"/>
          </p:cNvPicPr>
          <p:nvPr/>
        </p:nvPicPr>
        <p:blipFill>
          <a:blip r:embed="rId4" cstate="print"/>
          <a:stretch>
            <a:fillRect/>
          </a:stretch>
        </p:blipFill>
        <p:spPr>
          <a:xfrm>
            <a:off x="7380000" y="270001"/>
            <a:ext cx="1440000" cy="348074"/>
          </a:xfrm>
          <a:prstGeom prst="rect">
            <a:avLst/>
          </a:prstGeom>
        </p:spPr>
      </p:pic>
      <p:pic>
        <p:nvPicPr>
          <p:cNvPr id="21" name="LMWindpowerService" descr="LMWP S&amp;L.png" hidden="1"/>
          <p:cNvPicPr>
            <a:picLocks noChangeAspect="1"/>
          </p:cNvPicPr>
          <p:nvPr/>
        </p:nvPicPr>
        <p:blipFill>
          <a:blip r:embed="rId5" cstate="print"/>
          <a:stretch>
            <a:fillRect/>
          </a:stretch>
        </p:blipFill>
        <p:spPr>
          <a:xfrm>
            <a:off x="7380000" y="270000"/>
            <a:ext cx="1512000" cy="350088"/>
          </a:xfrm>
          <a:prstGeom prst="rect">
            <a:avLst/>
          </a:prstGeom>
        </p:spPr>
      </p:pic>
      <p:pic>
        <p:nvPicPr>
          <p:cNvPr id="14" name="SpineGreen" descr="C:\Users\WordSpecialisten\WSKunder\Kunder\Make\Windpower\Filer fra Make\Overlevering til Wordspecialisten\Graphic elements\Spine ÔÇô Green.png" hidden="1"/>
          <p:cNvPicPr>
            <a:picLocks noChangeArrowheads="1"/>
          </p:cNvPicPr>
          <p:nvPr userDrawn="1"/>
        </p:nvPicPr>
        <p:blipFill>
          <a:blip r:embed="rId2" cstate="print"/>
          <a:srcRect/>
          <a:stretch>
            <a:fillRect/>
          </a:stretch>
        </p:blipFill>
        <p:spPr bwMode="auto">
          <a:xfrm>
            <a:off x="0" y="39600"/>
            <a:ext cx="219600" cy="5112000"/>
          </a:xfrm>
          <a:prstGeom prst="rect">
            <a:avLst/>
          </a:prstGeom>
          <a:noFill/>
        </p:spPr>
      </p:pic>
      <p:pic>
        <p:nvPicPr>
          <p:cNvPr id="15" name="SpineGrey" descr="C:\Users\WordSpecialisten\WSKunder\Kunder\Make\Windpower\Filer fra Make\Overlevering til Wordspecialisten\Graphic elements\Spine.png"/>
          <p:cNvPicPr>
            <a:picLocks noChangeAspect="1" noChangeArrowheads="1"/>
          </p:cNvPicPr>
          <p:nvPr userDrawn="1"/>
        </p:nvPicPr>
        <p:blipFill>
          <a:blip r:embed="rId3" cstate="print"/>
          <a:srcRect/>
          <a:stretch>
            <a:fillRect/>
          </a:stretch>
        </p:blipFill>
        <p:spPr bwMode="auto">
          <a:xfrm>
            <a:off x="0" y="39192"/>
            <a:ext cx="219600" cy="5110604"/>
          </a:xfrm>
          <a:prstGeom prst="rect">
            <a:avLst/>
          </a:prstGeom>
          <a:noFill/>
        </p:spPr>
      </p:pic>
      <p:pic>
        <p:nvPicPr>
          <p:cNvPr id="22" name="LMWindpowerBlades" descr="LMWP Blades.png" hidden="1"/>
          <p:cNvPicPr>
            <a:picLocks noChangeAspect="1"/>
          </p:cNvPicPr>
          <p:nvPr userDrawn="1"/>
        </p:nvPicPr>
        <p:blipFill>
          <a:blip r:embed="rId4" cstate="print"/>
          <a:stretch>
            <a:fillRect/>
          </a:stretch>
        </p:blipFill>
        <p:spPr>
          <a:xfrm>
            <a:off x="7380000" y="288000"/>
            <a:ext cx="1440000" cy="464099"/>
          </a:xfrm>
          <a:prstGeom prst="rect">
            <a:avLst/>
          </a:prstGeom>
        </p:spPr>
      </p:pic>
      <p:pic>
        <p:nvPicPr>
          <p:cNvPr id="23" name="LMWindpowerService" descr="LMWP S&amp;L.png" hidden="1"/>
          <p:cNvPicPr>
            <a:picLocks noChangeAspect="1"/>
          </p:cNvPicPr>
          <p:nvPr userDrawn="1"/>
        </p:nvPicPr>
        <p:blipFill>
          <a:blip r:embed="rId5" cstate="print"/>
          <a:stretch>
            <a:fillRect/>
          </a:stretch>
        </p:blipFill>
        <p:spPr>
          <a:xfrm>
            <a:off x="7380000" y="288000"/>
            <a:ext cx="1512000" cy="466784"/>
          </a:xfrm>
          <a:prstGeom prst="rect">
            <a:avLst/>
          </a:prstGeom>
        </p:spPr>
      </p:pic>
      <p:pic>
        <p:nvPicPr>
          <p:cNvPr id="26" name="LMWindpower" descr="C:\Users\WordSpecialisten\WSKunder\Kunder\Make\Windpower\Filer fra Make\Overlevering til Wordspecialisten\Logo\LMWP Logo.png"/>
          <p:cNvPicPr>
            <a:picLocks noChangeArrowheads="1"/>
          </p:cNvPicPr>
          <p:nvPr userDrawn="1"/>
        </p:nvPicPr>
        <p:blipFill>
          <a:blip r:embed="rId6" cstate="print"/>
          <a:srcRect/>
          <a:stretch>
            <a:fillRect/>
          </a:stretch>
        </p:blipFill>
        <p:spPr bwMode="auto">
          <a:xfrm>
            <a:off x="7632472" y="291600"/>
            <a:ext cx="1188000" cy="234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ing, contents, arrows top">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sp>
        <p:nvSpPr>
          <p:cNvPr id="43" name="Text Placeholder 42"/>
          <p:cNvSpPr>
            <a:spLocks noGrp="1"/>
          </p:cNvSpPr>
          <p:nvPr>
            <p:ph type="body" sz="quarter" idx="16" hasCustomPrompt="1"/>
          </p:nvPr>
        </p:nvSpPr>
        <p:spPr>
          <a:xfrm>
            <a:off x="756000" y="405000"/>
            <a:ext cx="6012000" cy="345082"/>
          </a:xfrm>
        </p:spPr>
        <p:txBody>
          <a:bodyPr lIns="36000" tIns="36000" rIns="36000" bIns="36000">
            <a:noAutofit/>
          </a:bodyPr>
          <a:lstStyle>
            <a:lvl1pPr marL="0" indent="0">
              <a:lnSpc>
                <a:spcPts val="2800"/>
              </a:lnSpc>
              <a:spcBef>
                <a:spcPts val="0"/>
              </a:spcBef>
              <a:buNone/>
              <a:defRPr sz="2600" b="1">
                <a:solidFill>
                  <a:srgbClr val="00AAC8"/>
                </a:solidFill>
              </a:defRPr>
            </a:lvl1pPr>
            <a:lvl2pPr>
              <a:defRPr sz="3200" b="1">
                <a:solidFill>
                  <a:schemeClr val="accent3"/>
                </a:solidFill>
              </a:defRPr>
            </a:lvl2pPr>
            <a:lvl3pPr>
              <a:defRPr sz="3200" b="1">
                <a:solidFill>
                  <a:schemeClr val="accent3"/>
                </a:solidFill>
              </a:defRPr>
            </a:lvl3pPr>
            <a:lvl4pPr>
              <a:defRPr sz="3200" b="1">
                <a:solidFill>
                  <a:schemeClr val="accent3"/>
                </a:solidFill>
              </a:defRPr>
            </a:lvl4pPr>
            <a:lvl5pPr>
              <a:defRPr sz="3200" b="1">
                <a:solidFill>
                  <a:schemeClr val="accent3"/>
                </a:solidFill>
              </a:defRPr>
            </a:lvl5pPr>
          </a:lstStyle>
          <a:p>
            <a:pPr lvl="0"/>
            <a:r>
              <a:rPr lang="en-US" noProof="0" smtClean="0"/>
              <a:t>Click to add slide heading</a:t>
            </a:r>
          </a:p>
        </p:txBody>
      </p:sp>
      <p:sp>
        <p:nvSpPr>
          <p:cNvPr id="16" name="ClipArt Placeholder 14"/>
          <p:cNvSpPr>
            <a:spLocks noGrp="1"/>
          </p:cNvSpPr>
          <p:nvPr>
            <p:ph type="clipArt" sz="quarter" idx="22" hasCustomPrompt="1"/>
          </p:nvPr>
        </p:nvSpPr>
        <p:spPr>
          <a:xfrm>
            <a:off x="756000" y="1017973"/>
            <a:ext cx="1887174" cy="696600"/>
          </a:xfrm>
        </p:spPr>
        <p:txBody>
          <a:bodyPr lIns="36000" tIns="0" rIns="36000" bIns="36000" anchor="ctr" anchorCtr="0">
            <a:normAutofit/>
          </a:bodyPr>
          <a:lstStyle>
            <a:lvl1pPr marL="0" indent="0">
              <a:buFontTx/>
              <a:buNone/>
              <a:defRPr sz="1400" baseline="0">
                <a:solidFill>
                  <a:srgbClr val="000000"/>
                </a:solidFill>
              </a:defRPr>
            </a:lvl1pPr>
          </a:lstStyle>
          <a:p>
            <a:r>
              <a:rPr lang="en-US" noProof="0" smtClean="0"/>
              <a:t>Copy/paste arrow object from last example slide</a:t>
            </a:r>
            <a:endParaRPr lang="en-US" noProof="0"/>
          </a:p>
        </p:txBody>
      </p:sp>
      <p:sp>
        <p:nvSpPr>
          <p:cNvPr id="23" name="ClipArt Placeholder 14"/>
          <p:cNvSpPr>
            <a:spLocks noGrp="1"/>
          </p:cNvSpPr>
          <p:nvPr>
            <p:ph type="clipArt" sz="quarter" idx="23" hasCustomPrompt="1"/>
          </p:nvPr>
        </p:nvSpPr>
        <p:spPr>
          <a:xfrm>
            <a:off x="2786050" y="1017973"/>
            <a:ext cx="1887174" cy="696600"/>
          </a:xfrm>
        </p:spPr>
        <p:txBody>
          <a:bodyPr lIns="36000" tIns="0" rIns="36000" bIns="36000" anchor="ctr" anchorCtr="0">
            <a:normAutofit/>
          </a:bodyPr>
          <a:lstStyle>
            <a:lvl1pPr marL="0" indent="0">
              <a:buFontTx/>
              <a:buNone/>
              <a:defRPr sz="1400" baseline="0">
                <a:solidFill>
                  <a:srgbClr val="000000"/>
                </a:solidFill>
              </a:defRPr>
            </a:lvl1pPr>
          </a:lstStyle>
          <a:p>
            <a:r>
              <a:rPr lang="en-US" noProof="0" smtClean="0"/>
              <a:t>Copy/paste arrow object from last example slide</a:t>
            </a:r>
            <a:endParaRPr lang="en-US" noProof="0"/>
          </a:p>
        </p:txBody>
      </p:sp>
      <p:sp>
        <p:nvSpPr>
          <p:cNvPr id="24" name="ClipArt Placeholder 14"/>
          <p:cNvSpPr>
            <a:spLocks noGrp="1"/>
          </p:cNvSpPr>
          <p:nvPr>
            <p:ph type="clipArt" sz="quarter" idx="24" hasCustomPrompt="1"/>
          </p:nvPr>
        </p:nvSpPr>
        <p:spPr>
          <a:xfrm>
            <a:off x="4837491" y="1017973"/>
            <a:ext cx="1887174" cy="696600"/>
          </a:xfrm>
        </p:spPr>
        <p:txBody>
          <a:bodyPr lIns="36000" tIns="0" rIns="36000" bIns="36000" anchor="ctr" anchorCtr="0">
            <a:normAutofit/>
          </a:bodyPr>
          <a:lstStyle>
            <a:lvl1pPr marL="0" indent="0">
              <a:buFontTx/>
              <a:buNone/>
              <a:defRPr sz="1400" baseline="0">
                <a:solidFill>
                  <a:srgbClr val="000000"/>
                </a:solidFill>
              </a:defRPr>
            </a:lvl1pPr>
          </a:lstStyle>
          <a:p>
            <a:r>
              <a:rPr lang="en-US" noProof="0" smtClean="0"/>
              <a:t>Copy/paste arrow object from last example slide</a:t>
            </a:r>
            <a:endParaRPr lang="en-US" noProof="0"/>
          </a:p>
        </p:txBody>
      </p:sp>
      <p:sp>
        <p:nvSpPr>
          <p:cNvPr id="25" name="ClipArt Placeholder 14"/>
          <p:cNvSpPr>
            <a:spLocks noGrp="1"/>
          </p:cNvSpPr>
          <p:nvPr>
            <p:ph type="clipArt" sz="quarter" idx="25" hasCustomPrompt="1"/>
          </p:nvPr>
        </p:nvSpPr>
        <p:spPr>
          <a:xfrm>
            <a:off x="6876000" y="1017973"/>
            <a:ext cx="1887174" cy="696600"/>
          </a:xfrm>
        </p:spPr>
        <p:txBody>
          <a:bodyPr lIns="36000" tIns="0" rIns="36000" bIns="36000" anchor="ctr" anchorCtr="0">
            <a:normAutofit/>
          </a:bodyPr>
          <a:lstStyle>
            <a:lvl1pPr marL="0" indent="0">
              <a:buFontTx/>
              <a:buNone/>
              <a:defRPr sz="1400" baseline="0">
                <a:solidFill>
                  <a:srgbClr val="000000"/>
                </a:solidFill>
              </a:defRPr>
            </a:lvl1pPr>
          </a:lstStyle>
          <a:p>
            <a:r>
              <a:rPr lang="en-US" noProof="0" smtClean="0"/>
              <a:t>Copy/paste arrow object from last example slide</a:t>
            </a:r>
            <a:endParaRPr lang="en-US" noProof="0"/>
          </a:p>
        </p:txBody>
      </p:sp>
      <p:sp>
        <p:nvSpPr>
          <p:cNvPr id="17" name="Content Placeholder 16"/>
          <p:cNvSpPr>
            <a:spLocks noGrp="1"/>
          </p:cNvSpPr>
          <p:nvPr>
            <p:ph sz="quarter" idx="26"/>
          </p:nvPr>
        </p:nvSpPr>
        <p:spPr>
          <a:xfrm>
            <a:off x="756000" y="1814401"/>
            <a:ext cx="3924000" cy="2518172"/>
          </a:xfrm>
        </p:spPr>
        <p:txBody>
          <a:bodyPr lIns="36000" tIns="36000" rIns="36000" bIns="36000">
            <a:noAutofit/>
          </a:bodyPr>
          <a:lstStyle>
            <a:lvl1pPr marL="0" indent="0">
              <a:buNone/>
              <a:defRPr sz="2000">
                <a:solidFill>
                  <a:srgbClr val="758187"/>
                </a:solidFill>
              </a:defRPr>
            </a:lvl1pPr>
            <a:lvl2pPr>
              <a:buNone/>
              <a:defRPr sz="2000">
                <a:solidFill>
                  <a:srgbClr val="758187"/>
                </a:solidFill>
              </a:defRPr>
            </a:lvl2pPr>
            <a:lvl3pPr>
              <a:buNone/>
              <a:defRPr sz="2000">
                <a:solidFill>
                  <a:srgbClr val="758187"/>
                </a:solidFill>
              </a:defRPr>
            </a:lvl3pPr>
            <a:lvl4pPr>
              <a:buNone/>
              <a:defRPr sz="2000">
                <a:solidFill>
                  <a:srgbClr val="758187"/>
                </a:solidFill>
              </a:defRPr>
            </a:lvl4pPr>
            <a:lvl5pPr>
              <a:buNone/>
              <a:defRPr sz="2000">
                <a:solidFill>
                  <a:srgbClr val="758187"/>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16"/>
          <p:cNvSpPr>
            <a:spLocks noGrp="1"/>
          </p:cNvSpPr>
          <p:nvPr>
            <p:ph sz="quarter" idx="27"/>
          </p:nvPr>
        </p:nvSpPr>
        <p:spPr>
          <a:xfrm>
            <a:off x="4848227" y="1821652"/>
            <a:ext cx="3924000" cy="2518172"/>
          </a:xfrm>
        </p:spPr>
        <p:txBody>
          <a:bodyPr lIns="36000" tIns="36000" rIns="36000" bIns="36000">
            <a:noAutofit/>
          </a:bodyPr>
          <a:lstStyle>
            <a:lvl1pPr marL="0" indent="0">
              <a:buNone/>
              <a:defRPr sz="2000">
                <a:solidFill>
                  <a:srgbClr val="758187"/>
                </a:solidFill>
              </a:defRPr>
            </a:lvl1pPr>
            <a:lvl2pPr>
              <a:buNone/>
              <a:defRPr sz="2000">
                <a:solidFill>
                  <a:srgbClr val="758187"/>
                </a:solidFill>
              </a:defRPr>
            </a:lvl2pPr>
            <a:lvl3pPr>
              <a:buNone/>
              <a:defRPr sz="2000">
                <a:solidFill>
                  <a:srgbClr val="758187"/>
                </a:solidFill>
              </a:defRPr>
            </a:lvl3pPr>
            <a:lvl4pPr>
              <a:buNone/>
              <a:defRPr sz="2000">
                <a:solidFill>
                  <a:srgbClr val="758187"/>
                </a:solidFill>
              </a:defRPr>
            </a:lvl4pPr>
            <a:lvl5pPr>
              <a:buNone/>
              <a:defRPr sz="2000">
                <a:solidFill>
                  <a:srgbClr val="758187"/>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pic>
        <p:nvPicPr>
          <p:cNvPr id="20" name="SpineGreen" descr="C:\Users\WordSpecialisten\WSKunder\Kunder\Make\Windpower\Filer fra Make\Overlevering til Wordspecialisten\Graphic elements\Spine ÔÇô Green.png" hidden="1"/>
          <p:cNvPicPr>
            <a:picLocks noChangeAspect="1" noChangeArrowheads="1"/>
          </p:cNvPicPr>
          <p:nvPr/>
        </p:nvPicPr>
        <p:blipFill>
          <a:blip r:embed="rId2" cstate="print"/>
          <a:srcRect/>
          <a:stretch>
            <a:fillRect/>
          </a:stretch>
        </p:blipFill>
        <p:spPr bwMode="auto">
          <a:xfrm>
            <a:off x="0" y="40501"/>
            <a:ext cx="219600" cy="5110742"/>
          </a:xfrm>
          <a:prstGeom prst="rect">
            <a:avLst/>
          </a:prstGeom>
          <a:noFill/>
        </p:spPr>
      </p:pic>
      <p:pic>
        <p:nvPicPr>
          <p:cNvPr id="21" name="SpineGrey" descr="C:\Users\WordSpecialisten\WSKunder\Kunder\Make\Windpower\Filer fra Make\Overlevering til Wordspecialisten\Graphic elements\Spine.png"/>
          <p:cNvPicPr>
            <a:picLocks noChangeAspect="1" noChangeArrowheads="1"/>
          </p:cNvPicPr>
          <p:nvPr/>
        </p:nvPicPr>
        <p:blipFill>
          <a:blip r:embed="rId3" cstate="print"/>
          <a:srcRect/>
          <a:stretch>
            <a:fillRect/>
          </a:stretch>
        </p:blipFill>
        <p:spPr bwMode="auto">
          <a:xfrm>
            <a:off x="-32" y="39192"/>
            <a:ext cx="219600" cy="5110604"/>
          </a:xfrm>
          <a:prstGeom prst="rect">
            <a:avLst/>
          </a:prstGeom>
          <a:noFill/>
        </p:spPr>
      </p:pic>
      <p:pic>
        <p:nvPicPr>
          <p:cNvPr id="29" name="LMWindpowerBlades" descr="LMWP Blades.png" hidden="1"/>
          <p:cNvPicPr>
            <a:picLocks noChangeAspect="1"/>
          </p:cNvPicPr>
          <p:nvPr/>
        </p:nvPicPr>
        <p:blipFill>
          <a:blip r:embed="rId4" cstate="print"/>
          <a:stretch>
            <a:fillRect/>
          </a:stretch>
        </p:blipFill>
        <p:spPr>
          <a:xfrm>
            <a:off x="7380000" y="270001"/>
            <a:ext cx="1440000" cy="348074"/>
          </a:xfrm>
          <a:prstGeom prst="rect">
            <a:avLst/>
          </a:prstGeom>
        </p:spPr>
      </p:pic>
      <p:pic>
        <p:nvPicPr>
          <p:cNvPr id="30" name="LMWindpowerService" descr="LMWP S&amp;L.png" hidden="1"/>
          <p:cNvPicPr>
            <a:picLocks noChangeAspect="1"/>
          </p:cNvPicPr>
          <p:nvPr/>
        </p:nvPicPr>
        <p:blipFill>
          <a:blip r:embed="rId5" cstate="print"/>
          <a:stretch>
            <a:fillRect/>
          </a:stretch>
        </p:blipFill>
        <p:spPr>
          <a:xfrm>
            <a:off x="7380000" y="270000"/>
            <a:ext cx="1512000" cy="350088"/>
          </a:xfrm>
          <a:prstGeom prst="rect">
            <a:avLst/>
          </a:prstGeom>
        </p:spPr>
      </p:pic>
      <p:pic>
        <p:nvPicPr>
          <p:cNvPr id="19" name="SpineGreen" descr="C:\Users\WordSpecialisten\WSKunder\Kunder\Make\Windpower\Filer fra Make\Overlevering til Wordspecialisten\Graphic elements\Spine ÔÇô Green.png" hidden="1"/>
          <p:cNvPicPr>
            <a:picLocks noChangeArrowheads="1"/>
          </p:cNvPicPr>
          <p:nvPr userDrawn="1"/>
        </p:nvPicPr>
        <p:blipFill>
          <a:blip r:embed="rId2" cstate="print"/>
          <a:srcRect/>
          <a:stretch>
            <a:fillRect/>
          </a:stretch>
        </p:blipFill>
        <p:spPr bwMode="auto">
          <a:xfrm>
            <a:off x="0" y="39600"/>
            <a:ext cx="219600" cy="5112000"/>
          </a:xfrm>
          <a:prstGeom prst="rect">
            <a:avLst/>
          </a:prstGeom>
          <a:noFill/>
        </p:spPr>
      </p:pic>
      <p:pic>
        <p:nvPicPr>
          <p:cNvPr id="22" name="SpineGrey" descr="C:\Users\WordSpecialisten\WSKunder\Kunder\Make\Windpower\Filer fra Make\Overlevering til Wordspecialisten\Graphic elements\Spine.png"/>
          <p:cNvPicPr>
            <a:picLocks noChangeAspect="1" noChangeArrowheads="1"/>
          </p:cNvPicPr>
          <p:nvPr userDrawn="1"/>
        </p:nvPicPr>
        <p:blipFill>
          <a:blip r:embed="rId3" cstate="print"/>
          <a:srcRect/>
          <a:stretch>
            <a:fillRect/>
          </a:stretch>
        </p:blipFill>
        <p:spPr bwMode="auto">
          <a:xfrm>
            <a:off x="0" y="39192"/>
            <a:ext cx="219600" cy="5110604"/>
          </a:xfrm>
          <a:prstGeom prst="rect">
            <a:avLst/>
          </a:prstGeom>
          <a:noFill/>
        </p:spPr>
      </p:pic>
      <p:pic>
        <p:nvPicPr>
          <p:cNvPr id="27" name="LMWindpowerBlades" descr="LMWP Blades.png" hidden="1"/>
          <p:cNvPicPr>
            <a:picLocks noChangeAspect="1"/>
          </p:cNvPicPr>
          <p:nvPr userDrawn="1"/>
        </p:nvPicPr>
        <p:blipFill>
          <a:blip r:embed="rId4" cstate="print"/>
          <a:stretch>
            <a:fillRect/>
          </a:stretch>
        </p:blipFill>
        <p:spPr>
          <a:xfrm>
            <a:off x="7380000" y="288000"/>
            <a:ext cx="1440000" cy="464099"/>
          </a:xfrm>
          <a:prstGeom prst="rect">
            <a:avLst/>
          </a:prstGeom>
        </p:spPr>
      </p:pic>
      <p:pic>
        <p:nvPicPr>
          <p:cNvPr id="31" name="LMWindpowerService" descr="LMWP S&amp;L.png" hidden="1"/>
          <p:cNvPicPr>
            <a:picLocks noChangeAspect="1"/>
          </p:cNvPicPr>
          <p:nvPr userDrawn="1"/>
        </p:nvPicPr>
        <p:blipFill>
          <a:blip r:embed="rId5" cstate="print"/>
          <a:stretch>
            <a:fillRect/>
          </a:stretch>
        </p:blipFill>
        <p:spPr>
          <a:xfrm>
            <a:off x="7380000" y="288000"/>
            <a:ext cx="1512000" cy="466784"/>
          </a:xfrm>
          <a:prstGeom prst="rect">
            <a:avLst/>
          </a:prstGeom>
        </p:spPr>
      </p:pic>
      <p:pic>
        <p:nvPicPr>
          <p:cNvPr id="33" name="LMWindpower" descr="C:\Users\WordSpecialisten\WSKunder\Kunder\Make\Windpower\Filer fra Make\Overlevering til Wordspecialisten\Logo\LMWP Logo.png"/>
          <p:cNvPicPr>
            <a:picLocks noChangeArrowheads="1"/>
          </p:cNvPicPr>
          <p:nvPr userDrawn="1"/>
        </p:nvPicPr>
        <p:blipFill>
          <a:blip r:embed="rId6" cstate="print"/>
          <a:srcRect/>
          <a:stretch>
            <a:fillRect/>
          </a:stretch>
        </p:blipFill>
        <p:spPr bwMode="auto">
          <a:xfrm>
            <a:off x="7632472" y="291600"/>
            <a:ext cx="1188000" cy="2340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age 2">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2573100"/>
          </a:xfrm>
        </p:spPr>
        <p:txBody>
          <a:bodyPr>
            <a:normAutofit/>
          </a:bodyPr>
          <a:lstStyle>
            <a:lvl1pPr>
              <a:buNone/>
              <a:defRPr sz="2000"/>
            </a:lvl1pPr>
          </a:lstStyle>
          <a:p>
            <a:r>
              <a:rPr lang="en-US" noProof="0" smtClean="0"/>
              <a:t>Click icon to add picture</a:t>
            </a:r>
            <a:endParaRPr lang="en-US" noProof="0" dirty="0"/>
          </a:p>
        </p:txBody>
      </p:sp>
      <p:sp>
        <p:nvSpPr>
          <p:cNvPr id="2" name="Titel 1"/>
          <p:cNvSpPr>
            <a:spLocks noGrp="1"/>
          </p:cNvSpPr>
          <p:nvPr>
            <p:ph type="ctrTitle" hasCustomPrompt="1"/>
          </p:nvPr>
        </p:nvSpPr>
        <p:spPr>
          <a:xfrm>
            <a:off x="4071934" y="2786064"/>
            <a:ext cx="4644000" cy="803678"/>
          </a:xfrm>
        </p:spPr>
        <p:txBody>
          <a:bodyPr lIns="36000" tIns="36000" rIns="36000" bIns="36000" anchor="t" anchorCtr="0">
            <a:noAutofit/>
          </a:bodyPr>
          <a:lstStyle>
            <a:lvl1pPr algn="l">
              <a:defRPr sz="3200" b="1" cap="all" baseline="0">
                <a:solidFill>
                  <a:srgbClr val="00AAC8"/>
                </a:solidFill>
                <a:latin typeface="Arial" pitchFamily="34" charset="0"/>
                <a:cs typeface="Arial" pitchFamily="34" charset="0"/>
              </a:defRPr>
            </a:lvl1pPr>
          </a:lstStyle>
          <a:p>
            <a:r>
              <a:rPr lang="en-US" noProof="0" smtClean="0"/>
              <a:t>Click to add title</a:t>
            </a:r>
            <a:endParaRPr lang="en-US" noProof="0"/>
          </a:p>
        </p:txBody>
      </p:sp>
      <p:sp>
        <p:nvSpPr>
          <p:cNvPr id="3" name="Undertitel 2"/>
          <p:cNvSpPr>
            <a:spLocks noGrp="1"/>
          </p:cNvSpPr>
          <p:nvPr>
            <p:ph type="subTitle" idx="1" hasCustomPrompt="1"/>
          </p:nvPr>
        </p:nvSpPr>
        <p:spPr>
          <a:xfrm>
            <a:off x="4071934" y="3615137"/>
            <a:ext cx="4644000" cy="364544"/>
          </a:xfrm>
        </p:spPr>
        <p:txBody>
          <a:bodyPr lIns="36000" tIns="36000" rIns="36000" bIns="36000">
            <a:noAutofit/>
          </a:bodyPr>
          <a:lstStyle>
            <a:lvl1pPr marL="0" indent="0" algn="l">
              <a:buNone/>
              <a:defRPr sz="2200" baseline="0">
                <a:solidFill>
                  <a:srgbClr val="00AA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[Location] / [Month] [date] / [year]</a:t>
            </a:r>
            <a:endParaRPr lang="en-US" noProof="0"/>
          </a:p>
        </p:txBody>
      </p:sp>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sp>
        <p:nvSpPr>
          <p:cNvPr id="15" name="Text Placeholder 14"/>
          <p:cNvSpPr>
            <a:spLocks noGrp="1"/>
          </p:cNvSpPr>
          <p:nvPr>
            <p:ph type="body" sz="quarter" idx="13" hasCustomPrompt="1"/>
          </p:nvPr>
        </p:nvSpPr>
        <p:spPr>
          <a:xfrm>
            <a:off x="4357686" y="3996000"/>
            <a:ext cx="4358248" cy="291600"/>
          </a:xfrm>
        </p:spPr>
        <p:txBody>
          <a:bodyPr lIns="36000" tIns="36000" rIns="36000" bIns="36000">
            <a:noAutofit/>
          </a:bodyPr>
          <a:lstStyle>
            <a:lvl1pPr marL="0" indent="0">
              <a:buNone/>
              <a:defRPr sz="1400" b="1" baseline="0">
                <a:solidFill>
                  <a:srgbClr val="758187"/>
                </a:solidFill>
              </a:defRPr>
            </a:lvl1pPr>
            <a:lvl2pPr>
              <a:defRPr>
                <a:solidFill>
                  <a:srgbClr val="758187"/>
                </a:solidFill>
              </a:defRPr>
            </a:lvl2pPr>
            <a:lvl3pPr>
              <a:defRPr>
                <a:solidFill>
                  <a:srgbClr val="758187"/>
                </a:solidFill>
              </a:defRPr>
            </a:lvl3pPr>
            <a:lvl4pPr>
              <a:defRPr>
                <a:solidFill>
                  <a:srgbClr val="758187"/>
                </a:solidFill>
              </a:defRPr>
            </a:lvl4pPr>
            <a:lvl5pPr>
              <a:defRPr>
                <a:solidFill>
                  <a:srgbClr val="758187"/>
                </a:solidFill>
              </a:defRPr>
            </a:lvl5pPr>
          </a:lstStyle>
          <a:p>
            <a:pPr lvl="0"/>
            <a:r>
              <a:rPr lang="en-US" noProof="0" dirty="0" smtClean="0"/>
              <a:t>[author]</a:t>
            </a:r>
          </a:p>
        </p:txBody>
      </p:sp>
      <p:sp>
        <p:nvSpPr>
          <p:cNvPr id="11" name="TextBox 10"/>
          <p:cNvSpPr txBox="1"/>
          <p:nvPr/>
        </p:nvSpPr>
        <p:spPr>
          <a:xfrm>
            <a:off x="-1785982" y="0"/>
            <a:ext cx="1500198" cy="5201424"/>
          </a:xfrm>
          <a:prstGeom prst="rect">
            <a:avLst/>
          </a:prstGeom>
          <a:solidFill>
            <a:schemeClr val="bg1"/>
          </a:solidFill>
        </p:spPr>
        <p:txBody>
          <a:bodyPr wrap="square" rtlCol="0">
            <a:spAutoFit/>
          </a:bodyPr>
          <a:lstStyle/>
          <a:p>
            <a:pPr>
              <a:spcAft>
                <a:spcPts val="600"/>
              </a:spcAft>
            </a:pPr>
            <a:r>
              <a:rPr lang="en-US" sz="1400" dirty="0" smtClean="0">
                <a:solidFill>
                  <a:schemeClr val="accent1"/>
                </a:solidFill>
              </a:rPr>
              <a:t>Select one of the 3 title pages and delete the others.</a:t>
            </a:r>
          </a:p>
          <a:p>
            <a:pPr>
              <a:spcAft>
                <a:spcPts val="600"/>
              </a:spcAft>
            </a:pPr>
            <a:r>
              <a:rPr lang="en-US" sz="1400" dirty="0" smtClean="0">
                <a:solidFill>
                  <a:schemeClr val="accent1"/>
                </a:solidFill>
              </a:rPr>
              <a:t>Please do not create new title pages by using the layouts Title 1 – 3 as these layouts do not contain the necessary graphic elements.</a:t>
            </a:r>
          </a:p>
          <a:p>
            <a:pPr>
              <a:spcAft>
                <a:spcPts val="600"/>
              </a:spcAft>
            </a:pPr>
            <a:r>
              <a:rPr lang="en-US" sz="1400" dirty="0" smtClean="0">
                <a:solidFill>
                  <a:schemeClr val="accent1"/>
                </a:solidFill>
              </a:rPr>
              <a:t>If you insert or change a picture and it covers other graphic elements, you can right click the picture and select ”Bring to back”. </a:t>
            </a:r>
          </a:p>
        </p:txBody>
      </p:sp>
      <p:sp>
        <p:nvSpPr>
          <p:cNvPr id="14" name="Picture Placeholder 13"/>
          <p:cNvSpPr>
            <a:spLocks noGrp="1"/>
          </p:cNvSpPr>
          <p:nvPr>
            <p:ph type="pic" sz="quarter" idx="15"/>
          </p:nvPr>
        </p:nvSpPr>
        <p:spPr>
          <a:xfrm>
            <a:off x="-9525" y="1368019"/>
            <a:ext cx="3200400" cy="2419200"/>
          </a:xfrm>
        </p:spPr>
        <p:txBody>
          <a:bodyPr>
            <a:normAutofit/>
          </a:bodyPr>
          <a:lstStyle>
            <a:lvl1pPr>
              <a:buNone/>
              <a:defRPr sz="2000"/>
            </a:lvl1pPr>
          </a:lstStyle>
          <a:p>
            <a:r>
              <a:rPr lang="en-US" noProof="0" smtClean="0"/>
              <a:t>Click icon to add picture</a:t>
            </a:r>
            <a:endParaRPr lang="en-US" noProof="0"/>
          </a:p>
        </p:txBody>
      </p:sp>
      <p:sp>
        <p:nvSpPr>
          <p:cNvPr id="16" name="TextBox 15"/>
          <p:cNvSpPr txBox="1"/>
          <p:nvPr/>
        </p:nvSpPr>
        <p:spPr>
          <a:xfrm>
            <a:off x="4071934" y="3996001"/>
            <a:ext cx="357190" cy="288147"/>
          </a:xfrm>
          <a:prstGeom prst="rect">
            <a:avLst/>
          </a:prstGeom>
        </p:spPr>
        <p:txBody>
          <a:bodyPr wrap="square" lIns="36000" tIns="36000" rIns="36000" bIns="36000" rtlCol="0">
            <a:spAutoFit/>
          </a:bodyPr>
          <a:lstStyle/>
          <a:p>
            <a:r>
              <a:rPr lang="da-DK" sz="1400" b="1" kern="1200" baseline="0" dirty="0" smtClean="0">
                <a:solidFill>
                  <a:srgbClr val="758187"/>
                </a:solidFill>
                <a:latin typeface="+mn-lt"/>
                <a:ea typeface="+mn-ea"/>
                <a:cs typeface="+mn-cs"/>
              </a:rPr>
              <a:t>By</a:t>
            </a:r>
          </a:p>
        </p:txBody>
      </p:sp>
      <p:pic>
        <p:nvPicPr>
          <p:cNvPr id="23" name="LMWindpowerBlades" descr="LMWP Blades.png" hidden="1"/>
          <p:cNvPicPr>
            <a:picLocks noChangeAspect="1"/>
          </p:cNvPicPr>
          <p:nvPr/>
        </p:nvPicPr>
        <p:blipFill>
          <a:blip r:embed="rId2" cstate="print"/>
          <a:stretch>
            <a:fillRect/>
          </a:stretch>
        </p:blipFill>
        <p:spPr>
          <a:xfrm>
            <a:off x="7380000" y="4527901"/>
            <a:ext cx="1440000" cy="348074"/>
          </a:xfrm>
          <a:prstGeom prst="rect">
            <a:avLst/>
          </a:prstGeom>
        </p:spPr>
      </p:pic>
      <p:pic>
        <p:nvPicPr>
          <p:cNvPr id="24" name="LMWindpowerService" descr="LMWP S&amp;L.png" hidden="1"/>
          <p:cNvPicPr>
            <a:picLocks noChangeAspect="1"/>
          </p:cNvPicPr>
          <p:nvPr/>
        </p:nvPicPr>
        <p:blipFill>
          <a:blip r:embed="rId3" cstate="print"/>
          <a:stretch>
            <a:fillRect/>
          </a:stretch>
        </p:blipFill>
        <p:spPr>
          <a:xfrm>
            <a:off x="7380000" y="4527900"/>
            <a:ext cx="1512000" cy="350088"/>
          </a:xfrm>
          <a:prstGeom prst="rect">
            <a:avLst/>
          </a:prstGeom>
        </p:spPr>
      </p:pic>
      <p:sp>
        <p:nvSpPr>
          <p:cNvPr id="17" name="TextBox 10"/>
          <p:cNvSpPr txBox="1"/>
          <p:nvPr userDrawn="1"/>
        </p:nvSpPr>
        <p:spPr>
          <a:xfrm>
            <a:off x="-1785982" y="0"/>
            <a:ext cx="1500198" cy="5201424"/>
          </a:xfrm>
          <a:prstGeom prst="rect">
            <a:avLst/>
          </a:prstGeom>
          <a:solidFill>
            <a:schemeClr val="bg1"/>
          </a:solidFill>
        </p:spPr>
        <p:txBody>
          <a:bodyPr wrap="square" rtlCol="0">
            <a:spAutoFit/>
          </a:bodyPr>
          <a:lstStyle/>
          <a:p>
            <a:pPr>
              <a:spcAft>
                <a:spcPts val="600"/>
              </a:spcAft>
            </a:pPr>
            <a:r>
              <a:rPr lang="en-US" sz="1400" dirty="0" smtClean="0">
                <a:solidFill>
                  <a:schemeClr val="accent1"/>
                </a:solidFill>
              </a:rPr>
              <a:t>Select one of the 3 title pages and delete the others.</a:t>
            </a:r>
          </a:p>
          <a:p>
            <a:pPr>
              <a:spcAft>
                <a:spcPts val="600"/>
              </a:spcAft>
            </a:pPr>
            <a:r>
              <a:rPr lang="en-US" sz="1400" dirty="0" smtClean="0">
                <a:solidFill>
                  <a:schemeClr val="accent1"/>
                </a:solidFill>
              </a:rPr>
              <a:t>Please do not create new title pages by using the layouts Title 1 – 3 as these layouts do not contain the necessary graphic elements.</a:t>
            </a:r>
          </a:p>
          <a:p>
            <a:pPr>
              <a:spcAft>
                <a:spcPts val="600"/>
              </a:spcAft>
            </a:pPr>
            <a:r>
              <a:rPr lang="en-US" sz="1400" dirty="0" smtClean="0">
                <a:solidFill>
                  <a:schemeClr val="accent1"/>
                </a:solidFill>
              </a:rPr>
              <a:t>If you insert or change a picture and it covers other graphic elements, you can right click the picture and select ”Bring to back”. </a:t>
            </a:r>
          </a:p>
        </p:txBody>
      </p:sp>
      <p:pic>
        <p:nvPicPr>
          <p:cNvPr id="20" name="LMWindpowerBlades" descr="LMWP Blades.png" hidden="1"/>
          <p:cNvPicPr>
            <a:picLocks noChangeAspect="1"/>
          </p:cNvPicPr>
          <p:nvPr userDrawn="1"/>
        </p:nvPicPr>
        <p:blipFill>
          <a:blip r:embed="rId2" cstate="print"/>
          <a:stretch>
            <a:fillRect/>
          </a:stretch>
        </p:blipFill>
        <p:spPr>
          <a:xfrm>
            <a:off x="7380000" y="4424376"/>
            <a:ext cx="1440000" cy="464099"/>
          </a:xfrm>
          <a:prstGeom prst="rect">
            <a:avLst/>
          </a:prstGeom>
        </p:spPr>
      </p:pic>
      <p:pic>
        <p:nvPicPr>
          <p:cNvPr id="21" name="LMWindpowerService" descr="LMWP S&amp;L.png" hidden="1"/>
          <p:cNvPicPr>
            <a:picLocks noChangeAspect="1"/>
          </p:cNvPicPr>
          <p:nvPr userDrawn="1"/>
        </p:nvPicPr>
        <p:blipFill>
          <a:blip r:embed="rId3" cstate="print"/>
          <a:stretch>
            <a:fillRect/>
          </a:stretch>
        </p:blipFill>
        <p:spPr>
          <a:xfrm>
            <a:off x="7380000" y="4424376"/>
            <a:ext cx="1512000" cy="466784"/>
          </a:xfrm>
          <a:prstGeom prst="rect">
            <a:avLst/>
          </a:prstGeom>
        </p:spPr>
      </p:pic>
      <p:pic>
        <p:nvPicPr>
          <p:cNvPr id="25" name="LMWindpower" descr="C:\Users\WordSpecialisten\WSKunder\Kunder\Make\Windpower\Filer fra Make\Overlevering til Wordspecialisten\Logo\LMWP Logo.png"/>
          <p:cNvPicPr>
            <a:picLocks noChangeArrowheads="1"/>
          </p:cNvPicPr>
          <p:nvPr userDrawn="1"/>
        </p:nvPicPr>
        <p:blipFill>
          <a:blip r:embed="rId4" cstate="print"/>
          <a:srcRect/>
          <a:stretch>
            <a:fillRect/>
          </a:stretch>
        </p:blipFill>
        <p:spPr bwMode="auto">
          <a:xfrm>
            <a:off x="7632472" y="4615200"/>
            <a:ext cx="1188000" cy="2340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2573100"/>
          </a:xfrm>
        </p:spPr>
        <p:txBody>
          <a:bodyPr>
            <a:normAutofit/>
          </a:bodyPr>
          <a:lstStyle>
            <a:lvl1pPr>
              <a:buNone/>
              <a:defRPr sz="2000"/>
            </a:lvl1pPr>
          </a:lstStyle>
          <a:p>
            <a:r>
              <a:rPr lang="en-US" noProof="0" smtClean="0"/>
              <a:t>Click icon to add picture</a:t>
            </a:r>
            <a:endParaRPr lang="en-US" noProof="0"/>
          </a:p>
        </p:txBody>
      </p:sp>
      <p:sp>
        <p:nvSpPr>
          <p:cNvPr id="2" name="Titel 1"/>
          <p:cNvSpPr>
            <a:spLocks noGrp="1"/>
          </p:cNvSpPr>
          <p:nvPr>
            <p:ph type="ctrTitle" hasCustomPrompt="1"/>
          </p:nvPr>
        </p:nvSpPr>
        <p:spPr>
          <a:xfrm>
            <a:off x="936000" y="2786064"/>
            <a:ext cx="5760000" cy="803678"/>
          </a:xfrm>
        </p:spPr>
        <p:txBody>
          <a:bodyPr lIns="36000" tIns="36000" rIns="36000" bIns="36000" anchor="t" anchorCtr="0">
            <a:noAutofit/>
          </a:bodyPr>
          <a:lstStyle>
            <a:lvl1pPr algn="l">
              <a:defRPr sz="3200" b="1" cap="all" baseline="0">
                <a:solidFill>
                  <a:srgbClr val="00AAC8"/>
                </a:solidFill>
                <a:latin typeface="Arial" pitchFamily="34" charset="0"/>
                <a:cs typeface="Arial" pitchFamily="34" charset="0"/>
              </a:defRPr>
            </a:lvl1pPr>
          </a:lstStyle>
          <a:p>
            <a:r>
              <a:rPr lang="en-US" noProof="0" dirty="0" smtClean="0"/>
              <a:t>Click to add title</a:t>
            </a:r>
            <a:endParaRPr lang="en-US" noProof="0" dirty="0"/>
          </a:p>
        </p:txBody>
      </p:sp>
      <p:sp>
        <p:nvSpPr>
          <p:cNvPr id="3" name="Undertitel 2"/>
          <p:cNvSpPr>
            <a:spLocks noGrp="1"/>
          </p:cNvSpPr>
          <p:nvPr>
            <p:ph type="subTitle" idx="1" hasCustomPrompt="1"/>
          </p:nvPr>
        </p:nvSpPr>
        <p:spPr>
          <a:xfrm>
            <a:off x="936000" y="3615301"/>
            <a:ext cx="5760000" cy="364544"/>
          </a:xfrm>
        </p:spPr>
        <p:txBody>
          <a:bodyPr lIns="36000" tIns="36000" rIns="36000" bIns="36000">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200">
                <a:solidFill>
                  <a:srgbClr val="00AAC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[Location] / [Month] [date] / [year]</a:t>
            </a:r>
          </a:p>
        </p:txBody>
      </p:sp>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sp>
        <p:nvSpPr>
          <p:cNvPr id="15" name="Text Placeholder 14"/>
          <p:cNvSpPr>
            <a:spLocks noGrp="1"/>
          </p:cNvSpPr>
          <p:nvPr>
            <p:ph type="body" sz="quarter" idx="13" hasCustomPrompt="1"/>
          </p:nvPr>
        </p:nvSpPr>
        <p:spPr>
          <a:xfrm>
            <a:off x="1238226" y="3996000"/>
            <a:ext cx="5468400" cy="291600"/>
          </a:xfrm>
        </p:spPr>
        <p:txBody>
          <a:bodyPr lIns="36000" tIns="36000" rIns="36000" bIns="36000">
            <a:noAutofit/>
          </a:bodyPr>
          <a:lstStyle>
            <a:lvl1pPr marL="0" indent="0">
              <a:buNone/>
              <a:defRPr sz="1400" b="1">
                <a:solidFill>
                  <a:srgbClr val="758187"/>
                </a:solidFill>
              </a:defRPr>
            </a:lvl1pPr>
          </a:lstStyle>
          <a:p>
            <a:pPr lvl="0"/>
            <a:r>
              <a:rPr lang="en-US" noProof="0" smtClean="0"/>
              <a:t>[author]</a:t>
            </a:r>
          </a:p>
        </p:txBody>
      </p:sp>
      <p:sp>
        <p:nvSpPr>
          <p:cNvPr id="11" name="TextBox 10"/>
          <p:cNvSpPr txBox="1"/>
          <p:nvPr/>
        </p:nvSpPr>
        <p:spPr>
          <a:xfrm>
            <a:off x="-1785982" y="0"/>
            <a:ext cx="1500198" cy="5201424"/>
          </a:xfrm>
          <a:prstGeom prst="rect">
            <a:avLst/>
          </a:prstGeom>
          <a:solidFill>
            <a:schemeClr val="bg1"/>
          </a:solidFill>
        </p:spPr>
        <p:txBody>
          <a:bodyPr wrap="square" rtlCol="0">
            <a:spAutoFit/>
          </a:bodyPr>
          <a:lstStyle/>
          <a:p>
            <a:pPr>
              <a:spcAft>
                <a:spcPts val="600"/>
              </a:spcAft>
            </a:pPr>
            <a:r>
              <a:rPr lang="en-US" sz="1400" dirty="0" smtClean="0">
                <a:solidFill>
                  <a:schemeClr val="accent1"/>
                </a:solidFill>
              </a:rPr>
              <a:t>Select one of the 3 title pages and delete the others.</a:t>
            </a:r>
          </a:p>
          <a:p>
            <a:pPr>
              <a:spcAft>
                <a:spcPts val="600"/>
              </a:spcAft>
            </a:pPr>
            <a:r>
              <a:rPr lang="en-US" sz="1400" dirty="0" smtClean="0">
                <a:solidFill>
                  <a:schemeClr val="accent1"/>
                </a:solidFill>
              </a:rPr>
              <a:t>Please do not create new title pages by using the layouts Title 1 – 3 as these layouts do not contain the necessary graphic elements.</a:t>
            </a:r>
          </a:p>
          <a:p>
            <a:pPr>
              <a:spcAft>
                <a:spcPts val="600"/>
              </a:spcAft>
            </a:pPr>
            <a:r>
              <a:rPr lang="en-US" sz="1400" dirty="0" smtClean="0">
                <a:solidFill>
                  <a:schemeClr val="accent1"/>
                </a:solidFill>
              </a:rPr>
              <a:t>If you insert or change a picture and it covers other graphic elements, you can right click the picture and select ”Bring to back”. </a:t>
            </a:r>
          </a:p>
        </p:txBody>
      </p:sp>
      <p:sp>
        <p:nvSpPr>
          <p:cNvPr id="13" name="TextBox 12"/>
          <p:cNvSpPr txBox="1"/>
          <p:nvPr/>
        </p:nvSpPr>
        <p:spPr>
          <a:xfrm>
            <a:off x="936000" y="3996000"/>
            <a:ext cx="357190" cy="288147"/>
          </a:xfrm>
          <a:prstGeom prst="rect">
            <a:avLst/>
          </a:prstGeom>
        </p:spPr>
        <p:txBody>
          <a:bodyPr wrap="square" lIns="36000" tIns="36000" rIns="36000" bIns="36000" rtlCol="0">
            <a:spAutoFit/>
          </a:bodyPr>
          <a:lstStyle/>
          <a:p>
            <a:r>
              <a:rPr lang="da-DK" sz="1400" b="1" kern="1200" baseline="0" dirty="0" smtClean="0">
                <a:solidFill>
                  <a:srgbClr val="758187"/>
                </a:solidFill>
                <a:latin typeface="+mn-lt"/>
                <a:ea typeface="+mn-ea"/>
                <a:cs typeface="+mn-cs"/>
              </a:rPr>
              <a:t>By</a:t>
            </a:r>
          </a:p>
        </p:txBody>
      </p:sp>
      <p:pic>
        <p:nvPicPr>
          <p:cNvPr id="26" name="LMWindpowerBlades" descr="LMWP Blades.png" hidden="1"/>
          <p:cNvPicPr>
            <a:picLocks noChangeAspect="1"/>
          </p:cNvPicPr>
          <p:nvPr/>
        </p:nvPicPr>
        <p:blipFill>
          <a:blip r:embed="rId2" cstate="print"/>
          <a:stretch>
            <a:fillRect/>
          </a:stretch>
        </p:blipFill>
        <p:spPr>
          <a:xfrm>
            <a:off x="7380000" y="4527901"/>
            <a:ext cx="1440000" cy="348074"/>
          </a:xfrm>
          <a:prstGeom prst="rect">
            <a:avLst/>
          </a:prstGeom>
        </p:spPr>
      </p:pic>
      <p:pic>
        <p:nvPicPr>
          <p:cNvPr id="27" name="LMWindpowerService" descr="LMWP S&amp;L.png" hidden="1"/>
          <p:cNvPicPr>
            <a:picLocks noChangeAspect="1"/>
          </p:cNvPicPr>
          <p:nvPr/>
        </p:nvPicPr>
        <p:blipFill>
          <a:blip r:embed="rId3" cstate="print"/>
          <a:stretch>
            <a:fillRect/>
          </a:stretch>
        </p:blipFill>
        <p:spPr>
          <a:xfrm>
            <a:off x="7380000" y="4527900"/>
            <a:ext cx="1512000" cy="350088"/>
          </a:xfrm>
          <a:prstGeom prst="rect">
            <a:avLst/>
          </a:prstGeom>
        </p:spPr>
      </p:pic>
      <p:sp>
        <p:nvSpPr>
          <p:cNvPr id="16" name="TextBox 10"/>
          <p:cNvSpPr txBox="1"/>
          <p:nvPr userDrawn="1"/>
        </p:nvSpPr>
        <p:spPr>
          <a:xfrm>
            <a:off x="-1785982" y="0"/>
            <a:ext cx="1500198" cy="5201424"/>
          </a:xfrm>
          <a:prstGeom prst="rect">
            <a:avLst/>
          </a:prstGeom>
          <a:solidFill>
            <a:schemeClr val="bg1"/>
          </a:solidFill>
        </p:spPr>
        <p:txBody>
          <a:bodyPr wrap="square" rtlCol="0">
            <a:spAutoFit/>
          </a:bodyPr>
          <a:lstStyle/>
          <a:p>
            <a:pPr>
              <a:spcAft>
                <a:spcPts val="600"/>
              </a:spcAft>
            </a:pPr>
            <a:r>
              <a:rPr lang="en-US" sz="1400" dirty="0" smtClean="0">
                <a:solidFill>
                  <a:schemeClr val="accent1"/>
                </a:solidFill>
              </a:rPr>
              <a:t>Select one of the 3 title pages and delete the others.</a:t>
            </a:r>
          </a:p>
          <a:p>
            <a:pPr>
              <a:spcAft>
                <a:spcPts val="600"/>
              </a:spcAft>
            </a:pPr>
            <a:r>
              <a:rPr lang="en-US" sz="1400" dirty="0" smtClean="0">
                <a:solidFill>
                  <a:schemeClr val="accent1"/>
                </a:solidFill>
              </a:rPr>
              <a:t>Please do not create new title pages by using the layouts Title 1 – 3 as these layouts do not contain the necessary graphic elements.</a:t>
            </a:r>
          </a:p>
          <a:p>
            <a:pPr>
              <a:spcAft>
                <a:spcPts val="600"/>
              </a:spcAft>
            </a:pPr>
            <a:r>
              <a:rPr lang="en-US" sz="1400" dirty="0" smtClean="0">
                <a:solidFill>
                  <a:schemeClr val="accent1"/>
                </a:solidFill>
              </a:rPr>
              <a:t>If you insert or change a picture and it covers other graphic elements, you can right click the picture and select ”Bring to back”. </a:t>
            </a:r>
          </a:p>
        </p:txBody>
      </p:sp>
      <p:pic>
        <p:nvPicPr>
          <p:cNvPr id="19" name="LMWindpowerBlades" descr="LMWP Blades.png" hidden="1"/>
          <p:cNvPicPr>
            <a:picLocks noChangeAspect="1"/>
          </p:cNvPicPr>
          <p:nvPr userDrawn="1"/>
        </p:nvPicPr>
        <p:blipFill>
          <a:blip r:embed="rId2" cstate="print"/>
          <a:stretch>
            <a:fillRect/>
          </a:stretch>
        </p:blipFill>
        <p:spPr>
          <a:xfrm>
            <a:off x="7380000" y="4424376"/>
            <a:ext cx="1440000" cy="464099"/>
          </a:xfrm>
          <a:prstGeom prst="rect">
            <a:avLst/>
          </a:prstGeom>
        </p:spPr>
      </p:pic>
      <p:pic>
        <p:nvPicPr>
          <p:cNvPr id="20" name="LMWindpowerService" descr="LMWP S&amp;L.png" hidden="1"/>
          <p:cNvPicPr>
            <a:picLocks noChangeAspect="1"/>
          </p:cNvPicPr>
          <p:nvPr userDrawn="1"/>
        </p:nvPicPr>
        <p:blipFill>
          <a:blip r:embed="rId3" cstate="print"/>
          <a:stretch>
            <a:fillRect/>
          </a:stretch>
        </p:blipFill>
        <p:spPr>
          <a:xfrm>
            <a:off x="7380000" y="4424376"/>
            <a:ext cx="1512000" cy="466784"/>
          </a:xfrm>
          <a:prstGeom prst="rect">
            <a:avLst/>
          </a:prstGeom>
        </p:spPr>
      </p:pic>
      <p:pic>
        <p:nvPicPr>
          <p:cNvPr id="23" name="LMWindpower" descr="C:\Users\WordSpecialisten\WSKunder\Kunder\Make\Windpower\Filer fra Make\Overlevering til Wordspecialisten\Logo\LMWP Logo.png"/>
          <p:cNvPicPr>
            <a:picLocks noChangeArrowheads="1"/>
          </p:cNvPicPr>
          <p:nvPr userDrawn="1"/>
        </p:nvPicPr>
        <p:blipFill>
          <a:blip r:embed="rId4" cstate="print"/>
          <a:srcRect/>
          <a:stretch>
            <a:fillRect/>
          </a:stretch>
        </p:blipFill>
        <p:spPr bwMode="auto">
          <a:xfrm>
            <a:off x="7632472" y="4615200"/>
            <a:ext cx="1188000" cy="23400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sp>
        <p:nvSpPr>
          <p:cNvPr id="18" name="Text Placeholder 17"/>
          <p:cNvSpPr>
            <a:spLocks noGrp="1"/>
          </p:cNvSpPr>
          <p:nvPr>
            <p:ph type="body" sz="quarter" idx="14" hasCustomPrompt="1"/>
          </p:nvPr>
        </p:nvSpPr>
        <p:spPr>
          <a:xfrm>
            <a:off x="936000" y="1142100"/>
            <a:ext cx="5414400" cy="480600"/>
          </a:xfrm>
        </p:spPr>
        <p:txBody>
          <a:bodyPr/>
          <a:lstStyle>
            <a:lvl1pPr marL="0" indent="0">
              <a:buNone/>
              <a:tabLst/>
              <a:defRPr b="1" cap="all" baseline="0">
                <a:solidFill>
                  <a:srgbClr val="00AAC8"/>
                </a:solidFill>
              </a:defRPr>
            </a:lvl1pPr>
          </a:lstStyle>
          <a:p>
            <a:pPr lvl="0"/>
            <a:r>
              <a:rPr lang="en-US" noProof="0" dirty="0" smtClean="0"/>
              <a:t>Click</a:t>
            </a:r>
            <a:r>
              <a:rPr lang="en-US" dirty="0" smtClean="0"/>
              <a:t> to Agenda Title</a:t>
            </a:r>
          </a:p>
        </p:txBody>
      </p:sp>
      <p:pic>
        <p:nvPicPr>
          <p:cNvPr id="1026" name="SpineGreen" descr="C:\Users\WordSpecialisten\WSKunder\Kunder\Make\Windpower\Filer fra Make\Overlevering til Wordspecialisten\Graphic elements\Spine ÔÇô Green.png" hidden="1"/>
          <p:cNvPicPr>
            <a:picLocks noChangeArrowheads="1"/>
          </p:cNvPicPr>
          <p:nvPr userDrawn="1"/>
        </p:nvPicPr>
        <p:blipFill>
          <a:blip r:embed="rId2" cstate="print"/>
          <a:srcRect/>
          <a:stretch>
            <a:fillRect/>
          </a:stretch>
        </p:blipFill>
        <p:spPr bwMode="auto">
          <a:xfrm>
            <a:off x="0" y="39600"/>
            <a:ext cx="219600" cy="5112000"/>
          </a:xfrm>
          <a:prstGeom prst="rect">
            <a:avLst/>
          </a:prstGeom>
          <a:noFill/>
        </p:spPr>
      </p:pic>
      <p:sp>
        <p:nvSpPr>
          <p:cNvPr id="16" name="TextBox 15"/>
          <p:cNvSpPr txBox="1"/>
          <p:nvPr userDrawn="1"/>
        </p:nvSpPr>
        <p:spPr>
          <a:xfrm>
            <a:off x="-1785982" y="0"/>
            <a:ext cx="1500198" cy="2031325"/>
          </a:xfrm>
          <a:prstGeom prst="rect">
            <a:avLst/>
          </a:prstGeom>
          <a:solidFill>
            <a:schemeClr val="bg1"/>
          </a:solidFill>
        </p:spPr>
        <p:txBody>
          <a:bodyPr wrap="square" rtlCol="0">
            <a:spAutoFit/>
          </a:bodyPr>
          <a:lstStyle/>
          <a:p>
            <a:pPr>
              <a:spcAft>
                <a:spcPts val="600"/>
              </a:spcAft>
            </a:pPr>
            <a:r>
              <a:rPr lang="en-US" sz="1400" dirty="0" smtClean="0">
                <a:solidFill>
                  <a:schemeClr val="accent1"/>
                </a:solidFill>
              </a:rPr>
              <a:t>Please do not create new agenda pages by using the layout  Agenda as this layouts does not contain the necessary table element.</a:t>
            </a:r>
          </a:p>
        </p:txBody>
      </p:sp>
      <p:pic>
        <p:nvPicPr>
          <p:cNvPr id="11" name="SpineGrey" descr="C:\Users\WordSpecialisten\WSKunder\Kunder\Make\Windpower\Filer fra Make\Overlevering til Wordspecialisten\Graphic elements\Spine.png"/>
          <p:cNvPicPr>
            <a:picLocks noChangeAspect="1" noChangeArrowheads="1"/>
          </p:cNvPicPr>
          <p:nvPr userDrawn="1"/>
        </p:nvPicPr>
        <p:blipFill>
          <a:blip r:embed="rId3" cstate="print"/>
          <a:srcRect/>
          <a:stretch>
            <a:fillRect/>
          </a:stretch>
        </p:blipFill>
        <p:spPr bwMode="auto">
          <a:xfrm>
            <a:off x="-32" y="39192"/>
            <a:ext cx="219600" cy="5110604"/>
          </a:xfrm>
          <a:prstGeom prst="rect">
            <a:avLst/>
          </a:prstGeom>
          <a:noFill/>
        </p:spPr>
      </p:pic>
      <p:pic>
        <p:nvPicPr>
          <p:cNvPr id="15" name="LMWindpowerBlades" descr="LMWP Blades.png" hidden="1"/>
          <p:cNvPicPr>
            <a:picLocks noChangeAspect="1"/>
          </p:cNvPicPr>
          <p:nvPr userDrawn="1"/>
        </p:nvPicPr>
        <p:blipFill>
          <a:blip r:embed="rId4" cstate="print"/>
          <a:stretch>
            <a:fillRect/>
          </a:stretch>
        </p:blipFill>
        <p:spPr>
          <a:xfrm>
            <a:off x="7380000" y="288000"/>
            <a:ext cx="1440000" cy="464099"/>
          </a:xfrm>
          <a:prstGeom prst="rect">
            <a:avLst/>
          </a:prstGeom>
        </p:spPr>
      </p:pic>
      <p:pic>
        <p:nvPicPr>
          <p:cNvPr id="17" name="LMWindpowerService" descr="LMWP S&amp;L.png" hidden="1"/>
          <p:cNvPicPr>
            <a:picLocks noChangeAspect="1"/>
          </p:cNvPicPr>
          <p:nvPr userDrawn="1"/>
        </p:nvPicPr>
        <p:blipFill>
          <a:blip r:embed="rId5" cstate="print"/>
          <a:stretch>
            <a:fillRect/>
          </a:stretch>
        </p:blipFill>
        <p:spPr>
          <a:xfrm>
            <a:off x="7380000" y="288000"/>
            <a:ext cx="1512000" cy="466784"/>
          </a:xfrm>
          <a:prstGeom prst="rect">
            <a:avLst/>
          </a:prstGeom>
        </p:spPr>
      </p:pic>
      <p:pic>
        <p:nvPicPr>
          <p:cNvPr id="19" name="LMWindpower" descr="C:\Users\WordSpecialisten\WSKunder\Kunder\Make\Windpower\Filer fra Make\Overlevering til Wordspecialisten\Logo\LMWP Logo.png"/>
          <p:cNvPicPr>
            <a:picLocks noChangeArrowheads="1"/>
          </p:cNvPicPr>
          <p:nvPr userDrawn="1"/>
        </p:nvPicPr>
        <p:blipFill>
          <a:blip r:embed="rId6" cstate="print"/>
          <a:srcRect/>
          <a:stretch>
            <a:fillRect/>
          </a:stretch>
        </p:blipFill>
        <p:spPr bwMode="auto">
          <a:xfrm>
            <a:off x="7632472" y="291600"/>
            <a:ext cx="1188000" cy="2340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eaker 1">
    <p:spTree>
      <p:nvGrpSpPr>
        <p:cNvPr id="1" name=""/>
        <p:cNvGrpSpPr/>
        <p:nvPr/>
      </p:nvGrpSpPr>
      <p:grpSpPr>
        <a:xfrm>
          <a:off x="0" y="0"/>
          <a:ext cx="0" cy="0"/>
          <a:chOff x="0" y="0"/>
          <a:chExt cx="0" cy="0"/>
        </a:xfrm>
      </p:grpSpPr>
      <p:sp>
        <p:nvSpPr>
          <p:cNvPr id="16" name="Picture Placeholder 15"/>
          <p:cNvSpPr>
            <a:spLocks noGrp="1"/>
          </p:cNvSpPr>
          <p:nvPr>
            <p:ph type="pic" sz="quarter" idx="14"/>
          </p:nvPr>
        </p:nvSpPr>
        <p:spPr>
          <a:xfrm>
            <a:off x="214313" y="857238"/>
            <a:ext cx="8929687" cy="4286262"/>
          </a:xfrm>
        </p:spPr>
        <p:txBody>
          <a:bodyPr lIns="36000" tIns="36000" rIns="36000" bIns="36000"/>
          <a:lstStyle>
            <a:lvl1pPr>
              <a:buNone/>
              <a:defRPr/>
            </a:lvl1pPr>
          </a:lstStyle>
          <a:p>
            <a:r>
              <a:rPr lang="en-US" smtClean="0"/>
              <a:t>Click icon to add picture</a:t>
            </a:r>
            <a:endParaRPr lang="da-DK" dirty="0"/>
          </a:p>
        </p:txBody>
      </p:sp>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sp>
        <p:nvSpPr>
          <p:cNvPr id="26" name="Text Placeholder 25"/>
          <p:cNvSpPr>
            <a:spLocks noGrp="1"/>
          </p:cNvSpPr>
          <p:nvPr>
            <p:ph type="body" sz="quarter" idx="16" hasCustomPrompt="1"/>
          </p:nvPr>
        </p:nvSpPr>
        <p:spPr>
          <a:xfrm>
            <a:off x="219600" y="857250"/>
            <a:ext cx="4464000" cy="4286250"/>
          </a:xfrm>
          <a:gradFill flip="none" rotWithShape="1">
            <a:gsLst>
              <a:gs pos="48000">
                <a:schemeClr val="bg1"/>
              </a:gs>
              <a:gs pos="100000">
                <a:schemeClr val="bg1">
                  <a:alpha val="0"/>
                </a:schemeClr>
              </a:gs>
            </a:gsLst>
            <a:lin ang="5400000" scaled="1"/>
            <a:tileRect/>
          </a:gradFill>
        </p:spPr>
        <p:txBody>
          <a:bodyPr lIns="432000" tIns="396000" rIns="432000" bIns="36000">
            <a:noAutofit/>
          </a:bodyPr>
          <a:lstStyle>
            <a:lvl1pPr marL="0" indent="0">
              <a:buNone/>
              <a:defRPr sz="3200" b="1" cap="none" baseline="0">
                <a:solidFill>
                  <a:srgbClr val="00AAC8"/>
                </a:solidFill>
              </a:defRPr>
            </a:lvl1pPr>
          </a:lstStyle>
          <a:p>
            <a:r>
              <a:rPr lang="en-US" dirty="0" smtClean="0"/>
              <a:t>Breaker slide A</a:t>
            </a:r>
            <a:endParaRPr lang="en-US" dirty="0"/>
          </a:p>
        </p:txBody>
      </p:sp>
      <p:sp>
        <p:nvSpPr>
          <p:cNvPr id="28" name="Text Placeholder 27"/>
          <p:cNvSpPr>
            <a:spLocks noGrp="1"/>
          </p:cNvSpPr>
          <p:nvPr>
            <p:ph type="body" sz="quarter" idx="17"/>
          </p:nvPr>
        </p:nvSpPr>
        <p:spPr>
          <a:xfrm>
            <a:off x="219600" y="1660929"/>
            <a:ext cx="4464000" cy="2661041"/>
          </a:xfrm>
        </p:spPr>
        <p:txBody>
          <a:bodyPr lIns="432000" tIns="36000" rIns="432000" bIns="36000">
            <a:noAutofit/>
          </a:bodyPr>
          <a:lstStyle>
            <a:lvl1pPr marL="0" indent="0">
              <a:buNone/>
              <a:defRPr sz="2600" b="1">
                <a:solidFill>
                  <a:srgbClr val="00AAC8"/>
                </a:solidFill>
              </a:defRPr>
            </a:lvl1pPr>
          </a:lstStyle>
          <a:p>
            <a:pPr lvl="0"/>
            <a:r>
              <a:rPr lang="en-US" noProof="0" smtClean="0"/>
              <a:t>Click to edit Master text styles</a:t>
            </a:r>
          </a:p>
        </p:txBody>
      </p:sp>
      <p:sp>
        <p:nvSpPr>
          <p:cNvPr id="12" name="TextBox 11"/>
          <p:cNvSpPr txBox="1"/>
          <p:nvPr/>
        </p:nvSpPr>
        <p:spPr>
          <a:xfrm>
            <a:off x="-1785982" y="0"/>
            <a:ext cx="1500198" cy="2031325"/>
          </a:xfrm>
          <a:prstGeom prst="rect">
            <a:avLst/>
          </a:prstGeom>
          <a:solidFill>
            <a:schemeClr val="bg1"/>
          </a:solidFill>
        </p:spPr>
        <p:txBody>
          <a:bodyPr wrap="square" rtlCol="0">
            <a:spAutoFit/>
          </a:bodyPr>
          <a:lstStyle/>
          <a:p>
            <a:pPr>
              <a:spcAft>
                <a:spcPts val="600"/>
              </a:spcAft>
            </a:pPr>
            <a:r>
              <a:rPr lang="en-US" sz="1400" dirty="0" smtClean="0">
                <a:solidFill>
                  <a:schemeClr val="accent1"/>
                </a:solidFill>
              </a:rPr>
              <a:t>If you insert or change a picture and it covers other graphic elements, you can right click the picture and select ”Bring to back”. </a:t>
            </a:r>
          </a:p>
        </p:txBody>
      </p:sp>
      <p:pic>
        <p:nvPicPr>
          <p:cNvPr id="17" name="SpineGreen" descr="C:\Users\WordSpecialisten\WSKunder\Kunder\Make\Windpower\Filer fra Make\Overlevering til Wordspecialisten\Graphic elements\Spine ÔÇô Green.png" hidden="1"/>
          <p:cNvPicPr>
            <a:picLocks noChangeAspect="1" noChangeArrowheads="1"/>
          </p:cNvPicPr>
          <p:nvPr/>
        </p:nvPicPr>
        <p:blipFill>
          <a:blip r:embed="rId2" cstate="print"/>
          <a:srcRect/>
          <a:stretch>
            <a:fillRect/>
          </a:stretch>
        </p:blipFill>
        <p:spPr bwMode="auto">
          <a:xfrm>
            <a:off x="0" y="40501"/>
            <a:ext cx="219600" cy="5110742"/>
          </a:xfrm>
          <a:prstGeom prst="rect">
            <a:avLst/>
          </a:prstGeom>
          <a:noFill/>
        </p:spPr>
      </p:pic>
      <p:pic>
        <p:nvPicPr>
          <p:cNvPr id="18" name="SpineGrey" descr="C:\Users\WordSpecialisten\WSKunder\Kunder\Make\Windpower\Filer fra Make\Overlevering til Wordspecialisten\Graphic elements\Spine.png"/>
          <p:cNvPicPr>
            <a:picLocks noChangeAspect="1" noChangeArrowheads="1"/>
          </p:cNvPicPr>
          <p:nvPr/>
        </p:nvPicPr>
        <p:blipFill>
          <a:blip r:embed="rId3" cstate="print"/>
          <a:srcRect/>
          <a:stretch>
            <a:fillRect/>
          </a:stretch>
        </p:blipFill>
        <p:spPr bwMode="auto">
          <a:xfrm>
            <a:off x="-32" y="39192"/>
            <a:ext cx="219600" cy="5110604"/>
          </a:xfrm>
          <a:prstGeom prst="rect">
            <a:avLst/>
          </a:prstGeom>
          <a:noFill/>
        </p:spPr>
      </p:pic>
      <p:pic>
        <p:nvPicPr>
          <p:cNvPr id="20" name="LMWindpowerBlades" descr="LMWP Blades.png" hidden="1"/>
          <p:cNvPicPr>
            <a:picLocks noChangeAspect="1"/>
          </p:cNvPicPr>
          <p:nvPr/>
        </p:nvPicPr>
        <p:blipFill>
          <a:blip r:embed="rId4" cstate="print"/>
          <a:stretch>
            <a:fillRect/>
          </a:stretch>
        </p:blipFill>
        <p:spPr>
          <a:xfrm>
            <a:off x="7380000" y="270001"/>
            <a:ext cx="1440000" cy="348074"/>
          </a:xfrm>
          <a:prstGeom prst="rect">
            <a:avLst/>
          </a:prstGeom>
        </p:spPr>
      </p:pic>
      <p:pic>
        <p:nvPicPr>
          <p:cNvPr id="21" name="LMWindpowerService" descr="LMWP S&amp;L.png" hidden="1"/>
          <p:cNvPicPr>
            <a:picLocks noChangeAspect="1"/>
          </p:cNvPicPr>
          <p:nvPr/>
        </p:nvPicPr>
        <p:blipFill>
          <a:blip r:embed="rId5" cstate="print"/>
          <a:stretch>
            <a:fillRect/>
          </a:stretch>
        </p:blipFill>
        <p:spPr>
          <a:xfrm>
            <a:off x="7380000" y="270000"/>
            <a:ext cx="1512000" cy="350088"/>
          </a:xfrm>
          <a:prstGeom prst="rect">
            <a:avLst/>
          </a:prstGeom>
        </p:spPr>
      </p:pic>
      <p:sp>
        <p:nvSpPr>
          <p:cNvPr id="14" name="TextBox 11"/>
          <p:cNvSpPr txBox="1"/>
          <p:nvPr userDrawn="1"/>
        </p:nvSpPr>
        <p:spPr>
          <a:xfrm>
            <a:off x="-1785982" y="0"/>
            <a:ext cx="1500198" cy="2031325"/>
          </a:xfrm>
          <a:prstGeom prst="rect">
            <a:avLst/>
          </a:prstGeom>
          <a:solidFill>
            <a:schemeClr val="bg1"/>
          </a:solidFill>
        </p:spPr>
        <p:txBody>
          <a:bodyPr wrap="square" rtlCol="0">
            <a:spAutoFit/>
          </a:bodyPr>
          <a:lstStyle/>
          <a:p>
            <a:pPr>
              <a:spcAft>
                <a:spcPts val="600"/>
              </a:spcAft>
            </a:pPr>
            <a:r>
              <a:rPr lang="en-US" sz="1400" dirty="0" smtClean="0">
                <a:solidFill>
                  <a:schemeClr val="accent1"/>
                </a:solidFill>
              </a:rPr>
              <a:t>If you insert or change a picture and it covers other graphic elements, you can right click the picture and select ”Bring to back”. </a:t>
            </a:r>
          </a:p>
        </p:txBody>
      </p:sp>
      <p:pic>
        <p:nvPicPr>
          <p:cNvPr id="15" name="SpineGreen" descr="C:\Users\WordSpecialisten\WSKunder\Kunder\Make\Windpower\Filer fra Make\Overlevering til Wordspecialisten\Graphic elements\Spine ÔÇô Green.png" hidden="1"/>
          <p:cNvPicPr>
            <a:picLocks noChangeArrowheads="1"/>
          </p:cNvPicPr>
          <p:nvPr userDrawn="1"/>
        </p:nvPicPr>
        <p:blipFill>
          <a:blip r:embed="rId2" cstate="print"/>
          <a:srcRect/>
          <a:stretch>
            <a:fillRect/>
          </a:stretch>
        </p:blipFill>
        <p:spPr bwMode="auto">
          <a:xfrm>
            <a:off x="0" y="39600"/>
            <a:ext cx="219600" cy="5112000"/>
          </a:xfrm>
          <a:prstGeom prst="rect">
            <a:avLst/>
          </a:prstGeom>
          <a:noFill/>
        </p:spPr>
      </p:pic>
      <p:pic>
        <p:nvPicPr>
          <p:cNvPr id="22" name="SpineGrey" descr="C:\Users\WordSpecialisten\WSKunder\Kunder\Make\Windpower\Filer fra Make\Overlevering til Wordspecialisten\Graphic elements\Spine.png"/>
          <p:cNvPicPr>
            <a:picLocks noChangeAspect="1" noChangeArrowheads="1"/>
          </p:cNvPicPr>
          <p:nvPr userDrawn="1"/>
        </p:nvPicPr>
        <p:blipFill>
          <a:blip r:embed="rId3" cstate="print"/>
          <a:srcRect/>
          <a:stretch>
            <a:fillRect/>
          </a:stretch>
        </p:blipFill>
        <p:spPr bwMode="auto">
          <a:xfrm>
            <a:off x="0" y="39192"/>
            <a:ext cx="219600" cy="5110604"/>
          </a:xfrm>
          <a:prstGeom prst="rect">
            <a:avLst/>
          </a:prstGeom>
          <a:noFill/>
        </p:spPr>
      </p:pic>
      <p:pic>
        <p:nvPicPr>
          <p:cNvPr id="24" name="LMWindpowerBlades" descr="LMWP Blades.png" hidden="1"/>
          <p:cNvPicPr>
            <a:picLocks noChangeAspect="1"/>
          </p:cNvPicPr>
          <p:nvPr userDrawn="1"/>
        </p:nvPicPr>
        <p:blipFill>
          <a:blip r:embed="rId4" cstate="print"/>
          <a:stretch>
            <a:fillRect/>
          </a:stretch>
        </p:blipFill>
        <p:spPr>
          <a:xfrm>
            <a:off x="7380000" y="288000"/>
            <a:ext cx="1440000" cy="464099"/>
          </a:xfrm>
          <a:prstGeom prst="rect">
            <a:avLst/>
          </a:prstGeom>
        </p:spPr>
      </p:pic>
      <p:pic>
        <p:nvPicPr>
          <p:cNvPr id="25" name="LMWindpowerService" descr="LMWP S&amp;L.png" hidden="1"/>
          <p:cNvPicPr>
            <a:picLocks noChangeAspect="1"/>
          </p:cNvPicPr>
          <p:nvPr userDrawn="1"/>
        </p:nvPicPr>
        <p:blipFill>
          <a:blip r:embed="rId5" cstate="print"/>
          <a:stretch>
            <a:fillRect/>
          </a:stretch>
        </p:blipFill>
        <p:spPr>
          <a:xfrm>
            <a:off x="7380000" y="288000"/>
            <a:ext cx="1512000" cy="466784"/>
          </a:xfrm>
          <a:prstGeom prst="rect">
            <a:avLst/>
          </a:prstGeom>
        </p:spPr>
      </p:pic>
      <p:pic>
        <p:nvPicPr>
          <p:cNvPr id="32" name="LMWindpower" descr="C:\Users\WordSpecialisten\WSKunder\Kunder\Make\Windpower\Filer fra Make\Overlevering til Wordspecialisten\Logo\LMWP Logo.png"/>
          <p:cNvPicPr>
            <a:picLocks noChangeArrowheads="1"/>
          </p:cNvPicPr>
          <p:nvPr userDrawn="1"/>
        </p:nvPicPr>
        <p:blipFill>
          <a:blip r:embed="rId6" cstate="print"/>
          <a:srcRect/>
          <a:stretch>
            <a:fillRect/>
          </a:stretch>
        </p:blipFill>
        <p:spPr bwMode="auto">
          <a:xfrm>
            <a:off x="7632472" y="291600"/>
            <a:ext cx="1188000" cy="234000"/>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eaker 2">
    <p:spTree>
      <p:nvGrpSpPr>
        <p:cNvPr id="1" name=""/>
        <p:cNvGrpSpPr/>
        <p:nvPr/>
      </p:nvGrpSpPr>
      <p:grpSpPr>
        <a:xfrm>
          <a:off x="0" y="0"/>
          <a:ext cx="0" cy="0"/>
          <a:chOff x="0" y="0"/>
          <a:chExt cx="0" cy="0"/>
        </a:xfrm>
      </p:grpSpPr>
      <p:sp>
        <p:nvSpPr>
          <p:cNvPr id="16" name="Picture Placeholder 15"/>
          <p:cNvSpPr>
            <a:spLocks noGrp="1"/>
          </p:cNvSpPr>
          <p:nvPr>
            <p:ph type="pic" sz="quarter" idx="14"/>
          </p:nvPr>
        </p:nvSpPr>
        <p:spPr>
          <a:xfrm>
            <a:off x="214313" y="857238"/>
            <a:ext cx="8929687" cy="4286262"/>
          </a:xfrm>
        </p:spPr>
        <p:txBody>
          <a:bodyPr lIns="36000" tIns="36000" rIns="36000" bIns="36000"/>
          <a:lstStyle>
            <a:lvl1pPr>
              <a:buNone/>
              <a:defRPr/>
            </a:lvl1pPr>
          </a:lstStyle>
          <a:p>
            <a:r>
              <a:rPr lang="en-US" noProof="0" smtClean="0"/>
              <a:t>Click icon to add picture</a:t>
            </a:r>
            <a:endParaRPr lang="en-US" noProof="0"/>
          </a:p>
        </p:txBody>
      </p:sp>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sp>
        <p:nvSpPr>
          <p:cNvPr id="26" name="Text Placeholder 25"/>
          <p:cNvSpPr>
            <a:spLocks noGrp="1"/>
          </p:cNvSpPr>
          <p:nvPr>
            <p:ph type="body" sz="quarter" idx="16" hasCustomPrompt="1"/>
          </p:nvPr>
        </p:nvSpPr>
        <p:spPr>
          <a:xfrm>
            <a:off x="219600" y="857238"/>
            <a:ext cx="8924400" cy="2106000"/>
          </a:xfrm>
          <a:gradFill flip="none" rotWithShape="1">
            <a:gsLst>
              <a:gs pos="48000">
                <a:schemeClr val="bg1"/>
              </a:gs>
              <a:gs pos="100000">
                <a:schemeClr val="bg1">
                  <a:alpha val="0"/>
                </a:schemeClr>
              </a:gs>
            </a:gsLst>
            <a:lin ang="0" scaled="1"/>
            <a:tileRect/>
          </a:gradFill>
        </p:spPr>
        <p:txBody>
          <a:bodyPr lIns="432000" tIns="396000" rIns="1296000" bIns="36000">
            <a:noAutofit/>
          </a:bodyPr>
          <a:lstStyle>
            <a:lvl1pPr marL="0" indent="0">
              <a:buNone/>
              <a:defRPr sz="3200" b="1" cap="none" baseline="0">
                <a:solidFill>
                  <a:srgbClr val="00AAC8"/>
                </a:solidFill>
              </a:defRPr>
            </a:lvl1pPr>
          </a:lstStyle>
          <a:p>
            <a:r>
              <a:rPr lang="en-US" dirty="0" smtClean="0"/>
              <a:t>Breaker slide B</a:t>
            </a:r>
            <a:endParaRPr lang="en-US" dirty="0"/>
          </a:p>
        </p:txBody>
      </p:sp>
      <p:sp>
        <p:nvSpPr>
          <p:cNvPr id="12" name="Text Placeholder 27"/>
          <p:cNvSpPr>
            <a:spLocks noGrp="1"/>
          </p:cNvSpPr>
          <p:nvPr>
            <p:ph type="body" sz="quarter" idx="17"/>
          </p:nvPr>
        </p:nvSpPr>
        <p:spPr>
          <a:xfrm>
            <a:off x="219600" y="1647000"/>
            <a:ext cx="7567110" cy="1299800"/>
          </a:xfrm>
        </p:spPr>
        <p:txBody>
          <a:bodyPr lIns="432000" tIns="36000" rIns="0" bIns="36000">
            <a:noAutofit/>
          </a:bodyPr>
          <a:lstStyle>
            <a:lvl1pPr marL="0" indent="0">
              <a:buNone/>
              <a:defRPr sz="2600" b="1">
                <a:solidFill>
                  <a:srgbClr val="00AAC8"/>
                </a:solidFill>
              </a:defRPr>
            </a:lvl1pPr>
          </a:lstStyle>
          <a:p>
            <a:pPr lvl="0"/>
            <a:r>
              <a:rPr lang="en-US" noProof="0" smtClean="0"/>
              <a:t>Click to edit Master text styles</a:t>
            </a:r>
          </a:p>
        </p:txBody>
      </p:sp>
      <p:sp>
        <p:nvSpPr>
          <p:cNvPr id="10" name="TextBox 9"/>
          <p:cNvSpPr txBox="1"/>
          <p:nvPr/>
        </p:nvSpPr>
        <p:spPr>
          <a:xfrm>
            <a:off x="-1785982" y="0"/>
            <a:ext cx="1500198" cy="2031325"/>
          </a:xfrm>
          <a:prstGeom prst="rect">
            <a:avLst/>
          </a:prstGeom>
          <a:solidFill>
            <a:schemeClr val="bg1"/>
          </a:solidFill>
        </p:spPr>
        <p:txBody>
          <a:bodyPr wrap="square" rtlCol="0">
            <a:spAutoFit/>
          </a:bodyPr>
          <a:lstStyle/>
          <a:p>
            <a:pPr>
              <a:spcAft>
                <a:spcPts val="600"/>
              </a:spcAft>
            </a:pPr>
            <a:r>
              <a:rPr lang="en-US" sz="1400" dirty="0" smtClean="0">
                <a:solidFill>
                  <a:schemeClr val="accent1"/>
                </a:solidFill>
              </a:rPr>
              <a:t>If you insert or change a picture and it covers other graphic elements, you can right click the picture and select ”Bring to back”. </a:t>
            </a:r>
          </a:p>
        </p:txBody>
      </p:sp>
      <p:pic>
        <p:nvPicPr>
          <p:cNvPr id="15" name="SpineGreen" descr="C:\Users\WordSpecialisten\WSKunder\Kunder\Make\Windpower\Filer fra Make\Overlevering til Wordspecialisten\Graphic elements\Spine ÔÇô Green.png" hidden="1"/>
          <p:cNvPicPr>
            <a:picLocks noChangeAspect="1" noChangeArrowheads="1"/>
          </p:cNvPicPr>
          <p:nvPr/>
        </p:nvPicPr>
        <p:blipFill>
          <a:blip r:embed="rId2" cstate="print"/>
          <a:srcRect/>
          <a:stretch>
            <a:fillRect/>
          </a:stretch>
        </p:blipFill>
        <p:spPr bwMode="auto">
          <a:xfrm>
            <a:off x="0" y="40501"/>
            <a:ext cx="219600" cy="5110742"/>
          </a:xfrm>
          <a:prstGeom prst="rect">
            <a:avLst/>
          </a:prstGeom>
          <a:noFill/>
        </p:spPr>
      </p:pic>
      <p:pic>
        <p:nvPicPr>
          <p:cNvPr id="18" name="SpineGrey" descr="C:\Users\WordSpecialisten\WSKunder\Kunder\Make\Windpower\Filer fra Make\Overlevering til Wordspecialisten\Graphic elements\Spine.png"/>
          <p:cNvPicPr>
            <a:picLocks noChangeAspect="1" noChangeArrowheads="1"/>
          </p:cNvPicPr>
          <p:nvPr/>
        </p:nvPicPr>
        <p:blipFill>
          <a:blip r:embed="rId3" cstate="print"/>
          <a:srcRect/>
          <a:stretch>
            <a:fillRect/>
          </a:stretch>
        </p:blipFill>
        <p:spPr bwMode="auto">
          <a:xfrm>
            <a:off x="-32" y="39192"/>
            <a:ext cx="219600" cy="5110604"/>
          </a:xfrm>
          <a:prstGeom prst="rect">
            <a:avLst/>
          </a:prstGeom>
          <a:noFill/>
        </p:spPr>
      </p:pic>
      <p:pic>
        <p:nvPicPr>
          <p:cNvPr id="20" name="LMWindpowerBlades" descr="LMWP Blades.png" hidden="1"/>
          <p:cNvPicPr>
            <a:picLocks noChangeAspect="1"/>
          </p:cNvPicPr>
          <p:nvPr/>
        </p:nvPicPr>
        <p:blipFill>
          <a:blip r:embed="rId4" cstate="print"/>
          <a:stretch>
            <a:fillRect/>
          </a:stretch>
        </p:blipFill>
        <p:spPr>
          <a:xfrm>
            <a:off x="7380000" y="270001"/>
            <a:ext cx="1440000" cy="348074"/>
          </a:xfrm>
          <a:prstGeom prst="rect">
            <a:avLst/>
          </a:prstGeom>
        </p:spPr>
      </p:pic>
      <p:pic>
        <p:nvPicPr>
          <p:cNvPr id="21" name="LMWindpowerService" descr="LMWP S&amp;L.png" hidden="1"/>
          <p:cNvPicPr>
            <a:picLocks noChangeAspect="1"/>
          </p:cNvPicPr>
          <p:nvPr/>
        </p:nvPicPr>
        <p:blipFill>
          <a:blip r:embed="rId5" cstate="print"/>
          <a:stretch>
            <a:fillRect/>
          </a:stretch>
        </p:blipFill>
        <p:spPr>
          <a:xfrm>
            <a:off x="7380000" y="270000"/>
            <a:ext cx="1512000" cy="350088"/>
          </a:xfrm>
          <a:prstGeom prst="rect">
            <a:avLst/>
          </a:prstGeom>
        </p:spPr>
      </p:pic>
      <p:sp>
        <p:nvSpPr>
          <p:cNvPr id="14" name="TextBox 9"/>
          <p:cNvSpPr txBox="1"/>
          <p:nvPr userDrawn="1"/>
        </p:nvSpPr>
        <p:spPr>
          <a:xfrm>
            <a:off x="-1785982" y="0"/>
            <a:ext cx="1500198" cy="2031325"/>
          </a:xfrm>
          <a:prstGeom prst="rect">
            <a:avLst/>
          </a:prstGeom>
          <a:solidFill>
            <a:schemeClr val="bg1"/>
          </a:solidFill>
        </p:spPr>
        <p:txBody>
          <a:bodyPr wrap="square" rtlCol="0">
            <a:spAutoFit/>
          </a:bodyPr>
          <a:lstStyle/>
          <a:p>
            <a:pPr>
              <a:spcAft>
                <a:spcPts val="600"/>
              </a:spcAft>
            </a:pPr>
            <a:r>
              <a:rPr lang="en-US" sz="1400" dirty="0" smtClean="0">
                <a:solidFill>
                  <a:schemeClr val="accent1"/>
                </a:solidFill>
              </a:rPr>
              <a:t>If you insert or change a picture and it covers other graphic elements, you can right click the picture and select ”Bring to back”. </a:t>
            </a:r>
          </a:p>
        </p:txBody>
      </p:sp>
      <p:pic>
        <p:nvPicPr>
          <p:cNvPr id="17" name="SpineGreen" descr="C:\Users\WordSpecialisten\WSKunder\Kunder\Make\Windpower\Filer fra Make\Overlevering til Wordspecialisten\Graphic elements\Spine ÔÇô Green.png" hidden="1"/>
          <p:cNvPicPr>
            <a:picLocks noChangeArrowheads="1"/>
          </p:cNvPicPr>
          <p:nvPr userDrawn="1"/>
        </p:nvPicPr>
        <p:blipFill>
          <a:blip r:embed="rId2" cstate="print"/>
          <a:srcRect/>
          <a:stretch>
            <a:fillRect/>
          </a:stretch>
        </p:blipFill>
        <p:spPr bwMode="auto">
          <a:xfrm>
            <a:off x="0" y="39600"/>
            <a:ext cx="219600" cy="5112000"/>
          </a:xfrm>
          <a:prstGeom prst="rect">
            <a:avLst/>
          </a:prstGeom>
          <a:noFill/>
        </p:spPr>
      </p:pic>
      <p:pic>
        <p:nvPicPr>
          <p:cNvPr id="22" name="SpineGrey" descr="C:\Users\WordSpecialisten\WSKunder\Kunder\Make\Windpower\Filer fra Make\Overlevering til Wordspecialisten\Graphic elements\Spine.png"/>
          <p:cNvPicPr>
            <a:picLocks noChangeAspect="1" noChangeArrowheads="1"/>
          </p:cNvPicPr>
          <p:nvPr userDrawn="1"/>
        </p:nvPicPr>
        <p:blipFill>
          <a:blip r:embed="rId3" cstate="print"/>
          <a:srcRect/>
          <a:stretch>
            <a:fillRect/>
          </a:stretch>
        </p:blipFill>
        <p:spPr bwMode="auto">
          <a:xfrm>
            <a:off x="0" y="39192"/>
            <a:ext cx="219600" cy="5110604"/>
          </a:xfrm>
          <a:prstGeom prst="rect">
            <a:avLst/>
          </a:prstGeom>
          <a:noFill/>
        </p:spPr>
      </p:pic>
      <p:pic>
        <p:nvPicPr>
          <p:cNvPr id="24" name="LMWindpowerBlades" descr="LMWP Blades.png" hidden="1"/>
          <p:cNvPicPr>
            <a:picLocks noChangeAspect="1"/>
          </p:cNvPicPr>
          <p:nvPr userDrawn="1"/>
        </p:nvPicPr>
        <p:blipFill>
          <a:blip r:embed="rId4" cstate="print"/>
          <a:stretch>
            <a:fillRect/>
          </a:stretch>
        </p:blipFill>
        <p:spPr>
          <a:xfrm>
            <a:off x="7380000" y="288000"/>
            <a:ext cx="1440000" cy="464099"/>
          </a:xfrm>
          <a:prstGeom prst="rect">
            <a:avLst/>
          </a:prstGeom>
        </p:spPr>
      </p:pic>
      <p:pic>
        <p:nvPicPr>
          <p:cNvPr id="25" name="LMWindpowerService" descr="LMWP S&amp;L.png" hidden="1"/>
          <p:cNvPicPr>
            <a:picLocks noChangeAspect="1"/>
          </p:cNvPicPr>
          <p:nvPr userDrawn="1"/>
        </p:nvPicPr>
        <p:blipFill>
          <a:blip r:embed="rId5" cstate="print"/>
          <a:stretch>
            <a:fillRect/>
          </a:stretch>
        </p:blipFill>
        <p:spPr>
          <a:xfrm>
            <a:off x="7380000" y="288000"/>
            <a:ext cx="1512000" cy="466784"/>
          </a:xfrm>
          <a:prstGeom prst="rect">
            <a:avLst/>
          </a:prstGeom>
        </p:spPr>
      </p:pic>
      <p:pic>
        <p:nvPicPr>
          <p:cNvPr id="29" name="LMWindpower" descr="C:\Users\WordSpecialisten\WSKunder\Kunder\Make\Windpower\Filer fra Make\Overlevering til Wordspecialisten\Logo\LMWP Logo.png"/>
          <p:cNvPicPr>
            <a:picLocks noChangeArrowheads="1"/>
          </p:cNvPicPr>
          <p:nvPr userDrawn="1"/>
        </p:nvPicPr>
        <p:blipFill>
          <a:blip r:embed="rId6" cstate="print"/>
          <a:srcRect/>
          <a:stretch>
            <a:fillRect/>
          </a:stretch>
        </p:blipFill>
        <p:spPr bwMode="auto">
          <a:xfrm>
            <a:off x="7632472" y="291600"/>
            <a:ext cx="1188000" cy="23400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pic>
        <p:nvPicPr>
          <p:cNvPr id="15" name="SpineGreen" descr="C:\Users\WordSpecialisten\WSKunder\Kunder\Make\Windpower\Filer fra Make\Overlevering til Wordspecialisten\Graphic elements\Spine ÔÇô Green.png" hidden="1"/>
          <p:cNvPicPr>
            <a:picLocks noChangeAspect="1" noChangeArrowheads="1"/>
          </p:cNvPicPr>
          <p:nvPr/>
        </p:nvPicPr>
        <p:blipFill>
          <a:blip r:embed="rId2" cstate="print"/>
          <a:srcRect/>
          <a:stretch>
            <a:fillRect/>
          </a:stretch>
        </p:blipFill>
        <p:spPr bwMode="auto">
          <a:xfrm>
            <a:off x="0" y="40501"/>
            <a:ext cx="219600" cy="5110742"/>
          </a:xfrm>
          <a:prstGeom prst="rect">
            <a:avLst/>
          </a:prstGeom>
          <a:noFill/>
        </p:spPr>
      </p:pic>
      <p:pic>
        <p:nvPicPr>
          <p:cNvPr id="18" name="SpineGrey" descr="C:\Users\WordSpecialisten\WSKunder\Kunder\Make\Windpower\Filer fra Make\Overlevering til Wordspecialisten\Graphic elements\Spine.png"/>
          <p:cNvPicPr>
            <a:picLocks noChangeAspect="1" noChangeArrowheads="1"/>
          </p:cNvPicPr>
          <p:nvPr/>
        </p:nvPicPr>
        <p:blipFill>
          <a:blip r:embed="rId3" cstate="print"/>
          <a:srcRect/>
          <a:stretch>
            <a:fillRect/>
          </a:stretch>
        </p:blipFill>
        <p:spPr bwMode="auto">
          <a:xfrm>
            <a:off x="-32" y="39192"/>
            <a:ext cx="219600" cy="5110604"/>
          </a:xfrm>
          <a:prstGeom prst="rect">
            <a:avLst/>
          </a:prstGeom>
          <a:noFill/>
        </p:spPr>
      </p:pic>
      <p:pic>
        <p:nvPicPr>
          <p:cNvPr id="20" name="LMWindpowerBlades" descr="LMWP Blades.png" hidden="1"/>
          <p:cNvPicPr>
            <a:picLocks noChangeAspect="1"/>
          </p:cNvPicPr>
          <p:nvPr/>
        </p:nvPicPr>
        <p:blipFill>
          <a:blip r:embed="rId4" cstate="print"/>
          <a:stretch>
            <a:fillRect/>
          </a:stretch>
        </p:blipFill>
        <p:spPr>
          <a:xfrm>
            <a:off x="7380000" y="270001"/>
            <a:ext cx="1440000" cy="348074"/>
          </a:xfrm>
          <a:prstGeom prst="rect">
            <a:avLst/>
          </a:prstGeom>
        </p:spPr>
      </p:pic>
      <p:pic>
        <p:nvPicPr>
          <p:cNvPr id="21" name="LMWindpowerService" descr="LMWP S&amp;L.png" hidden="1"/>
          <p:cNvPicPr>
            <a:picLocks noChangeAspect="1"/>
          </p:cNvPicPr>
          <p:nvPr/>
        </p:nvPicPr>
        <p:blipFill>
          <a:blip r:embed="rId5" cstate="print"/>
          <a:stretch>
            <a:fillRect/>
          </a:stretch>
        </p:blipFill>
        <p:spPr>
          <a:xfrm>
            <a:off x="7380000" y="270000"/>
            <a:ext cx="1512000" cy="350088"/>
          </a:xfrm>
          <a:prstGeom prst="rect">
            <a:avLst/>
          </a:prstGeom>
        </p:spPr>
      </p:pic>
      <p:sp>
        <p:nvSpPr>
          <p:cNvPr id="11" name="Text Placeholder 42"/>
          <p:cNvSpPr>
            <a:spLocks noGrp="1"/>
          </p:cNvSpPr>
          <p:nvPr>
            <p:ph type="body" sz="quarter" idx="16" hasCustomPrompt="1"/>
          </p:nvPr>
        </p:nvSpPr>
        <p:spPr>
          <a:xfrm>
            <a:off x="756000" y="405000"/>
            <a:ext cx="6012000" cy="607500"/>
          </a:xfrm>
        </p:spPr>
        <p:txBody>
          <a:bodyPr lIns="36000" tIns="36000" rIns="36000" bIns="36000">
            <a:noAutofit/>
          </a:bodyPr>
          <a:lstStyle>
            <a:lvl1pPr marL="0" indent="0">
              <a:lnSpc>
                <a:spcPts val="2800"/>
              </a:lnSpc>
              <a:spcBef>
                <a:spcPts val="0"/>
              </a:spcBef>
              <a:buNone/>
              <a:defRPr sz="3200" b="1">
                <a:solidFill>
                  <a:srgbClr val="00AAC8"/>
                </a:solidFill>
              </a:defRPr>
            </a:lvl1pPr>
            <a:lvl2pPr>
              <a:defRPr sz="3200" b="1">
                <a:solidFill>
                  <a:schemeClr val="accent3"/>
                </a:solidFill>
              </a:defRPr>
            </a:lvl2pPr>
            <a:lvl3pPr>
              <a:defRPr sz="3200" b="1">
                <a:solidFill>
                  <a:schemeClr val="accent3"/>
                </a:solidFill>
              </a:defRPr>
            </a:lvl3pPr>
            <a:lvl4pPr>
              <a:defRPr sz="3200" b="1">
                <a:solidFill>
                  <a:schemeClr val="accent3"/>
                </a:solidFill>
              </a:defRPr>
            </a:lvl4pPr>
            <a:lvl5pPr>
              <a:defRPr sz="3200" b="1">
                <a:solidFill>
                  <a:schemeClr val="accent3"/>
                </a:solidFill>
              </a:defRPr>
            </a:lvl5pPr>
          </a:lstStyle>
          <a:p>
            <a:pPr lvl="0"/>
            <a:r>
              <a:rPr lang="en-US" noProof="0" dirty="0" smtClean="0"/>
              <a:t>Click to add slide heading</a:t>
            </a:r>
          </a:p>
        </p:txBody>
      </p:sp>
      <p:pic>
        <p:nvPicPr>
          <p:cNvPr id="12" name="SpineGreen" descr="C:\Users\WordSpecialisten\WSKunder\Kunder\Make\Windpower\Filer fra Make\Overlevering til Wordspecialisten\Graphic elements\Spine ÔÇô Green.png" hidden="1"/>
          <p:cNvPicPr>
            <a:picLocks noChangeAspect="1" noChangeArrowheads="1"/>
          </p:cNvPicPr>
          <p:nvPr userDrawn="1"/>
        </p:nvPicPr>
        <p:blipFill>
          <a:blip r:embed="rId2" cstate="print"/>
          <a:srcRect/>
          <a:stretch>
            <a:fillRect/>
          </a:stretch>
        </p:blipFill>
        <p:spPr bwMode="auto">
          <a:xfrm>
            <a:off x="0" y="40501"/>
            <a:ext cx="219600" cy="5110742"/>
          </a:xfrm>
          <a:prstGeom prst="rect">
            <a:avLst/>
          </a:prstGeom>
          <a:noFill/>
        </p:spPr>
      </p:pic>
      <p:pic>
        <p:nvPicPr>
          <p:cNvPr id="13" name="SpineGrey" descr="C:\Users\WordSpecialisten\WSKunder\Kunder\Make\Windpower\Filer fra Make\Overlevering til Wordspecialisten\Graphic elements\Spine.png"/>
          <p:cNvPicPr>
            <a:picLocks noChangeAspect="1" noChangeArrowheads="1"/>
          </p:cNvPicPr>
          <p:nvPr userDrawn="1"/>
        </p:nvPicPr>
        <p:blipFill>
          <a:blip r:embed="rId3" cstate="print"/>
          <a:srcRect/>
          <a:stretch>
            <a:fillRect/>
          </a:stretch>
        </p:blipFill>
        <p:spPr bwMode="auto">
          <a:xfrm>
            <a:off x="-32" y="39192"/>
            <a:ext cx="219600" cy="5110604"/>
          </a:xfrm>
          <a:prstGeom prst="rect">
            <a:avLst/>
          </a:prstGeom>
          <a:noFill/>
        </p:spPr>
      </p:pic>
      <p:pic>
        <p:nvPicPr>
          <p:cNvPr id="16" name="LMWindpowerBlades" descr="LMWP Blades.png" hidden="1"/>
          <p:cNvPicPr>
            <a:picLocks noChangeAspect="1"/>
          </p:cNvPicPr>
          <p:nvPr userDrawn="1"/>
        </p:nvPicPr>
        <p:blipFill>
          <a:blip r:embed="rId4" cstate="print"/>
          <a:stretch>
            <a:fillRect/>
          </a:stretch>
        </p:blipFill>
        <p:spPr>
          <a:xfrm>
            <a:off x="7380000" y="288000"/>
            <a:ext cx="1440000" cy="464099"/>
          </a:xfrm>
          <a:prstGeom prst="rect">
            <a:avLst/>
          </a:prstGeom>
        </p:spPr>
      </p:pic>
      <p:pic>
        <p:nvPicPr>
          <p:cNvPr id="17" name="LMWindpowerService" descr="LMWP S&amp;L.png" hidden="1"/>
          <p:cNvPicPr>
            <a:picLocks noChangeAspect="1"/>
          </p:cNvPicPr>
          <p:nvPr userDrawn="1"/>
        </p:nvPicPr>
        <p:blipFill>
          <a:blip r:embed="rId5" cstate="print"/>
          <a:stretch>
            <a:fillRect/>
          </a:stretch>
        </p:blipFill>
        <p:spPr>
          <a:xfrm>
            <a:off x="7380000" y="288000"/>
            <a:ext cx="1512000" cy="466784"/>
          </a:xfrm>
          <a:prstGeom prst="rect">
            <a:avLst/>
          </a:prstGeom>
        </p:spPr>
      </p:pic>
      <p:pic>
        <p:nvPicPr>
          <p:cNvPr id="25" name="LMWindpower" descr="C:\Users\WordSpecialisten\WSKunder\Kunder\Make\Windpower\Filer fra Make\Overlevering til Wordspecialisten\Logo\LMWP Logo.png"/>
          <p:cNvPicPr>
            <a:picLocks noChangeArrowheads="1"/>
          </p:cNvPicPr>
          <p:nvPr userDrawn="1"/>
        </p:nvPicPr>
        <p:blipFill>
          <a:blip r:embed="rId6" cstate="print"/>
          <a:srcRect/>
          <a:stretch>
            <a:fillRect/>
          </a:stretch>
        </p:blipFill>
        <p:spPr bwMode="auto">
          <a:xfrm>
            <a:off x="7632472" y="291600"/>
            <a:ext cx="1188000" cy="234000"/>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eft - Picture right">
    <p:spTree>
      <p:nvGrpSpPr>
        <p:cNvPr id="1" name=""/>
        <p:cNvGrpSpPr/>
        <p:nvPr/>
      </p:nvGrpSpPr>
      <p:grpSpPr>
        <a:xfrm>
          <a:off x="0" y="0"/>
          <a:ext cx="0" cy="0"/>
          <a:chOff x="0" y="0"/>
          <a:chExt cx="0" cy="0"/>
        </a:xfrm>
      </p:grpSpPr>
      <p:sp>
        <p:nvSpPr>
          <p:cNvPr id="16" name="Picture Placeholder 15"/>
          <p:cNvSpPr>
            <a:spLocks noGrp="1"/>
          </p:cNvSpPr>
          <p:nvPr>
            <p:ph type="pic" sz="quarter" idx="14"/>
          </p:nvPr>
        </p:nvSpPr>
        <p:spPr>
          <a:xfrm>
            <a:off x="4843465" y="1246106"/>
            <a:ext cx="3929089" cy="3078000"/>
          </a:xfrm>
        </p:spPr>
        <p:txBody>
          <a:bodyPr lIns="36000" tIns="36000" rIns="36000" bIns="36000">
            <a:normAutofit/>
          </a:bodyPr>
          <a:lstStyle>
            <a:lvl1pPr>
              <a:buNone/>
              <a:defRPr sz="2000">
                <a:solidFill>
                  <a:srgbClr val="758187"/>
                </a:solidFill>
              </a:defRPr>
            </a:lvl1pPr>
          </a:lstStyle>
          <a:p>
            <a:r>
              <a:rPr lang="en-US" noProof="0" smtClean="0"/>
              <a:t>Click icon to add picture</a:t>
            </a:r>
            <a:endParaRPr lang="en-US" noProof="0"/>
          </a:p>
        </p:txBody>
      </p:sp>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sp>
        <p:nvSpPr>
          <p:cNvPr id="43" name="Text Placeholder 42"/>
          <p:cNvSpPr>
            <a:spLocks noGrp="1"/>
          </p:cNvSpPr>
          <p:nvPr>
            <p:ph type="body" sz="quarter" idx="16" hasCustomPrompt="1"/>
          </p:nvPr>
        </p:nvSpPr>
        <p:spPr>
          <a:xfrm>
            <a:off x="756000" y="405000"/>
            <a:ext cx="6012000" cy="607500"/>
          </a:xfrm>
        </p:spPr>
        <p:txBody>
          <a:bodyPr lIns="36000" tIns="36000" rIns="36000" bIns="36000">
            <a:noAutofit/>
          </a:bodyPr>
          <a:lstStyle>
            <a:lvl1pPr marL="0" indent="0">
              <a:lnSpc>
                <a:spcPts val="2800"/>
              </a:lnSpc>
              <a:spcBef>
                <a:spcPts val="0"/>
              </a:spcBef>
              <a:buNone/>
              <a:defRPr sz="2600" b="1">
                <a:solidFill>
                  <a:srgbClr val="00AAC8"/>
                </a:solidFill>
              </a:defRPr>
            </a:lvl1pPr>
            <a:lvl2pPr>
              <a:defRPr sz="3200" b="1">
                <a:solidFill>
                  <a:schemeClr val="accent3"/>
                </a:solidFill>
              </a:defRPr>
            </a:lvl2pPr>
            <a:lvl3pPr>
              <a:defRPr sz="3200" b="1">
                <a:solidFill>
                  <a:schemeClr val="accent3"/>
                </a:solidFill>
              </a:defRPr>
            </a:lvl3pPr>
            <a:lvl4pPr>
              <a:defRPr sz="3200" b="1">
                <a:solidFill>
                  <a:schemeClr val="accent3"/>
                </a:solidFill>
              </a:defRPr>
            </a:lvl4pPr>
            <a:lvl5pPr>
              <a:defRPr sz="3200" b="1">
                <a:solidFill>
                  <a:schemeClr val="accent3"/>
                </a:solidFill>
              </a:defRPr>
            </a:lvl5pPr>
          </a:lstStyle>
          <a:p>
            <a:pPr lvl="0"/>
            <a:r>
              <a:rPr lang="en-US" noProof="0" dirty="0" smtClean="0"/>
              <a:t>Click to add slide heading</a:t>
            </a:r>
          </a:p>
        </p:txBody>
      </p:sp>
      <p:sp>
        <p:nvSpPr>
          <p:cNvPr id="45" name="Text Placeholder 44"/>
          <p:cNvSpPr>
            <a:spLocks noGrp="1"/>
          </p:cNvSpPr>
          <p:nvPr>
            <p:ph type="body" sz="quarter" idx="17" hasCustomPrompt="1"/>
          </p:nvPr>
        </p:nvSpPr>
        <p:spPr>
          <a:xfrm>
            <a:off x="756000" y="1182600"/>
            <a:ext cx="3600000" cy="529200"/>
          </a:xfrm>
        </p:spPr>
        <p:txBody>
          <a:bodyPr lIns="36000" tIns="36000" rIns="0" bIns="36000">
            <a:noAutofit/>
          </a:bodyPr>
          <a:lstStyle>
            <a:lvl1pPr marL="0" indent="0">
              <a:lnSpc>
                <a:spcPct val="100000"/>
              </a:lnSpc>
              <a:spcBef>
                <a:spcPts val="0"/>
              </a:spcBef>
              <a:buNone/>
              <a:defRPr sz="2000" b="1">
                <a:solidFill>
                  <a:srgbClr val="758187"/>
                </a:solidFill>
              </a:defRPr>
            </a:lvl1pPr>
            <a:lvl2pPr>
              <a:defRPr b="1"/>
            </a:lvl2pPr>
            <a:lvl3pPr>
              <a:defRPr b="1"/>
            </a:lvl3pPr>
            <a:lvl4pPr>
              <a:defRPr b="1"/>
            </a:lvl4pPr>
            <a:lvl5pPr>
              <a:defRPr b="1"/>
            </a:lvl5pPr>
          </a:lstStyle>
          <a:p>
            <a:pPr lvl="0"/>
            <a:r>
              <a:rPr lang="en-US" noProof="0" smtClean="0"/>
              <a:t>Click to add heading</a:t>
            </a:r>
          </a:p>
        </p:txBody>
      </p:sp>
      <p:sp>
        <p:nvSpPr>
          <p:cNvPr id="49" name="Text Placeholder 48"/>
          <p:cNvSpPr>
            <a:spLocks noGrp="1"/>
          </p:cNvSpPr>
          <p:nvPr>
            <p:ph type="body" sz="quarter" idx="18" hasCustomPrompt="1"/>
          </p:nvPr>
        </p:nvSpPr>
        <p:spPr>
          <a:xfrm>
            <a:off x="4843466" y="4393419"/>
            <a:ext cx="3943377" cy="214314"/>
          </a:xfrm>
        </p:spPr>
        <p:txBody>
          <a:bodyPr lIns="36000" tIns="36000" rIns="36000" bIns="36000">
            <a:noAutofit/>
          </a:bodyPr>
          <a:lstStyle>
            <a:lvl1pPr marL="0" indent="0">
              <a:buNone/>
              <a:defRPr sz="1200">
                <a:solidFill>
                  <a:srgbClr val="758187"/>
                </a:solidFill>
              </a:defRPr>
            </a:lvl1pPr>
            <a:lvl2pPr>
              <a:buNone/>
              <a:defRPr sz="1400"/>
            </a:lvl2pPr>
            <a:lvl3pPr>
              <a:buNone/>
              <a:defRPr sz="1400"/>
            </a:lvl3pPr>
            <a:lvl4pPr>
              <a:buNone/>
              <a:defRPr sz="1400"/>
            </a:lvl4pPr>
            <a:lvl5pPr>
              <a:buNone/>
              <a:defRPr sz="1400"/>
            </a:lvl5pPr>
          </a:lstStyle>
          <a:p>
            <a:pPr lvl="0"/>
            <a:r>
              <a:rPr lang="en-US" noProof="0" smtClean="0"/>
              <a:t>Click to add source</a:t>
            </a:r>
          </a:p>
        </p:txBody>
      </p:sp>
      <p:sp>
        <p:nvSpPr>
          <p:cNvPr id="60" name="Text Placeholder 40"/>
          <p:cNvSpPr>
            <a:spLocks noGrp="1"/>
          </p:cNvSpPr>
          <p:nvPr>
            <p:ph type="body" sz="quarter" idx="15"/>
          </p:nvPr>
        </p:nvSpPr>
        <p:spPr>
          <a:xfrm>
            <a:off x="756000" y="1771200"/>
            <a:ext cx="3600000" cy="2538000"/>
          </a:xfrm>
        </p:spPr>
        <p:txBody>
          <a:bodyPr lIns="36000" tIns="36000" rIns="0" bIns="36000">
            <a:noAutofit/>
          </a:bodyPr>
          <a:lstStyle>
            <a:lvl1pPr marL="361950" indent="-361950">
              <a:spcBef>
                <a:spcPts val="800"/>
              </a:spcBef>
              <a:spcAft>
                <a:spcPts val="800"/>
              </a:spcAft>
              <a:buSzPct val="75000"/>
              <a:buFontTx/>
              <a:buBlip>
                <a:blip r:embed="rId2"/>
              </a:buBlip>
              <a:defRPr sz="2000">
                <a:solidFill>
                  <a:srgbClr val="758187"/>
                </a:solidFill>
              </a:defRPr>
            </a:lvl1pPr>
            <a:lvl2pPr marL="684000" indent="-324000">
              <a:spcBef>
                <a:spcPts val="200"/>
              </a:spcBef>
              <a:spcAft>
                <a:spcPts val="200"/>
              </a:spcAft>
              <a:buSzPct val="75000"/>
              <a:buFontTx/>
              <a:buBlip>
                <a:blip r:embed="rId2"/>
              </a:buBlip>
              <a:defRPr sz="1800">
                <a:solidFill>
                  <a:srgbClr val="758187"/>
                </a:solidFill>
              </a:defRPr>
            </a:lvl2pPr>
            <a:lvl3pPr marL="1076325" indent="-361950">
              <a:spcBef>
                <a:spcPts val="200"/>
              </a:spcBef>
              <a:spcAft>
                <a:spcPts val="200"/>
              </a:spcAft>
              <a:buSzPct val="75000"/>
              <a:buFontTx/>
              <a:buBlip>
                <a:blip r:embed="rId2"/>
              </a:buBlip>
              <a:defRPr sz="1400">
                <a:solidFill>
                  <a:srgbClr val="758187"/>
                </a:solidFill>
              </a:defRPr>
            </a:lvl3pPr>
            <a:lvl4pPr>
              <a:defRPr sz="2000">
                <a:solidFill>
                  <a:schemeClr val="accent2"/>
                </a:solidFill>
              </a:defRPr>
            </a:lvl4pPr>
            <a:lvl5pPr>
              <a:defRPr sz="2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pic>
        <p:nvPicPr>
          <p:cNvPr id="15" name="SpineGreen" descr="C:\Users\WordSpecialisten\WSKunder\Kunder\Make\Windpower\Filer fra Make\Overlevering til Wordspecialisten\Graphic elements\Spine ÔÇô Green.png" hidden="1"/>
          <p:cNvPicPr>
            <a:picLocks noChangeAspect="1" noChangeArrowheads="1"/>
          </p:cNvPicPr>
          <p:nvPr/>
        </p:nvPicPr>
        <p:blipFill>
          <a:blip r:embed="rId3" cstate="print"/>
          <a:srcRect/>
          <a:stretch>
            <a:fillRect/>
          </a:stretch>
        </p:blipFill>
        <p:spPr bwMode="auto">
          <a:xfrm>
            <a:off x="0" y="40501"/>
            <a:ext cx="219600" cy="5110742"/>
          </a:xfrm>
          <a:prstGeom prst="rect">
            <a:avLst/>
          </a:prstGeom>
          <a:noFill/>
        </p:spPr>
      </p:pic>
      <p:pic>
        <p:nvPicPr>
          <p:cNvPr id="17" name="SpineGrey" descr="C:\Users\WordSpecialisten\WSKunder\Kunder\Make\Windpower\Filer fra Make\Overlevering til Wordspecialisten\Graphic elements\Spine.png"/>
          <p:cNvPicPr>
            <a:picLocks noChangeAspect="1" noChangeArrowheads="1"/>
          </p:cNvPicPr>
          <p:nvPr/>
        </p:nvPicPr>
        <p:blipFill>
          <a:blip r:embed="rId4" cstate="print"/>
          <a:srcRect/>
          <a:stretch>
            <a:fillRect/>
          </a:stretch>
        </p:blipFill>
        <p:spPr bwMode="auto">
          <a:xfrm>
            <a:off x="-32" y="39192"/>
            <a:ext cx="219600" cy="5110604"/>
          </a:xfrm>
          <a:prstGeom prst="rect">
            <a:avLst/>
          </a:prstGeom>
          <a:noFill/>
        </p:spPr>
      </p:pic>
      <p:pic>
        <p:nvPicPr>
          <p:cNvPr id="19" name="LMWindpowerBlades" descr="LMWP Blades.png" hidden="1"/>
          <p:cNvPicPr>
            <a:picLocks noChangeAspect="1"/>
          </p:cNvPicPr>
          <p:nvPr/>
        </p:nvPicPr>
        <p:blipFill>
          <a:blip r:embed="rId5" cstate="print"/>
          <a:stretch>
            <a:fillRect/>
          </a:stretch>
        </p:blipFill>
        <p:spPr>
          <a:xfrm>
            <a:off x="7380000" y="270001"/>
            <a:ext cx="1440000" cy="348074"/>
          </a:xfrm>
          <a:prstGeom prst="rect">
            <a:avLst/>
          </a:prstGeom>
        </p:spPr>
      </p:pic>
      <p:pic>
        <p:nvPicPr>
          <p:cNvPr id="20" name="LMWindpowerService" descr="LMWP S&amp;L.png" hidden="1"/>
          <p:cNvPicPr>
            <a:picLocks noChangeAspect="1"/>
          </p:cNvPicPr>
          <p:nvPr/>
        </p:nvPicPr>
        <p:blipFill>
          <a:blip r:embed="rId6" cstate="print"/>
          <a:stretch>
            <a:fillRect/>
          </a:stretch>
        </p:blipFill>
        <p:spPr>
          <a:xfrm>
            <a:off x="7380000" y="270000"/>
            <a:ext cx="1512000" cy="350088"/>
          </a:xfrm>
          <a:prstGeom prst="rect">
            <a:avLst/>
          </a:prstGeom>
        </p:spPr>
      </p:pic>
      <p:pic>
        <p:nvPicPr>
          <p:cNvPr id="21" name="SpineGreen" descr="C:\Users\WordSpecialisten\WSKunder\Kunder\Make\Windpower\Filer fra Make\Overlevering til Wordspecialisten\Graphic elements\Spine ÔÇô Green.png" hidden="1"/>
          <p:cNvPicPr>
            <a:picLocks noChangeArrowheads="1"/>
          </p:cNvPicPr>
          <p:nvPr userDrawn="1"/>
        </p:nvPicPr>
        <p:blipFill>
          <a:blip r:embed="rId3" cstate="print"/>
          <a:srcRect/>
          <a:stretch>
            <a:fillRect/>
          </a:stretch>
        </p:blipFill>
        <p:spPr bwMode="auto">
          <a:xfrm>
            <a:off x="0" y="39600"/>
            <a:ext cx="219600" cy="5112000"/>
          </a:xfrm>
          <a:prstGeom prst="rect">
            <a:avLst/>
          </a:prstGeom>
          <a:noFill/>
        </p:spPr>
      </p:pic>
      <p:pic>
        <p:nvPicPr>
          <p:cNvPr id="22" name="SpineGrey" descr="C:\Users\WordSpecialisten\WSKunder\Kunder\Make\Windpower\Filer fra Make\Overlevering til Wordspecialisten\Graphic elements\Spine.png"/>
          <p:cNvPicPr>
            <a:picLocks noChangeAspect="1" noChangeArrowheads="1"/>
          </p:cNvPicPr>
          <p:nvPr userDrawn="1"/>
        </p:nvPicPr>
        <p:blipFill>
          <a:blip r:embed="rId4" cstate="print"/>
          <a:srcRect/>
          <a:stretch>
            <a:fillRect/>
          </a:stretch>
        </p:blipFill>
        <p:spPr bwMode="auto">
          <a:xfrm>
            <a:off x="0" y="39192"/>
            <a:ext cx="219600" cy="5110604"/>
          </a:xfrm>
          <a:prstGeom prst="rect">
            <a:avLst/>
          </a:prstGeom>
          <a:noFill/>
        </p:spPr>
      </p:pic>
      <p:pic>
        <p:nvPicPr>
          <p:cNvPr id="24" name="LMWindpowerBlades" descr="LMWP Blades.png" hidden="1"/>
          <p:cNvPicPr>
            <a:picLocks noChangeAspect="1"/>
          </p:cNvPicPr>
          <p:nvPr userDrawn="1"/>
        </p:nvPicPr>
        <p:blipFill>
          <a:blip r:embed="rId5" cstate="print"/>
          <a:stretch>
            <a:fillRect/>
          </a:stretch>
        </p:blipFill>
        <p:spPr>
          <a:xfrm>
            <a:off x="7380000" y="288000"/>
            <a:ext cx="1440000" cy="464099"/>
          </a:xfrm>
          <a:prstGeom prst="rect">
            <a:avLst/>
          </a:prstGeom>
        </p:spPr>
      </p:pic>
      <p:pic>
        <p:nvPicPr>
          <p:cNvPr id="25" name="LMWindpowerService" descr="LMWP S&amp;L.png" hidden="1"/>
          <p:cNvPicPr>
            <a:picLocks noChangeAspect="1"/>
          </p:cNvPicPr>
          <p:nvPr userDrawn="1"/>
        </p:nvPicPr>
        <p:blipFill>
          <a:blip r:embed="rId6" cstate="print"/>
          <a:stretch>
            <a:fillRect/>
          </a:stretch>
        </p:blipFill>
        <p:spPr>
          <a:xfrm>
            <a:off x="7380000" y="288000"/>
            <a:ext cx="1512000" cy="466784"/>
          </a:xfrm>
          <a:prstGeom prst="rect">
            <a:avLst/>
          </a:prstGeom>
        </p:spPr>
      </p:pic>
      <p:pic>
        <p:nvPicPr>
          <p:cNvPr id="28" name="LMWindpower" descr="C:\Users\WordSpecialisten\WSKunder\Kunder\Make\Windpower\Filer fra Make\Overlevering til Wordspecialisten\Logo\LMWP Logo.png"/>
          <p:cNvPicPr>
            <a:picLocks noChangeArrowheads="1"/>
          </p:cNvPicPr>
          <p:nvPr userDrawn="1"/>
        </p:nvPicPr>
        <p:blipFill>
          <a:blip r:embed="rId7" cstate="print"/>
          <a:srcRect/>
          <a:stretch>
            <a:fillRect/>
          </a:stretch>
        </p:blipFill>
        <p:spPr bwMode="auto">
          <a:xfrm>
            <a:off x="7632472" y="291600"/>
            <a:ext cx="1188000" cy="234000"/>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right - Picture left">
    <p:spTree>
      <p:nvGrpSpPr>
        <p:cNvPr id="1" name=""/>
        <p:cNvGrpSpPr/>
        <p:nvPr/>
      </p:nvGrpSpPr>
      <p:grpSpPr>
        <a:xfrm>
          <a:off x="0" y="0"/>
          <a:ext cx="0" cy="0"/>
          <a:chOff x="0" y="0"/>
          <a:chExt cx="0" cy="0"/>
        </a:xfrm>
      </p:grpSpPr>
      <p:sp>
        <p:nvSpPr>
          <p:cNvPr id="16" name="Picture Placeholder 15"/>
          <p:cNvSpPr>
            <a:spLocks noGrp="1"/>
          </p:cNvSpPr>
          <p:nvPr>
            <p:ph type="pic" sz="quarter" idx="14"/>
          </p:nvPr>
        </p:nvSpPr>
        <p:spPr>
          <a:xfrm>
            <a:off x="756000" y="1247400"/>
            <a:ext cx="3924000" cy="3078000"/>
          </a:xfrm>
        </p:spPr>
        <p:txBody>
          <a:bodyPr lIns="36000" tIns="36000" rIns="36000" bIns="36000">
            <a:normAutofit/>
          </a:bodyPr>
          <a:lstStyle>
            <a:lvl1pPr>
              <a:buNone/>
              <a:defRPr sz="2000">
                <a:solidFill>
                  <a:srgbClr val="758187"/>
                </a:solidFill>
              </a:defRPr>
            </a:lvl1pPr>
          </a:lstStyle>
          <a:p>
            <a:r>
              <a:rPr lang="en-US" noProof="0" smtClean="0"/>
              <a:t>Click icon to add picture</a:t>
            </a:r>
            <a:endParaRPr lang="en-US" noProof="0"/>
          </a:p>
        </p:txBody>
      </p:sp>
      <p:sp>
        <p:nvSpPr>
          <p:cNvPr id="4" name="Pladsholder til dato 3"/>
          <p:cNvSpPr>
            <a:spLocks noGrp="1"/>
          </p:cNvSpPr>
          <p:nvPr>
            <p:ph type="dt" sz="half" idx="10"/>
          </p:nvPr>
        </p:nvSpPr>
        <p:spPr/>
        <p:txBody>
          <a:bodyPr/>
          <a:lstStyle/>
          <a:p>
            <a:fld id="{B06995B0-F8CB-4676-9D9B-018313FE117B}" type="datetimeFigureOut">
              <a:rPr lang="da-DK" smtClean="0"/>
              <a:pPr/>
              <a:t>12-09-2016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99C7D83-A231-4A1D-BFA0-202B452113C5}" type="slidenum">
              <a:rPr lang="da-DK" smtClean="0"/>
              <a:pPr/>
              <a:t>‹#›</a:t>
            </a:fld>
            <a:endParaRPr lang="da-DK"/>
          </a:p>
        </p:txBody>
      </p:sp>
      <p:sp>
        <p:nvSpPr>
          <p:cNvPr id="43" name="Text Placeholder 42"/>
          <p:cNvSpPr>
            <a:spLocks noGrp="1"/>
          </p:cNvSpPr>
          <p:nvPr>
            <p:ph type="body" sz="quarter" idx="16" hasCustomPrompt="1"/>
          </p:nvPr>
        </p:nvSpPr>
        <p:spPr>
          <a:xfrm>
            <a:off x="756000" y="404999"/>
            <a:ext cx="6012000" cy="607500"/>
          </a:xfrm>
        </p:spPr>
        <p:txBody>
          <a:bodyPr lIns="36000" tIns="36000" rIns="36000" bIns="36000">
            <a:noAutofit/>
          </a:bodyPr>
          <a:lstStyle>
            <a:lvl1pPr marL="0" indent="0">
              <a:lnSpc>
                <a:spcPts val="2800"/>
              </a:lnSpc>
              <a:spcBef>
                <a:spcPts val="0"/>
              </a:spcBef>
              <a:buNone/>
              <a:defRPr sz="2600" b="1">
                <a:solidFill>
                  <a:srgbClr val="00AAC8"/>
                </a:solidFill>
              </a:defRPr>
            </a:lvl1pPr>
            <a:lvl2pPr>
              <a:defRPr sz="3200" b="1">
                <a:solidFill>
                  <a:schemeClr val="accent3"/>
                </a:solidFill>
              </a:defRPr>
            </a:lvl2pPr>
            <a:lvl3pPr>
              <a:defRPr sz="3200" b="1">
                <a:solidFill>
                  <a:schemeClr val="accent3"/>
                </a:solidFill>
              </a:defRPr>
            </a:lvl3pPr>
            <a:lvl4pPr>
              <a:defRPr sz="3200" b="1">
                <a:solidFill>
                  <a:schemeClr val="accent3"/>
                </a:solidFill>
              </a:defRPr>
            </a:lvl4pPr>
            <a:lvl5pPr>
              <a:defRPr sz="3200" b="1">
                <a:solidFill>
                  <a:schemeClr val="accent3"/>
                </a:solidFill>
              </a:defRPr>
            </a:lvl5pPr>
          </a:lstStyle>
          <a:p>
            <a:pPr lvl="0"/>
            <a:r>
              <a:rPr lang="en-US" noProof="0" dirty="0" smtClean="0"/>
              <a:t>Click to add slide heading</a:t>
            </a:r>
          </a:p>
        </p:txBody>
      </p:sp>
      <p:sp>
        <p:nvSpPr>
          <p:cNvPr id="45" name="Text Placeholder 44"/>
          <p:cNvSpPr>
            <a:spLocks noGrp="1"/>
          </p:cNvSpPr>
          <p:nvPr>
            <p:ph type="body" sz="quarter" idx="17" hasCustomPrompt="1"/>
          </p:nvPr>
        </p:nvSpPr>
        <p:spPr>
          <a:xfrm>
            <a:off x="5184000" y="1183051"/>
            <a:ext cx="3600000" cy="527876"/>
          </a:xfrm>
        </p:spPr>
        <p:txBody>
          <a:bodyPr lIns="36000" tIns="36000" rIns="0" bIns="36000">
            <a:noAutofit/>
          </a:bodyPr>
          <a:lstStyle>
            <a:lvl1pPr marL="0" indent="0">
              <a:buNone/>
              <a:defRPr sz="2000" b="1">
                <a:solidFill>
                  <a:srgbClr val="758187"/>
                </a:solidFill>
              </a:defRPr>
            </a:lvl1pPr>
            <a:lvl2pPr>
              <a:defRPr sz="2000" b="1"/>
            </a:lvl2pPr>
            <a:lvl3pPr>
              <a:defRPr sz="2000" b="1"/>
            </a:lvl3pPr>
            <a:lvl4pPr>
              <a:defRPr sz="2000" b="1"/>
            </a:lvl4pPr>
            <a:lvl5pPr>
              <a:defRPr sz="2000" b="1"/>
            </a:lvl5pPr>
          </a:lstStyle>
          <a:p>
            <a:pPr lvl="0"/>
            <a:r>
              <a:rPr lang="en-US" noProof="0" smtClean="0"/>
              <a:t>Click to add heading</a:t>
            </a:r>
          </a:p>
        </p:txBody>
      </p:sp>
      <p:sp>
        <p:nvSpPr>
          <p:cNvPr id="49" name="Text Placeholder 48"/>
          <p:cNvSpPr>
            <a:spLocks noGrp="1"/>
          </p:cNvSpPr>
          <p:nvPr>
            <p:ph type="body" sz="quarter" idx="18" hasCustomPrompt="1"/>
          </p:nvPr>
        </p:nvSpPr>
        <p:spPr>
          <a:xfrm>
            <a:off x="756000" y="4393419"/>
            <a:ext cx="3924000" cy="214314"/>
          </a:xfrm>
        </p:spPr>
        <p:txBody>
          <a:bodyPr lIns="36000" tIns="36000" rIns="36000" bIns="36000">
            <a:noAutofit/>
          </a:bodyPr>
          <a:lstStyle>
            <a:lvl1pPr marL="0" indent="0">
              <a:buNone/>
              <a:defRPr sz="1200">
                <a:solidFill>
                  <a:srgbClr val="758187"/>
                </a:solidFill>
              </a:defRPr>
            </a:lvl1pPr>
            <a:lvl2pPr>
              <a:buNone/>
              <a:defRPr sz="1400"/>
            </a:lvl2pPr>
            <a:lvl3pPr>
              <a:buNone/>
              <a:defRPr sz="1400"/>
            </a:lvl3pPr>
            <a:lvl4pPr>
              <a:buNone/>
              <a:defRPr sz="1400"/>
            </a:lvl4pPr>
            <a:lvl5pPr>
              <a:buNone/>
              <a:defRPr sz="1400"/>
            </a:lvl5pPr>
          </a:lstStyle>
          <a:p>
            <a:pPr lvl="0"/>
            <a:r>
              <a:rPr lang="en-US" noProof="0" dirty="0" smtClean="0"/>
              <a:t>Click to add source</a:t>
            </a:r>
          </a:p>
        </p:txBody>
      </p:sp>
      <p:sp>
        <p:nvSpPr>
          <p:cNvPr id="17" name="Text Placeholder 40"/>
          <p:cNvSpPr>
            <a:spLocks noGrp="1"/>
          </p:cNvSpPr>
          <p:nvPr>
            <p:ph type="body" sz="quarter" idx="15"/>
          </p:nvPr>
        </p:nvSpPr>
        <p:spPr>
          <a:xfrm>
            <a:off x="5184000" y="1771645"/>
            <a:ext cx="3600000" cy="2538000"/>
          </a:xfrm>
        </p:spPr>
        <p:txBody>
          <a:bodyPr lIns="36000" tIns="36000" rIns="0" bIns="36000">
            <a:noAutofit/>
          </a:bodyPr>
          <a:lstStyle>
            <a:lvl1pPr marL="361950" indent="-361950">
              <a:spcBef>
                <a:spcPts val="800"/>
              </a:spcBef>
              <a:spcAft>
                <a:spcPts val="800"/>
              </a:spcAft>
              <a:buSzPct val="75000"/>
              <a:buFontTx/>
              <a:buBlip>
                <a:blip r:embed="rId2"/>
              </a:buBlip>
              <a:defRPr sz="2000">
                <a:solidFill>
                  <a:srgbClr val="758187"/>
                </a:solidFill>
              </a:defRPr>
            </a:lvl1pPr>
            <a:lvl2pPr marL="684000" indent="-324000">
              <a:spcBef>
                <a:spcPts val="200"/>
              </a:spcBef>
              <a:spcAft>
                <a:spcPts val="200"/>
              </a:spcAft>
              <a:buSzPct val="75000"/>
              <a:buFontTx/>
              <a:buBlip>
                <a:blip r:embed="rId2"/>
              </a:buBlip>
              <a:defRPr sz="1800">
                <a:solidFill>
                  <a:srgbClr val="758187"/>
                </a:solidFill>
              </a:defRPr>
            </a:lvl2pPr>
            <a:lvl3pPr marL="1076325" indent="-361950">
              <a:spcBef>
                <a:spcPts val="200"/>
              </a:spcBef>
              <a:spcAft>
                <a:spcPts val="200"/>
              </a:spcAft>
              <a:buSzPct val="75000"/>
              <a:buFontTx/>
              <a:buBlip>
                <a:blip r:embed="rId2"/>
              </a:buBlip>
              <a:defRPr sz="1400">
                <a:solidFill>
                  <a:srgbClr val="758187"/>
                </a:solidFill>
              </a:defRPr>
            </a:lvl3pPr>
            <a:lvl4pPr>
              <a:defRPr sz="2000">
                <a:solidFill>
                  <a:schemeClr val="accent2"/>
                </a:solidFill>
              </a:defRPr>
            </a:lvl4pPr>
            <a:lvl5pPr>
              <a:defRPr sz="2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p:txBody>
      </p:sp>
      <p:pic>
        <p:nvPicPr>
          <p:cNvPr id="18" name="SpineGreen" descr="C:\Users\WordSpecialisten\WSKunder\Kunder\Make\Windpower\Filer fra Make\Overlevering til Wordspecialisten\Graphic elements\Spine ÔÇô Green.png" hidden="1"/>
          <p:cNvPicPr>
            <a:picLocks noChangeAspect="1" noChangeArrowheads="1"/>
          </p:cNvPicPr>
          <p:nvPr/>
        </p:nvPicPr>
        <p:blipFill>
          <a:blip r:embed="rId3" cstate="print"/>
          <a:srcRect/>
          <a:stretch>
            <a:fillRect/>
          </a:stretch>
        </p:blipFill>
        <p:spPr bwMode="auto">
          <a:xfrm>
            <a:off x="0" y="40501"/>
            <a:ext cx="219600" cy="5110742"/>
          </a:xfrm>
          <a:prstGeom prst="rect">
            <a:avLst/>
          </a:prstGeom>
          <a:noFill/>
        </p:spPr>
      </p:pic>
      <p:pic>
        <p:nvPicPr>
          <p:cNvPr id="19" name="SpineGrey" descr="C:\Users\WordSpecialisten\WSKunder\Kunder\Make\Windpower\Filer fra Make\Overlevering til Wordspecialisten\Graphic elements\Spine.png"/>
          <p:cNvPicPr>
            <a:picLocks noChangeAspect="1" noChangeArrowheads="1"/>
          </p:cNvPicPr>
          <p:nvPr/>
        </p:nvPicPr>
        <p:blipFill>
          <a:blip r:embed="rId4" cstate="print"/>
          <a:srcRect/>
          <a:stretch>
            <a:fillRect/>
          </a:stretch>
        </p:blipFill>
        <p:spPr bwMode="auto">
          <a:xfrm>
            <a:off x="-32" y="39192"/>
            <a:ext cx="219600" cy="5110604"/>
          </a:xfrm>
          <a:prstGeom prst="rect">
            <a:avLst/>
          </a:prstGeom>
          <a:noFill/>
        </p:spPr>
      </p:pic>
      <p:pic>
        <p:nvPicPr>
          <p:cNvPr id="21" name="LMWindpowerBlades" descr="LMWP Blades.png" hidden="1"/>
          <p:cNvPicPr>
            <a:picLocks noChangeAspect="1"/>
          </p:cNvPicPr>
          <p:nvPr/>
        </p:nvPicPr>
        <p:blipFill>
          <a:blip r:embed="rId5" cstate="print"/>
          <a:stretch>
            <a:fillRect/>
          </a:stretch>
        </p:blipFill>
        <p:spPr>
          <a:xfrm>
            <a:off x="7380000" y="270001"/>
            <a:ext cx="1440000" cy="348074"/>
          </a:xfrm>
          <a:prstGeom prst="rect">
            <a:avLst/>
          </a:prstGeom>
        </p:spPr>
      </p:pic>
      <p:pic>
        <p:nvPicPr>
          <p:cNvPr id="22" name="LMWindpowerService" descr="LMWP S&amp;L.png" hidden="1"/>
          <p:cNvPicPr>
            <a:picLocks noChangeAspect="1"/>
          </p:cNvPicPr>
          <p:nvPr/>
        </p:nvPicPr>
        <p:blipFill>
          <a:blip r:embed="rId6" cstate="print"/>
          <a:stretch>
            <a:fillRect/>
          </a:stretch>
        </p:blipFill>
        <p:spPr>
          <a:xfrm>
            <a:off x="7380000" y="270000"/>
            <a:ext cx="1512000" cy="350088"/>
          </a:xfrm>
          <a:prstGeom prst="rect">
            <a:avLst/>
          </a:prstGeom>
        </p:spPr>
      </p:pic>
      <p:pic>
        <p:nvPicPr>
          <p:cNvPr id="15" name="SpineGreen" descr="C:\Users\WordSpecialisten\WSKunder\Kunder\Make\Windpower\Filer fra Make\Overlevering til Wordspecialisten\Graphic elements\Spine ÔÇô Green.png" hidden="1"/>
          <p:cNvPicPr>
            <a:picLocks noChangeArrowheads="1"/>
          </p:cNvPicPr>
          <p:nvPr userDrawn="1"/>
        </p:nvPicPr>
        <p:blipFill>
          <a:blip r:embed="rId3" cstate="print"/>
          <a:srcRect/>
          <a:stretch>
            <a:fillRect/>
          </a:stretch>
        </p:blipFill>
        <p:spPr bwMode="auto">
          <a:xfrm>
            <a:off x="0" y="39600"/>
            <a:ext cx="219600" cy="5112000"/>
          </a:xfrm>
          <a:prstGeom prst="rect">
            <a:avLst/>
          </a:prstGeom>
          <a:noFill/>
        </p:spPr>
      </p:pic>
      <p:pic>
        <p:nvPicPr>
          <p:cNvPr id="23" name="SpineGrey" descr="C:\Users\WordSpecialisten\WSKunder\Kunder\Make\Windpower\Filer fra Make\Overlevering til Wordspecialisten\Graphic elements\Spine.png"/>
          <p:cNvPicPr>
            <a:picLocks noChangeAspect="1" noChangeArrowheads="1"/>
          </p:cNvPicPr>
          <p:nvPr userDrawn="1"/>
        </p:nvPicPr>
        <p:blipFill>
          <a:blip r:embed="rId4" cstate="print"/>
          <a:srcRect/>
          <a:stretch>
            <a:fillRect/>
          </a:stretch>
        </p:blipFill>
        <p:spPr bwMode="auto">
          <a:xfrm>
            <a:off x="0" y="39192"/>
            <a:ext cx="219600" cy="5110604"/>
          </a:xfrm>
          <a:prstGeom prst="rect">
            <a:avLst/>
          </a:prstGeom>
          <a:noFill/>
        </p:spPr>
      </p:pic>
      <p:pic>
        <p:nvPicPr>
          <p:cNvPr id="25" name="LMWindpowerBlades" descr="LMWP Blades.png" hidden="1"/>
          <p:cNvPicPr>
            <a:picLocks noChangeAspect="1"/>
          </p:cNvPicPr>
          <p:nvPr userDrawn="1"/>
        </p:nvPicPr>
        <p:blipFill>
          <a:blip r:embed="rId5" cstate="print"/>
          <a:stretch>
            <a:fillRect/>
          </a:stretch>
        </p:blipFill>
        <p:spPr>
          <a:xfrm>
            <a:off x="7380000" y="288000"/>
            <a:ext cx="1440000" cy="464099"/>
          </a:xfrm>
          <a:prstGeom prst="rect">
            <a:avLst/>
          </a:prstGeom>
        </p:spPr>
      </p:pic>
      <p:pic>
        <p:nvPicPr>
          <p:cNvPr id="26" name="LMWindpowerService" descr="LMWP S&amp;L.png" hidden="1"/>
          <p:cNvPicPr>
            <a:picLocks noChangeAspect="1"/>
          </p:cNvPicPr>
          <p:nvPr userDrawn="1"/>
        </p:nvPicPr>
        <p:blipFill>
          <a:blip r:embed="rId6" cstate="print"/>
          <a:stretch>
            <a:fillRect/>
          </a:stretch>
        </p:blipFill>
        <p:spPr>
          <a:xfrm>
            <a:off x="7380000" y="288000"/>
            <a:ext cx="1512000" cy="466784"/>
          </a:xfrm>
          <a:prstGeom prst="rect">
            <a:avLst/>
          </a:prstGeom>
        </p:spPr>
      </p:pic>
      <p:pic>
        <p:nvPicPr>
          <p:cNvPr id="28" name="LMWindpower" descr="C:\Users\WordSpecialisten\WSKunder\Kunder\Make\Windpower\Filer fra Make\Overlevering til Wordspecialisten\Logo\LMWP Logo.png"/>
          <p:cNvPicPr>
            <a:picLocks noChangeArrowheads="1"/>
          </p:cNvPicPr>
          <p:nvPr userDrawn="1"/>
        </p:nvPicPr>
        <p:blipFill>
          <a:blip r:embed="rId7" cstate="print"/>
          <a:srcRect/>
          <a:stretch>
            <a:fillRect/>
          </a:stretch>
        </p:blipFill>
        <p:spPr bwMode="auto">
          <a:xfrm>
            <a:off x="7632472" y="291600"/>
            <a:ext cx="1188000" cy="234000"/>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da-DK" noProof="0" smtClean="0"/>
              <a:t>Klik for at redigere i master</a:t>
            </a:r>
            <a:endParaRPr lang="en-US" noProof="0"/>
          </a:p>
        </p:txBody>
      </p:sp>
      <p:sp>
        <p:nvSpPr>
          <p:cNvPr id="3" name="Pladsholder til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noProof="0" smtClean="0"/>
              <a:t>Click to edit master text style</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Pladsholder til dato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aseline="0">
                <a:solidFill>
                  <a:schemeClr val="tx1">
                    <a:tint val="75000"/>
                  </a:schemeClr>
                </a:solidFill>
                <a:ea typeface="Microsoft YaHei UI" panose="020B0503020204020204" pitchFamily="34" charset="-122"/>
              </a:defRPr>
            </a:lvl1pPr>
          </a:lstStyle>
          <a:p>
            <a:fld id="{B06995B0-F8CB-4676-9D9B-018313FE117B}" type="datetimeFigureOut">
              <a:rPr lang="da-DK" smtClean="0"/>
              <a:pPr/>
              <a:t>12-09-2016</a:t>
            </a:fld>
            <a:endParaRPr lang="da-DK"/>
          </a:p>
        </p:txBody>
      </p:sp>
      <p:sp>
        <p:nvSpPr>
          <p:cNvPr id="5" name="Pladsholder til sidefod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baseline="0">
                <a:solidFill>
                  <a:schemeClr val="tx1">
                    <a:tint val="75000"/>
                  </a:schemeClr>
                </a:solidFill>
                <a:ea typeface="Microsoft YaHei UI" panose="020B0503020204020204" pitchFamily="34" charset="-122"/>
              </a:defRPr>
            </a:lvl1pPr>
          </a:lstStyle>
          <a:p>
            <a:endParaRPr lang="da-DK"/>
          </a:p>
        </p:txBody>
      </p:sp>
      <p:sp>
        <p:nvSpPr>
          <p:cNvPr id="6" name="Pladsholder til dias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aseline="0">
                <a:solidFill>
                  <a:schemeClr val="tx1">
                    <a:tint val="75000"/>
                  </a:schemeClr>
                </a:solidFill>
                <a:ea typeface="Microsoft YaHei UI" panose="020B0503020204020204" pitchFamily="34" charset="-122"/>
              </a:defRPr>
            </a:lvl1pPr>
          </a:lstStyle>
          <a:p>
            <a:fld id="{A99C7D83-A231-4A1D-BFA0-202B452113C5}" type="slidenum">
              <a:rPr lang="da-DK" smtClean="0"/>
              <a:pPr/>
              <a:t>‹#›</a:t>
            </a:fld>
            <a:endParaRPr lang="da-DK"/>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9"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ctr" defTabSz="914400" rtl="0" eaLnBrk="1" latinLnBrk="0" hangingPunct="1">
        <a:spcBef>
          <a:spcPct val="0"/>
        </a:spcBef>
        <a:buNone/>
        <a:defRPr sz="4400" kern="1200" baseline="0">
          <a:solidFill>
            <a:schemeClr val="tx1"/>
          </a:solidFill>
          <a:latin typeface="+mj-lt"/>
          <a:ea typeface="Microsoft YaHei UI" panose="020B0503020204020204"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icrosoft YaHei UI"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mn-lt"/>
          <a:ea typeface="Microsoft YaHei UI"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icrosoft YaHei UI"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icrosoft YaHei UI"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icrosoft YaHei UI"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251520" y="300624"/>
            <a:ext cx="8535322" cy="1125149"/>
          </a:xfrm>
        </p:spPr>
        <p:txBody>
          <a:bodyPr/>
          <a:lstStyle/>
          <a:p>
            <a:pPr algn="r"/>
            <a:r>
              <a:rPr lang="en-US" sz="2800" dirty="0" smtClean="0"/>
              <a:t>rotor design </a:t>
            </a:r>
            <a:r>
              <a:rPr lang="en-US" sz="2800" dirty="0" smtClean="0"/>
              <a:t>Approach for extending </a:t>
            </a:r>
            <a:r>
              <a:rPr lang="en-US" sz="2800" dirty="0" smtClean="0"/>
              <a:t>Wind turbine platform lifecycle</a:t>
            </a:r>
            <a:endParaRPr lang="en-US" sz="2800" dirty="0"/>
          </a:p>
        </p:txBody>
      </p:sp>
      <p:sp>
        <p:nvSpPr>
          <p:cNvPr id="11" name="Undertitel 10"/>
          <p:cNvSpPr>
            <a:spLocks noGrp="1"/>
          </p:cNvSpPr>
          <p:nvPr>
            <p:ph type="subTitle" idx="1"/>
          </p:nvPr>
        </p:nvSpPr>
        <p:spPr>
          <a:xfrm>
            <a:off x="4139952" y="1530901"/>
            <a:ext cx="4646890" cy="364544"/>
          </a:xfrm>
        </p:spPr>
        <p:txBody>
          <a:bodyPr/>
          <a:lstStyle/>
          <a:p>
            <a:r>
              <a:rPr lang="en-US" dirty="0" smtClean="0"/>
              <a:t>Hamburg / September</a:t>
            </a:r>
            <a:r>
              <a:rPr lang="en-US" dirty="0"/>
              <a:t> </a:t>
            </a:r>
            <a:r>
              <a:rPr lang="en-US" dirty="0" smtClean="0"/>
              <a:t>27</a:t>
            </a:r>
            <a:r>
              <a:rPr lang="en-US" dirty="0" smtClean="0"/>
              <a:t> / 2016</a:t>
            </a:r>
            <a:endParaRPr lang="en-US" dirty="0"/>
          </a:p>
        </p:txBody>
      </p:sp>
      <p:sp>
        <p:nvSpPr>
          <p:cNvPr id="12" name="Pladsholder til tekst 11"/>
          <p:cNvSpPr>
            <a:spLocks noGrp="1"/>
          </p:cNvSpPr>
          <p:nvPr>
            <p:ph type="body" sz="quarter" idx="13"/>
          </p:nvPr>
        </p:nvSpPr>
        <p:spPr>
          <a:xfrm>
            <a:off x="4896000" y="1929578"/>
            <a:ext cx="3890842" cy="292779"/>
          </a:xfrm>
        </p:spPr>
        <p:txBody>
          <a:bodyPr/>
          <a:lstStyle/>
          <a:p>
            <a:r>
              <a:rPr lang="en-US" dirty="0" smtClean="0"/>
              <a:t>Christian Frank Andersen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5"/>
          </p:nvPr>
        </p:nvSpPr>
        <p:spPr>
          <a:xfrm>
            <a:off x="756000" y="1059582"/>
            <a:ext cx="5904232" cy="1400180"/>
          </a:xfrm>
        </p:spPr>
        <p:txBody>
          <a:bodyPr/>
          <a:lstStyle/>
          <a:p>
            <a:r>
              <a:rPr lang="en-US" sz="2000" dirty="0" smtClean="0"/>
              <a:t>Utilizing all the blade properties and building blocks quickly becomes very complex. Using </a:t>
            </a:r>
            <a:r>
              <a:rPr lang="en-US" sz="2000" dirty="0" err="1" smtClean="0"/>
              <a:t>RotorOpt</a:t>
            </a:r>
            <a:r>
              <a:rPr lang="en-US" sz="2000" dirty="0" smtClean="0"/>
              <a:t> is a </a:t>
            </a:r>
            <a:r>
              <a:rPr lang="en-US" sz="2000" dirty="0" smtClean="0"/>
              <a:t>must</a:t>
            </a:r>
            <a:endParaRPr lang="en-US" sz="2000" dirty="0" smtClean="0"/>
          </a:p>
        </p:txBody>
      </p:sp>
      <p:sp>
        <p:nvSpPr>
          <p:cNvPr id="3" name="Pladsholder til tekst 2"/>
          <p:cNvSpPr>
            <a:spLocks noGrp="1"/>
          </p:cNvSpPr>
          <p:nvPr>
            <p:ph type="body" sz="quarter" idx="16"/>
          </p:nvPr>
        </p:nvSpPr>
        <p:spPr/>
        <p:txBody>
          <a:bodyPr/>
          <a:lstStyle/>
          <a:p>
            <a:r>
              <a:rPr lang="en-US" dirty="0" smtClean="0"/>
              <a:t>Approach and Tools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150" y="2283718"/>
            <a:ext cx="446499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CFA\AppData\Local\Microsoft\Windows\Temporary Internet Files\Content.Outlook\FVKC2BK1\20160707_1318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964155" y="1807083"/>
            <a:ext cx="3840426"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626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2000" dirty="0" smtClean="0"/>
              <a:t>Using advanced tools and a wide range of building </a:t>
            </a:r>
            <a:r>
              <a:rPr lang="en-US" sz="2000" dirty="0" smtClean="0"/>
              <a:t>blocks, innovative </a:t>
            </a:r>
            <a:r>
              <a:rPr lang="en-US" sz="2000" dirty="0" smtClean="0"/>
              <a:t>designs can emerge </a:t>
            </a:r>
            <a:r>
              <a:rPr lang="en-US" sz="2000" dirty="0" smtClean="0"/>
              <a:t>and take  </a:t>
            </a:r>
            <a:r>
              <a:rPr lang="en-US" sz="2000" dirty="0" smtClean="0"/>
              <a:t>blade designs to the next </a:t>
            </a:r>
            <a:r>
              <a:rPr lang="en-US" sz="2000" dirty="0" smtClean="0"/>
              <a:t>level</a:t>
            </a:r>
            <a:endParaRPr lang="en-US" sz="2000" dirty="0" smtClean="0"/>
          </a:p>
          <a:p>
            <a:r>
              <a:rPr lang="en-US" sz="2000" dirty="0" smtClean="0"/>
              <a:t>Blade designs today are so much more complex than a few years </a:t>
            </a:r>
            <a:r>
              <a:rPr lang="en-US" sz="2000" dirty="0" smtClean="0"/>
              <a:t>ago. Mastering these </a:t>
            </a:r>
            <a:r>
              <a:rPr lang="en-US" sz="2000" dirty="0" smtClean="0"/>
              <a:t>will make the </a:t>
            </a:r>
            <a:r>
              <a:rPr lang="en-US" sz="2000" dirty="0" smtClean="0"/>
              <a:t>difference</a:t>
            </a:r>
            <a:endParaRPr lang="en-US" sz="2000" dirty="0"/>
          </a:p>
        </p:txBody>
      </p:sp>
      <p:sp>
        <p:nvSpPr>
          <p:cNvPr id="3" name="Text Placeholder 2"/>
          <p:cNvSpPr>
            <a:spLocks noGrp="1"/>
          </p:cNvSpPr>
          <p:nvPr>
            <p:ph type="body" sz="quarter" idx="16"/>
          </p:nvPr>
        </p:nvSpPr>
        <p:spPr/>
        <p:txBody>
          <a:bodyPr/>
          <a:lstStyle/>
          <a:p>
            <a:r>
              <a:rPr lang="en-US" dirty="0" smtClean="0"/>
              <a:t>Closing remarks	</a:t>
            </a:r>
            <a:endParaRPr lang="en-US" dirty="0"/>
          </a:p>
        </p:txBody>
      </p:sp>
    </p:spTree>
    <p:extLst>
      <p:ext uri="{BB962C8B-B14F-4D97-AF65-F5344CB8AC3E}">
        <p14:creationId xmlns:p14="http://schemas.microsoft.com/office/powerpoint/2010/main" val="925018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0"/>
            <a:ext cx="11112080" cy="6239693"/>
          </a:xfrm>
          <a:prstGeom prst="rect">
            <a:avLst/>
          </a:prstGeom>
        </p:spPr>
      </p:pic>
      <p:sp>
        <p:nvSpPr>
          <p:cNvPr id="4" name="TextBox 3"/>
          <p:cNvSpPr txBox="1"/>
          <p:nvPr/>
        </p:nvSpPr>
        <p:spPr>
          <a:xfrm>
            <a:off x="1691680" y="2499742"/>
            <a:ext cx="2088232" cy="1015663"/>
          </a:xfrm>
          <a:prstGeom prst="rect">
            <a:avLst/>
          </a:prstGeom>
          <a:noFill/>
        </p:spPr>
        <p:txBody>
          <a:bodyPr wrap="square" rtlCol="0">
            <a:spAutoFit/>
          </a:bodyPr>
          <a:lstStyle/>
          <a:p>
            <a:r>
              <a:rPr lang="en-US" sz="6000" dirty="0" smtClean="0">
                <a:solidFill>
                  <a:schemeClr val="bg1"/>
                </a:solidFill>
              </a:rPr>
              <a:t>Q&amp;A</a:t>
            </a:r>
            <a:endParaRPr lang="en-US" sz="6000" dirty="0">
              <a:solidFill>
                <a:schemeClr val="bg1"/>
              </a:solidFill>
            </a:endParaRPr>
          </a:p>
        </p:txBody>
      </p:sp>
    </p:spTree>
    <p:extLst>
      <p:ext uri="{BB962C8B-B14F-4D97-AF65-F5344CB8AC3E}">
        <p14:creationId xmlns:p14="http://schemas.microsoft.com/office/powerpoint/2010/main" val="1844235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smtClean="0"/>
              <a:t>Thank you for your time</a:t>
            </a:r>
            <a:endParaRPr lang="en-US" dirty="0"/>
          </a:p>
        </p:txBody>
      </p:sp>
      <p:graphicFrame>
        <p:nvGraphicFramePr>
          <p:cNvPr id="3" name="DisclaimerTable"/>
          <p:cNvGraphicFramePr>
            <a:graphicFrameLocks noGrp="1"/>
          </p:cNvGraphicFramePr>
          <p:nvPr>
            <p:extLst>
              <p:ext uri="{D42A27DB-BD31-4B8C-83A1-F6EECF244321}">
                <p14:modId xmlns:p14="http://schemas.microsoft.com/office/powerpoint/2010/main" val="3237819436"/>
              </p:ext>
            </p:extLst>
          </p:nvPr>
        </p:nvGraphicFramePr>
        <p:xfrm>
          <a:off x="755576" y="1491630"/>
          <a:ext cx="6048672" cy="2160042"/>
        </p:xfrm>
        <a:graphic>
          <a:graphicData uri="http://schemas.openxmlformats.org/drawingml/2006/table">
            <a:tbl>
              <a:tblPr firstRow="1" bandRow="1">
                <a:tableStyleId>{2D5ABB26-0587-4C30-8999-92F81FD0307C}</a:tableStyleId>
              </a:tblPr>
              <a:tblGrid>
                <a:gridCol w="442586"/>
                <a:gridCol w="2797774"/>
                <a:gridCol w="447855"/>
                <a:gridCol w="2360457"/>
              </a:tblGrid>
              <a:tr h="378042">
                <a:tc gridSpan="2">
                  <a:txBody>
                    <a:bodyPr/>
                    <a:lstStyle/>
                    <a:p>
                      <a:r>
                        <a:rPr lang="en-US" sz="1300" b="1" noProof="0" dirty="0" smtClean="0">
                          <a:solidFill>
                            <a:srgbClr val="00AAC8"/>
                          </a:solidFill>
                        </a:rPr>
                        <a:t>Contact details:</a:t>
                      </a:r>
                      <a:endParaRPr lang="en-US" sz="1300" b="1"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c gridSpan="2">
                  <a:txBody>
                    <a:bodyPr/>
                    <a:lstStyle/>
                    <a:p>
                      <a:r>
                        <a:rPr lang="en-US" sz="1300" b="1" noProof="0" dirty="0" smtClean="0">
                          <a:solidFill>
                            <a:srgbClr val="00AAC8"/>
                          </a:solidFill>
                        </a:rPr>
                        <a:t>Head quarters:</a:t>
                      </a:r>
                      <a:endParaRPr lang="en-US" sz="1300" b="1"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a-DK"/>
                    </a:p>
                  </a:txBody>
                  <a:tcPr/>
                </a:tc>
              </a:tr>
              <a:tr h="198000">
                <a:tc gridSpan="2">
                  <a:txBody>
                    <a:bodyPr/>
                    <a:lstStyle/>
                    <a:p>
                      <a:r>
                        <a:rPr lang="en-US" sz="1200" noProof="0" dirty="0" smtClean="0">
                          <a:solidFill>
                            <a:srgbClr val="00AAC8"/>
                          </a:solidFill>
                        </a:rPr>
                        <a:t>Christian</a:t>
                      </a:r>
                      <a:r>
                        <a:rPr lang="en-US" sz="1200" baseline="0" noProof="0" dirty="0" smtClean="0">
                          <a:solidFill>
                            <a:srgbClr val="00AAC8"/>
                          </a:solidFill>
                        </a:rPr>
                        <a:t> Frank Andersen</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noProof="0" dirty="0">
                        <a:solidFill>
                          <a:schemeClr val="accent3"/>
                        </a:solidFill>
                      </a:endParaRPr>
                    </a:p>
                  </a:txBody>
                  <a:tcPr marL="18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solidFill>
                            <a:srgbClr val="00AAC8"/>
                          </a:solidFill>
                        </a:rPr>
                        <a:t>LM Wind Power</a:t>
                      </a: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noProof="0" dirty="0">
                        <a:solidFill>
                          <a:schemeClr val="accent3"/>
                        </a:solidFill>
                      </a:endParaRPr>
                    </a:p>
                  </a:txBody>
                  <a:tcPr marL="18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000">
                <a:tc gridSpan="2">
                  <a:txBody>
                    <a:bodyPr/>
                    <a:lstStyle/>
                    <a:p>
                      <a:r>
                        <a:rPr lang="en-US" sz="1200" noProof="0" dirty="0" smtClean="0">
                          <a:solidFill>
                            <a:srgbClr val="00AAC8"/>
                          </a:solidFill>
                        </a:rPr>
                        <a:t>Director</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noProof="0" dirty="0">
                        <a:solidFill>
                          <a:schemeClr val="accent3"/>
                        </a:solidFill>
                      </a:endParaRPr>
                    </a:p>
                  </a:txBody>
                  <a:tcPr marL="18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solidFill>
                            <a:srgbClr val="00AAC8"/>
                          </a:solidFill>
                        </a:rPr>
                        <a:t>Jupitervej</a:t>
                      </a:r>
                      <a:r>
                        <a:rPr lang="en-US" sz="1200" baseline="0" noProof="0" dirty="0" smtClean="0">
                          <a:solidFill>
                            <a:srgbClr val="00AAC8"/>
                          </a:solidFill>
                        </a:rPr>
                        <a:t> 6</a:t>
                      </a:r>
                      <a:endParaRPr lang="en-US" sz="1200" noProof="0" dirty="0" smtClean="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noProof="0" dirty="0">
                        <a:solidFill>
                          <a:schemeClr val="accent3"/>
                        </a:solidFill>
                      </a:endParaRPr>
                    </a:p>
                  </a:txBody>
                  <a:tcPr marL="18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000">
                <a:tc gridSpan="2">
                  <a:txBody>
                    <a:bodyPr/>
                    <a:lstStyle/>
                    <a:p>
                      <a:r>
                        <a:rPr lang="en-US" sz="1200" noProof="0" dirty="0" smtClean="0">
                          <a:solidFill>
                            <a:srgbClr val="00AAC8"/>
                          </a:solidFill>
                        </a:rPr>
                        <a:t>Conceptual</a:t>
                      </a:r>
                      <a:r>
                        <a:rPr lang="en-US" sz="1200" baseline="0" noProof="0" dirty="0" smtClean="0">
                          <a:solidFill>
                            <a:srgbClr val="00AAC8"/>
                          </a:solidFill>
                        </a:rPr>
                        <a:t> Design</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noProof="0" dirty="0">
                        <a:solidFill>
                          <a:schemeClr val="accent3"/>
                        </a:solidFill>
                      </a:endParaRPr>
                    </a:p>
                  </a:txBody>
                  <a:tcPr marL="18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smtClean="0">
                          <a:solidFill>
                            <a:srgbClr val="00AAC8"/>
                          </a:solidFill>
                        </a:rPr>
                        <a:t>6000 Kolding</a:t>
                      </a: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noProof="0" dirty="0">
                        <a:solidFill>
                          <a:schemeClr val="accent3"/>
                        </a:solidFill>
                      </a:endParaRPr>
                    </a:p>
                  </a:txBody>
                  <a:tcPr marL="18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000">
                <a:tc gridSpan="2">
                  <a:txBody>
                    <a:bodyPr/>
                    <a:lstStyle/>
                    <a:p>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noProof="0" dirty="0">
                        <a:solidFill>
                          <a:schemeClr val="accent3"/>
                        </a:solidFill>
                      </a:endParaRPr>
                    </a:p>
                  </a:txBody>
                  <a:tcPr marL="18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noProof="0" dirty="0" smtClean="0">
                          <a:solidFill>
                            <a:srgbClr val="00AAC8"/>
                          </a:solidFill>
                        </a:rPr>
                        <a:t>Denmark</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noProof="0" dirty="0">
                        <a:solidFill>
                          <a:schemeClr val="accent3"/>
                        </a:solidFill>
                      </a:endParaRPr>
                    </a:p>
                  </a:txBody>
                  <a:tcPr marL="18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000">
                <a:tc gridSpan="2">
                  <a:txBody>
                    <a:bodyPr/>
                    <a:lstStyle/>
                    <a:p>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noProof="0" dirty="0">
                        <a:solidFill>
                          <a:schemeClr val="accent3"/>
                        </a:solidFill>
                      </a:endParaRPr>
                    </a:p>
                  </a:txBody>
                  <a:tcPr marL="18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noProof="0" dirty="0">
                        <a:solidFill>
                          <a:schemeClr val="accent3"/>
                        </a:solidFill>
                      </a:endParaRPr>
                    </a:p>
                  </a:txBody>
                  <a:tcPr marL="18000" marR="72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000">
                <a:tc>
                  <a:txBody>
                    <a:bodyPr/>
                    <a:lstStyle/>
                    <a:p>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AAC8"/>
                        </a:solidFill>
                        <a:effectLst/>
                        <a:uLnTx/>
                        <a:uFillTx/>
                        <a:latin typeface="+mn-lt"/>
                        <a:ea typeface="+mn-ea"/>
                        <a:cs typeface="+mn-cs"/>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noProof="0" dirty="0" smtClean="0">
                          <a:solidFill>
                            <a:srgbClr val="00AAC8"/>
                          </a:solidFill>
                        </a:rPr>
                        <a:t>Tel</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noProof="0" dirty="0" smtClean="0">
                          <a:solidFill>
                            <a:srgbClr val="00AAC8"/>
                          </a:solidFill>
                        </a:rPr>
                        <a:t>+</a:t>
                      </a:r>
                      <a:r>
                        <a:rPr lang="en-US" sz="1200" baseline="0" noProof="0" dirty="0" smtClean="0">
                          <a:solidFill>
                            <a:srgbClr val="00AAC8"/>
                          </a:solidFill>
                        </a:rPr>
                        <a:t>45 79 84 00 00</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8000">
                <a:tc>
                  <a:txBody>
                    <a:bodyPr/>
                    <a:lstStyle/>
                    <a:p>
                      <a:r>
                        <a:rPr lang="en-US" sz="1200" noProof="0" dirty="0" smtClean="0">
                          <a:solidFill>
                            <a:srgbClr val="00AAC8"/>
                          </a:solidFill>
                        </a:rPr>
                        <a:t>Mob</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AAC8"/>
                          </a:solidFill>
                          <a:effectLst/>
                          <a:uLnTx/>
                          <a:uFillTx/>
                          <a:latin typeface="+mn-lt"/>
                          <a:ea typeface="+mn-ea"/>
                          <a:cs typeface="+mn-cs"/>
                        </a:rPr>
                        <a:t>+45 51 38 83 61</a:t>
                      </a: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noProof="0" dirty="0" smtClean="0">
                          <a:solidFill>
                            <a:srgbClr val="00AAC8"/>
                          </a:solidFill>
                        </a:rPr>
                        <a:t>Fax</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noProof="0" dirty="0" smtClean="0">
                          <a:solidFill>
                            <a:srgbClr val="00AAC8"/>
                          </a:solidFill>
                        </a:rPr>
                        <a:t>+45 79 84</a:t>
                      </a:r>
                      <a:r>
                        <a:rPr lang="en-US" sz="1200" baseline="0" noProof="0" dirty="0" smtClean="0">
                          <a:solidFill>
                            <a:srgbClr val="00AAC8"/>
                          </a:solidFill>
                        </a:rPr>
                        <a:t> 00 01</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8000">
                <a:tc>
                  <a:txBody>
                    <a:bodyPr/>
                    <a:lstStyle/>
                    <a:p>
                      <a:r>
                        <a:rPr lang="en-US" sz="1200" noProof="0" dirty="0" smtClean="0">
                          <a:solidFill>
                            <a:srgbClr val="00AAC8"/>
                          </a:solidFill>
                        </a:rPr>
                        <a:t>E</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200" b="0" i="0" u="none" strike="noStrike" kern="1200" cap="none" spc="0" normalizeH="0" baseline="0" noProof="0" dirty="0" smtClean="0">
                          <a:ln>
                            <a:noFill/>
                          </a:ln>
                          <a:solidFill>
                            <a:srgbClr val="00AAC8"/>
                          </a:solidFill>
                          <a:effectLst/>
                          <a:uLnTx/>
                          <a:uFillTx/>
                          <a:latin typeface="+mn-lt"/>
                          <a:ea typeface="+mn-ea"/>
                          <a:cs typeface="+mn-cs"/>
                        </a:rPr>
                        <a:t>cfa@lmwindpower.com</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noProof="0" dirty="0" smtClean="0">
                          <a:solidFill>
                            <a:srgbClr val="00AAC8"/>
                          </a:solidFill>
                        </a:rPr>
                        <a:t>E</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noProof="0" dirty="0" smtClean="0">
                          <a:solidFill>
                            <a:srgbClr val="00AAC8"/>
                          </a:solidFill>
                        </a:rPr>
                        <a:t>info@lmwindpower.com</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8000">
                <a:tc>
                  <a:txBody>
                    <a:bodyPr/>
                    <a:lstStyle/>
                    <a:p>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noProof="0" dirty="0" smtClean="0">
                          <a:solidFill>
                            <a:srgbClr val="00AAC8"/>
                          </a:solidFill>
                        </a:rPr>
                        <a:t>W</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noProof="0" dirty="0" smtClean="0">
                          <a:solidFill>
                            <a:srgbClr val="00AAC8"/>
                          </a:solidFill>
                        </a:rPr>
                        <a:t>lmwindpower.com</a:t>
                      </a:r>
                      <a:endParaRPr lang="en-US" sz="1200" noProof="0" dirty="0">
                        <a:solidFill>
                          <a:srgbClr val="00AAC8"/>
                        </a:solidFill>
                      </a:endParaRPr>
                    </a:p>
                  </a:txBody>
                  <a:tcPr marL="18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Tekstboks 31"/>
          <p:cNvSpPr txBox="1"/>
          <p:nvPr/>
        </p:nvSpPr>
        <p:spPr>
          <a:xfrm>
            <a:off x="755576" y="3892718"/>
            <a:ext cx="5256584" cy="830997"/>
          </a:xfrm>
          <a:prstGeom prst="rect">
            <a:avLst/>
          </a:prstGeom>
          <a:noFill/>
        </p:spPr>
        <p:txBody>
          <a:bodyPr wrap="square" lIns="0" rIns="0" rtlCol="0">
            <a:spAutoFit/>
          </a:bodyPr>
          <a:lstStyle/>
          <a:p>
            <a:r>
              <a:rPr lang="en-US" sz="1200" b="1" dirty="0" smtClean="0">
                <a:solidFill>
                  <a:srgbClr val="768187"/>
                </a:solidFill>
              </a:rPr>
              <a:t>Note:</a:t>
            </a:r>
          </a:p>
          <a:p>
            <a:r>
              <a:rPr lang="en-US" sz="1200" kern="1200" baseline="0" dirty="0" smtClean="0">
                <a:solidFill>
                  <a:srgbClr val="768187"/>
                </a:solidFill>
              </a:rPr>
              <a:t>The contents of this presentation are confidential and may not be copied, distributed, published or reproduced in whole or in part, or disclosed or distributed by recipients to any other person.</a:t>
            </a:r>
            <a:endParaRPr lang="en-US" sz="1200" dirty="0">
              <a:solidFill>
                <a:srgbClr val="768187"/>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936000" y="915566"/>
            <a:ext cx="5414400" cy="480600"/>
          </a:xfrm>
        </p:spPr>
        <p:txBody>
          <a:bodyPr>
            <a:noAutofit/>
          </a:bodyPr>
          <a:lstStyle/>
          <a:p>
            <a:r>
              <a:rPr lang="en-US" sz="2600" dirty="0" smtClean="0"/>
              <a:t>agenda</a:t>
            </a:r>
            <a:endParaRPr lang="en-US" sz="2600" dirty="0"/>
          </a:p>
        </p:txBody>
      </p:sp>
      <p:graphicFrame>
        <p:nvGraphicFramePr>
          <p:cNvPr id="3" name="Table 2"/>
          <p:cNvGraphicFramePr>
            <a:graphicFrameLocks noGrp="1"/>
          </p:cNvGraphicFramePr>
          <p:nvPr>
            <p:extLst>
              <p:ext uri="{D42A27DB-BD31-4B8C-83A1-F6EECF244321}">
                <p14:modId xmlns:p14="http://schemas.microsoft.com/office/powerpoint/2010/main" val="25359016"/>
              </p:ext>
            </p:extLst>
          </p:nvPr>
        </p:nvGraphicFramePr>
        <p:xfrm>
          <a:off x="971525" y="1481120"/>
          <a:ext cx="6815185" cy="2768800"/>
        </p:xfrm>
        <a:graphic>
          <a:graphicData uri="http://schemas.openxmlformats.org/drawingml/2006/table">
            <a:tbl>
              <a:tblPr firstRow="1" bandRow="1">
                <a:tableStyleId>{5C22544A-7EE6-4342-B048-85BDC9FD1C3A}</a:tableStyleId>
              </a:tblPr>
              <a:tblGrid>
                <a:gridCol w="6815185"/>
              </a:tblGrid>
              <a:tr h="876306">
                <a:tc>
                  <a:txBody>
                    <a:bodyPr/>
                    <a:lstStyle/>
                    <a:p>
                      <a:pPr marL="540000" indent="-540000">
                        <a:lnSpc>
                          <a:spcPct val="100000"/>
                        </a:lnSpc>
                        <a:spcAft>
                          <a:spcPts val="800"/>
                        </a:spcAft>
                        <a:buFont typeface="+mj-lt"/>
                        <a:buAutoNum type="arabicPeriod"/>
                      </a:pPr>
                      <a:r>
                        <a:rPr lang="en-US" sz="2000" baseline="0" noProof="0" dirty="0" smtClean="0">
                          <a:solidFill>
                            <a:srgbClr val="00AAC8"/>
                          </a:solidFill>
                        </a:rPr>
                        <a:t>Corporate Presentation </a:t>
                      </a:r>
                    </a:p>
                    <a:p>
                      <a:pPr marL="540000" indent="-540000">
                        <a:lnSpc>
                          <a:spcPct val="100000"/>
                        </a:lnSpc>
                        <a:spcAft>
                          <a:spcPts val="800"/>
                        </a:spcAft>
                        <a:buFont typeface="+mj-lt"/>
                        <a:buAutoNum type="arabicPeriod"/>
                      </a:pPr>
                      <a:r>
                        <a:rPr lang="en-US" sz="2000" baseline="0" noProof="0" dirty="0" smtClean="0">
                          <a:solidFill>
                            <a:srgbClr val="00AAC8"/>
                          </a:solidFill>
                        </a:rPr>
                        <a:t>Market Trends</a:t>
                      </a:r>
                    </a:p>
                    <a:p>
                      <a:pPr marL="540000" indent="-540000">
                        <a:lnSpc>
                          <a:spcPct val="100000"/>
                        </a:lnSpc>
                        <a:spcAft>
                          <a:spcPts val="800"/>
                        </a:spcAft>
                        <a:buFont typeface="+mj-lt"/>
                        <a:buAutoNum type="arabicPeriod"/>
                      </a:pPr>
                      <a:r>
                        <a:rPr lang="en-US" sz="2000" baseline="0" noProof="0" dirty="0" smtClean="0">
                          <a:solidFill>
                            <a:srgbClr val="00AAC8"/>
                          </a:solidFill>
                        </a:rPr>
                        <a:t>Design Space and Constraints </a:t>
                      </a:r>
                    </a:p>
                    <a:p>
                      <a:pPr marL="540000" indent="-540000">
                        <a:lnSpc>
                          <a:spcPct val="100000"/>
                        </a:lnSpc>
                        <a:spcAft>
                          <a:spcPts val="800"/>
                        </a:spcAft>
                        <a:buFont typeface="+mj-lt"/>
                        <a:buAutoNum type="arabicPeriod"/>
                      </a:pPr>
                      <a:r>
                        <a:rPr lang="en-US" sz="2000" baseline="0" noProof="0" dirty="0" smtClean="0">
                          <a:solidFill>
                            <a:srgbClr val="00AAC8"/>
                          </a:solidFill>
                        </a:rPr>
                        <a:t>Building Blocks</a:t>
                      </a:r>
                    </a:p>
                    <a:p>
                      <a:pPr marL="540000" indent="-540000">
                        <a:lnSpc>
                          <a:spcPct val="100000"/>
                        </a:lnSpc>
                        <a:spcAft>
                          <a:spcPts val="800"/>
                        </a:spcAft>
                        <a:buFont typeface="+mj-lt"/>
                        <a:buAutoNum type="arabicPeriod"/>
                      </a:pPr>
                      <a:r>
                        <a:rPr lang="en-US" sz="2000" baseline="0" noProof="0" dirty="0" smtClean="0">
                          <a:solidFill>
                            <a:srgbClr val="00AAC8"/>
                          </a:solidFill>
                        </a:rPr>
                        <a:t>Approach and Tools</a:t>
                      </a:r>
                    </a:p>
                    <a:p>
                      <a:pPr marL="540000" indent="-540000">
                        <a:lnSpc>
                          <a:spcPct val="100000"/>
                        </a:lnSpc>
                        <a:spcAft>
                          <a:spcPts val="800"/>
                        </a:spcAft>
                        <a:buFont typeface="+mj-lt"/>
                        <a:buAutoNum type="arabicPeriod"/>
                      </a:pPr>
                      <a:r>
                        <a:rPr lang="en-US" sz="2000" baseline="0" noProof="0" dirty="0" smtClean="0">
                          <a:solidFill>
                            <a:srgbClr val="00AAC8"/>
                          </a:solidFill>
                        </a:rPr>
                        <a:t>Closing Remarks</a:t>
                      </a:r>
                    </a:p>
                  </a:txBody>
                  <a:tcPr marL="0" marR="0" marT="216000" marB="216000">
                    <a:lnT w="6350" cap="flat" cmpd="sng" algn="ctr">
                      <a:solidFill>
                        <a:srgbClr val="758187"/>
                      </a:solidFill>
                      <a:prstDash val="solid"/>
                      <a:round/>
                      <a:headEnd type="none" w="med" len="med"/>
                      <a:tailEnd type="none" w="med" len="med"/>
                    </a:lnT>
                    <a:lnB w="6350" cap="flat" cmpd="sng" algn="ctr">
                      <a:solidFill>
                        <a:srgbClr val="758187"/>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0"/>
            <a:ext cx="7596336" cy="5143500"/>
          </a:xfrm>
          <a:prstGeom prst="rect">
            <a:avLst/>
          </a:prstGeom>
        </p:spPr>
      </p:pic>
      <p:sp>
        <p:nvSpPr>
          <p:cNvPr id="5" name="Rectangle 4"/>
          <p:cNvSpPr/>
          <p:nvPr/>
        </p:nvSpPr>
        <p:spPr>
          <a:xfrm>
            <a:off x="0" y="0"/>
            <a:ext cx="1691680" cy="51435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173" y="2931789"/>
            <a:ext cx="619930" cy="61993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300" y="1059582"/>
            <a:ext cx="633080" cy="63308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99" y="123477"/>
            <a:ext cx="638716" cy="63871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300" y="1995686"/>
            <a:ext cx="618052" cy="61805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266" y="3795886"/>
            <a:ext cx="1080120" cy="1080120"/>
          </a:xfrm>
          <a:prstGeom prst="rect">
            <a:avLst/>
          </a:prstGeom>
        </p:spPr>
      </p:pic>
      <p:pic>
        <p:nvPicPr>
          <p:cNvPr id="11" name="image16.png"/>
          <p:cNvPicPr/>
          <p:nvPr/>
        </p:nvPicPr>
        <p:blipFill>
          <a:blip r:embed="rId9">
            <a:extLst>
              <a:ext uri="{28A0092B-C50C-407E-A947-70E740481C1C}">
                <a14:useLocalDpi xmlns:a14="http://schemas.microsoft.com/office/drawing/2010/main" val="0"/>
              </a:ext>
            </a:extLst>
          </a:blip>
          <a:stretch>
            <a:fillRect/>
          </a:stretch>
        </p:blipFill>
        <p:spPr>
          <a:xfrm flipH="1">
            <a:off x="1154856" y="90824"/>
            <a:ext cx="1328911" cy="824742"/>
          </a:xfrm>
          <a:prstGeom prst="rect">
            <a:avLst/>
          </a:prstGeom>
          <a:ln w="12700">
            <a:miter lim="400000"/>
          </a:ln>
        </p:spPr>
      </p:pic>
      <p:sp>
        <p:nvSpPr>
          <p:cNvPr id="12" name="TextBox 11"/>
          <p:cNvSpPr txBox="1"/>
          <p:nvPr/>
        </p:nvSpPr>
        <p:spPr>
          <a:xfrm>
            <a:off x="1439878" y="238973"/>
            <a:ext cx="1080120" cy="523220"/>
          </a:xfrm>
          <a:prstGeom prst="rect">
            <a:avLst/>
          </a:prstGeom>
          <a:noFill/>
        </p:spPr>
        <p:txBody>
          <a:bodyPr wrap="square" rtlCol="0">
            <a:spAutoFit/>
          </a:bodyPr>
          <a:lstStyle/>
          <a:p>
            <a:r>
              <a:rPr lang="en-US" sz="1400" b="1" dirty="0" smtClean="0">
                <a:solidFill>
                  <a:schemeClr val="bg1"/>
                </a:solidFill>
              </a:rPr>
              <a:t>The e</a:t>
            </a:r>
            <a:r>
              <a:rPr lang="en-US" sz="1400" b="1" dirty="0" smtClean="0">
                <a:solidFill>
                  <a:schemeClr val="bg1"/>
                </a:solidFill>
              </a:rPr>
              <a:t>arly years</a:t>
            </a:r>
            <a:endParaRPr lang="en-US" sz="1400" b="1" dirty="0">
              <a:solidFill>
                <a:schemeClr val="bg1"/>
              </a:solidFill>
            </a:endParaRPr>
          </a:p>
        </p:txBody>
      </p:sp>
    </p:spTree>
    <p:extLst>
      <p:ext uri="{BB962C8B-B14F-4D97-AF65-F5344CB8AC3E}">
        <p14:creationId xmlns:p14="http://schemas.microsoft.com/office/powerpoint/2010/main" val="153544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0"/>
            <a:ext cx="7452320" cy="5143500"/>
          </a:xfrm>
          <a:prstGeom prst="rect">
            <a:avLst/>
          </a:prstGeom>
        </p:spPr>
      </p:pic>
      <p:sp>
        <p:nvSpPr>
          <p:cNvPr id="7" name="Rectangle 6"/>
          <p:cNvSpPr/>
          <p:nvPr/>
        </p:nvSpPr>
        <p:spPr>
          <a:xfrm>
            <a:off x="0" y="0"/>
            <a:ext cx="1691680" cy="51435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291" y="-59807"/>
            <a:ext cx="1151048" cy="1226018"/>
          </a:xfrm>
          <a:prstGeom prst="rect">
            <a:avLst/>
          </a:prstGeom>
        </p:spPr>
      </p:pic>
      <p:sp>
        <p:nvSpPr>
          <p:cNvPr id="11" name="Text Box 12"/>
          <p:cNvSpPr txBox="1">
            <a:spLocks noChangeArrowheads="1"/>
          </p:cNvSpPr>
          <p:nvPr/>
        </p:nvSpPr>
        <p:spPr bwMode="auto">
          <a:xfrm>
            <a:off x="313670" y="2902754"/>
            <a:ext cx="1233994" cy="677108"/>
          </a:xfrm>
          <a:prstGeom prst="rect">
            <a:avLst/>
          </a:prstGeom>
          <a:noFill/>
          <a:ln w="9525">
            <a:noFill/>
            <a:miter lim="800000"/>
            <a:headEnd/>
            <a:tailEnd/>
          </a:ln>
        </p:spPr>
        <p:txBody>
          <a:bodyPr wrap="square" lIns="0" tIns="0" rIns="0" bIns="0">
            <a:spAutoFit/>
          </a:bodyPr>
          <a:lstStyle/>
          <a:p>
            <a:pPr algn="l" rtl="0" eaLnBrk="0" fontAlgn="base" hangingPunct="0">
              <a:spcBef>
                <a:spcPct val="50000"/>
              </a:spcBef>
              <a:spcAft>
                <a:spcPct val="0"/>
              </a:spcAft>
            </a:pPr>
            <a:r>
              <a:rPr lang="en-US" sz="1200" b="1" kern="1200" dirty="0" smtClean="0">
                <a:solidFill>
                  <a:srgbClr val="00AAC8"/>
                </a:solidFill>
                <a:latin typeface="Arial" pitchFamily="34" charset="0"/>
                <a:ea typeface="+mn-ea"/>
                <a:cs typeface="+mn-cs"/>
              </a:rPr>
              <a:t>2004</a:t>
            </a:r>
            <a:br>
              <a:rPr lang="en-US" sz="1200" b="1" kern="1200" dirty="0" smtClean="0">
                <a:solidFill>
                  <a:srgbClr val="00AAC8"/>
                </a:solidFill>
                <a:latin typeface="Arial" pitchFamily="34" charset="0"/>
                <a:ea typeface="+mn-ea"/>
                <a:cs typeface="+mn-cs"/>
              </a:rPr>
            </a:br>
            <a:r>
              <a:rPr lang="en-US" sz="800" b="1" kern="1200" dirty="0" smtClean="0">
                <a:latin typeface="Arial" pitchFamily="34" charset="0"/>
                <a:ea typeface="+mn-ea"/>
                <a:cs typeface="+mn-cs"/>
              </a:rPr>
              <a:t>61.5 m blade </a:t>
            </a:r>
            <a:br>
              <a:rPr lang="en-US" sz="800" b="1" kern="1200" dirty="0" smtClean="0">
                <a:latin typeface="Arial" pitchFamily="34" charset="0"/>
                <a:ea typeface="+mn-ea"/>
                <a:cs typeface="+mn-cs"/>
              </a:rPr>
            </a:br>
            <a:r>
              <a:rPr lang="en-US" sz="800" b="1" kern="1200" dirty="0" smtClean="0">
                <a:latin typeface="Arial" pitchFamily="34" charset="0"/>
                <a:ea typeface="+mn-ea"/>
                <a:cs typeface="+mn-cs"/>
              </a:rPr>
              <a:t>introduced </a:t>
            </a:r>
            <a:br>
              <a:rPr lang="en-US" sz="800" b="1" kern="1200" dirty="0" smtClean="0">
                <a:latin typeface="Arial" pitchFamily="34" charset="0"/>
                <a:ea typeface="+mn-ea"/>
                <a:cs typeface="+mn-cs"/>
              </a:rPr>
            </a:br>
            <a:r>
              <a:rPr lang="en-US" sz="800" b="1" kern="1200" dirty="0" smtClean="0">
                <a:latin typeface="Arial" pitchFamily="34" charset="0"/>
                <a:ea typeface="+mn-ea"/>
                <a:cs typeface="+mn-cs"/>
              </a:rPr>
              <a:t>(world’s longest </a:t>
            </a:r>
            <a:br>
              <a:rPr lang="en-US" sz="800" b="1" kern="1200" dirty="0" smtClean="0">
                <a:latin typeface="Arial" pitchFamily="34" charset="0"/>
                <a:ea typeface="+mn-ea"/>
                <a:cs typeface="+mn-cs"/>
              </a:rPr>
            </a:br>
            <a:r>
              <a:rPr lang="en-US" sz="800" b="1" kern="1200" dirty="0" smtClean="0">
                <a:latin typeface="Arial" pitchFamily="34" charset="0"/>
                <a:ea typeface="+mn-ea"/>
                <a:cs typeface="+mn-cs"/>
              </a:rPr>
              <a:t>blade at the time)</a:t>
            </a:r>
            <a:endParaRPr lang="en-US" sz="800" b="1" kern="1200" dirty="0">
              <a:latin typeface="Arial" pitchFamily="34" charset="0"/>
              <a:ea typeface="+mn-ea"/>
              <a:cs typeface="+mn-cs"/>
            </a:endParaRPr>
          </a:p>
        </p:txBody>
      </p:sp>
      <p:sp>
        <p:nvSpPr>
          <p:cNvPr id="12" name="Text Box 19"/>
          <p:cNvSpPr txBox="1">
            <a:spLocks noChangeArrowheads="1"/>
          </p:cNvSpPr>
          <p:nvPr/>
        </p:nvSpPr>
        <p:spPr bwMode="auto">
          <a:xfrm>
            <a:off x="325214" y="274697"/>
            <a:ext cx="1179910" cy="553998"/>
          </a:xfrm>
          <a:prstGeom prst="rect">
            <a:avLst/>
          </a:prstGeom>
          <a:noFill/>
          <a:ln w="9525">
            <a:noFill/>
            <a:miter lim="800000"/>
            <a:headEnd/>
            <a:tailEnd/>
          </a:ln>
        </p:spPr>
        <p:txBody>
          <a:bodyPr wrap="square" lIns="0" tIns="0" rIns="0" bIns="0">
            <a:spAutoFit/>
          </a:bodyPr>
          <a:lstStyle/>
          <a:p>
            <a:pPr algn="l" rtl="0" eaLnBrk="0" fontAlgn="base" hangingPunct="0">
              <a:spcBef>
                <a:spcPct val="50000"/>
              </a:spcBef>
              <a:spcAft>
                <a:spcPct val="0"/>
              </a:spcAft>
            </a:pPr>
            <a:r>
              <a:rPr lang="en-US" sz="1200" b="1" kern="1200" dirty="0" smtClean="0">
                <a:solidFill>
                  <a:srgbClr val="00AAC8"/>
                </a:solidFill>
                <a:latin typeface="Arial" pitchFamily="34" charset="0"/>
                <a:ea typeface="+mn-ea"/>
                <a:cs typeface="+mn-cs"/>
              </a:rPr>
              <a:t>1996</a:t>
            </a:r>
            <a:br>
              <a:rPr lang="en-US" sz="1200" b="1" kern="1200" dirty="0" smtClean="0">
                <a:solidFill>
                  <a:srgbClr val="00AAC8"/>
                </a:solidFill>
                <a:latin typeface="Arial" pitchFamily="34" charset="0"/>
                <a:ea typeface="+mn-ea"/>
                <a:cs typeface="+mn-cs"/>
              </a:rPr>
            </a:br>
            <a:r>
              <a:rPr lang="en-US" sz="800" b="1" kern="1200" dirty="0" smtClean="0">
                <a:latin typeface="Arial" pitchFamily="34" charset="0"/>
                <a:ea typeface="+mn-ea"/>
                <a:cs typeface="+mn-cs"/>
              </a:rPr>
              <a:t>1st generation </a:t>
            </a:r>
            <a:br>
              <a:rPr lang="en-US" sz="800" b="1" kern="1200" dirty="0" smtClean="0">
                <a:latin typeface="Arial" pitchFamily="34" charset="0"/>
                <a:ea typeface="+mn-ea"/>
                <a:cs typeface="+mn-cs"/>
              </a:rPr>
            </a:br>
            <a:r>
              <a:rPr lang="en-US" sz="800" b="1" kern="1200" dirty="0" smtClean="0">
                <a:latin typeface="Arial" pitchFamily="34" charset="0"/>
                <a:ea typeface="+mn-ea"/>
                <a:cs typeface="+mn-cs"/>
              </a:rPr>
              <a:t>Lightning-Protection</a:t>
            </a:r>
            <a:br>
              <a:rPr lang="en-US" sz="800" b="1" kern="1200" dirty="0" smtClean="0">
                <a:latin typeface="Arial" pitchFamily="34" charset="0"/>
                <a:ea typeface="+mn-ea"/>
                <a:cs typeface="+mn-cs"/>
              </a:rPr>
            </a:br>
            <a:r>
              <a:rPr lang="en-US" sz="800" b="1" kern="1200" dirty="0" smtClean="0">
                <a:latin typeface="Arial" pitchFamily="34" charset="0"/>
                <a:ea typeface="+mn-ea"/>
                <a:cs typeface="+mn-cs"/>
              </a:rPr>
              <a:t>Vortex generators</a:t>
            </a:r>
            <a:endParaRPr lang="en-US" sz="800" b="1" kern="1200" dirty="0">
              <a:latin typeface="Arial" pitchFamily="34" charset="0"/>
              <a:ea typeface="+mn-ea"/>
              <a:cs typeface="+mn-cs"/>
            </a:endParaRPr>
          </a:p>
        </p:txBody>
      </p:sp>
      <p:sp>
        <p:nvSpPr>
          <p:cNvPr id="13" name="Text Box 22"/>
          <p:cNvSpPr txBox="1">
            <a:spLocks noChangeArrowheads="1"/>
          </p:cNvSpPr>
          <p:nvPr/>
        </p:nvSpPr>
        <p:spPr bwMode="auto">
          <a:xfrm>
            <a:off x="307840" y="2195106"/>
            <a:ext cx="1152128" cy="430887"/>
          </a:xfrm>
          <a:prstGeom prst="rect">
            <a:avLst/>
          </a:prstGeom>
          <a:noFill/>
          <a:ln w="9525">
            <a:noFill/>
            <a:miter lim="800000"/>
            <a:headEnd/>
            <a:tailEnd/>
          </a:ln>
        </p:spPr>
        <p:txBody>
          <a:bodyPr wrap="square" lIns="0" tIns="0" rIns="0" bIns="0">
            <a:spAutoFit/>
          </a:bodyPr>
          <a:lstStyle/>
          <a:p>
            <a:pPr algn="l" rtl="0" eaLnBrk="0" fontAlgn="base" hangingPunct="0">
              <a:spcBef>
                <a:spcPct val="50000"/>
              </a:spcBef>
              <a:spcAft>
                <a:spcPct val="0"/>
              </a:spcAft>
            </a:pPr>
            <a:r>
              <a:rPr lang="en-US" sz="1200" b="1" kern="1200" dirty="0" smtClean="0">
                <a:solidFill>
                  <a:srgbClr val="00AAC8"/>
                </a:solidFill>
                <a:latin typeface="Arial" pitchFamily="34" charset="0"/>
                <a:ea typeface="+mn-ea"/>
                <a:cs typeface="+mn-cs"/>
              </a:rPr>
              <a:t>2003</a:t>
            </a:r>
            <a:br>
              <a:rPr lang="en-US" sz="1200" b="1" kern="1200" dirty="0" smtClean="0">
                <a:solidFill>
                  <a:srgbClr val="00AAC8"/>
                </a:solidFill>
                <a:latin typeface="Arial" pitchFamily="34" charset="0"/>
                <a:ea typeface="+mn-ea"/>
                <a:cs typeface="+mn-cs"/>
              </a:rPr>
            </a:br>
            <a:r>
              <a:rPr lang="en-US" sz="800" b="1" kern="1200" dirty="0" err="1" smtClean="0">
                <a:latin typeface="Arial" pitchFamily="34" charset="0"/>
                <a:ea typeface="+mn-ea"/>
                <a:cs typeface="+mn-cs"/>
              </a:rPr>
              <a:t>FutureBlade</a:t>
            </a:r>
            <a:r>
              <a:rPr lang="en-US" sz="800" b="1" kern="1200" dirty="0" smtClean="0">
                <a:latin typeface="Arial" pitchFamily="34" charset="0"/>
                <a:ea typeface="+mn-ea"/>
                <a:cs typeface="+mn-cs"/>
              </a:rPr>
              <a:t> technology</a:t>
            </a:r>
            <a:endParaRPr lang="en-US" sz="800" b="1" kern="1200" dirty="0">
              <a:latin typeface="Arial" pitchFamily="34" charset="0"/>
              <a:ea typeface="+mn-ea"/>
              <a:cs typeface="+mn-cs"/>
            </a:endParaRPr>
          </a:p>
        </p:txBody>
      </p:sp>
      <p:sp>
        <p:nvSpPr>
          <p:cNvPr id="14" name="Text Box 23"/>
          <p:cNvSpPr txBox="1">
            <a:spLocks noChangeArrowheads="1"/>
          </p:cNvSpPr>
          <p:nvPr/>
        </p:nvSpPr>
        <p:spPr bwMode="auto">
          <a:xfrm>
            <a:off x="306725" y="1687909"/>
            <a:ext cx="959697" cy="307777"/>
          </a:xfrm>
          <a:prstGeom prst="rect">
            <a:avLst/>
          </a:prstGeom>
          <a:noFill/>
          <a:ln w="9525">
            <a:noFill/>
            <a:miter lim="800000"/>
            <a:headEnd/>
            <a:tailEnd/>
          </a:ln>
        </p:spPr>
        <p:txBody>
          <a:bodyPr wrap="square" lIns="0" tIns="0" rIns="0" bIns="0">
            <a:spAutoFit/>
          </a:bodyPr>
          <a:lstStyle/>
          <a:p>
            <a:pPr algn="l" rtl="0" eaLnBrk="0" fontAlgn="base" hangingPunct="0">
              <a:spcBef>
                <a:spcPct val="50000"/>
              </a:spcBef>
              <a:spcAft>
                <a:spcPct val="0"/>
              </a:spcAft>
            </a:pPr>
            <a:r>
              <a:rPr lang="en-US" sz="1200" b="1" kern="1200" dirty="0" smtClean="0">
                <a:solidFill>
                  <a:srgbClr val="00AAC8"/>
                </a:solidFill>
                <a:latin typeface="Arial" pitchFamily="34" charset="0"/>
                <a:ea typeface="+mn-ea"/>
                <a:cs typeface="+mn-cs"/>
              </a:rPr>
              <a:t>2002</a:t>
            </a:r>
            <a:br>
              <a:rPr lang="en-US" sz="1200" b="1" kern="1200" dirty="0" smtClean="0">
                <a:solidFill>
                  <a:srgbClr val="00AAC8"/>
                </a:solidFill>
                <a:latin typeface="Arial" pitchFamily="34" charset="0"/>
                <a:ea typeface="+mn-ea"/>
                <a:cs typeface="+mn-cs"/>
              </a:rPr>
            </a:br>
            <a:r>
              <a:rPr lang="en-US" sz="800" b="1" kern="1200" dirty="0" smtClean="0">
                <a:latin typeface="Arial" pitchFamily="34" charset="0"/>
                <a:ea typeface="+mn-ea"/>
                <a:cs typeface="+mn-cs"/>
              </a:rPr>
              <a:t>Pre-bending</a:t>
            </a:r>
            <a:endParaRPr lang="en-US" sz="800" b="1" kern="1200" dirty="0">
              <a:latin typeface="Arial" pitchFamily="34" charset="0"/>
              <a:ea typeface="+mn-ea"/>
              <a:cs typeface="+mn-cs"/>
            </a:endParaRPr>
          </a:p>
        </p:txBody>
      </p:sp>
      <p:sp>
        <p:nvSpPr>
          <p:cNvPr id="15" name="Text Box 24"/>
          <p:cNvSpPr txBox="1">
            <a:spLocks noChangeArrowheads="1"/>
          </p:cNvSpPr>
          <p:nvPr/>
        </p:nvSpPr>
        <p:spPr bwMode="auto">
          <a:xfrm>
            <a:off x="317465" y="985706"/>
            <a:ext cx="989200" cy="553998"/>
          </a:xfrm>
          <a:prstGeom prst="rect">
            <a:avLst/>
          </a:prstGeom>
          <a:noFill/>
          <a:ln w="9525">
            <a:noFill/>
            <a:miter lim="800000"/>
            <a:headEnd/>
            <a:tailEnd/>
          </a:ln>
        </p:spPr>
        <p:txBody>
          <a:bodyPr wrap="square" lIns="0" tIns="0" rIns="0" bIns="0">
            <a:spAutoFit/>
          </a:bodyPr>
          <a:lstStyle/>
          <a:p>
            <a:pPr algn="l" rtl="0" eaLnBrk="0" fontAlgn="base" hangingPunct="0">
              <a:spcBef>
                <a:spcPct val="50000"/>
              </a:spcBef>
              <a:spcAft>
                <a:spcPct val="0"/>
              </a:spcAft>
            </a:pPr>
            <a:r>
              <a:rPr lang="en-US" sz="1200" b="1" kern="1200" dirty="0" smtClean="0">
                <a:solidFill>
                  <a:srgbClr val="00AAC8"/>
                </a:solidFill>
                <a:latin typeface="Arial" pitchFamily="34" charset="0"/>
                <a:ea typeface="+mn-ea"/>
                <a:cs typeface="+mn-cs"/>
              </a:rPr>
              <a:t>1999</a:t>
            </a:r>
            <a:br>
              <a:rPr lang="en-US" sz="1200" b="1" kern="1200" dirty="0" smtClean="0">
                <a:solidFill>
                  <a:srgbClr val="00AAC8"/>
                </a:solidFill>
                <a:latin typeface="Arial" pitchFamily="34" charset="0"/>
                <a:ea typeface="+mn-ea"/>
                <a:cs typeface="+mn-cs"/>
              </a:rPr>
            </a:br>
            <a:r>
              <a:rPr lang="en-US" sz="800" b="1" kern="1200" dirty="0" smtClean="0">
                <a:latin typeface="Arial" pitchFamily="34" charset="0"/>
                <a:ea typeface="+mn-ea"/>
                <a:cs typeface="+mn-cs"/>
              </a:rPr>
              <a:t>VARTM </a:t>
            </a:r>
            <a:br>
              <a:rPr lang="en-US" sz="800" b="1" kern="1200" dirty="0" smtClean="0">
                <a:latin typeface="Arial" pitchFamily="34" charset="0"/>
                <a:ea typeface="+mn-ea"/>
                <a:cs typeface="+mn-cs"/>
              </a:rPr>
            </a:br>
            <a:r>
              <a:rPr lang="en-US" sz="800" b="1" kern="1200" dirty="0" smtClean="0">
                <a:latin typeface="Arial" pitchFamily="34" charset="0"/>
                <a:ea typeface="+mn-ea"/>
                <a:cs typeface="+mn-cs"/>
              </a:rPr>
              <a:t>vacuum infusion </a:t>
            </a:r>
            <a:br>
              <a:rPr lang="en-US" sz="800" b="1" kern="1200" dirty="0" smtClean="0">
                <a:latin typeface="Arial" pitchFamily="34" charset="0"/>
                <a:ea typeface="+mn-ea"/>
                <a:cs typeface="+mn-cs"/>
              </a:rPr>
            </a:br>
            <a:r>
              <a:rPr lang="en-US" sz="800" b="1" kern="1200" dirty="0" smtClean="0">
                <a:latin typeface="Arial" pitchFamily="34" charset="0"/>
                <a:ea typeface="+mn-ea"/>
                <a:cs typeface="+mn-cs"/>
              </a:rPr>
              <a:t>technology</a:t>
            </a:r>
            <a:endParaRPr lang="en-US" sz="800" b="1" kern="1200" dirty="0">
              <a:latin typeface="Arial" pitchFamily="34" charset="0"/>
              <a:ea typeface="+mn-ea"/>
              <a:cs typeface="+mn-cs"/>
            </a:endParaRPr>
          </a:p>
        </p:txBody>
      </p:sp>
      <p:sp>
        <p:nvSpPr>
          <p:cNvPr id="16" name="TextBox 15"/>
          <p:cNvSpPr txBox="1"/>
          <p:nvPr/>
        </p:nvSpPr>
        <p:spPr>
          <a:xfrm>
            <a:off x="223748" y="3657114"/>
            <a:ext cx="1245654" cy="954107"/>
          </a:xfrm>
          <a:prstGeom prst="rect">
            <a:avLst/>
          </a:prstGeom>
          <a:noFill/>
        </p:spPr>
        <p:txBody>
          <a:bodyPr wrap="square" rtlCol="0">
            <a:spAutoFit/>
          </a:bodyPr>
          <a:lstStyle/>
          <a:p>
            <a:r>
              <a:rPr lang="en-US" sz="1200" b="1" dirty="0" smtClean="0">
                <a:solidFill>
                  <a:srgbClr val="00AAC8"/>
                </a:solidFill>
              </a:rPr>
              <a:t>2012</a:t>
            </a:r>
            <a:br>
              <a:rPr lang="en-US" sz="1200" b="1" dirty="0" smtClean="0">
                <a:solidFill>
                  <a:srgbClr val="00AAC8"/>
                </a:solidFill>
              </a:rPr>
            </a:br>
            <a:r>
              <a:rPr lang="en-US" sz="800" b="1" dirty="0" smtClean="0"/>
              <a:t>73.5 m blade</a:t>
            </a:r>
            <a:br>
              <a:rPr lang="en-US" sz="800" b="1" dirty="0" smtClean="0"/>
            </a:br>
            <a:r>
              <a:rPr lang="en-US" sz="800" b="1" dirty="0" smtClean="0"/>
              <a:t>introduced </a:t>
            </a:r>
            <a:br>
              <a:rPr lang="en-US" sz="800" b="1" dirty="0" smtClean="0"/>
            </a:br>
            <a:r>
              <a:rPr lang="en-US" sz="800" b="1" dirty="0" smtClean="0"/>
              <a:t>(w</a:t>
            </a:r>
            <a:r>
              <a:rPr lang="en-US" sz="800" b="1" dirty="0" smtClean="0">
                <a:latin typeface="Arial" pitchFamily="34" charset="0"/>
              </a:rPr>
              <a:t>orld’s longest </a:t>
            </a:r>
            <a:br>
              <a:rPr lang="en-US" sz="800" b="1" dirty="0" smtClean="0">
                <a:latin typeface="Arial" pitchFamily="34" charset="0"/>
              </a:rPr>
            </a:br>
            <a:r>
              <a:rPr lang="en-US" sz="800" b="1" dirty="0" smtClean="0">
                <a:latin typeface="Arial" pitchFamily="34" charset="0"/>
              </a:rPr>
              <a:t>blade at the time)</a:t>
            </a:r>
            <a:endParaRPr lang="en-US" sz="800" b="1" dirty="0">
              <a:solidFill>
                <a:schemeClr val="bg1"/>
              </a:solidFill>
              <a:latin typeface="Arial" pitchFamily="34" charset="0"/>
            </a:endParaRPr>
          </a:p>
          <a:p>
            <a:endParaRPr lang="en-US" sz="1200" b="1" dirty="0" smtClean="0">
              <a:solidFill>
                <a:srgbClr val="768187"/>
              </a:solidFill>
            </a:endParaRPr>
          </a:p>
        </p:txBody>
      </p:sp>
    </p:spTree>
    <p:extLst>
      <p:ext uri="{BB962C8B-B14F-4D97-AF65-F5344CB8AC3E}">
        <p14:creationId xmlns:p14="http://schemas.microsoft.com/office/powerpoint/2010/main" val="186160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7996" b="17996"/>
          <a:stretch>
            <a:fillRect/>
          </a:stretch>
        </p:blipFill>
        <p:spPr/>
      </p:pic>
      <p:sp>
        <p:nvSpPr>
          <p:cNvPr id="7" name="Text Placeholder 6"/>
          <p:cNvSpPr>
            <a:spLocks noGrp="1"/>
          </p:cNvSpPr>
          <p:nvPr>
            <p:ph type="body" sz="quarter" idx="17"/>
          </p:nvPr>
        </p:nvSpPr>
        <p:spPr>
          <a:xfrm>
            <a:off x="3275856" y="1085317"/>
            <a:ext cx="2592288" cy="622337"/>
          </a:xfrm>
        </p:spPr>
        <p:txBody>
          <a:bodyPr/>
          <a:lstStyle/>
          <a:p>
            <a:r>
              <a:rPr lang="en-US" sz="3200" dirty="0" smtClean="0"/>
              <a:t>LM 88.4 P</a:t>
            </a:r>
            <a:endParaRPr lang="en-US" sz="3200"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7375" r="50000"/>
          <a:stretch/>
        </p:blipFill>
        <p:spPr>
          <a:xfrm>
            <a:off x="6516216" y="2592288"/>
            <a:ext cx="2655092" cy="293179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75000"/>
          <a:stretch/>
        </p:blipFill>
        <p:spPr>
          <a:xfrm>
            <a:off x="-378085" y="504056"/>
            <a:ext cx="2933861" cy="2931790"/>
          </a:xfrm>
          <a:prstGeom prst="rect">
            <a:avLst/>
          </a:prstGeom>
        </p:spPr>
      </p:pic>
    </p:spTree>
    <p:extLst>
      <p:ext uri="{BB962C8B-B14F-4D97-AF65-F5344CB8AC3E}">
        <p14:creationId xmlns:p14="http://schemas.microsoft.com/office/powerpoint/2010/main" val="14505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search\IntegratedDesign\tasks\02203_wind_europe_summit_presentation\spec_power_planform.png"/>
          <p:cNvPicPr>
            <a:picLocks noChangeAspect="1" noChangeArrowheads="1"/>
          </p:cNvPicPr>
          <p:nvPr/>
        </p:nvPicPr>
        <p:blipFill rotWithShape="1">
          <a:blip r:embed="rId3">
            <a:extLst>
              <a:ext uri="{28A0092B-C50C-407E-A947-70E740481C1C}">
                <a14:useLocalDpi xmlns:a14="http://schemas.microsoft.com/office/drawing/2010/main" val="0"/>
              </a:ext>
            </a:extLst>
          </a:blip>
          <a:srcRect l="3373" r="2998"/>
          <a:stretch/>
        </p:blipFill>
        <p:spPr bwMode="auto">
          <a:xfrm>
            <a:off x="468631" y="3219822"/>
            <a:ext cx="8022907" cy="186917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5"/>
          </p:nvPr>
        </p:nvSpPr>
        <p:spPr>
          <a:xfrm>
            <a:off x="467544" y="952438"/>
            <a:ext cx="4680519" cy="1547304"/>
          </a:xfrm>
        </p:spPr>
        <p:txBody>
          <a:bodyPr/>
          <a:lstStyle/>
          <a:p>
            <a:r>
              <a:rPr lang="en-US" sz="2000" dirty="0" smtClean="0"/>
              <a:t>Capacity factor drives the specific rating down, leading to longer and more slender blades</a:t>
            </a:r>
          </a:p>
          <a:p>
            <a:r>
              <a:rPr lang="en-US" sz="2000" dirty="0" smtClean="0"/>
              <a:t>Slender </a:t>
            </a:r>
            <a:r>
              <a:rPr lang="en-US" sz="2000" dirty="0"/>
              <a:t>blades </a:t>
            </a:r>
            <a:r>
              <a:rPr lang="en-US" sz="2000" dirty="0" smtClean="0"/>
              <a:t>open for larger </a:t>
            </a:r>
            <a:r>
              <a:rPr lang="en-US" sz="2000" dirty="0"/>
              <a:t>dynamic </a:t>
            </a:r>
            <a:r>
              <a:rPr lang="en-US" sz="2000" dirty="0" smtClean="0"/>
              <a:t>couplings</a:t>
            </a:r>
          </a:p>
          <a:p>
            <a:endParaRPr lang="en-US" dirty="0"/>
          </a:p>
        </p:txBody>
      </p:sp>
      <p:sp>
        <p:nvSpPr>
          <p:cNvPr id="3" name="Text Placeholder 2"/>
          <p:cNvSpPr>
            <a:spLocks noGrp="1"/>
          </p:cNvSpPr>
          <p:nvPr>
            <p:ph type="body" sz="quarter" idx="16"/>
          </p:nvPr>
        </p:nvSpPr>
        <p:spPr>
          <a:xfrm>
            <a:off x="756000" y="411510"/>
            <a:ext cx="6012000" cy="607500"/>
          </a:xfrm>
        </p:spPr>
        <p:txBody>
          <a:bodyPr/>
          <a:lstStyle/>
          <a:p>
            <a:r>
              <a:rPr lang="en-US" dirty="0" smtClean="0"/>
              <a:t>Market Trends in 3-3.5 MW segment</a:t>
            </a:r>
            <a:endParaRPr lang="en-US" dirty="0"/>
          </a:p>
        </p:txBody>
      </p:sp>
      <p:grpSp>
        <p:nvGrpSpPr>
          <p:cNvPr id="5" name="Group 4"/>
          <p:cNvGrpSpPr/>
          <p:nvPr/>
        </p:nvGrpSpPr>
        <p:grpSpPr>
          <a:xfrm>
            <a:off x="5225647" y="1145894"/>
            <a:ext cx="3882855" cy="2649992"/>
            <a:chOff x="5140893" y="1388696"/>
            <a:chExt cx="3607571" cy="3093726"/>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812" b="11880"/>
            <a:stretch/>
          </p:blipFill>
          <p:spPr bwMode="auto">
            <a:xfrm>
              <a:off x="5306176" y="1388696"/>
              <a:ext cx="3442288" cy="276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16200000">
              <a:off x="4539007" y="2629575"/>
              <a:ext cx="1403941" cy="200170"/>
            </a:xfrm>
            <a:prstGeom prst="rect">
              <a:avLst/>
            </a:prstGeom>
            <a:noFill/>
          </p:spPr>
          <p:txBody>
            <a:bodyPr wrap="none" rtlCol="0">
              <a:spAutoFit/>
            </a:bodyPr>
            <a:lstStyle/>
            <a:p>
              <a:r>
                <a:rPr lang="en-US" sz="800" dirty="0" smtClean="0"/>
                <a:t>Specific Rating [W/m²]</a:t>
              </a:r>
              <a:endParaRPr lang="en-US" sz="800" dirty="0"/>
            </a:p>
          </p:txBody>
        </p:sp>
        <p:sp>
          <p:nvSpPr>
            <p:cNvPr id="7" name="TextBox 6"/>
            <p:cNvSpPr txBox="1"/>
            <p:nvPr/>
          </p:nvSpPr>
          <p:spPr>
            <a:xfrm>
              <a:off x="7930611" y="4125729"/>
              <a:ext cx="643699" cy="251520"/>
            </a:xfrm>
            <a:prstGeom prst="rect">
              <a:avLst/>
            </a:prstGeom>
            <a:noFill/>
          </p:spPr>
          <p:txBody>
            <a:bodyPr wrap="none" rtlCol="0">
              <a:spAutoFit/>
            </a:bodyPr>
            <a:lstStyle/>
            <a:p>
              <a:r>
                <a:rPr lang="en-US" sz="800" dirty="0" smtClean="0"/>
                <a:t>MW Rating</a:t>
              </a:r>
              <a:endParaRPr lang="en-US" sz="800" dirty="0"/>
            </a:p>
          </p:txBody>
        </p:sp>
        <p:sp>
          <p:nvSpPr>
            <p:cNvPr id="8" name="TextBox 7"/>
            <p:cNvSpPr txBox="1"/>
            <p:nvPr/>
          </p:nvSpPr>
          <p:spPr>
            <a:xfrm>
              <a:off x="5586187" y="4087178"/>
              <a:ext cx="2274541" cy="395244"/>
            </a:xfrm>
            <a:prstGeom prst="rect">
              <a:avLst/>
            </a:prstGeom>
            <a:noFill/>
          </p:spPr>
          <p:txBody>
            <a:bodyPr wrap="none" rtlCol="0">
              <a:spAutoFit/>
            </a:bodyPr>
            <a:lstStyle/>
            <a:p>
              <a:pPr>
                <a:tabLst>
                  <a:tab pos="446088" algn="l"/>
                </a:tabLst>
              </a:pPr>
              <a:r>
                <a:rPr lang="en-US" sz="800" dirty="0"/>
                <a:t>S</a:t>
              </a:r>
              <a:r>
                <a:rPr lang="en-US" sz="800" dirty="0" smtClean="0"/>
                <a:t>ource: ”Next Generation Wind Turbine Models”, </a:t>
              </a:r>
            </a:p>
            <a:p>
              <a:pPr>
                <a:tabLst>
                  <a:tab pos="446088" algn="l"/>
                </a:tabLst>
              </a:pPr>
              <a:r>
                <a:rPr lang="en-US" sz="800" dirty="0" smtClean="0"/>
                <a:t>	MAKE </a:t>
              </a:r>
              <a:r>
                <a:rPr lang="en-US" sz="800" dirty="0"/>
                <a:t>consulting, 3  </a:t>
              </a:r>
              <a:r>
                <a:rPr lang="en-US" sz="800" dirty="0" smtClean="0"/>
                <a:t>August 2016</a:t>
              </a:r>
              <a:endParaRPr lang="en-US" sz="800" dirty="0"/>
            </a:p>
          </p:txBody>
        </p:sp>
      </p:grpSp>
      <p:sp>
        <p:nvSpPr>
          <p:cNvPr id="10" name="TextBox 9"/>
          <p:cNvSpPr txBox="1"/>
          <p:nvPr/>
        </p:nvSpPr>
        <p:spPr>
          <a:xfrm>
            <a:off x="6012160" y="4085465"/>
            <a:ext cx="689612" cy="215444"/>
          </a:xfrm>
          <a:prstGeom prst="rect">
            <a:avLst/>
          </a:prstGeom>
          <a:noFill/>
        </p:spPr>
        <p:txBody>
          <a:bodyPr wrap="none" rtlCol="0">
            <a:spAutoFit/>
          </a:bodyPr>
          <a:lstStyle/>
          <a:p>
            <a:pPr>
              <a:tabLst>
                <a:tab pos="446088" algn="l"/>
              </a:tabLst>
            </a:pPr>
            <a:r>
              <a:rPr lang="en-US" sz="800" dirty="0" smtClean="0">
                <a:solidFill>
                  <a:srgbClr val="768187"/>
                </a:solidFill>
              </a:rPr>
              <a:t>~285 W/m²</a:t>
            </a:r>
            <a:endParaRPr lang="en-US" sz="800" dirty="0">
              <a:solidFill>
                <a:srgbClr val="768187"/>
              </a:solidFill>
            </a:endParaRPr>
          </a:p>
        </p:txBody>
      </p:sp>
      <p:sp>
        <p:nvSpPr>
          <p:cNvPr id="11" name="TextBox 10"/>
          <p:cNvSpPr txBox="1"/>
          <p:nvPr/>
        </p:nvSpPr>
        <p:spPr>
          <a:xfrm>
            <a:off x="7554796" y="4084498"/>
            <a:ext cx="689612" cy="215444"/>
          </a:xfrm>
          <a:prstGeom prst="rect">
            <a:avLst/>
          </a:prstGeom>
          <a:noFill/>
        </p:spPr>
        <p:txBody>
          <a:bodyPr wrap="none" rtlCol="0">
            <a:spAutoFit/>
          </a:bodyPr>
          <a:lstStyle/>
          <a:p>
            <a:pPr>
              <a:tabLst>
                <a:tab pos="446088" algn="l"/>
              </a:tabLst>
            </a:pPr>
            <a:r>
              <a:rPr lang="en-US" sz="800" dirty="0" smtClean="0">
                <a:solidFill>
                  <a:srgbClr val="768187"/>
                </a:solidFill>
              </a:rPr>
              <a:t>~200 W/m²</a:t>
            </a:r>
            <a:endParaRPr lang="en-US" sz="800" dirty="0">
              <a:solidFill>
                <a:srgbClr val="768187"/>
              </a:solidFill>
            </a:endParaRPr>
          </a:p>
        </p:txBody>
      </p:sp>
    </p:spTree>
    <p:extLst>
      <p:ext uri="{BB962C8B-B14F-4D97-AF65-F5344CB8AC3E}">
        <p14:creationId xmlns:p14="http://schemas.microsoft.com/office/powerpoint/2010/main" val="996370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6"/>
          </p:nvPr>
        </p:nvSpPr>
        <p:spPr/>
        <p:txBody>
          <a:bodyPr/>
          <a:lstStyle/>
          <a:p>
            <a:r>
              <a:rPr lang="en-US" dirty="0" smtClean="0"/>
              <a:t>Design </a:t>
            </a:r>
            <a:r>
              <a:rPr lang="en-US" dirty="0" smtClean="0"/>
              <a:t>Space and Constraints	</a:t>
            </a:r>
            <a:endParaRPr lang="en-US" dirty="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52"/>
          <a:stretch/>
        </p:blipFill>
        <p:spPr bwMode="auto">
          <a:xfrm>
            <a:off x="5004048" y="2499742"/>
            <a:ext cx="370363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ladsholder til tekst 1"/>
          <p:cNvSpPr txBox="1">
            <a:spLocks/>
          </p:cNvSpPr>
          <p:nvPr/>
        </p:nvSpPr>
        <p:spPr>
          <a:xfrm>
            <a:off x="395536" y="967181"/>
            <a:ext cx="8640960" cy="1748585"/>
          </a:xfrm>
          <a:prstGeom prst="rect">
            <a:avLst/>
          </a:prstGeom>
        </p:spPr>
        <p:txBody>
          <a:bodyPr vert="horz" lIns="36000" tIns="36000" rIns="0" bIns="36000" rtlCol="0">
            <a:noAutofit/>
          </a:bodyPr>
          <a:lstStyle>
            <a:lvl1pPr marL="360000" indent="-360000" algn="l" defTabSz="914400" rtl="0" eaLnBrk="1" latinLnBrk="0" hangingPunct="1">
              <a:spcBef>
                <a:spcPts val="1200"/>
              </a:spcBef>
              <a:spcAft>
                <a:spcPts val="1200"/>
              </a:spcAft>
              <a:buSzPct val="75000"/>
              <a:buFontTx/>
              <a:buBlip>
                <a:blip r:embed="rId4"/>
              </a:buBlip>
              <a:defRPr sz="2400" b="1" kern="1200" baseline="0">
                <a:solidFill>
                  <a:srgbClr val="758187"/>
                </a:solidFill>
                <a:latin typeface="+mn-lt"/>
                <a:ea typeface="Microsoft YaHei UI" panose="020B0503020204020204" pitchFamily="34" charset="-122"/>
                <a:cs typeface="+mn-cs"/>
              </a:defRPr>
            </a:lvl1pPr>
            <a:lvl2pPr marL="684000" indent="-324000" algn="l" defTabSz="914400" rtl="0" eaLnBrk="1" latinLnBrk="0" hangingPunct="1">
              <a:spcBef>
                <a:spcPts val="200"/>
              </a:spcBef>
              <a:spcAft>
                <a:spcPts val="200"/>
              </a:spcAft>
              <a:buSzPct val="75000"/>
              <a:buFontTx/>
              <a:buBlip>
                <a:blip r:embed="rId4"/>
              </a:buBlip>
              <a:defRPr sz="2000" kern="1200" baseline="0">
                <a:solidFill>
                  <a:srgbClr val="758187"/>
                </a:solidFill>
                <a:latin typeface="+mn-lt"/>
                <a:ea typeface="Microsoft YaHei UI" panose="020B0503020204020204" pitchFamily="34" charset="-122"/>
                <a:cs typeface="+mn-cs"/>
              </a:defRPr>
            </a:lvl2pPr>
            <a:lvl3pPr marL="990600" indent="-276225" algn="l" defTabSz="914400" rtl="0" eaLnBrk="1" latinLnBrk="0" hangingPunct="1">
              <a:spcBef>
                <a:spcPts val="200"/>
              </a:spcBef>
              <a:spcAft>
                <a:spcPts val="200"/>
              </a:spcAft>
              <a:buSzPct val="75000"/>
              <a:buFontTx/>
              <a:buBlip>
                <a:blip r:embed="rId4"/>
              </a:buBlip>
              <a:defRPr sz="1800" kern="1200">
                <a:solidFill>
                  <a:srgbClr val="758187"/>
                </a:solidFill>
                <a:latin typeface="+mn-lt"/>
                <a:ea typeface="Microsoft YaHei UI"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accent2"/>
                </a:solidFill>
                <a:latin typeface="+mn-lt"/>
                <a:ea typeface="Microsoft YaHei UI"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accent2"/>
                </a:solidFill>
                <a:latin typeface="+mn-lt"/>
                <a:ea typeface="Microsoft YaHei UI"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Design space is smaller and more complex</a:t>
            </a:r>
          </a:p>
          <a:p>
            <a:pPr lvl="1"/>
            <a:r>
              <a:rPr lang="en-US" sz="1800" dirty="0" smtClean="0"/>
              <a:t>Designing new blades for existing platforms reduces design space</a:t>
            </a:r>
          </a:p>
          <a:p>
            <a:pPr lvl="1"/>
            <a:r>
              <a:rPr lang="en-US" sz="1800" dirty="0" smtClean="0"/>
              <a:t>The n</a:t>
            </a:r>
            <a:r>
              <a:rPr lang="en-US" sz="1800" dirty="0" smtClean="0"/>
              <a:t>umber </a:t>
            </a:r>
            <a:r>
              <a:rPr lang="en-US" sz="1800" dirty="0" smtClean="0"/>
              <a:t>of constraints is </a:t>
            </a:r>
            <a:r>
              <a:rPr lang="en-US" sz="1800" dirty="0" smtClean="0"/>
              <a:t>increasing, </a:t>
            </a:r>
            <a:r>
              <a:rPr lang="en-US" sz="1800" dirty="0" smtClean="0"/>
              <a:t>e.g</a:t>
            </a:r>
            <a:r>
              <a:rPr lang="en-US" sz="1800" dirty="0" smtClean="0"/>
              <a:t>., </a:t>
            </a:r>
            <a:r>
              <a:rPr lang="en-US" sz="1800" dirty="0" smtClean="0"/>
              <a:t>due to the increased aero-elastic behavior, higher tip speed and turbine </a:t>
            </a:r>
            <a:r>
              <a:rPr lang="en-US" sz="1800" dirty="0" smtClean="0"/>
              <a:t>frequencies</a:t>
            </a:r>
            <a:endParaRPr lang="en-US" dirty="0" smtClean="0"/>
          </a:p>
          <a:p>
            <a:r>
              <a:rPr lang="en-US" sz="2000" dirty="0"/>
              <a:t>High fidelity turbine loads tool </a:t>
            </a:r>
            <a:r>
              <a:rPr lang="en-US" sz="2000" dirty="0" smtClean="0"/>
              <a:t/>
            </a:r>
            <a:br>
              <a:rPr lang="en-US" sz="2000" dirty="0" smtClean="0"/>
            </a:br>
            <a:r>
              <a:rPr lang="en-US" sz="2000" dirty="0" smtClean="0"/>
              <a:t>is </a:t>
            </a:r>
            <a:r>
              <a:rPr lang="en-US" sz="2000" dirty="0"/>
              <a:t>a must to quantify </a:t>
            </a:r>
            <a:r>
              <a:rPr lang="en-US" sz="2000" dirty="0" smtClean="0"/>
              <a:t/>
            </a:r>
            <a:br>
              <a:rPr lang="en-US" sz="2000" dirty="0" smtClean="0"/>
            </a:br>
            <a:r>
              <a:rPr lang="en-US" sz="2000" dirty="0" smtClean="0"/>
              <a:t>turbine </a:t>
            </a:r>
            <a:r>
              <a:rPr lang="en-US" sz="2000" dirty="0"/>
              <a:t>impacts</a:t>
            </a:r>
            <a:r>
              <a:rPr lang="en-US" sz="2000" dirty="0" smtClean="0"/>
              <a:t>!</a:t>
            </a:r>
            <a:endParaRPr lang="en-US" sz="2000" dirty="0"/>
          </a:p>
        </p:txBody>
      </p:sp>
    </p:spTree>
    <p:extLst>
      <p:ext uri="{BB962C8B-B14F-4D97-AF65-F5344CB8AC3E}">
        <p14:creationId xmlns:p14="http://schemas.microsoft.com/office/powerpoint/2010/main" val="2212094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169306"/>
            <a:ext cx="6696743" cy="393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6"/>
          </p:nvPr>
        </p:nvSpPr>
        <p:spPr/>
        <p:txBody>
          <a:bodyPr/>
          <a:lstStyle/>
          <a:p>
            <a:r>
              <a:rPr lang="en-US" dirty="0" smtClean="0"/>
              <a:t> Building Blocks I		</a:t>
            </a:r>
            <a:endParaRPr lang="en-US" dirty="0"/>
          </a:p>
        </p:txBody>
      </p:sp>
      <p:sp>
        <p:nvSpPr>
          <p:cNvPr id="14" name="Rounded Rectangle 13"/>
          <p:cNvSpPr/>
          <p:nvPr/>
        </p:nvSpPr>
        <p:spPr>
          <a:xfrm>
            <a:off x="3059832" y="4070726"/>
            <a:ext cx="5832648" cy="374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t>Rough/Clean, AOA @ 180°, Add-ons, RE/Ma Corrected,...  </a:t>
            </a:r>
          </a:p>
        </p:txBody>
      </p:sp>
      <p:sp>
        <p:nvSpPr>
          <p:cNvPr id="31" name="Rounded Rectangle 30"/>
          <p:cNvSpPr/>
          <p:nvPr/>
        </p:nvSpPr>
        <p:spPr>
          <a:xfrm>
            <a:off x="467544" y="1043319"/>
            <a:ext cx="1728192" cy="1736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t>VG’s</a:t>
            </a:r>
          </a:p>
          <a:p>
            <a:pPr algn="ctr"/>
            <a:r>
              <a:rPr lang="en-US" sz="1600" dirty="0" smtClean="0"/>
              <a:t>Serrations</a:t>
            </a:r>
            <a:endParaRPr lang="en-US" sz="1600" dirty="0" smtClean="0"/>
          </a:p>
          <a:p>
            <a:pPr algn="ctr"/>
            <a:r>
              <a:rPr lang="en-US" sz="1600" dirty="0" smtClean="0"/>
              <a:t>Spoiler</a:t>
            </a:r>
          </a:p>
          <a:p>
            <a:pPr algn="ctr"/>
            <a:r>
              <a:rPr lang="en-US" sz="1600" dirty="0" smtClean="0"/>
              <a:t>Tape/</a:t>
            </a:r>
            <a:r>
              <a:rPr lang="en-US" sz="1600" dirty="0" err="1" smtClean="0"/>
              <a:t>ProBlade</a:t>
            </a:r>
            <a:endParaRPr lang="en-US" sz="1600" dirty="0" smtClean="0"/>
          </a:p>
          <a:p>
            <a:pPr algn="ctr"/>
            <a:r>
              <a:rPr lang="en-US" sz="1600" dirty="0" smtClean="0"/>
              <a:t>Stall Strips</a:t>
            </a:r>
          </a:p>
          <a:p>
            <a:pPr algn="ctr"/>
            <a:r>
              <a:rPr lang="en-US" sz="1600" dirty="0" smtClean="0"/>
              <a:t>...</a:t>
            </a:r>
          </a:p>
        </p:txBody>
      </p:sp>
      <p:pic>
        <p:nvPicPr>
          <p:cNvPr id="33" name="Picture 32" descr="1_4_1_vortex.jpg"/>
          <p:cNvPicPr>
            <a:picLocks noChangeAspect="1"/>
          </p:cNvPicPr>
          <p:nvPr/>
        </p:nvPicPr>
        <p:blipFill>
          <a:blip r:embed="rId3" cstate="print"/>
          <a:stretch>
            <a:fillRect/>
          </a:stretch>
        </p:blipFill>
        <p:spPr>
          <a:xfrm flipH="1">
            <a:off x="581601" y="3160924"/>
            <a:ext cx="1470119" cy="1643074"/>
          </a:xfrm>
          <a:prstGeom prst="rect">
            <a:avLst/>
          </a:prstGeom>
          <a:ln>
            <a:solidFill>
              <a:schemeClr val="tx1"/>
            </a:solidFill>
          </a:ln>
        </p:spPr>
      </p:pic>
    </p:spTree>
    <p:extLst>
      <p:ext uri="{BB962C8B-B14F-4D97-AF65-F5344CB8AC3E}">
        <p14:creationId xmlns:p14="http://schemas.microsoft.com/office/powerpoint/2010/main" val="571741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conceptual_design\local_tasks\02203_wind_europe_summit_presentation\pre_ben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24257"/>
            <a:ext cx="8316416" cy="2795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6"/>
          </p:nvPr>
        </p:nvSpPr>
        <p:spPr/>
        <p:txBody>
          <a:bodyPr/>
          <a:lstStyle/>
          <a:p>
            <a:r>
              <a:rPr lang="en-US" dirty="0" smtClean="0"/>
              <a:t>Building Blocks II		</a:t>
            </a:r>
            <a:endParaRPr lang="en-US" dirty="0"/>
          </a:p>
        </p:txBody>
      </p:sp>
      <p:sp>
        <p:nvSpPr>
          <p:cNvPr id="12" name="Rounded Rectangle 11"/>
          <p:cNvSpPr/>
          <p:nvPr/>
        </p:nvSpPr>
        <p:spPr>
          <a:xfrm>
            <a:off x="611560" y="1203598"/>
            <a:ext cx="2592288" cy="919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smtClean="0"/>
              <a:t>E-glass, H-glass, Hybrid</a:t>
            </a:r>
          </a:p>
          <a:p>
            <a:pPr algn="ctr"/>
            <a:r>
              <a:rPr lang="en-US" sz="1600" dirty="0" smtClean="0"/>
              <a:t> Balsa, PET, PVC</a:t>
            </a:r>
          </a:p>
          <a:p>
            <a:pPr algn="ctr"/>
            <a:r>
              <a:rPr lang="en-US" sz="1600" dirty="0" smtClean="0"/>
              <a:t>Polyester, </a:t>
            </a:r>
            <a:r>
              <a:rPr lang="en-US" sz="1600" dirty="0" err="1" smtClean="0"/>
              <a:t>Vinylester</a:t>
            </a:r>
            <a:endParaRPr lang="en-US" sz="1600" dirty="0" smtClean="0"/>
          </a:p>
        </p:txBody>
      </p:sp>
      <p:sp>
        <p:nvSpPr>
          <p:cNvPr id="13" name="TextBox 12"/>
          <p:cNvSpPr txBox="1"/>
          <p:nvPr/>
        </p:nvSpPr>
        <p:spPr>
          <a:xfrm>
            <a:off x="1331640" y="843558"/>
            <a:ext cx="1120820" cy="369332"/>
          </a:xfrm>
          <a:prstGeom prst="rect">
            <a:avLst/>
          </a:prstGeom>
          <a:noFill/>
        </p:spPr>
        <p:txBody>
          <a:bodyPr wrap="none" rtlCol="0">
            <a:spAutoFit/>
          </a:bodyPr>
          <a:lstStyle/>
          <a:p>
            <a:pPr algn="ctr"/>
            <a:r>
              <a:rPr lang="en-US" dirty="0" smtClean="0">
                <a:solidFill>
                  <a:srgbClr val="768187"/>
                </a:solidFill>
              </a:rPr>
              <a:t>Materials</a:t>
            </a:r>
            <a:endParaRPr lang="en-US" dirty="0">
              <a:solidFill>
                <a:srgbClr val="768187"/>
              </a:solidFill>
            </a:endParaRPr>
          </a:p>
        </p:txBody>
      </p:sp>
      <p:sp>
        <p:nvSpPr>
          <p:cNvPr id="16" name="Rounded Rectangle 15"/>
          <p:cNvSpPr/>
          <p:nvPr/>
        </p:nvSpPr>
        <p:spPr>
          <a:xfrm>
            <a:off x="3995936" y="1203598"/>
            <a:ext cx="2016224" cy="919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err="1" smtClean="0"/>
              <a:t>Std.Lam.Plan</a:t>
            </a:r>
            <a:endParaRPr lang="en-US" sz="1600" dirty="0" smtClean="0"/>
          </a:p>
          <a:p>
            <a:pPr algn="ctr"/>
            <a:r>
              <a:rPr lang="en-US" sz="1600" dirty="0" smtClean="0"/>
              <a:t>”The Aero Rules”</a:t>
            </a:r>
          </a:p>
          <a:p>
            <a:pPr algn="ctr"/>
            <a:r>
              <a:rPr lang="en-US" sz="1600" dirty="0" smtClean="0"/>
              <a:t>Ocean of DSs</a:t>
            </a:r>
          </a:p>
        </p:txBody>
      </p:sp>
      <p:sp>
        <p:nvSpPr>
          <p:cNvPr id="17" name="TextBox 16"/>
          <p:cNvSpPr txBox="1"/>
          <p:nvPr/>
        </p:nvSpPr>
        <p:spPr>
          <a:xfrm>
            <a:off x="4093592" y="843558"/>
            <a:ext cx="1820912" cy="369332"/>
          </a:xfrm>
          <a:prstGeom prst="rect">
            <a:avLst/>
          </a:prstGeom>
          <a:noFill/>
        </p:spPr>
        <p:txBody>
          <a:bodyPr wrap="square" rtlCol="0">
            <a:spAutoFit/>
          </a:bodyPr>
          <a:lstStyle/>
          <a:p>
            <a:pPr algn="ctr"/>
            <a:r>
              <a:rPr lang="en-US" dirty="0" smtClean="0">
                <a:solidFill>
                  <a:srgbClr val="768187"/>
                </a:solidFill>
              </a:rPr>
              <a:t>Design Rules</a:t>
            </a:r>
            <a:endParaRPr lang="en-US" dirty="0">
              <a:solidFill>
                <a:srgbClr val="768187"/>
              </a:solidFill>
            </a:endParaRPr>
          </a:p>
        </p:txBody>
      </p:sp>
      <p:sp>
        <p:nvSpPr>
          <p:cNvPr id="18" name="Rounded Rectangle 17"/>
          <p:cNvSpPr/>
          <p:nvPr/>
        </p:nvSpPr>
        <p:spPr>
          <a:xfrm>
            <a:off x="6639520" y="1189398"/>
            <a:ext cx="1820912" cy="919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smtClean="0"/>
              <a:t>Planform, </a:t>
            </a:r>
            <a:r>
              <a:rPr lang="en-US" sz="1600" dirty="0" err="1" smtClean="0"/>
              <a:t>Thick.rel</a:t>
            </a:r>
            <a:r>
              <a:rPr lang="en-US" sz="1600" dirty="0" smtClean="0"/>
              <a:t> </a:t>
            </a:r>
            <a:endParaRPr lang="en-US" sz="1600" dirty="0" smtClean="0"/>
          </a:p>
          <a:p>
            <a:pPr algn="ctr"/>
            <a:r>
              <a:rPr lang="en-US" sz="1600" dirty="0"/>
              <a:t>P</a:t>
            </a:r>
            <a:r>
              <a:rPr lang="en-US" sz="1600" dirty="0" smtClean="0"/>
              <a:t>re-bending </a:t>
            </a:r>
            <a:endParaRPr lang="en-US" sz="1600" dirty="0" smtClean="0"/>
          </a:p>
        </p:txBody>
      </p:sp>
      <p:sp>
        <p:nvSpPr>
          <p:cNvPr id="19" name="TextBox 18"/>
          <p:cNvSpPr txBox="1"/>
          <p:nvPr/>
        </p:nvSpPr>
        <p:spPr>
          <a:xfrm>
            <a:off x="6588224" y="829358"/>
            <a:ext cx="1820912" cy="369332"/>
          </a:xfrm>
          <a:prstGeom prst="rect">
            <a:avLst/>
          </a:prstGeom>
          <a:noFill/>
        </p:spPr>
        <p:txBody>
          <a:bodyPr wrap="square" rtlCol="0">
            <a:spAutoFit/>
          </a:bodyPr>
          <a:lstStyle/>
          <a:p>
            <a:pPr algn="ctr"/>
            <a:r>
              <a:rPr lang="en-US" dirty="0" smtClean="0">
                <a:solidFill>
                  <a:srgbClr val="768187"/>
                </a:solidFill>
              </a:rPr>
              <a:t>Shape</a:t>
            </a:r>
            <a:endParaRPr lang="en-US" dirty="0">
              <a:solidFill>
                <a:srgbClr val="768187"/>
              </a:solidFill>
            </a:endParaRPr>
          </a:p>
        </p:txBody>
      </p:sp>
      <p:sp>
        <p:nvSpPr>
          <p:cNvPr id="20" name="Text Placeholder 1"/>
          <p:cNvSpPr>
            <a:spLocks noGrp="1"/>
          </p:cNvSpPr>
          <p:nvPr>
            <p:ph type="body" sz="quarter" idx="15"/>
          </p:nvPr>
        </p:nvSpPr>
        <p:spPr>
          <a:xfrm>
            <a:off x="971600" y="3507854"/>
            <a:ext cx="5328592" cy="936104"/>
          </a:xfrm>
          <a:solidFill>
            <a:schemeClr val="bg1"/>
          </a:solidFill>
        </p:spPr>
        <p:txBody>
          <a:bodyPr/>
          <a:lstStyle/>
          <a:p>
            <a:pPr marL="0" indent="0">
              <a:buNone/>
            </a:pPr>
            <a:r>
              <a:rPr lang="en-US" sz="1800" dirty="0" smtClean="0"/>
              <a:t>The more building </a:t>
            </a:r>
            <a:r>
              <a:rPr lang="en-US" sz="1800" dirty="0" smtClean="0"/>
              <a:t>blocks, </a:t>
            </a:r>
            <a:r>
              <a:rPr lang="en-US" sz="1800" dirty="0" smtClean="0"/>
              <a:t>the easier it is to reach the optimum blade!</a:t>
            </a:r>
          </a:p>
        </p:txBody>
      </p:sp>
    </p:spTree>
    <p:extLst>
      <p:ext uri="{BB962C8B-B14F-4D97-AF65-F5344CB8AC3E}">
        <p14:creationId xmlns:p14="http://schemas.microsoft.com/office/powerpoint/2010/main" val="215863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LMWindPower colours">
      <a:dk1>
        <a:srgbClr val="768187"/>
      </a:dk1>
      <a:lt1>
        <a:srgbClr val="FFFFFF"/>
      </a:lt1>
      <a:dk2>
        <a:srgbClr val="000000"/>
      </a:dk2>
      <a:lt2>
        <a:srgbClr val="FFFFFF"/>
      </a:lt2>
      <a:accent1>
        <a:srgbClr val="013F70"/>
      </a:accent1>
      <a:accent2>
        <a:srgbClr val="00AAC8"/>
      </a:accent2>
      <a:accent3>
        <a:srgbClr val="768187"/>
      </a:accent3>
      <a:accent4>
        <a:srgbClr val="6CA528"/>
      </a:accent4>
      <a:accent5>
        <a:srgbClr val="E65015"/>
      </a:accent5>
      <a:accent6>
        <a:srgbClr val="BCBBAB"/>
      </a:accent6>
      <a:hlink>
        <a:srgbClr val="013F70"/>
      </a:hlink>
      <a:folHlink>
        <a:srgbClr val="00AAC8"/>
      </a:folHlink>
    </a:clrScheme>
    <a:fontScheme name="LM Wind Power Fonts">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LMWindPower_16-9" id="{8F50AD02-9FDE-48C3-8B7B-C0CE35DB0BAC}" vid="{F1794AEA-E61B-412D-8B74-0512F455EF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
</file>

<file path=docProps/app.xml><?xml version="1.0" encoding="utf-8"?>
<Properties xmlns="http://schemas.openxmlformats.org/officeDocument/2006/extended-properties" xmlns:vt="http://schemas.openxmlformats.org/officeDocument/2006/docPropsVTypes">
  <Template>blank</Template>
  <TotalTime>1707</TotalTime>
  <Words>375</Words>
  <Application>Microsoft Office PowerPoint</Application>
  <PresentationFormat>On-screen Show (16:9)</PresentationFormat>
  <Paragraphs>88</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vt:lpstr>
      <vt:lpstr>rotor design Approach for extending Wind turbine platform lifecycle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LM Wind Power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Frank Andersen</dc:creator>
  <cp:lastModifiedBy>Katelyn Huber</cp:lastModifiedBy>
  <cp:revision>71</cp:revision>
  <dcterms:created xsi:type="dcterms:W3CDTF">2016-06-27T10:06:52Z</dcterms:created>
  <dcterms:modified xsi:type="dcterms:W3CDTF">2016-09-12T07:24:31Z</dcterms:modified>
</cp:coreProperties>
</file>